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337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17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2277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75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25DBC-7D11-4922-A177-A45D44205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BDA83C-57DA-4297-BAFF-6B59F3C7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9FE174-E3A7-4C17-AB01-B44B3B35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B26612-D4A8-494A-80A7-38629E8B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9AA972-9552-491F-87E0-18046592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8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C9250-B055-46DC-B6BF-8F0CD380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A7C3C1-7152-4F50-9E97-4BE7B882F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86F302-F4AF-42AD-8539-D3C38BD4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A092AA-5416-40F7-85D4-B6635702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1434F9-DCCD-47B5-9062-6ECDD9B6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71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CB6389-D297-49AD-8020-A04A31C4B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19B29C-8B71-4EBF-B27F-E13998E2C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96170-3964-4CC7-A1FD-2DB9EE08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E2A903-5BEC-47E7-B73E-824378B7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747FE0-3D44-4F8F-93D0-41F63C42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8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E466E-71AB-4E9B-860B-DC04B817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29464F-B331-4636-83DC-C1A1AC9E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0B8141-E5BD-4458-B2CD-BD636BC4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6F7156-EE41-4EA3-8E9B-1459B1E7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5C9F5C-0CE3-414E-9454-43DC53A9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62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C8242-40A3-4B17-9C1D-7B7B5D0A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824B7F-7359-4527-B027-13E881ADB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E13DA3-D302-4D71-ADCA-D1682569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A03C55-5057-4191-86F1-4D0653D1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8B94E1-D403-4026-AD98-C3B9D57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05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65972-17D4-4937-8816-89702E17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107C5F-71AE-4D77-9990-25774357A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EFDF5C-30D7-43F6-A444-7B75B2CB7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7C9A4D-1AA7-4B8E-AB56-FAD96506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661BC2-4977-4251-B48C-A1BE0DF5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D90A37-7932-4A0F-B71C-147279F7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56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4A52B-6F57-4939-8AB8-9A6E3DC4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3FD06E-F3B5-45A3-88A5-4EA279D7C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87C5A4-12AC-40A5-A52C-F183D3E66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813C7D-768F-46B2-A8C0-0983A0A97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DD7F3A-0E3D-4062-951A-E4AF8C2C2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8D9AE5-C8C4-40E1-853D-D8C5C303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3202A-A81B-4DAF-B4EF-FF1D1C62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D6E305-F94A-43E9-99EC-9B889FCF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588B6-0600-4B3A-8017-7C2C90B1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7BADEA-452D-4758-8865-7A072C90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6BE178-74C5-4137-AECB-B41A1DA4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9B2FF3-9967-4AD7-BC39-76B904FA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67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FE5C30-0B0D-4271-88C0-4F32DF64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5A5FFA-9389-4E65-9DA4-259D8E8F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EDAE89-0CF3-4980-811F-EBFF7189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91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56982-DDF1-41BE-BD23-4A8D37B0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33145-E863-4436-BCB7-E7C1D5E11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19B2BC-FC9B-4502-92AF-6B12F7FFA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96E6A3-C2A5-42B9-BE15-1DF04C9A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4972A4-AFDD-48DF-A61B-A267101D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E8B6A5-7773-432E-B448-33758EB8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70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1E650-AB94-4523-9AB9-A976FA9A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3660B4-F5BD-4FA4-B732-B07CBA1A1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0F6BD1-2AAB-483C-A1C0-696F786A1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F35D4E-3DE6-4866-B388-FD4EADC0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996D11-9A0A-4C88-9A9C-205929E3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EAC8B3-95D6-475A-9646-3840DE25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01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ADD00AD-B178-41A6-A292-B9473BC3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99A0F7-427C-4396-A04C-2883DB389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86971-2789-4D58-B96C-4A44E464A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1431-9C7E-4440-B822-3DE685A5005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321DCB-59D6-4979-A780-50201D23A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3C1BB-E5FD-47F4-8A78-477D1C4CE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23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8" Type="http://schemas.openxmlformats.org/officeDocument/2006/relationships/tags" Target="../tags/tag238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slideLayout" Target="../slideLayouts/slideLayout1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849.xml"/><Relationship Id="rId117" Type="http://schemas.openxmlformats.org/officeDocument/2006/relationships/tags" Target="../tags/tag1940.xml"/><Relationship Id="rId21" Type="http://schemas.openxmlformats.org/officeDocument/2006/relationships/tags" Target="../tags/tag1844.xml"/><Relationship Id="rId42" Type="http://schemas.openxmlformats.org/officeDocument/2006/relationships/tags" Target="../tags/tag1865.xml"/><Relationship Id="rId47" Type="http://schemas.openxmlformats.org/officeDocument/2006/relationships/tags" Target="../tags/tag1870.xml"/><Relationship Id="rId63" Type="http://schemas.openxmlformats.org/officeDocument/2006/relationships/tags" Target="../tags/tag1886.xml"/><Relationship Id="rId68" Type="http://schemas.openxmlformats.org/officeDocument/2006/relationships/tags" Target="../tags/tag1891.xml"/><Relationship Id="rId84" Type="http://schemas.openxmlformats.org/officeDocument/2006/relationships/tags" Target="../tags/tag1907.xml"/><Relationship Id="rId89" Type="http://schemas.openxmlformats.org/officeDocument/2006/relationships/tags" Target="../tags/tag1912.xml"/><Relationship Id="rId112" Type="http://schemas.openxmlformats.org/officeDocument/2006/relationships/tags" Target="../tags/tag1935.xml"/><Relationship Id="rId133" Type="http://schemas.openxmlformats.org/officeDocument/2006/relationships/tags" Target="../tags/tag1956.xml"/><Relationship Id="rId138" Type="http://schemas.openxmlformats.org/officeDocument/2006/relationships/tags" Target="../tags/tag1961.xml"/><Relationship Id="rId154" Type="http://schemas.openxmlformats.org/officeDocument/2006/relationships/tags" Target="../tags/tag1977.xml"/><Relationship Id="rId159" Type="http://schemas.openxmlformats.org/officeDocument/2006/relationships/tags" Target="../tags/tag1982.xml"/><Relationship Id="rId16" Type="http://schemas.openxmlformats.org/officeDocument/2006/relationships/tags" Target="../tags/tag1839.xml"/><Relationship Id="rId107" Type="http://schemas.openxmlformats.org/officeDocument/2006/relationships/tags" Target="../tags/tag1930.xml"/><Relationship Id="rId11" Type="http://schemas.openxmlformats.org/officeDocument/2006/relationships/tags" Target="../tags/tag1834.xml"/><Relationship Id="rId32" Type="http://schemas.openxmlformats.org/officeDocument/2006/relationships/tags" Target="../tags/tag1855.xml"/><Relationship Id="rId37" Type="http://schemas.openxmlformats.org/officeDocument/2006/relationships/tags" Target="../tags/tag1860.xml"/><Relationship Id="rId53" Type="http://schemas.openxmlformats.org/officeDocument/2006/relationships/tags" Target="../tags/tag1876.xml"/><Relationship Id="rId58" Type="http://schemas.openxmlformats.org/officeDocument/2006/relationships/tags" Target="../tags/tag1881.xml"/><Relationship Id="rId74" Type="http://schemas.openxmlformats.org/officeDocument/2006/relationships/tags" Target="../tags/tag1897.xml"/><Relationship Id="rId79" Type="http://schemas.openxmlformats.org/officeDocument/2006/relationships/tags" Target="../tags/tag1902.xml"/><Relationship Id="rId102" Type="http://schemas.openxmlformats.org/officeDocument/2006/relationships/tags" Target="../tags/tag1925.xml"/><Relationship Id="rId123" Type="http://schemas.openxmlformats.org/officeDocument/2006/relationships/tags" Target="../tags/tag1946.xml"/><Relationship Id="rId128" Type="http://schemas.openxmlformats.org/officeDocument/2006/relationships/tags" Target="../tags/tag1951.xml"/><Relationship Id="rId144" Type="http://schemas.openxmlformats.org/officeDocument/2006/relationships/tags" Target="../tags/tag1967.xml"/><Relationship Id="rId149" Type="http://schemas.openxmlformats.org/officeDocument/2006/relationships/tags" Target="../tags/tag1972.xml"/><Relationship Id="rId5" Type="http://schemas.openxmlformats.org/officeDocument/2006/relationships/tags" Target="../tags/tag1828.xml"/><Relationship Id="rId90" Type="http://schemas.openxmlformats.org/officeDocument/2006/relationships/tags" Target="../tags/tag1913.xml"/><Relationship Id="rId95" Type="http://schemas.openxmlformats.org/officeDocument/2006/relationships/tags" Target="../tags/tag1918.xml"/><Relationship Id="rId160" Type="http://schemas.openxmlformats.org/officeDocument/2006/relationships/tags" Target="../tags/tag1983.xml"/><Relationship Id="rId165" Type="http://schemas.openxmlformats.org/officeDocument/2006/relationships/tags" Target="../tags/tag1988.xml"/><Relationship Id="rId22" Type="http://schemas.openxmlformats.org/officeDocument/2006/relationships/tags" Target="../tags/tag1845.xml"/><Relationship Id="rId27" Type="http://schemas.openxmlformats.org/officeDocument/2006/relationships/tags" Target="../tags/tag1850.xml"/><Relationship Id="rId43" Type="http://schemas.openxmlformats.org/officeDocument/2006/relationships/tags" Target="../tags/tag1866.xml"/><Relationship Id="rId48" Type="http://schemas.openxmlformats.org/officeDocument/2006/relationships/tags" Target="../tags/tag1871.xml"/><Relationship Id="rId64" Type="http://schemas.openxmlformats.org/officeDocument/2006/relationships/tags" Target="../tags/tag1887.xml"/><Relationship Id="rId69" Type="http://schemas.openxmlformats.org/officeDocument/2006/relationships/tags" Target="../tags/tag1892.xml"/><Relationship Id="rId113" Type="http://schemas.openxmlformats.org/officeDocument/2006/relationships/tags" Target="../tags/tag1936.xml"/><Relationship Id="rId118" Type="http://schemas.openxmlformats.org/officeDocument/2006/relationships/tags" Target="../tags/tag1941.xml"/><Relationship Id="rId134" Type="http://schemas.openxmlformats.org/officeDocument/2006/relationships/tags" Target="../tags/tag1957.xml"/><Relationship Id="rId139" Type="http://schemas.openxmlformats.org/officeDocument/2006/relationships/tags" Target="../tags/tag1962.xml"/><Relationship Id="rId80" Type="http://schemas.openxmlformats.org/officeDocument/2006/relationships/tags" Target="../tags/tag1903.xml"/><Relationship Id="rId85" Type="http://schemas.openxmlformats.org/officeDocument/2006/relationships/tags" Target="../tags/tag1908.xml"/><Relationship Id="rId150" Type="http://schemas.openxmlformats.org/officeDocument/2006/relationships/tags" Target="../tags/tag1973.xml"/><Relationship Id="rId155" Type="http://schemas.openxmlformats.org/officeDocument/2006/relationships/tags" Target="../tags/tag1978.xml"/><Relationship Id="rId12" Type="http://schemas.openxmlformats.org/officeDocument/2006/relationships/tags" Target="../tags/tag1835.xml"/><Relationship Id="rId17" Type="http://schemas.openxmlformats.org/officeDocument/2006/relationships/tags" Target="../tags/tag1840.xml"/><Relationship Id="rId33" Type="http://schemas.openxmlformats.org/officeDocument/2006/relationships/tags" Target="../tags/tag1856.xml"/><Relationship Id="rId38" Type="http://schemas.openxmlformats.org/officeDocument/2006/relationships/tags" Target="../tags/tag1861.xml"/><Relationship Id="rId59" Type="http://schemas.openxmlformats.org/officeDocument/2006/relationships/tags" Target="../tags/tag1882.xml"/><Relationship Id="rId103" Type="http://schemas.openxmlformats.org/officeDocument/2006/relationships/tags" Target="../tags/tag1926.xml"/><Relationship Id="rId108" Type="http://schemas.openxmlformats.org/officeDocument/2006/relationships/tags" Target="../tags/tag1931.xml"/><Relationship Id="rId124" Type="http://schemas.openxmlformats.org/officeDocument/2006/relationships/tags" Target="../tags/tag1947.xml"/><Relationship Id="rId129" Type="http://schemas.openxmlformats.org/officeDocument/2006/relationships/tags" Target="../tags/tag1952.xml"/><Relationship Id="rId54" Type="http://schemas.openxmlformats.org/officeDocument/2006/relationships/tags" Target="../tags/tag1877.xml"/><Relationship Id="rId70" Type="http://schemas.openxmlformats.org/officeDocument/2006/relationships/tags" Target="../tags/tag1893.xml"/><Relationship Id="rId75" Type="http://schemas.openxmlformats.org/officeDocument/2006/relationships/tags" Target="../tags/tag1898.xml"/><Relationship Id="rId91" Type="http://schemas.openxmlformats.org/officeDocument/2006/relationships/tags" Target="../tags/tag1914.xml"/><Relationship Id="rId96" Type="http://schemas.openxmlformats.org/officeDocument/2006/relationships/tags" Target="../tags/tag1919.xml"/><Relationship Id="rId140" Type="http://schemas.openxmlformats.org/officeDocument/2006/relationships/tags" Target="../tags/tag1963.xml"/><Relationship Id="rId145" Type="http://schemas.openxmlformats.org/officeDocument/2006/relationships/tags" Target="../tags/tag1968.xml"/><Relationship Id="rId161" Type="http://schemas.openxmlformats.org/officeDocument/2006/relationships/tags" Target="../tags/tag1984.xml"/><Relationship Id="rId166" Type="http://schemas.openxmlformats.org/officeDocument/2006/relationships/tags" Target="../tags/tag1989.xml"/><Relationship Id="rId1" Type="http://schemas.openxmlformats.org/officeDocument/2006/relationships/tags" Target="../tags/tag1824.xml"/><Relationship Id="rId6" Type="http://schemas.openxmlformats.org/officeDocument/2006/relationships/tags" Target="../tags/tag1829.xml"/><Relationship Id="rId15" Type="http://schemas.openxmlformats.org/officeDocument/2006/relationships/tags" Target="../tags/tag1838.xml"/><Relationship Id="rId23" Type="http://schemas.openxmlformats.org/officeDocument/2006/relationships/tags" Target="../tags/tag1846.xml"/><Relationship Id="rId28" Type="http://schemas.openxmlformats.org/officeDocument/2006/relationships/tags" Target="../tags/tag1851.xml"/><Relationship Id="rId36" Type="http://schemas.openxmlformats.org/officeDocument/2006/relationships/tags" Target="../tags/tag1859.xml"/><Relationship Id="rId49" Type="http://schemas.openxmlformats.org/officeDocument/2006/relationships/tags" Target="../tags/tag1872.xml"/><Relationship Id="rId57" Type="http://schemas.openxmlformats.org/officeDocument/2006/relationships/tags" Target="../tags/tag1880.xml"/><Relationship Id="rId106" Type="http://schemas.openxmlformats.org/officeDocument/2006/relationships/tags" Target="../tags/tag1929.xml"/><Relationship Id="rId114" Type="http://schemas.openxmlformats.org/officeDocument/2006/relationships/tags" Target="../tags/tag1937.xml"/><Relationship Id="rId119" Type="http://schemas.openxmlformats.org/officeDocument/2006/relationships/tags" Target="../tags/tag1942.xml"/><Relationship Id="rId127" Type="http://schemas.openxmlformats.org/officeDocument/2006/relationships/tags" Target="../tags/tag1950.xml"/><Relationship Id="rId10" Type="http://schemas.openxmlformats.org/officeDocument/2006/relationships/tags" Target="../tags/tag1833.xml"/><Relationship Id="rId31" Type="http://schemas.openxmlformats.org/officeDocument/2006/relationships/tags" Target="../tags/tag1854.xml"/><Relationship Id="rId44" Type="http://schemas.openxmlformats.org/officeDocument/2006/relationships/tags" Target="../tags/tag1867.xml"/><Relationship Id="rId52" Type="http://schemas.openxmlformats.org/officeDocument/2006/relationships/tags" Target="../tags/tag1875.xml"/><Relationship Id="rId60" Type="http://schemas.openxmlformats.org/officeDocument/2006/relationships/tags" Target="../tags/tag1883.xml"/><Relationship Id="rId65" Type="http://schemas.openxmlformats.org/officeDocument/2006/relationships/tags" Target="../tags/tag1888.xml"/><Relationship Id="rId73" Type="http://schemas.openxmlformats.org/officeDocument/2006/relationships/tags" Target="../tags/tag1896.xml"/><Relationship Id="rId78" Type="http://schemas.openxmlformats.org/officeDocument/2006/relationships/tags" Target="../tags/tag1901.xml"/><Relationship Id="rId81" Type="http://schemas.openxmlformats.org/officeDocument/2006/relationships/tags" Target="../tags/tag1904.xml"/><Relationship Id="rId86" Type="http://schemas.openxmlformats.org/officeDocument/2006/relationships/tags" Target="../tags/tag1909.xml"/><Relationship Id="rId94" Type="http://schemas.openxmlformats.org/officeDocument/2006/relationships/tags" Target="../tags/tag1917.xml"/><Relationship Id="rId99" Type="http://schemas.openxmlformats.org/officeDocument/2006/relationships/tags" Target="../tags/tag1922.xml"/><Relationship Id="rId101" Type="http://schemas.openxmlformats.org/officeDocument/2006/relationships/tags" Target="../tags/tag1924.xml"/><Relationship Id="rId122" Type="http://schemas.openxmlformats.org/officeDocument/2006/relationships/tags" Target="../tags/tag1945.xml"/><Relationship Id="rId130" Type="http://schemas.openxmlformats.org/officeDocument/2006/relationships/tags" Target="../tags/tag1953.xml"/><Relationship Id="rId135" Type="http://schemas.openxmlformats.org/officeDocument/2006/relationships/tags" Target="../tags/tag1958.xml"/><Relationship Id="rId143" Type="http://schemas.openxmlformats.org/officeDocument/2006/relationships/tags" Target="../tags/tag1966.xml"/><Relationship Id="rId148" Type="http://schemas.openxmlformats.org/officeDocument/2006/relationships/tags" Target="../tags/tag1971.xml"/><Relationship Id="rId151" Type="http://schemas.openxmlformats.org/officeDocument/2006/relationships/tags" Target="../tags/tag1974.xml"/><Relationship Id="rId156" Type="http://schemas.openxmlformats.org/officeDocument/2006/relationships/tags" Target="../tags/tag1979.xml"/><Relationship Id="rId164" Type="http://schemas.openxmlformats.org/officeDocument/2006/relationships/tags" Target="../tags/tag1987.xml"/><Relationship Id="rId4" Type="http://schemas.openxmlformats.org/officeDocument/2006/relationships/tags" Target="../tags/tag1827.xml"/><Relationship Id="rId9" Type="http://schemas.openxmlformats.org/officeDocument/2006/relationships/tags" Target="../tags/tag1832.xml"/><Relationship Id="rId13" Type="http://schemas.openxmlformats.org/officeDocument/2006/relationships/tags" Target="../tags/tag1836.xml"/><Relationship Id="rId18" Type="http://schemas.openxmlformats.org/officeDocument/2006/relationships/tags" Target="../tags/tag1841.xml"/><Relationship Id="rId39" Type="http://schemas.openxmlformats.org/officeDocument/2006/relationships/tags" Target="../tags/tag1862.xml"/><Relationship Id="rId109" Type="http://schemas.openxmlformats.org/officeDocument/2006/relationships/tags" Target="../tags/tag1932.xml"/><Relationship Id="rId34" Type="http://schemas.openxmlformats.org/officeDocument/2006/relationships/tags" Target="../tags/tag1857.xml"/><Relationship Id="rId50" Type="http://schemas.openxmlformats.org/officeDocument/2006/relationships/tags" Target="../tags/tag1873.xml"/><Relationship Id="rId55" Type="http://schemas.openxmlformats.org/officeDocument/2006/relationships/tags" Target="../tags/tag1878.xml"/><Relationship Id="rId76" Type="http://schemas.openxmlformats.org/officeDocument/2006/relationships/tags" Target="../tags/tag1899.xml"/><Relationship Id="rId97" Type="http://schemas.openxmlformats.org/officeDocument/2006/relationships/tags" Target="../tags/tag1920.xml"/><Relationship Id="rId104" Type="http://schemas.openxmlformats.org/officeDocument/2006/relationships/tags" Target="../tags/tag1927.xml"/><Relationship Id="rId120" Type="http://schemas.openxmlformats.org/officeDocument/2006/relationships/tags" Target="../tags/tag1943.xml"/><Relationship Id="rId125" Type="http://schemas.openxmlformats.org/officeDocument/2006/relationships/tags" Target="../tags/tag1948.xml"/><Relationship Id="rId141" Type="http://schemas.openxmlformats.org/officeDocument/2006/relationships/tags" Target="../tags/tag1964.xml"/><Relationship Id="rId146" Type="http://schemas.openxmlformats.org/officeDocument/2006/relationships/tags" Target="../tags/tag1969.xml"/><Relationship Id="rId167" Type="http://schemas.openxmlformats.org/officeDocument/2006/relationships/tags" Target="../tags/tag1990.xml"/><Relationship Id="rId7" Type="http://schemas.openxmlformats.org/officeDocument/2006/relationships/tags" Target="../tags/tag1830.xml"/><Relationship Id="rId71" Type="http://schemas.openxmlformats.org/officeDocument/2006/relationships/tags" Target="../tags/tag1894.xml"/><Relationship Id="rId92" Type="http://schemas.openxmlformats.org/officeDocument/2006/relationships/tags" Target="../tags/tag1915.xml"/><Relationship Id="rId162" Type="http://schemas.openxmlformats.org/officeDocument/2006/relationships/tags" Target="../tags/tag1985.xml"/><Relationship Id="rId2" Type="http://schemas.openxmlformats.org/officeDocument/2006/relationships/tags" Target="../tags/tag1825.xml"/><Relationship Id="rId29" Type="http://schemas.openxmlformats.org/officeDocument/2006/relationships/tags" Target="../tags/tag1852.xml"/><Relationship Id="rId24" Type="http://schemas.openxmlformats.org/officeDocument/2006/relationships/tags" Target="../tags/tag1847.xml"/><Relationship Id="rId40" Type="http://schemas.openxmlformats.org/officeDocument/2006/relationships/tags" Target="../tags/tag1863.xml"/><Relationship Id="rId45" Type="http://schemas.openxmlformats.org/officeDocument/2006/relationships/tags" Target="../tags/tag1868.xml"/><Relationship Id="rId66" Type="http://schemas.openxmlformats.org/officeDocument/2006/relationships/tags" Target="../tags/tag1889.xml"/><Relationship Id="rId87" Type="http://schemas.openxmlformats.org/officeDocument/2006/relationships/tags" Target="../tags/tag1910.xml"/><Relationship Id="rId110" Type="http://schemas.openxmlformats.org/officeDocument/2006/relationships/tags" Target="../tags/tag1933.xml"/><Relationship Id="rId115" Type="http://schemas.openxmlformats.org/officeDocument/2006/relationships/tags" Target="../tags/tag1938.xml"/><Relationship Id="rId131" Type="http://schemas.openxmlformats.org/officeDocument/2006/relationships/tags" Target="../tags/tag1954.xml"/><Relationship Id="rId136" Type="http://schemas.openxmlformats.org/officeDocument/2006/relationships/tags" Target="../tags/tag1959.xml"/><Relationship Id="rId157" Type="http://schemas.openxmlformats.org/officeDocument/2006/relationships/tags" Target="../tags/tag1980.xml"/><Relationship Id="rId61" Type="http://schemas.openxmlformats.org/officeDocument/2006/relationships/tags" Target="../tags/tag1884.xml"/><Relationship Id="rId82" Type="http://schemas.openxmlformats.org/officeDocument/2006/relationships/tags" Target="../tags/tag1905.xml"/><Relationship Id="rId152" Type="http://schemas.openxmlformats.org/officeDocument/2006/relationships/tags" Target="../tags/tag1975.xml"/><Relationship Id="rId19" Type="http://schemas.openxmlformats.org/officeDocument/2006/relationships/tags" Target="../tags/tag1842.xml"/><Relationship Id="rId14" Type="http://schemas.openxmlformats.org/officeDocument/2006/relationships/tags" Target="../tags/tag1837.xml"/><Relationship Id="rId30" Type="http://schemas.openxmlformats.org/officeDocument/2006/relationships/tags" Target="../tags/tag1853.xml"/><Relationship Id="rId35" Type="http://schemas.openxmlformats.org/officeDocument/2006/relationships/tags" Target="../tags/tag1858.xml"/><Relationship Id="rId56" Type="http://schemas.openxmlformats.org/officeDocument/2006/relationships/tags" Target="../tags/tag1879.xml"/><Relationship Id="rId77" Type="http://schemas.openxmlformats.org/officeDocument/2006/relationships/tags" Target="../tags/tag1900.xml"/><Relationship Id="rId100" Type="http://schemas.openxmlformats.org/officeDocument/2006/relationships/tags" Target="../tags/tag1923.xml"/><Relationship Id="rId105" Type="http://schemas.openxmlformats.org/officeDocument/2006/relationships/tags" Target="../tags/tag1928.xml"/><Relationship Id="rId126" Type="http://schemas.openxmlformats.org/officeDocument/2006/relationships/tags" Target="../tags/tag1949.xml"/><Relationship Id="rId147" Type="http://schemas.openxmlformats.org/officeDocument/2006/relationships/tags" Target="../tags/tag1970.xml"/><Relationship Id="rId168" Type="http://schemas.openxmlformats.org/officeDocument/2006/relationships/slideLayout" Target="../slideLayouts/slideLayout1.xml"/><Relationship Id="rId8" Type="http://schemas.openxmlformats.org/officeDocument/2006/relationships/tags" Target="../tags/tag1831.xml"/><Relationship Id="rId51" Type="http://schemas.openxmlformats.org/officeDocument/2006/relationships/tags" Target="../tags/tag1874.xml"/><Relationship Id="rId72" Type="http://schemas.openxmlformats.org/officeDocument/2006/relationships/tags" Target="../tags/tag1895.xml"/><Relationship Id="rId93" Type="http://schemas.openxmlformats.org/officeDocument/2006/relationships/tags" Target="../tags/tag1916.xml"/><Relationship Id="rId98" Type="http://schemas.openxmlformats.org/officeDocument/2006/relationships/tags" Target="../tags/tag1921.xml"/><Relationship Id="rId121" Type="http://schemas.openxmlformats.org/officeDocument/2006/relationships/tags" Target="../tags/tag1944.xml"/><Relationship Id="rId142" Type="http://schemas.openxmlformats.org/officeDocument/2006/relationships/tags" Target="../tags/tag1965.xml"/><Relationship Id="rId163" Type="http://schemas.openxmlformats.org/officeDocument/2006/relationships/tags" Target="../tags/tag1986.xml"/><Relationship Id="rId3" Type="http://schemas.openxmlformats.org/officeDocument/2006/relationships/tags" Target="../tags/tag1826.xml"/><Relationship Id="rId25" Type="http://schemas.openxmlformats.org/officeDocument/2006/relationships/tags" Target="../tags/tag1848.xml"/><Relationship Id="rId46" Type="http://schemas.openxmlformats.org/officeDocument/2006/relationships/tags" Target="../tags/tag1869.xml"/><Relationship Id="rId67" Type="http://schemas.openxmlformats.org/officeDocument/2006/relationships/tags" Target="../tags/tag1890.xml"/><Relationship Id="rId116" Type="http://schemas.openxmlformats.org/officeDocument/2006/relationships/tags" Target="../tags/tag1939.xml"/><Relationship Id="rId137" Type="http://schemas.openxmlformats.org/officeDocument/2006/relationships/tags" Target="../tags/tag1960.xml"/><Relationship Id="rId158" Type="http://schemas.openxmlformats.org/officeDocument/2006/relationships/tags" Target="../tags/tag1981.xml"/><Relationship Id="rId20" Type="http://schemas.openxmlformats.org/officeDocument/2006/relationships/tags" Target="../tags/tag1843.xml"/><Relationship Id="rId41" Type="http://schemas.openxmlformats.org/officeDocument/2006/relationships/tags" Target="../tags/tag1864.xml"/><Relationship Id="rId62" Type="http://schemas.openxmlformats.org/officeDocument/2006/relationships/tags" Target="../tags/tag1885.xml"/><Relationship Id="rId83" Type="http://schemas.openxmlformats.org/officeDocument/2006/relationships/tags" Target="../tags/tag1906.xml"/><Relationship Id="rId88" Type="http://schemas.openxmlformats.org/officeDocument/2006/relationships/tags" Target="../tags/tag1911.xml"/><Relationship Id="rId111" Type="http://schemas.openxmlformats.org/officeDocument/2006/relationships/tags" Target="../tags/tag1934.xml"/><Relationship Id="rId132" Type="http://schemas.openxmlformats.org/officeDocument/2006/relationships/tags" Target="../tags/tag1955.xml"/><Relationship Id="rId153" Type="http://schemas.openxmlformats.org/officeDocument/2006/relationships/tags" Target="../tags/tag197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016.xml"/><Relationship Id="rId21" Type="http://schemas.openxmlformats.org/officeDocument/2006/relationships/tags" Target="../tags/tag2011.xml"/><Relationship Id="rId42" Type="http://schemas.openxmlformats.org/officeDocument/2006/relationships/tags" Target="../tags/tag2032.xml"/><Relationship Id="rId47" Type="http://schemas.openxmlformats.org/officeDocument/2006/relationships/tags" Target="../tags/tag2037.xml"/><Relationship Id="rId63" Type="http://schemas.openxmlformats.org/officeDocument/2006/relationships/tags" Target="../tags/tag2053.xml"/><Relationship Id="rId68" Type="http://schemas.openxmlformats.org/officeDocument/2006/relationships/tags" Target="../tags/tag2058.xml"/><Relationship Id="rId84" Type="http://schemas.openxmlformats.org/officeDocument/2006/relationships/tags" Target="../tags/tag2074.xml"/><Relationship Id="rId89" Type="http://schemas.openxmlformats.org/officeDocument/2006/relationships/tags" Target="../tags/tag2079.xml"/><Relationship Id="rId112" Type="http://schemas.openxmlformats.org/officeDocument/2006/relationships/tags" Target="../tags/tag2102.xml"/><Relationship Id="rId16" Type="http://schemas.openxmlformats.org/officeDocument/2006/relationships/tags" Target="../tags/tag2006.xml"/><Relationship Id="rId107" Type="http://schemas.openxmlformats.org/officeDocument/2006/relationships/tags" Target="../tags/tag2097.xml"/><Relationship Id="rId11" Type="http://schemas.openxmlformats.org/officeDocument/2006/relationships/tags" Target="../tags/tag2001.xml"/><Relationship Id="rId24" Type="http://schemas.openxmlformats.org/officeDocument/2006/relationships/tags" Target="../tags/tag2014.xml"/><Relationship Id="rId32" Type="http://schemas.openxmlformats.org/officeDocument/2006/relationships/tags" Target="../tags/tag2022.xml"/><Relationship Id="rId37" Type="http://schemas.openxmlformats.org/officeDocument/2006/relationships/tags" Target="../tags/tag2027.xml"/><Relationship Id="rId40" Type="http://schemas.openxmlformats.org/officeDocument/2006/relationships/tags" Target="../tags/tag2030.xml"/><Relationship Id="rId45" Type="http://schemas.openxmlformats.org/officeDocument/2006/relationships/tags" Target="../tags/tag2035.xml"/><Relationship Id="rId53" Type="http://schemas.openxmlformats.org/officeDocument/2006/relationships/tags" Target="../tags/tag2043.xml"/><Relationship Id="rId58" Type="http://schemas.openxmlformats.org/officeDocument/2006/relationships/tags" Target="../tags/tag2048.xml"/><Relationship Id="rId66" Type="http://schemas.openxmlformats.org/officeDocument/2006/relationships/tags" Target="../tags/tag2056.xml"/><Relationship Id="rId74" Type="http://schemas.openxmlformats.org/officeDocument/2006/relationships/tags" Target="../tags/tag2064.xml"/><Relationship Id="rId79" Type="http://schemas.openxmlformats.org/officeDocument/2006/relationships/tags" Target="../tags/tag2069.xml"/><Relationship Id="rId87" Type="http://schemas.openxmlformats.org/officeDocument/2006/relationships/tags" Target="../tags/tag2077.xml"/><Relationship Id="rId102" Type="http://schemas.openxmlformats.org/officeDocument/2006/relationships/tags" Target="../tags/tag2092.xml"/><Relationship Id="rId110" Type="http://schemas.openxmlformats.org/officeDocument/2006/relationships/tags" Target="../tags/tag2100.xml"/><Relationship Id="rId115" Type="http://schemas.openxmlformats.org/officeDocument/2006/relationships/slideLayout" Target="../slideLayouts/slideLayout1.xml"/><Relationship Id="rId5" Type="http://schemas.openxmlformats.org/officeDocument/2006/relationships/tags" Target="../tags/tag1995.xml"/><Relationship Id="rId61" Type="http://schemas.openxmlformats.org/officeDocument/2006/relationships/tags" Target="../tags/tag2051.xml"/><Relationship Id="rId82" Type="http://schemas.openxmlformats.org/officeDocument/2006/relationships/tags" Target="../tags/tag2072.xml"/><Relationship Id="rId90" Type="http://schemas.openxmlformats.org/officeDocument/2006/relationships/tags" Target="../tags/tag2080.xml"/><Relationship Id="rId95" Type="http://schemas.openxmlformats.org/officeDocument/2006/relationships/tags" Target="../tags/tag2085.xml"/><Relationship Id="rId19" Type="http://schemas.openxmlformats.org/officeDocument/2006/relationships/tags" Target="../tags/tag2009.xml"/><Relationship Id="rId14" Type="http://schemas.openxmlformats.org/officeDocument/2006/relationships/tags" Target="../tags/tag2004.xml"/><Relationship Id="rId22" Type="http://schemas.openxmlformats.org/officeDocument/2006/relationships/tags" Target="../tags/tag2012.xml"/><Relationship Id="rId27" Type="http://schemas.openxmlformats.org/officeDocument/2006/relationships/tags" Target="../tags/tag2017.xml"/><Relationship Id="rId30" Type="http://schemas.openxmlformats.org/officeDocument/2006/relationships/tags" Target="../tags/tag2020.xml"/><Relationship Id="rId35" Type="http://schemas.openxmlformats.org/officeDocument/2006/relationships/tags" Target="../tags/tag2025.xml"/><Relationship Id="rId43" Type="http://schemas.openxmlformats.org/officeDocument/2006/relationships/tags" Target="../tags/tag2033.xml"/><Relationship Id="rId48" Type="http://schemas.openxmlformats.org/officeDocument/2006/relationships/tags" Target="../tags/tag2038.xml"/><Relationship Id="rId56" Type="http://schemas.openxmlformats.org/officeDocument/2006/relationships/tags" Target="../tags/tag2046.xml"/><Relationship Id="rId64" Type="http://schemas.openxmlformats.org/officeDocument/2006/relationships/tags" Target="../tags/tag2054.xml"/><Relationship Id="rId69" Type="http://schemas.openxmlformats.org/officeDocument/2006/relationships/tags" Target="../tags/tag2059.xml"/><Relationship Id="rId77" Type="http://schemas.openxmlformats.org/officeDocument/2006/relationships/tags" Target="../tags/tag2067.xml"/><Relationship Id="rId100" Type="http://schemas.openxmlformats.org/officeDocument/2006/relationships/tags" Target="../tags/tag2090.xml"/><Relationship Id="rId105" Type="http://schemas.openxmlformats.org/officeDocument/2006/relationships/tags" Target="../tags/tag2095.xml"/><Relationship Id="rId113" Type="http://schemas.openxmlformats.org/officeDocument/2006/relationships/tags" Target="../tags/tag2103.xml"/><Relationship Id="rId8" Type="http://schemas.openxmlformats.org/officeDocument/2006/relationships/tags" Target="../tags/tag1998.xml"/><Relationship Id="rId51" Type="http://schemas.openxmlformats.org/officeDocument/2006/relationships/tags" Target="../tags/tag2041.xml"/><Relationship Id="rId72" Type="http://schemas.openxmlformats.org/officeDocument/2006/relationships/tags" Target="../tags/tag2062.xml"/><Relationship Id="rId80" Type="http://schemas.openxmlformats.org/officeDocument/2006/relationships/tags" Target="../tags/tag2070.xml"/><Relationship Id="rId85" Type="http://schemas.openxmlformats.org/officeDocument/2006/relationships/tags" Target="../tags/tag2075.xml"/><Relationship Id="rId93" Type="http://schemas.openxmlformats.org/officeDocument/2006/relationships/tags" Target="../tags/tag2083.xml"/><Relationship Id="rId98" Type="http://schemas.openxmlformats.org/officeDocument/2006/relationships/tags" Target="../tags/tag2088.xml"/><Relationship Id="rId3" Type="http://schemas.openxmlformats.org/officeDocument/2006/relationships/tags" Target="../tags/tag1993.xml"/><Relationship Id="rId12" Type="http://schemas.openxmlformats.org/officeDocument/2006/relationships/tags" Target="../tags/tag2002.xml"/><Relationship Id="rId17" Type="http://schemas.openxmlformats.org/officeDocument/2006/relationships/tags" Target="../tags/tag2007.xml"/><Relationship Id="rId25" Type="http://schemas.openxmlformats.org/officeDocument/2006/relationships/tags" Target="../tags/tag2015.xml"/><Relationship Id="rId33" Type="http://schemas.openxmlformats.org/officeDocument/2006/relationships/tags" Target="../tags/tag2023.xml"/><Relationship Id="rId38" Type="http://schemas.openxmlformats.org/officeDocument/2006/relationships/tags" Target="../tags/tag2028.xml"/><Relationship Id="rId46" Type="http://schemas.openxmlformats.org/officeDocument/2006/relationships/tags" Target="../tags/tag2036.xml"/><Relationship Id="rId59" Type="http://schemas.openxmlformats.org/officeDocument/2006/relationships/tags" Target="../tags/tag2049.xml"/><Relationship Id="rId67" Type="http://schemas.openxmlformats.org/officeDocument/2006/relationships/tags" Target="../tags/tag2057.xml"/><Relationship Id="rId103" Type="http://schemas.openxmlformats.org/officeDocument/2006/relationships/tags" Target="../tags/tag2093.xml"/><Relationship Id="rId108" Type="http://schemas.openxmlformats.org/officeDocument/2006/relationships/tags" Target="../tags/tag2098.xml"/><Relationship Id="rId20" Type="http://schemas.openxmlformats.org/officeDocument/2006/relationships/tags" Target="../tags/tag2010.xml"/><Relationship Id="rId41" Type="http://schemas.openxmlformats.org/officeDocument/2006/relationships/tags" Target="../tags/tag2031.xml"/><Relationship Id="rId54" Type="http://schemas.openxmlformats.org/officeDocument/2006/relationships/tags" Target="../tags/tag2044.xml"/><Relationship Id="rId62" Type="http://schemas.openxmlformats.org/officeDocument/2006/relationships/tags" Target="../tags/tag2052.xml"/><Relationship Id="rId70" Type="http://schemas.openxmlformats.org/officeDocument/2006/relationships/tags" Target="../tags/tag2060.xml"/><Relationship Id="rId75" Type="http://schemas.openxmlformats.org/officeDocument/2006/relationships/tags" Target="../tags/tag2065.xml"/><Relationship Id="rId83" Type="http://schemas.openxmlformats.org/officeDocument/2006/relationships/tags" Target="../tags/tag2073.xml"/><Relationship Id="rId88" Type="http://schemas.openxmlformats.org/officeDocument/2006/relationships/tags" Target="../tags/tag2078.xml"/><Relationship Id="rId91" Type="http://schemas.openxmlformats.org/officeDocument/2006/relationships/tags" Target="../tags/tag2081.xml"/><Relationship Id="rId96" Type="http://schemas.openxmlformats.org/officeDocument/2006/relationships/tags" Target="../tags/tag2086.xml"/><Relationship Id="rId111" Type="http://schemas.openxmlformats.org/officeDocument/2006/relationships/tags" Target="../tags/tag2101.xml"/><Relationship Id="rId1" Type="http://schemas.openxmlformats.org/officeDocument/2006/relationships/tags" Target="../tags/tag1991.xml"/><Relationship Id="rId6" Type="http://schemas.openxmlformats.org/officeDocument/2006/relationships/tags" Target="../tags/tag1996.xml"/><Relationship Id="rId15" Type="http://schemas.openxmlformats.org/officeDocument/2006/relationships/tags" Target="../tags/tag2005.xml"/><Relationship Id="rId23" Type="http://schemas.openxmlformats.org/officeDocument/2006/relationships/tags" Target="../tags/tag2013.xml"/><Relationship Id="rId28" Type="http://schemas.openxmlformats.org/officeDocument/2006/relationships/tags" Target="../tags/tag2018.xml"/><Relationship Id="rId36" Type="http://schemas.openxmlformats.org/officeDocument/2006/relationships/tags" Target="../tags/tag2026.xml"/><Relationship Id="rId49" Type="http://schemas.openxmlformats.org/officeDocument/2006/relationships/tags" Target="../tags/tag2039.xml"/><Relationship Id="rId57" Type="http://schemas.openxmlformats.org/officeDocument/2006/relationships/tags" Target="../tags/tag2047.xml"/><Relationship Id="rId106" Type="http://schemas.openxmlformats.org/officeDocument/2006/relationships/tags" Target="../tags/tag2096.xml"/><Relationship Id="rId114" Type="http://schemas.openxmlformats.org/officeDocument/2006/relationships/tags" Target="../tags/tag2104.xml"/><Relationship Id="rId10" Type="http://schemas.openxmlformats.org/officeDocument/2006/relationships/tags" Target="../tags/tag2000.xml"/><Relationship Id="rId31" Type="http://schemas.openxmlformats.org/officeDocument/2006/relationships/tags" Target="../tags/tag2021.xml"/><Relationship Id="rId44" Type="http://schemas.openxmlformats.org/officeDocument/2006/relationships/tags" Target="../tags/tag2034.xml"/><Relationship Id="rId52" Type="http://schemas.openxmlformats.org/officeDocument/2006/relationships/tags" Target="../tags/tag2042.xml"/><Relationship Id="rId60" Type="http://schemas.openxmlformats.org/officeDocument/2006/relationships/tags" Target="../tags/tag2050.xml"/><Relationship Id="rId65" Type="http://schemas.openxmlformats.org/officeDocument/2006/relationships/tags" Target="../tags/tag2055.xml"/><Relationship Id="rId73" Type="http://schemas.openxmlformats.org/officeDocument/2006/relationships/tags" Target="../tags/tag2063.xml"/><Relationship Id="rId78" Type="http://schemas.openxmlformats.org/officeDocument/2006/relationships/tags" Target="../tags/tag2068.xml"/><Relationship Id="rId81" Type="http://schemas.openxmlformats.org/officeDocument/2006/relationships/tags" Target="../tags/tag2071.xml"/><Relationship Id="rId86" Type="http://schemas.openxmlformats.org/officeDocument/2006/relationships/tags" Target="../tags/tag2076.xml"/><Relationship Id="rId94" Type="http://schemas.openxmlformats.org/officeDocument/2006/relationships/tags" Target="../tags/tag2084.xml"/><Relationship Id="rId99" Type="http://schemas.openxmlformats.org/officeDocument/2006/relationships/tags" Target="../tags/tag2089.xml"/><Relationship Id="rId101" Type="http://schemas.openxmlformats.org/officeDocument/2006/relationships/tags" Target="../tags/tag2091.xml"/><Relationship Id="rId4" Type="http://schemas.openxmlformats.org/officeDocument/2006/relationships/tags" Target="../tags/tag1994.xml"/><Relationship Id="rId9" Type="http://schemas.openxmlformats.org/officeDocument/2006/relationships/tags" Target="../tags/tag1999.xml"/><Relationship Id="rId13" Type="http://schemas.openxmlformats.org/officeDocument/2006/relationships/tags" Target="../tags/tag2003.xml"/><Relationship Id="rId18" Type="http://schemas.openxmlformats.org/officeDocument/2006/relationships/tags" Target="../tags/tag2008.xml"/><Relationship Id="rId39" Type="http://schemas.openxmlformats.org/officeDocument/2006/relationships/tags" Target="../tags/tag2029.xml"/><Relationship Id="rId109" Type="http://schemas.openxmlformats.org/officeDocument/2006/relationships/tags" Target="../tags/tag2099.xml"/><Relationship Id="rId34" Type="http://schemas.openxmlformats.org/officeDocument/2006/relationships/tags" Target="../tags/tag2024.xml"/><Relationship Id="rId50" Type="http://schemas.openxmlformats.org/officeDocument/2006/relationships/tags" Target="../tags/tag2040.xml"/><Relationship Id="rId55" Type="http://schemas.openxmlformats.org/officeDocument/2006/relationships/tags" Target="../tags/tag2045.xml"/><Relationship Id="rId76" Type="http://schemas.openxmlformats.org/officeDocument/2006/relationships/tags" Target="../tags/tag2066.xml"/><Relationship Id="rId97" Type="http://schemas.openxmlformats.org/officeDocument/2006/relationships/tags" Target="../tags/tag2087.xml"/><Relationship Id="rId104" Type="http://schemas.openxmlformats.org/officeDocument/2006/relationships/tags" Target="../tags/tag2094.xml"/><Relationship Id="rId7" Type="http://schemas.openxmlformats.org/officeDocument/2006/relationships/tags" Target="../tags/tag1997.xml"/><Relationship Id="rId71" Type="http://schemas.openxmlformats.org/officeDocument/2006/relationships/tags" Target="../tags/tag2061.xml"/><Relationship Id="rId92" Type="http://schemas.openxmlformats.org/officeDocument/2006/relationships/tags" Target="../tags/tag2082.xml"/><Relationship Id="rId2" Type="http://schemas.openxmlformats.org/officeDocument/2006/relationships/tags" Target="../tags/tag1992.xml"/><Relationship Id="rId29" Type="http://schemas.openxmlformats.org/officeDocument/2006/relationships/tags" Target="../tags/tag2019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130.xml"/><Relationship Id="rId117" Type="http://schemas.openxmlformats.org/officeDocument/2006/relationships/tags" Target="../tags/tag2221.xml"/><Relationship Id="rId21" Type="http://schemas.openxmlformats.org/officeDocument/2006/relationships/tags" Target="../tags/tag2125.xml"/><Relationship Id="rId42" Type="http://schemas.openxmlformats.org/officeDocument/2006/relationships/tags" Target="../tags/tag2146.xml"/><Relationship Id="rId47" Type="http://schemas.openxmlformats.org/officeDocument/2006/relationships/tags" Target="../tags/tag2151.xml"/><Relationship Id="rId63" Type="http://schemas.openxmlformats.org/officeDocument/2006/relationships/tags" Target="../tags/tag2167.xml"/><Relationship Id="rId68" Type="http://schemas.openxmlformats.org/officeDocument/2006/relationships/tags" Target="../tags/tag2172.xml"/><Relationship Id="rId84" Type="http://schemas.openxmlformats.org/officeDocument/2006/relationships/tags" Target="../tags/tag2188.xml"/><Relationship Id="rId89" Type="http://schemas.openxmlformats.org/officeDocument/2006/relationships/tags" Target="../tags/tag2193.xml"/><Relationship Id="rId112" Type="http://schemas.openxmlformats.org/officeDocument/2006/relationships/tags" Target="../tags/tag2216.xml"/><Relationship Id="rId133" Type="http://schemas.openxmlformats.org/officeDocument/2006/relationships/tags" Target="../tags/tag2237.xml"/><Relationship Id="rId138" Type="http://schemas.openxmlformats.org/officeDocument/2006/relationships/tags" Target="../tags/tag2242.xml"/><Relationship Id="rId16" Type="http://schemas.openxmlformats.org/officeDocument/2006/relationships/tags" Target="../tags/tag2120.xml"/><Relationship Id="rId107" Type="http://schemas.openxmlformats.org/officeDocument/2006/relationships/tags" Target="../tags/tag2211.xml"/><Relationship Id="rId11" Type="http://schemas.openxmlformats.org/officeDocument/2006/relationships/tags" Target="../tags/tag2115.xml"/><Relationship Id="rId32" Type="http://schemas.openxmlformats.org/officeDocument/2006/relationships/tags" Target="../tags/tag2136.xml"/><Relationship Id="rId37" Type="http://schemas.openxmlformats.org/officeDocument/2006/relationships/tags" Target="../tags/tag2141.xml"/><Relationship Id="rId53" Type="http://schemas.openxmlformats.org/officeDocument/2006/relationships/tags" Target="../tags/tag2157.xml"/><Relationship Id="rId58" Type="http://schemas.openxmlformats.org/officeDocument/2006/relationships/tags" Target="../tags/tag2162.xml"/><Relationship Id="rId74" Type="http://schemas.openxmlformats.org/officeDocument/2006/relationships/tags" Target="../tags/tag2178.xml"/><Relationship Id="rId79" Type="http://schemas.openxmlformats.org/officeDocument/2006/relationships/tags" Target="../tags/tag2183.xml"/><Relationship Id="rId102" Type="http://schemas.openxmlformats.org/officeDocument/2006/relationships/tags" Target="../tags/tag2206.xml"/><Relationship Id="rId123" Type="http://schemas.openxmlformats.org/officeDocument/2006/relationships/tags" Target="../tags/tag2227.xml"/><Relationship Id="rId128" Type="http://schemas.openxmlformats.org/officeDocument/2006/relationships/tags" Target="../tags/tag2232.xml"/><Relationship Id="rId144" Type="http://schemas.openxmlformats.org/officeDocument/2006/relationships/tags" Target="../tags/tag2248.xml"/><Relationship Id="rId5" Type="http://schemas.openxmlformats.org/officeDocument/2006/relationships/tags" Target="../tags/tag2109.xml"/><Relationship Id="rId90" Type="http://schemas.openxmlformats.org/officeDocument/2006/relationships/tags" Target="../tags/tag2194.xml"/><Relationship Id="rId95" Type="http://schemas.openxmlformats.org/officeDocument/2006/relationships/tags" Target="../tags/tag2199.xml"/><Relationship Id="rId22" Type="http://schemas.openxmlformats.org/officeDocument/2006/relationships/tags" Target="../tags/tag2126.xml"/><Relationship Id="rId27" Type="http://schemas.openxmlformats.org/officeDocument/2006/relationships/tags" Target="../tags/tag2131.xml"/><Relationship Id="rId43" Type="http://schemas.openxmlformats.org/officeDocument/2006/relationships/tags" Target="../tags/tag2147.xml"/><Relationship Id="rId48" Type="http://schemas.openxmlformats.org/officeDocument/2006/relationships/tags" Target="../tags/tag2152.xml"/><Relationship Id="rId64" Type="http://schemas.openxmlformats.org/officeDocument/2006/relationships/tags" Target="../tags/tag2168.xml"/><Relationship Id="rId69" Type="http://schemas.openxmlformats.org/officeDocument/2006/relationships/tags" Target="../tags/tag2173.xml"/><Relationship Id="rId113" Type="http://schemas.openxmlformats.org/officeDocument/2006/relationships/tags" Target="../tags/tag2217.xml"/><Relationship Id="rId118" Type="http://schemas.openxmlformats.org/officeDocument/2006/relationships/tags" Target="../tags/tag2222.xml"/><Relationship Id="rId134" Type="http://schemas.openxmlformats.org/officeDocument/2006/relationships/tags" Target="../tags/tag2238.xml"/><Relationship Id="rId139" Type="http://schemas.openxmlformats.org/officeDocument/2006/relationships/tags" Target="../tags/tag2243.xml"/><Relationship Id="rId80" Type="http://schemas.openxmlformats.org/officeDocument/2006/relationships/tags" Target="../tags/tag2184.xml"/><Relationship Id="rId85" Type="http://schemas.openxmlformats.org/officeDocument/2006/relationships/tags" Target="../tags/tag2189.xml"/><Relationship Id="rId3" Type="http://schemas.openxmlformats.org/officeDocument/2006/relationships/tags" Target="../tags/tag2107.xml"/><Relationship Id="rId12" Type="http://schemas.openxmlformats.org/officeDocument/2006/relationships/tags" Target="../tags/tag2116.xml"/><Relationship Id="rId17" Type="http://schemas.openxmlformats.org/officeDocument/2006/relationships/tags" Target="../tags/tag2121.xml"/><Relationship Id="rId25" Type="http://schemas.openxmlformats.org/officeDocument/2006/relationships/tags" Target="../tags/tag2129.xml"/><Relationship Id="rId33" Type="http://schemas.openxmlformats.org/officeDocument/2006/relationships/tags" Target="../tags/tag2137.xml"/><Relationship Id="rId38" Type="http://schemas.openxmlformats.org/officeDocument/2006/relationships/tags" Target="../tags/tag2142.xml"/><Relationship Id="rId46" Type="http://schemas.openxmlformats.org/officeDocument/2006/relationships/tags" Target="../tags/tag2150.xml"/><Relationship Id="rId59" Type="http://schemas.openxmlformats.org/officeDocument/2006/relationships/tags" Target="../tags/tag2163.xml"/><Relationship Id="rId67" Type="http://schemas.openxmlformats.org/officeDocument/2006/relationships/tags" Target="../tags/tag2171.xml"/><Relationship Id="rId103" Type="http://schemas.openxmlformats.org/officeDocument/2006/relationships/tags" Target="../tags/tag2207.xml"/><Relationship Id="rId108" Type="http://schemas.openxmlformats.org/officeDocument/2006/relationships/tags" Target="../tags/tag2212.xml"/><Relationship Id="rId116" Type="http://schemas.openxmlformats.org/officeDocument/2006/relationships/tags" Target="../tags/tag2220.xml"/><Relationship Id="rId124" Type="http://schemas.openxmlformats.org/officeDocument/2006/relationships/tags" Target="../tags/tag2228.xml"/><Relationship Id="rId129" Type="http://schemas.openxmlformats.org/officeDocument/2006/relationships/tags" Target="../tags/tag2233.xml"/><Relationship Id="rId137" Type="http://schemas.openxmlformats.org/officeDocument/2006/relationships/tags" Target="../tags/tag2241.xml"/><Relationship Id="rId20" Type="http://schemas.openxmlformats.org/officeDocument/2006/relationships/tags" Target="../tags/tag2124.xml"/><Relationship Id="rId41" Type="http://schemas.openxmlformats.org/officeDocument/2006/relationships/tags" Target="../tags/tag2145.xml"/><Relationship Id="rId54" Type="http://schemas.openxmlformats.org/officeDocument/2006/relationships/tags" Target="../tags/tag2158.xml"/><Relationship Id="rId62" Type="http://schemas.openxmlformats.org/officeDocument/2006/relationships/tags" Target="../tags/tag2166.xml"/><Relationship Id="rId70" Type="http://schemas.openxmlformats.org/officeDocument/2006/relationships/tags" Target="../tags/tag2174.xml"/><Relationship Id="rId75" Type="http://schemas.openxmlformats.org/officeDocument/2006/relationships/tags" Target="../tags/tag2179.xml"/><Relationship Id="rId83" Type="http://schemas.openxmlformats.org/officeDocument/2006/relationships/tags" Target="../tags/tag2187.xml"/><Relationship Id="rId88" Type="http://schemas.openxmlformats.org/officeDocument/2006/relationships/tags" Target="../tags/tag2192.xml"/><Relationship Id="rId91" Type="http://schemas.openxmlformats.org/officeDocument/2006/relationships/tags" Target="../tags/tag2195.xml"/><Relationship Id="rId96" Type="http://schemas.openxmlformats.org/officeDocument/2006/relationships/tags" Target="../tags/tag2200.xml"/><Relationship Id="rId111" Type="http://schemas.openxmlformats.org/officeDocument/2006/relationships/tags" Target="../tags/tag2215.xml"/><Relationship Id="rId132" Type="http://schemas.openxmlformats.org/officeDocument/2006/relationships/tags" Target="../tags/tag2236.xml"/><Relationship Id="rId140" Type="http://schemas.openxmlformats.org/officeDocument/2006/relationships/tags" Target="../tags/tag2244.xml"/><Relationship Id="rId145" Type="http://schemas.openxmlformats.org/officeDocument/2006/relationships/tags" Target="../tags/tag2249.xml"/><Relationship Id="rId1" Type="http://schemas.openxmlformats.org/officeDocument/2006/relationships/tags" Target="../tags/tag2105.xml"/><Relationship Id="rId6" Type="http://schemas.openxmlformats.org/officeDocument/2006/relationships/tags" Target="../tags/tag2110.xml"/><Relationship Id="rId15" Type="http://schemas.openxmlformats.org/officeDocument/2006/relationships/tags" Target="../tags/tag2119.xml"/><Relationship Id="rId23" Type="http://schemas.openxmlformats.org/officeDocument/2006/relationships/tags" Target="../tags/tag2127.xml"/><Relationship Id="rId28" Type="http://schemas.openxmlformats.org/officeDocument/2006/relationships/tags" Target="../tags/tag2132.xml"/><Relationship Id="rId36" Type="http://schemas.openxmlformats.org/officeDocument/2006/relationships/tags" Target="../tags/tag2140.xml"/><Relationship Id="rId49" Type="http://schemas.openxmlformats.org/officeDocument/2006/relationships/tags" Target="../tags/tag2153.xml"/><Relationship Id="rId57" Type="http://schemas.openxmlformats.org/officeDocument/2006/relationships/tags" Target="../tags/tag2161.xml"/><Relationship Id="rId106" Type="http://schemas.openxmlformats.org/officeDocument/2006/relationships/tags" Target="../tags/tag2210.xml"/><Relationship Id="rId114" Type="http://schemas.openxmlformats.org/officeDocument/2006/relationships/tags" Target="../tags/tag2218.xml"/><Relationship Id="rId119" Type="http://schemas.openxmlformats.org/officeDocument/2006/relationships/tags" Target="../tags/tag2223.xml"/><Relationship Id="rId127" Type="http://schemas.openxmlformats.org/officeDocument/2006/relationships/tags" Target="../tags/tag2231.xml"/><Relationship Id="rId10" Type="http://schemas.openxmlformats.org/officeDocument/2006/relationships/tags" Target="../tags/tag2114.xml"/><Relationship Id="rId31" Type="http://schemas.openxmlformats.org/officeDocument/2006/relationships/tags" Target="../tags/tag2135.xml"/><Relationship Id="rId44" Type="http://schemas.openxmlformats.org/officeDocument/2006/relationships/tags" Target="../tags/tag2148.xml"/><Relationship Id="rId52" Type="http://schemas.openxmlformats.org/officeDocument/2006/relationships/tags" Target="../tags/tag2156.xml"/><Relationship Id="rId60" Type="http://schemas.openxmlformats.org/officeDocument/2006/relationships/tags" Target="../tags/tag2164.xml"/><Relationship Id="rId65" Type="http://schemas.openxmlformats.org/officeDocument/2006/relationships/tags" Target="../tags/tag2169.xml"/><Relationship Id="rId73" Type="http://schemas.openxmlformats.org/officeDocument/2006/relationships/tags" Target="../tags/tag2177.xml"/><Relationship Id="rId78" Type="http://schemas.openxmlformats.org/officeDocument/2006/relationships/tags" Target="../tags/tag2182.xml"/><Relationship Id="rId81" Type="http://schemas.openxmlformats.org/officeDocument/2006/relationships/tags" Target="../tags/tag2185.xml"/><Relationship Id="rId86" Type="http://schemas.openxmlformats.org/officeDocument/2006/relationships/tags" Target="../tags/tag2190.xml"/><Relationship Id="rId94" Type="http://schemas.openxmlformats.org/officeDocument/2006/relationships/tags" Target="../tags/tag2198.xml"/><Relationship Id="rId99" Type="http://schemas.openxmlformats.org/officeDocument/2006/relationships/tags" Target="../tags/tag2203.xml"/><Relationship Id="rId101" Type="http://schemas.openxmlformats.org/officeDocument/2006/relationships/tags" Target="../tags/tag2205.xml"/><Relationship Id="rId122" Type="http://schemas.openxmlformats.org/officeDocument/2006/relationships/tags" Target="../tags/tag2226.xml"/><Relationship Id="rId130" Type="http://schemas.openxmlformats.org/officeDocument/2006/relationships/tags" Target="../tags/tag2234.xml"/><Relationship Id="rId135" Type="http://schemas.openxmlformats.org/officeDocument/2006/relationships/tags" Target="../tags/tag2239.xml"/><Relationship Id="rId143" Type="http://schemas.openxmlformats.org/officeDocument/2006/relationships/tags" Target="../tags/tag2247.xml"/><Relationship Id="rId4" Type="http://schemas.openxmlformats.org/officeDocument/2006/relationships/tags" Target="../tags/tag2108.xml"/><Relationship Id="rId9" Type="http://schemas.openxmlformats.org/officeDocument/2006/relationships/tags" Target="../tags/tag2113.xml"/><Relationship Id="rId13" Type="http://schemas.openxmlformats.org/officeDocument/2006/relationships/tags" Target="../tags/tag2117.xml"/><Relationship Id="rId18" Type="http://schemas.openxmlformats.org/officeDocument/2006/relationships/tags" Target="../tags/tag2122.xml"/><Relationship Id="rId39" Type="http://schemas.openxmlformats.org/officeDocument/2006/relationships/tags" Target="../tags/tag2143.xml"/><Relationship Id="rId109" Type="http://schemas.openxmlformats.org/officeDocument/2006/relationships/tags" Target="../tags/tag2213.xml"/><Relationship Id="rId34" Type="http://schemas.openxmlformats.org/officeDocument/2006/relationships/tags" Target="../tags/tag2138.xml"/><Relationship Id="rId50" Type="http://schemas.openxmlformats.org/officeDocument/2006/relationships/tags" Target="../tags/tag2154.xml"/><Relationship Id="rId55" Type="http://schemas.openxmlformats.org/officeDocument/2006/relationships/tags" Target="../tags/tag2159.xml"/><Relationship Id="rId76" Type="http://schemas.openxmlformats.org/officeDocument/2006/relationships/tags" Target="../tags/tag2180.xml"/><Relationship Id="rId97" Type="http://schemas.openxmlformats.org/officeDocument/2006/relationships/tags" Target="../tags/tag2201.xml"/><Relationship Id="rId104" Type="http://schemas.openxmlformats.org/officeDocument/2006/relationships/tags" Target="../tags/tag2208.xml"/><Relationship Id="rId120" Type="http://schemas.openxmlformats.org/officeDocument/2006/relationships/tags" Target="../tags/tag2224.xml"/><Relationship Id="rId125" Type="http://schemas.openxmlformats.org/officeDocument/2006/relationships/tags" Target="../tags/tag2229.xml"/><Relationship Id="rId141" Type="http://schemas.openxmlformats.org/officeDocument/2006/relationships/tags" Target="../tags/tag2245.xml"/><Relationship Id="rId146" Type="http://schemas.openxmlformats.org/officeDocument/2006/relationships/slideLayout" Target="../slideLayouts/slideLayout1.xml"/><Relationship Id="rId7" Type="http://schemas.openxmlformats.org/officeDocument/2006/relationships/tags" Target="../tags/tag2111.xml"/><Relationship Id="rId71" Type="http://schemas.openxmlformats.org/officeDocument/2006/relationships/tags" Target="../tags/tag2175.xml"/><Relationship Id="rId92" Type="http://schemas.openxmlformats.org/officeDocument/2006/relationships/tags" Target="../tags/tag2196.xml"/><Relationship Id="rId2" Type="http://schemas.openxmlformats.org/officeDocument/2006/relationships/tags" Target="../tags/tag2106.xml"/><Relationship Id="rId29" Type="http://schemas.openxmlformats.org/officeDocument/2006/relationships/tags" Target="../tags/tag2133.xml"/><Relationship Id="rId24" Type="http://schemas.openxmlformats.org/officeDocument/2006/relationships/tags" Target="../tags/tag2128.xml"/><Relationship Id="rId40" Type="http://schemas.openxmlformats.org/officeDocument/2006/relationships/tags" Target="../tags/tag2144.xml"/><Relationship Id="rId45" Type="http://schemas.openxmlformats.org/officeDocument/2006/relationships/tags" Target="../tags/tag2149.xml"/><Relationship Id="rId66" Type="http://schemas.openxmlformats.org/officeDocument/2006/relationships/tags" Target="../tags/tag2170.xml"/><Relationship Id="rId87" Type="http://schemas.openxmlformats.org/officeDocument/2006/relationships/tags" Target="../tags/tag2191.xml"/><Relationship Id="rId110" Type="http://schemas.openxmlformats.org/officeDocument/2006/relationships/tags" Target="../tags/tag2214.xml"/><Relationship Id="rId115" Type="http://schemas.openxmlformats.org/officeDocument/2006/relationships/tags" Target="../tags/tag2219.xml"/><Relationship Id="rId131" Type="http://schemas.openxmlformats.org/officeDocument/2006/relationships/tags" Target="../tags/tag2235.xml"/><Relationship Id="rId136" Type="http://schemas.openxmlformats.org/officeDocument/2006/relationships/tags" Target="../tags/tag2240.xml"/><Relationship Id="rId61" Type="http://schemas.openxmlformats.org/officeDocument/2006/relationships/tags" Target="../tags/tag2165.xml"/><Relationship Id="rId82" Type="http://schemas.openxmlformats.org/officeDocument/2006/relationships/tags" Target="../tags/tag2186.xml"/><Relationship Id="rId19" Type="http://schemas.openxmlformats.org/officeDocument/2006/relationships/tags" Target="../tags/tag2123.xml"/><Relationship Id="rId14" Type="http://schemas.openxmlformats.org/officeDocument/2006/relationships/tags" Target="../tags/tag2118.xml"/><Relationship Id="rId30" Type="http://schemas.openxmlformats.org/officeDocument/2006/relationships/tags" Target="../tags/tag2134.xml"/><Relationship Id="rId35" Type="http://schemas.openxmlformats.org/officeDocument/2006/relationships/tags" Target="../tags/tag2139.xml"/><Relationship Id="rId56" Type="http://schemas.openxmlformats.org/officeDocument/2006/relationships/tags" Target="../tags/tag2160.xml"/><Relationship Id="rId77" Type="http://schemas.openxmlformats.org/officeDocument/2006/relationships/tags" Target="../tags/tag2181.xml"/><Relationship Id="rId100" Type="http://schemas.openxmlformats.org/officeDocument/2006/relationships/tags" Target="../tags/tag2204.xml"/><Relationship Id="rId105" Type="http://schemas.openxmlformats.org/officeDocument/2006/relationships/tags" Target="../tags/tag2209.xml"/><Relationship Id="rId126" Type="http://schemas.openxmlformats.org/officeDocument/2006/relationships/tags" Target="../tags/tag2230.xml"/><Relationship Id="rId8" Type="http://schemas.openxmlformats.org/officeDocument/2006/relationships/tags" Target="../tags/tag2112.xml"/><Relationship Id="rId51" Type="http://schemas.openxmlformats.org/officeDocument/2006/relationships/tags" Target="../tags/tag2155.xml"/><Relationship Id="rId72" Type="http://schemas.openxmlformats.org/officeDocument/2006/relationships/tags" Target="../tags/tag2176.xml"/><Relationship Id="rId93" Type="http://schemas.openxmlformats.org/officeDocument/2006/relationships/tags" Target="../tags/tag2197.xml"/><Relationship Id="rId98" Type="http://schemas.openxmlformats.org/officeDocument/2006/relationships/tags" Target="../tags/tag2202.xml"/><Relationship Id="rId121" Type="http://schemas.openxmlformats.org/officeDocument/2006/relationships/tags" Target="../tags/tag2225.xml"/><Relationship Id="rId142" Type="http://schemas.openxmlformats.org/officeDocument/2006/relationships/tags" Target="../tags/tag224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275.xml"/><Relationship Id="rId117" Type="http://schemas.openxmlformats.org/officeDocument/2006/relationships/tags" Target="../tags/tag2366.xml"/><Relationship Id="rId21" Type="http://schemas.openxmlformats.org/officeDocument/2006/relationships/tags" Target="../tags/tag2270.xml"/><Relationship Id="rId42" Type="http://schemas.openxmlformats.org/officeDocument/2006/relationships/tags" Target="../tags/tag2291.xml"/><Relationship Id="rId47" Type="http://schemas.openxmlformats.org/officeDocument/2006/relationships/tags" Target="../tags/tag2296.xml"/><Relationship Id="rId63" Type="http://schemas.openxmlformats.org/officeDocument/2006/relationships/tags" Target="../tags/tag2312.xml"/><Relationship Id="rId68" Type="http://schemas.openxmlformats.org/officeDocument/2006/relationships/tags" Target="../tags/tag2317.xml"/><Relationship Id="rId84" Type="http://schemas.openxmlformats.org/officeDocument/2006/relationships/tags" Target="../tags/tag2333.xml"/><Relationship Id="rId89" Type="http://schemas.openxmlformats.org/officeDocument/2006/relationships/tags" Target="../tags/tag2338.xml"/><Relationship Id="rId112" Type="http://schemas.openxmlformats.org/officeDocument/2006/relationships/tags" Target="../tags/tag2361.xml"/><Relationship Id="rId16" Type="http://schemas.openxmlformats.org/officeDocument/2006/relationships/tags" Target="../tags/tag2265.xml"/><Relationship Id="rId107" Type="http://schemas.openxmlformats.org/officeDocument/2006/relationships/tags" Target="../tags/tag2356.xml"/><Relationship Id="rId11" Type="http://schemas.openxmlformats.org/officeDocument/2006/relationships/tags" Target="../tags/tag2260.xml"/><Relationship Id="rId32" Type="http://schemas.openxmlformats.org/officeDocument/2006/relationships/tags" Target="../tags/tag2281.xml"/><Relationship Id="rId37" Type="http://schemas.openxmlformats.org/officeDocument/2006/relationships/tags" Target="../tags/tag2286.xml"/><Relationship Id="rId53" Type="http://schemas.openxmlformats.org/officeDocument/2006/relationships/tags" Target="../tags/tag2302.xml"/><Relationship Id="rId58" Type="http://schemas.openxmlformats.org/officeDocument/2006/relationships/tags" Target="../tags/tag2307.xml"/><Relationship Id="rId74" Type="http://schemas.openxmlformats.org/officeDocument/2006/relationships/tags" Target="../tags/tag2323.xml"/><Relationship Id="rId79" Type="http://schemas.openxmlformats.org/officeDocument/2006/relationships/tags" Target="../tags/tag2328.xml"/><Relationship Id="rId102" Type="http://schemas.openxmlformats.org/officeDocument/2006/relationships/tags" Target="../tags/tag2351.xml"/><Relationship Id="rId123" Type="http://schemas.openxmlformats.org/officeDocument/2006/relationships/tags" Target="../tags/tag2372.xml"/><Relationship Id="rId128" Type="http://schemas.openxmlformats.org/officeDocument/2006/relationships/tags" Target="../tags/tag2377.xml"/><Relationship Id="rId5" Type="http://schemas.openxmlformats.org/officeDocument/2006/relationships/tags" Target="../tags/tag2254.xml"/><Relationship Id="rId90" Type="http://schemas.openxmlformats.org/officeDocument/2006/relationships/tags" Target="../tags/tag2339.xml"/><Relationship Id="rId95" Type="http://schemas.openxmlformats.org/officeDocument/2006/relationships/tags" Target="../tags/tag2344.xml"/><Relationship Id="rId19" Type="http://schemas.openxmlformats.org/officeDocument/2006/relationships/tags" Target="../tags/tag2268.xml"/><Relationship Id="rId14" Type="http://schemas.openxmlformats.org/officeDocument/2006/relationships/tags" Target="../tags/tag2263.xml"/><Relationship Id="rId22" Type="http://schemas.openxmlformats.org/officeDocument/2006/relationships/tags" Target="../tags/tag2271.xml"/><Relationship Id="rId27" Type="http://schemas.openxmlformats.org/officeDocument/2006/relationships/tags" Target="../tags/tag2276.xml"/><Relationship Id="rId30" Type="http://schemas.openxmlformats.org/officeDocument/2006/relationships/tags" Target="../tags/tag2279.xml"/><Relationship Id="rId35" Type="http://schemas.openxmlformats.org/officeDocument/2006/relationships/tags" Target="../tags/tag2284.xml"/><Relationship Id="rId43" Type="http://schemas.openxmlformats.org/officeDocument/2006/relationships/tags" Target="../tags/tag2292.xml"/><Relationship Id="rId48" Type="http://schemas.openxmlformats.org/officeDocument/2006/relationships/tags" Target="../tags/tag2297.xml"/><Relationship Id="rId56" Type="http://schemas.openxmlformats.org/officeDocument/2006/relationships/tags" Target="../tags/tag2305.xml"/><Relationship Id="rId64" Type="http://schemas.openxmlformats.org/officeDocument/2006/relationships/tags" Target="../tags/tag2313.xml"/><Relationship Id="rId69" Type="http://schemas.openxmlformats.org/officeDocument/2006/relationships/tags" Target="../tags/tag2318.xml"/><Relationship Id="rId77" Type="http://schemas.openxmlformats.org/officeDocument/2006/relationships/tags" Target="../tags/tag2326.xml"/><Relationship Id="rId100" Type="http://schemas.openxmlformats.org/officeDocument/2006/relationships/tags" Target="../tags/tag2349.xml"/><Relationship Id="rId105" Type="http://schemas.openxmlformats.org/officeDocument/2006/relationships/tags" Target="../tags/tag2354.xml"/><Relationship Id="rId113" Type="http://schemas.openxmlformats.org/officeDocument/2006/relationships/tags" Target="../tags/tag2362.xml"/><Relationship Id="rId118" Type="http://schemas.openxmlformats.org/officeDocument/2006/relationships/tags" Target="../tags/tag2367.xml"/><Relationship Id="rId126" Type="http://schemas.openxmlformats.org/officeDocument/2006/relationships/tags" Target="../tags/tag2375.xml"/><Relationship Id="rId8" Type="http://schemas.openxmlformats.org/officeDocument/2006/relationships/tags" Target="../tags/tag2257.xml"/><Relationship Id="rId51" Type="http://schemas.openxmlformats.org/officeDocument/2006/relationships/tags" Target="../tags/tag2300.xml"/><Relationship Id="rId72" Type="http://schemas.openxmlformats.org/officeDocument/2006/relationships/tags" Target="../tags/tag2321.xml"/><Relationship Id="rId80" Type="http://schemas.openxmlformats.org/officeDocument/2006/relationships/tags" Target="../tags/tag2329.xml"/><Relationship Id="rId85" Type="http://schemas.openxmlformats.org/officeDocument/2006/relationships/tags" Target="../tags/tag2334.xml"/><Relationship Id="rId93" Type="http://schemas.openxmlformats.org/officeDocument/2006/relationships/tags" Target="../tags/tag2342.xml"/><Relationship Id="rId98" Type="http://schemas.openxmlformats.org/officeDocument/2006/relationships/tags" Target="../tags/tag2347.xml"/><Relationship Id="rId121" Type="http://schemas.openxmlformats.org/officeDocument/2006/relationships/tags" Target="../tags/tag2370.xml"/><Relationship Id="rId3" Type="http://schemas.openxmlformats.org/officeDocument/2006/relationships/tags" Target="../tags/tag2252.xml"/><Relationship Id="rId12" Type="http://schemas.openxmlformats.org/officeDocument/2006/relationships/tags" Target="../tags/tag2261.xml"/><Relationship Id="rId17" Type="http://schemas.openxmlformats.org/officeDocument/2006/relationships/tags" Target="../tags/tag2266.xml"/><Relationship Id="rId25" Type="http://schemas.openxmlformats.org/officeDocument/2006/relationships/tags" Target="../tags/tag2274.xml"/><Relationship Id="rId33" Type="http://schemas.openxmlformats.org/officeDocument/2006/relationships/tags" Target="../tags/tag2282.xml"/><Relationship Id="rId38" Type="http://schemas.openxmlformats.org/officeDocument/2006/relationships/tags" Target="../tags/tag2287.xml"/><Relationship Id="rId46" Type="http://schemas.openxmlformats.org/officeDocument/2006/relationships/tags" Target="../tags/tag2295.xml"/><Relationship Id="rId59" Type="http://schemas.openxmlformats.org/officeDocument/2006/relationships/tags" Target="../tags/tag2308.xml"/><Relationship Id="rId67" Type="http://schemas.openxmlformats.org/officeDocument/2006/relationships/tags" Target="../tags/tag2316.xml"/><Relationship Id="rId103" Type="http://schemas.openxmlformats.org/officeDocument/2006/relationships/tags" Target="../tags/tag2352.xml"/><Relationship Id="rId108" Type="http://schemas.openxmlformats.org/officeDocument/2006/relationships/tags" Target="../tags/tag2357.xml"/><Relationship Id="rId116" Type="http://schemas.openxmlformats.org/officeDocument/2006/relationships/tags" Target="../tags/tag2365.xml"/><Relationship Id="rId124" Type="http://schemas.openxmlformats.org/officeDocument/2006/relationships/tags" Target="../tags/tag2373.xml"/><Relationship Id="rId129" Type="http://schemas.openxmlformats.org/officeDocument/2006/relationships/tags" Target="../tags/tag2378.xml"/><Relationship Id="rId20" Type="http://schemas.openxmlformats.org/officeDocument/2006/relationships/tags" Target="../tags/tag2269.xml"/><Relationship Id="rId41" Type="http://schemas.openxmlformats.org/officeDocument/2006/relationships/tags" Target="../tags/tag2290.xml"/><Relationship Id="rId54" Type="http://schemas.openxmlformats.org/officeDocument/2006/relationships/tags" Target="../tags/tag2303.xml"/><Relationship Id="rId62" Type="http://schemas.openxmlformats.org/officeDocument/2006/relationships/tags" Target="../tags/tag2311.xml"/><Relationship Id="rId70" Type="http://schemas.openxmlformats.org/officeDocument/2006/relationships/tags" Target="../tags/tag2319.xml"/><Relationship Id="rId75" Type="http://schemas.openxmlformats.org/officeDocument/2006/relationships/tags" Target="../tags/tag2324.xml"/><Relationship Id="rId83" Type="http://schemas.openxmlformats.org/officeDocument/2006/relationships/tags" Target="../tags/tag2332.xml"/><Relationship Id="rId88" Type="http://schemas.openxmlformats.org/officeDocument/2006/relationships/tags" Target="../tags/tag2337.xml"/><Relationship Id="rId91" Type="http://schemas.openxmlformats.org/officeDocument/2006/relationships/tags" Target="../tags/tag2340.xml"/><Relationship Id="rId96" Type="http://schemas.openxmlformats.org/officeDocument/2006/relationships/tags" Target="../tags/tag2345.xml"/><Relationship Id="rId111" Type="http://schemas.openxmlformats.org/officeDocument/2006/relationships/tags" Target="../tags/tag2360.xml"/><Relationship Id="rId132" Type="http://schemas.openxmlformats.org/officeDocument/2006/relationships/slideLayout" Target="../slideLayouts/slideLayout1.xml"/><Relationship Id="rId1" Type="http://schemas.openxmlformats.org/officeDocument/2006/relationships/tags" Target="../tags/tag2250.xml"/><Relationship Id="rId6" Type="http://schemas.openxmlformats.org/officeDocument/2006/relationships/tags" Target="../tags/tag2255.xml"/><Relationship Id="rId15" Type="http://schemas.openxmlformats.org/officeDocument/2006/relationships/tags" Target="../tags/tag2264.xml"/><Relationship Id="rId23" Type="http://schemas.openxmlformats.org/officeDocument/2006/relationships/tags" Target="../tags/tag2272.xml"/><Relationship Id="rId28" Type="http://schemas.openxmlformats.org/officeDocument/2006/relationships/tags" Target="../tags/tag2277.xml"/><Relationship Id="rId36" Type="http://schemas.openxmlformats.org/officeDocument/2006/relationships/tags" Target="../tags/tag2285.xml"/><Relationship Id="rId49" Type="http://schemas.openxmlformats.org/officeDocument/2006/relationships/tags" Target="../tags/tag2298.xml"/><Relationship Id="rId57" Type="http://schemas.openxmlformats.org/officeDocument/2006/relationships/tags" Target="../tags/tag2306.xml"/><Relationship Id="rId106" Type="http://schemas.openxmlformats.org/officeDocument/2006/relationships/tags" Target="../tags/tag2355.xml"/><Relationship Id="rId114" Type="http://schemas.openxmlformats.org/officeDocument/2006/relationships/tags" Target="../tags/tag2363.xml"/><Relationship Id="rId119" Type="http://schemas.openxmlformats.org/officeDocument/2006/relationships/tags" Target="../tags/tag2368.xml"/><Relationship Id="rId127" Type="http://schemas.openxmlformats.org/officeDocument/2006/relationships/tags" Target="../tags/tag2376.xml"/><Relationship Id="rId10" Type="http://schemas.openxmlformats.org/officeDocument/2006/relationships/tags" Target="../tags/tag2259.xml"/><Relationship Id="rId31" Type="http://schemas.openxmlformats.org/officeDocument/2006/relationships/tags" Target="../tags/tag2280.xml"/><Relationship Id="rId44" Type="http://schemas.openxmlformats.org/officeDocument/2006/relationships/tags" Target="../tags/tag2293.xml"/><Relationship Id="rId52" Type="http://schemas.openxmlformats.org/officeDocument/2006/relationships/tags" Target="../tags/tag2301.xml"/><Relationship Id="rId60" Type="http://schemas.openxmlformats.org/officeDocument/2006/relationships/tags" Target="../tags/tag2309.xml"/><Relationship Id="rId65" Type="http://schemas.openxmlformats.org/officeDocument/2006/relationships/tags" Target="../tags/tag2314.xml"/><Relationship Id="rId73" Type="http://schemas.openxmlformats.org/officeDocument/2006/relationships/tags" Target="../tags/tag2322.xml"/><Relationship Id="rId78" Type="http://schemas.openxmlformats.org/officeDocument/2006/relationships/tags" Target="../tags/tag2327.xml"/><Relationship Id="rId81" Type="http://schemas.openxmlformats.org/officeDocument/2006/relationships/tags" Target="../tags/tag2330.xml"/><Relationship Id="rId86" Type="http://schemas.openxmlformats.org/officeDocument/2006/relationships/tags" Target="../tags/tag2335.xml"/><Relationship Id="rId94" Type="http://schemas.openxmlformats.org/officeDocument/2006/relationships/tags" Target="../tags/tag2343.xml"/><Relationship Id="rId99" Type="http://schemas.openxmlformats.org/officeDocument/2006/relationships/tags" Target="../tags/tag2348.xml"/><Relationship Id="rId101" Type="http://schemas.openxmlformats.org/officeDocument/2006/relationships/tags" Target="../tags/tag2350.xml"/><Relationship Id="rId122" Type="http://schemas.openxmlformats.org/officeDocument/2006/relationships/tags" Target="../tags/tag2371.xml"/><Relationship Id="rId130" Type="http://schemas.openxmlformats.org/officeDocument/2006/relationships/tags" Target="../tags/tag2379.xml"/><Relationship Id="rId4" Type="http://schemas.openxmlformats.org/officeDocument/2006/relationships/tags" Target="../tags/tag2253.xml"/><Relationship Id="rId9" Type="http://schemas.openxmlformats.org/officeDocument/2006/relationships/tags" Target="../tags/tag2258.xml"/><Relationship Id="rId13" Type="http://schemas.openxmlformats.org/officeDocument/2006/relationships/tags" Target="../tags/tag2262.xml"/><Relationship Id="rId18" Type="http://schemas.openxmlformats.org/officeDocument/2006/relationships/tags" Target="../tags/tag2267.xml"/><Relationship Id="rId39" Type="http://schemas.openxmlformats.org/officeDocument/2006/relationships/tags" Target="../tags/tag2288.xml"/><Relationship Id="rId109" Type="http://schemas.openxmlformats.org/officeDocument/2006/relationships/tags" Target="../tags/tag2358.xml"/><Relationship Id="rId34" Type="http://schemas.openxmlformats.org/officeDocument/2006/relationships/tags" Target="../tags/tag2283.xml"/><Relationship Id="rId50" Type="http://schemas.openxmlformats.org/officeDocument/2006/relationships/tags" Target="../tags/tag2299.xml"/><Relationship Id="rId55" Type="http://schemas.openxmlformats.org/officeDocument/2006/relationships/tags" Target="../tags/tag2304.xml"/><Relationship Id="rId76" Type="http://schemas.openxmlformats.org/officeDocument/2006/relationships/tags" Target="../tags/tag2325.xml"/><Relationship Id="rId97" Type="http://schemas.openxmlformats.org/officeDocument/2006/relationships/tags" Target="../tags/tag2346.xml"/><Relationship Id="rId104" Type="http://schemas.openxmlformats.org/officeDocument/2006/relationships/tags" Target="../tags/tag2353.xml"/><Relationship Id="rId120" Type="http://schemas.openxmlformats.org/officeDocument/2006/relationships/tags" Target="../tags/tag2369.xml"/><Relationship Id="rId125" Type="http://schemas.openxmlformats.org/officeDocument/2006/relationships/tags" Target="../tags/tag2374.xml"/><Relationship Id="rId7" Type="http://schemas.openxmlformats.org/officeDocument/2006/relationships/tags" Target="../tags/tag2256.xml"/><Relationship Id="rId71" Type="http://schemas.openxmlformats.org/officeDocument/2006/relationships/tags" Target="../tags/tag2320.xml"/><Relationship Id="rId92" Type="http://schemas.openxmlformats.org/officeDocument/2006/relationships/tags" Target="../tags/tag2341.xml"/><Relationship Id="rId2" Type="http://schemas.openxmlformats.org/officeDocument/2006/relationships/tags" Target="../tags/tag2251.xml"/><Relationship Id="rId29" Type="http://schemas.openxmlformats.org/officeDocument/2006/relationships/tags" Target="../tags/tag2278.xml"/><Relationship Id="rId24" Type="http://schemas.openxmlformats.org/officeDocument/2006/relationships/tags" Target="../tags/tag2273.xml"/><Relationship Id="rId40" Type="http://schemas.openxmlformats.org/officeDocument/2006/relationships/tags" Target="../tags/tag2289.xml"/><Relationship Id="rId45" Type="http://schemas.openxmlformats.org/officeDocument/2006/relationships/tags" Target="../tags/tag2294.xml"/><Relationship Id="rId66" Type="http://schemas.openxmlformats.org/officeDocument/2006/relationships/tags" Target="../tags/tag2315.xml"/><Relationship Id="rId87" Type="http://schemas.openxmlformats.org/officeDocument/2006/relationships/tags" Target="../tags/tag2336.xml"/><Relationship Id="rId110" Type="http://schemas.openxmlformats.org/officeDocument/2006/relationships/tags" Target="../tags/tag2359.xml"/><Relationship Id="rId115" Type="http://schemas.openxmlformats.org/officeDocument/2006/relationships/tags" Target="../tags/tag2364.xml"/><Relationship Id="rId131" Type="http://schemas.openxmlformats.org/officeDocument/2006/relationships/tags" Target="../tags/tag2380.xml"/><Relationship Id="rId61" Type="http://schemas.openxmlformats.org/officeDocument/2006/relationships/tags" Target="../tags/tag2310.xml"/><Relationship Id="rId82" Type="http://schemas.openxmlformats.org/officeDocument/2006/relationships/tags" Target="../tags/tag233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58.xml"/><Relationship Id="rId21" Type="http://schemas.openxmlformats.org/officeDocument/2006/relationships/tags" Target="../tags/tag262.xml"/><Relationship Id="rId42" Type="http://schemas.openxmlformats.org/officeDocument/2006/relationships/tags" Target="../tags/tag283.xml"/><Relationship Id="rId63" Type="http://schemas.openxmlformats.org/officeDocument/2006/relationships/tags" Target="../tags/tag304.xml"/><Relationship Id="rId84" Type="http://schemas.openxmlformats.org/officeDocument/2006/relationships/tags" Target="../tags/tag325.xml"/><Relationship Id="rId138" Type="http://schemas.openxmlformats.org/officeDocument/2006/relationships/tags" Target="../tags/tag379.xml"/><Relationship Id="rId159" Type="http://schemas.openxmlformats.org/officeDocument/2006/relationships/tags" Target="../tags/tag400.xml"/><Relationship Id="rId170" Type="http://schemas.openxmlformats.org/officeDocument/2006/relationships/tags" Target="../tags/tag411.xml"/><Relationship Id="rId191" Type="http://schemas.openxmlformats.org/officeDocument/2006/relationships/tags" Target="../tags/tag432.xml"/><Relationship Id="rId205" Type="http://schemas.openxmlformats.org/officeDocument/2006/relationships/tags" Target="../tags/tag446.xml"/><Relationship Id="rId107" Type="http://schemas.openxmlformats.org/officeDocument/2006/relationships/tags" Target="../tags/tag348.xml"/><Relationship Id="rId11" Type="http://schemas.openxmlformats.org/officeDocument/2006/relationships/tags" Target="../tags/tag252.xml"/><Relationship Id="rId32" Type="http://schemas.openxmlformats.org/officeDocument/2006/relationships/tags" Target="../tags/tag273.xml"/><Relationship Id="rId53" Type="http://schemas.openxmlformats.org/officeDocument/2006/relationships/tags" Target="../tags/tag294.xml"/><Relationship Id="rId74" Type="http://schemas.openxmlformats.org/officeDocument/2006/relationships/tags" Target="../tags/tag315.xml"/><Relationship Id="rId128" Type="http://schemas.openxmlformats.org/officeDocument/2006/relationships/tags" Target="../tags/tag369.xml"/><Relationship Id="rId149" Type="http://schemas.openxmlformats.org/officeDocument/2006/relationships/tags" Target="../tags/tag390.xml"/><Relationship Id="rId5" Type="http://schemas.openxmlformats.org/officeDocument/2006/relationships/tags" Target="../tags/tag246.xml"/><Relationship Id="rId90" Type="http://schemas.openxmlformats.org/officeDocument/2006/relationships/tags" Target="../tags/tag331.xml"/><Relationship Id="rId95" Type="http://schemas.openxmlformats.org/officeDocument/2006/relationships/tags" Target="../tags/tag336.xml"/><Relationship Id="rId160" Type="http://schemas.openxmlformats.org/officeDocument/2006/relationships/tags" Target="../tags/tag401.xml"/><Relationship Id="rId165" Type="http://schemas.openxmlformats.org/officeDocument/2006/relationships/tags" Target="../tags/tag406.xml"/><Relationship Id="rId181" Type="http://schemas.openxmlformats.org/officeDocument/2006/relationships/tags" Target="../tags/tag422.xml"/><Relationship Id="rId186" Type="http://schemas.openxmlformats.org/officeDocument/2006/relationships/tags" Target="../tags/tag427.xml"/><Relationship Id="rId216" Type="http://schemas.openxmlformats.org/officeDocument/2006/relationships/tags" Target="../tags/tag457.xml"/><Relationship Id="rId211" Type="http://schemas.openxmlformats.org/officeDocument/2006/relationships/tags" Target="../tags/tag452.xml"/><Relationship Id="rId22" Type="http://schemas.openxmlformats.org/officeDocument/2006/relationships/tags" Target="../tags/tag263.xml"/><Relationship Id="rId27" Type="http://schemas.openxmlformats.org/officeDocument/2006/relationships/tags" Target="../tags/tag268.xml"/><Relationship Id="rId43" Type="http://schemas.openxmlformats.org/officeDocument/2006/relationships/tags" Target="../tags/tag284.xml"/><Relationship Id="rId48" Type="http://schemas.openxmlformats.org/officeDocument/2006/relationships/tags" Target="../tags/tag289.xml"/><Relationship Id="rId64" Type="http://schemas.openxmlformats.org/officeDocument/2006/relationships/tags" Target="../tags/tag305.xml"/><Relationship Id="rId69" Type="http://schemas.openxmlformats.org/officeDocument/2006/relationships/tags" Target="../tags/tag310.xml"/><Relationship Id="rId113" Type="http://schemas.openxmlformats.org/officeDocument/2006/relationships/tags" Target="../tags/tag354.xml"/><Relationship Id="rId118" Type="http://schemas.openxmlformats.org/officeDocument/2006/relationships/tags" Target="../tags/tag359.xml"/><Relationship Id="rId134" Type="http://schemas.openxmlformats.org/officeDocument/2006/relationships/tags" Target="../tags/tag375.xml"/><Relationship Id="rId139" Type="http://schemas.openxmlformats.org/officeDocument/2006/relationships/tags" Target="../tags/tag380.xml"/><Relationship Id="rId80" Type="http://schemas.openxmlformats.org/officeDocument/2006/relationships/tags" Target="../tags/tag321.xml"/><Relationship Id="rId85" Type="http://schemas.openxmlformats.org/officeDocument/2006/relationships/tags" Target="../tags/tag326.xml"/><Relationship Id="rId150" Type="http://schemas.openxmlformats.org/officeDocument/2006/relationships/tags" Target="../tags/tag391.xml"/><Relationship Id="rId155" Type="http://schemas.openxmlformats.org/officeDocument/2006/relationships/tags" Target="../tags/tag396.xml"/><Relationship Id="rId171" Type="http://schemas.openxmlformats.org/officeDocument/2006/relationships/tags" Target="../tags/tag412.xml"/><Relationship Id="rId176" Type="http://schemas.openxmlformats.org/officeDocument/2006/relationships/tags" Target="../tags/tag417.xml"/><Relationship Id="rId192" Type="http://schemas.openxmlformats.org/officeDocument/2006/relationships/tags" Target="../tags/tag433.xml"/><Relationship Id="rId197" Type="http://schemas.openxmlformats.org/officeDocument/2006/relationships/tags" Target="../tags/tag438.xml"/><Relationship Id="rId206" Type="http://schemas.openxmlformats.org/officeDocument/2006/relationships/tags" Target="../tags/tag447.xml"/><Relationship Id="rId201" Type="http://schemas.openxmlformats.org/officeDocument/2006/relationships/tags" Target="../tags/tag442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33" Type="http://schemas.openxmlformats.org/officeDocument/2006/relationships/tags" Target="../tags/tag274.xml"/><Relationship Id="rId38" Type="http://schemas.openxmlformats.org/officeDocument/2006/relationships/tags" Target="../tags/tag279.xml"/><Relationship Id="rId59" Type="http://schemas.openxmlformats.org/officeDocument/2006/relationships/tags" Target="../tags/tag300.xml"/><Relationship Id="rId103" Type="http://schemas.openxmlformats.org/officeDocument/2006/relationships/tags" Target="../tags/tag344.xml"/><Relationship Id="rId108" Type="http://schemas.openxmlformats.org/officeDocument/2006/relationships/tags" Target="../tags/tag349.xml"/><Relationship Id="rId124" Type="http://schemas.openxmlformats.org/officeDocument/2006/relationships/tags" Target="../tags/tag365.xml"/><Relationship Id="rId129" Type="http://schemas.openxmlformats.org/officeDocument/2006/relationships/tags" Target="../tags/tag370.xml"/><Relationship Id="rId54" Type="http://schemas.openxmlformats.org/officeDocument/2006/relationships/tags" Target="../tags/tag295.xml"/><Relationship Id="rId70" Type="http://schemas.openxmlformats.org/officeDocument/2006/relationships/tags" Target="../tags/tag311.xml"/><Relationship Id="rId75" Type="http://schemas.openxmlformats.org/officeDocument/2006/relationships/tags" Target="../tags/tag316.xml"/><Relationship Id="rId91" Type="http://schemas.openxmlformats.org/officeDocument/2006/relationships/tags" Target="../tags/tag332.xml"/><Relationship Id="rId96" Type="http://schemas.openxmlformats.org/officeDocument/2006/relationships/tags" Target="../tags/tag337.xml"/><Relationship Id="rId140" Type="http://schemas.openxmlformats.org/officeDocument/2006/relationships/tags" Target="../tags/tag381.xml"/><Relationship Id="rId145" Type="http://schemas.openxmlformats.org/officeDocument/2006/relationships/tags" Target="../tags/tag386.xml"/><Relationship Id="rId161" Type="http://schemas.openxmlformats.org/officeDocument/2006/relationships/tags" Target="../tags/tag402.xml"/><Relationship Id="rId166" Type="http://schemas.openxmlformats.org/officeDocument/2006/relationships/tags" Target="../tags/tag407.xml"/><Relationship Id="rId182" Type="http://schemas.openxmlformats.org/officeDocument/2006/relationships/tags" Target="../tags/tag423.xml"/><Relationship Id="rId187" Type="http://schemas.openxmlformats.org/officeDocument/2006/relationships/tags" Target="../tags/tag428.xml"/><Relationship Id="rId217" Type="http://schemas.openxmlformats.org/officeDocument/2006/relationships/tags" Target="../tags/tag458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212" Type="http://schemas.openxmlformats.org/officeDocument/2006/relationships/tags" Target="../tags/tag453.xml"/><Relationship Id="rId23" Type="http://schemas.openxmlformats.org/officeDocument/2006/relationships/tags" Target="../tags/tag264.xml"/><Relationship Id="rId28" Type="http://schemas.openxmlformats.org/officeDocument/2006/relationships/tags" Target="../tags/tag269.xml"/><Relationship Id="rId49" Type="http://schemas.openxmlformats.org/officeDocument/2006/relationships/tags" Target="../tags/tag290.xml"/><Relationship Id="rId114" Type="http://schemas.openxmlformats.org/officeDocument/2006/relationships/tags" Target="../tags/tag355.xml"/><Relationship Id="rId119" Type="http://schemas.openxmlformats.org/officeDocument/2006/relationships/tags" Target="../tags/tag360.xml"/><Relationship Id="rId44" Type="http://schemas.openxmlformats.org/officeDocument/2006/relationships/tags" Target="../tags/tag285.xml"/><Relationship Id="rId60" Type="http://schemas.openxmlformats.org/officeDocument/2006/relationships/tags" Target="../tags/tag301.xml"/><Relationship Id="rId65" Type="http://schemas.openxmlformats.org/officeDocument/2006/relationships/tags" Target="../tags/tag306.xml"/><Relationship Id="rId81" Type="http://schemas.openxmlformats.org/officeDocument/2006/relationships/tags" Target="../tags/tag322.xml"/><Relationship Id="rId86" Type="http://schemas.openxmlformats.org/officeDocument/2006/relationships/tags" Target="../tags/tag327.xml"/><Relationship Id="rId130" Type="http://schemas.openxmlformats.org/officeDocument/2006/relationships/tags" Target="../tags/tag371.xml"/><Relationship Id="rId135" Type="http://schemas.openxmlformats.org/officeDocument/2006/relationships/tags" Target="../tags/tag376.xml"/><Relationship Id="rId151" Type="http://schemas.openxmlformats.org/officeDocument/2006/relationships/tags" Target="../tags/tag392.xml"/><Relationship Id="rId156" Type="http://schemas.openxmlformats.org/officeDocument/2006/relationships/tags" Target="../tags/tag397.xml"/><Relationship Id="rId177" Type="http://schemas.openxmlformats.org/officeDocument/2006/relationships/tags" Target="../tags/tag418.xml"/><Relationship Id="rId198" Type="http://schemas.openxmlformats.org/officeDocument/2006/relationships/tags" Target="../tags/tag439.xml"/><Relationship Id="rId172" Type="http://schemas.openxmlformats.org/officeDocument/2006/relationships/tags" Target="../tags/tag413.xml"/><Relationship Id="rId193" Type="http://schemas.openxmlformats.org/officeDocument/2006/relationships/tags" Target="../tags/tag434.xml"/><Relationship Id="rId202" Type="http://schemas.openxmlformats.org/officeDocument/2006/relationships/tags" Target="../tags/tag443.xml"/><Relationship Id="rId207" Type="http://schemas.openxmlformats.org/officeDocument/2006/relationships/tags" Target="../tags/tag448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39" Type="http://schemas.openxmlformats.org/officeDocument/2006/relationships/tags" Target="../tags/tag280.xml"/><Relationship Id="rId109" Type="http://schemas.openxmlformats.org/officeDocument/2006/relationships/tags" Target="../tags/tag350.xml"/><Relationship Id="rId34" Type="http://schemas.openxmlformats.org/officeDocument/2006/relationships/tags" Target="../tags/tag275.xml"/><Relationship Id="rId50" Type="http://schemas.openxmlformats.org/officeDocument/2006/relationships/tags" Target="../tags/tag291.xml"/><Relationship Id="rId55" Type="http://schemas.openxmlformats.org/officeDocument/2006/relationships/tags" Target="../tags/tag296.xml"/><Relationship Id="rId76" Type="http://schemas.openxmlformats.org/officeDocument/2006/relationships/tags" Target="../tags/tag317.xml"/><Relationship Id="rId97" Type="http://schemas.openxmlformats.org/officeDocument/2006/relationships/tags" Target="../tags/tag338.xml"/><Relationship Id="rId104" Type="http://schemas.openxmlformats.org/officeDocument/2006/relationships/tags" Target="../tags/tag345.xml"/><Relationship Id="rId120" Type="http://schemas.openxmlformats.org/officeDocument/2006/relationships/tags" Target="../tags/tag361.xml"/><Relationship Id="rId125" Type="http://schemas.openxmlformats.org/officeDocument/2006/relationships/tags" Target="../tags/tag366.xml"/><Relationship Id="rId141" Type="http://schemas.openxmlformats.org/officeDocument/2006/relationships/tags" Target="../tags/tag382.xml"/><Relationship Id="rId146" Type="http://schemas.openxmlformats.org/officeDocument/2006/relationships/tags" Target="../tags/tag387.xml"/><Relationship Id="rId167" Type="http://schemas.openxmlformats.org/officeDocument/2006/relationships/tags" Target="../tags/tag408.xml"/><Relationship Id="rId188" Type="http://schemas.openxmlformats.org/officeDocument/2006/relationships/tags" Target="../tags/tag429.xml"/><Relationship Id="rId7" Type="http://schemas.openxmlformats.org/officeDocument/2006/relationships/tags" Target="../tags/tag248.xml"/><Relationship Id="rId71" Type="http://schemas.openxmlformats.org/officeDocument/2006/relationships/tags" Target="../tags/tag312.xml"/><Relationship Id="rId92" Type="http://schemas.openxmlformats.org/officeDocument/2006/relationships/tags" Target="../tags/tag333.xml"/><Relationship Id="rId162" Type="http://schemas.openxmlformats.org/officeDocument/2006/relationships/tags" Target="../tags/tag403.xml"/><Relationship Id="rId183" Type="http://schemas.openxmlformats.org/officeDocument/2006/relationships/tags" Target="../tags/tag424.xml"/><Relationship Id="rId213" Type="http://schemas.openxmlformats.org/officeDocument/2006/relationships/tags" Target="../tags/tag454.xml"/><Relationship Id="rId218" Type="http://schemas.openxmlformats.org/officeDocument/2006/relationships/tags" Target="../tags/tag459.xml"/><Relationship Id="rId2" Type="http://schemas.openxmlformats.org/officeDocument/2006/relationships/tags" Target="../tags/tag243.xml"/><Relationship Id="rId29" Type="http://schemas.openxmlformats.org/officeDocument/2006/relationships/tags" Target="../tags/tag270.xml"/><Relationship Id="rId24" Type="http://schemas.openxmlformats.org/officeDocument/2006/relationships/tags" Target="../tags/tag265.xml"/><Relationship Id="rId40" Type="http://schemas.openxmlformats.org/officeDocument/2006/relationships/tags" Target="../tags/tag281.xml"/><Relationship Id="rId45" Type="http://schemas.openxmlformats.org/officeDocument/2006/relationships/tags" Target="../tags/tag286.xml"/><Relationship Id="rId66" Type="http://schemas.openxmlformats.org/officeDocument/2006/relationships/tags" Target="../tags/tag307.xml"/><Relationship Id="rId87" Type="http://schemas.openxmlformats.org/officeDocument/2006/relationships/tags" Target="../tags/tag328.xml"/><Relationship Id="rId110" Type="http://schemas.openxmlformats.org/officeDocument/2006/relationships/tags" Target="../tags/tag351.xml"/><Relationship Id="rId115" Type="http://schemas.openxmlformats.org/officeDocument/2006/relationships/tags" Target="../tags/tag356.xml"/><Relationship Id="rId131" Type="http://schemas.openxmlformats.org/officeDocument/2006/relationships/tags" Target="../tags/tag372.xml"/><Relationship Id="rId136" Type="http://schemas.openxmlformats.org/officeDocument/2006/relationships/tags" Target="../tags/tag377.xml"/><Relationship Id="rId157" Type="http://schemas.openxmlformats.org/officeDocument/2006/relationships/tags" Target="../tags/tag398.xml"/><Relationship Id="rId178" Type="http://schemas.openxmlformats.org/officeDocument/2006/relationships/tags" Target="../tags/tag419.xml"/><Relationship Id="rId61" Type="http://schemas.openxmlformats.org/officeDocument/2006/relationships/tags" Target="../tags/tag302.xml"/><Relationship Id="rId82" Type="http://schemas.openxmlformats.org/officeDocument/2006/relationships/tags" Target="../tags/tag323.xml"/><Relationship Id="rId152" Type="http://schemas.openxmlformats.org/officeDocument/2006/relationships/tags" Target="../tags/tag393.xml"/><Relationship Id="rId173" Type="http://schemas.openxmlformats.org/officeDocument/2006/relationships/tags" Target="../tags/tag414.xml"/><Relationship Id="rId194" Type="http://schemas.openxmlformats.org/officeDocument/2006/relationships/tags" Target="../tags/tag435.xml"/><Relationship Id="rId199" Type="http://schemas.openxmlformats.org/officeDocument/2006/relationships/tags" Target="../tags/tag440.xml"/><Relationship Id="rId203" Type="http://schemas.openxmlformats.org/officeDocument/2006/relationships/tags" Target="../tags/tag444.xml"/><Relationship Id="rId208" Type="http://schemas.openxmlformats.org/officeDocument/2006/relationships/tags" Target="../tags/tag449.xml"/><Relationship Id="rId19" Type="http://schemas.openxmlformats.org/officeDocument/2006/relationships/tags" Target="../tags/tag260.xml"/><Relationship Id="rId14" Type="http://schemas.openxmlformats.org/officeDocument/2006/relationships/tags" Target="../tags/tag255.xml"/><Relationship Id="rId30" Type="http://schemas.openxmlformats.org/officeDocument/2006/relationships/tags" Target="../tags/tag271.xml"/><Relationship Id="rId35" Type="http://schemas.openxmlformats.org/officeDocument/2006/relationships/tags" Target="../tags/tag276.xml"/><Relationship Id="rId56" Type="http://schemas.openxmlformats.org/officeDocument/2006/relationships/tags" Target="../tags/tag297.xml"/><Relationship Id="rId77" Type="http://schemas.openxmlformats.org/officeDocument/2006/relationships/tags" Target="../tags/tag318.xml"/><Relationship Id="rId100" Type="http://schemas.openxmlformats.org/officeDocument/2006/relationships/tags" Target="../tags/tag341.xml"/><Relationship Id="rId105" Type="http://schemas.openxmlformats.org/officeDocument/2006/relationships/tags" Target="../tags/tag346.xml"/><Relationship Id="rId126" Type="http://schemas.openxmlformats.org/officeDocument/2006/relationships/tags" Target="../tags/tag367.xml"/><Relationship Id="rId147" Type="http://schemas.openxmlformats.org/officeDocument/2006/relationships/tags" Target="../tags/tag388.xml"/><Relationship Id="rId168" Type="http://schemas.openxmlformats.org/officeDocument/2006/relationships/tags" Target="../tags/tag409.xml"/><Relationship Id="rId8" Type="http://schemas.openxmlformats.org/officeDocument/2006/relationships/tags" Target="../tags/tag249.xml"/><Relationship Id="rId51" Type="http://schemas.openxmlformats.org/officeDocument/2006/relationships/tags" Target="../tags/tag292.xml"/><Relationship Id="rId72" Type="http://schemas.openxmlformats.org/officeDocument/2006/relationships/tags" Target="../tags/tag313.xml"/><Relationship Id="rId93" Type="http://schemas.openxmlformats.org/officeDocument/2006/relationships/tags" Target="../tags/tag334.xml"/><Relationship Id="rId98" Type="http://schemas.openxmlformats.org/officeDocument/2006/relationships/tags" Target="../tags/tag339.xml"/><Relationship Id="rId121" Type="http://schemas.openxmlformats.org/officeDocument/2006/relationships/tags" Target="../tags/tag362.xml"/><Relationship Id="rId142" Type="http://schemas.openxmlformats.org/officeDocument/2006/relationships/tags" Target="../tags/tag383.xml"/><Relationship Id="rId163" Type="http://schemas.openxmlformats.org/officeDocument/2006/relationships/tags" Target="../tags/tag404.xml"/><Relationship Id="rId184" Type="http://schemas.openxmlformats.org/officeDocument/2006/relationships/tags" Target="../tags/tag425.xml"/><Relationship Id="rId189" Type="http://schemas.openxmlformats.org/officeDocument/2006/relationships/tags" Target="../tags/tag430.xml"/><Relationship Id="rId219" Type="http://schemas.openxmlformats.org/officeDocument/2006/relationships/tags" Target="../tags/tag460.xml"/><Relationship Id="rId3" Type="http://schemas.openxmlformats.org/officeDocument/2006/relationships/tags" Target="../tags/tag244.xml"/><Relationship Id="rId214" Type="http://schemas.openxmlformats.org/officeDocument/2006/relationships/tags" Target="../tags/tag455.xml"/><Relationship Id="rId25" Type="http://schemas.openxmlformats.org/officeDocument/2006/relationships/tags" Target="../tags/tag266.xml"/><Relationship Id="rId46" Type="http://schemas.openxmlformats.org/officeDocument/2006/relationships/tags" Target="../tags/tag287.xml"/><Relationship Id="rId67" Type="http://schemas.openxmlformats.org/officeDocument/2006/relationships/tags" Target="../tags/tag308.xml"/><Relationship Id="rId116" Type="http://schemas.openxmlformats.org/officeDocument/2006/relationships/tags" Target="../tags/tag357.xml"/><Relationship Id="rId137" Type="http://schemas.openxmlformats.org/officeDocument/2006/relationships/tags" Target="../tags/tag378.xml"/><Relationship Id="rId158" Type="http://schemas.openxmlformats.org/officeDocument/2006/relationships/tags" Target="../tags/tag399.xml"/><Relationship Id="rId20" Type="http://schemas.openxmlformats.org/officeDocument/2006/relationships/tags" Target="../tags/tag261.xml"/><Relationship Id="rId41" Type="http://schemas.openxmlformats.org/officeDocument/2006/relationships/tags" Target="../tags/tag282.xml"/><Relationship Id="rId62" Type="http://schemas.openxmlformats.org/officeDocument/2006/relationships/tags" Target="../tags/tag303.xml"/><Relationship Id="rId83" Type="http://schemas.openxmlformats.org/officeDocument/2006/relationships/tags" Target="../tags/tag324.xml"/><Relationship Id="rId88" Type="http://schemas.openxmlformats.org/officeDocument/2006/relationships/tags" Target="../tags/tag329.xml"/><Relationship Id="rId111" Type="http://schemas.openxmlformats.org/officeDocument/2006/relationships/tags" Target="../tags/tag352.xml"/><Relationship Id="rId132" Type="http://schemas.openxmlformats.org/officeDocument/2006/relationships/tags" Target="../tags/tag373.xml"/><Relationship Id="rId153" Type="http://schemas.openxmlformats.org/officeDocument/2006/relationships/tags" Target="../tags/tag394.xml"/><Relationship Id="rId174" Type="http://schemas.openxmlformats.org/officeDocument/2006/relationships/tags" Target="../tags/tag415.xml"/><Relationship Id="rId179" Type="http://schemas.openxmlformats.org/officeDocument/2006/relationships/tags" Target="../tags/tag420.xml"/><Relationship Id="rId195" Type="http://schemas.openxmlformats.org/officeDocument/2006/relationships/tags" Target="../tags/tag436.xml"/><Relationship Id="rId209" Type="http://schemas.openxmlformats.org/officeDocument/2006/relationships/tags" Target="../tags/tag450.xml"/><Relationship Id="rId190" Type="http://schemas.openxmlformats.org/officeDocument/2006/relationships/tags" Target="../tags/tag431.xml"/><Relationship Id="rId204" Type="http://schemas.openxmlformats.org/officeDocument/2006/relationships/tags" Target="../tags/tag445.xml"/><Relationship Id="rId220" Type="http://schemas.openxmlformats.org/officeDocument/2006/relationships/slideLayout" Target="../slideLayouts/slideLayout1.xml"/><Relationship Id="rId15" Type="http://schemas.openxmlformats.org/officeDocument/2006/relationships/tags" Target="../tags/tag256.xml"/><Relationship Id="rId36" Type="http://schemas.openxmlformats.org/officeDocument/2006/relationships/tags" Target="../tags/tag277.xml"/><Relationship Id="rId57" Type="http://schemas.openxmlformats.org/officeDocument/2006/relationships/tags" Target="../tags/tag298.xml"/><Relationship Id="rId106" Type="http://schemas.openxmlformats.org/officeDocument/2006/relationships/tags" Target="../tags/tag347.xml"/><Relationship Id="rId127" Type="http://schemas.openxmlformats.org/officeDocument/2006/relationships/tags" Target="../tags/tag368.xml"/><Relationship Id="rId10" Type="http://schemas.openxmlformats.org/officeDocument/2006/relationships/tags" Target="../tags/tag251.xml"/><Relationship Id="rId31" Type="http://schemas.openxmlformats.org/officeDocument/2006/relationships/tags" Target="../tags/tag272.xml"/><Relationship Id="rId52" Type="http://schemas.openxmlformats.org/officeDocument/2006/relationships/tags" Target="../tags/tag293.xml"/><Relationship Id="rId73" Type="http://schemas.openxmlformats.org/officeDocument/2006/relationships/tags" Target="../tags/tag314.xml"/><Relationship Id="rId78" Type="http://schemas.openxmlformats.org/officeDocument/2006/relationships/tags" Target="../tags/tag319.xml"/><Relationship Id="rId94" Type="http://schemas.openxmlformats.org/officeDocument/2006/relationships/tags" Target="../tags/tag335.xml"/><Relationship Id="rId99" Type="http://schemas.openxmlformats.org/officeDocument/2006/relationships/tags" Target="../tags/tag340.xml"/><Relationship Id="rId101" Type="http://schemas.openxmlformats.org/officeDocument/2006/relationships/tags" Target="../tags/tag342.xml"/><Relationship Id="rId122" Type="http://schemas.openxmlformats.org/officeDocument/2006/relationships/tags" Target="../tags/tag363.xml"/><Relationship Id="rId143" Type="http://schemas.openxmlformats.org/officeDocument/2006/relationships/tags" Target="../tags/tag384.xml"/><Relationship Id="rId148" Type="http://schemas.openxmlformats.org/officeDocument/2006/relationships/tags" Target="../tags/tag389.xml"/><Relationship Id="rId164" Type="http://schemas.openxmlformats.org/officeDocument/2006/relationships/tags" Target="../tags/tag405.xml"/><Relationship Id="rId169" Type="http://schemas.openxmlformats.org/officeDocument/2006/relationships/tags" Target="../tags/tag410.xml"/><Relationship Id="rId185" Type="http://schemas.openxmlformats.org/officeDocument/2006/relationships/tags" Target="../tags/tag426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80" Type="http://schemas.openxmlformats.org/officeDocument/2006/relationships/tags" Target="../tags/tag421.xml"/><Relationship Id="rId210" Type="http://schemas.openxmlformats.org/officeDocument/2006/relationships/tags" Target="../tags/tag451.xml"/><Relationship Id="rId215" Type="http://schemas.openxmlformats.org/officeDocument/2006/relationships/tags" Target="../tags/tag456.xml"/><Relationship Id="rId26" Type="http://schemas.openxmlformats.org/officeDocument/2006/relationships/tags" Target="../tags/tag267.xml"/><Relationship Id="rId47" Type="http://schemas.openxmlformats.org/officeDocument/2006/relationships/tags" Target="../tags/tag288.xml"/><Relationship Id="rId68" Type="http://schemas.openxmlformats.org/officeDocument/2006/relationships/tags" Target="../tags/tag309.xml"/><Relationship Id="rId89" Type="http://schemas.openxmlformats.org/officeDocument/2006/relationships/tags" Target="../tags/tag330.xml"/><Relationship Id="rId112" Type="http://schemas.openxmlformats.org/officeDocument/2006/relationships/tags" Target="../tags/tag353.xml"/><Relationship Id="rId133" Type="http://schemas.openxmlformats.org/officeDocument/2006/relationships/tags" Target="../tags/tag374.xml"/><Relationship Id="rId154" Type="http://schemas.openxmlformats.org/officeDocument/2006/relationships/tags" Target="../tags/tag395.xml"/><Relationship Id="rId175" Type="http://schemas.openxmlformats.org/officeDocument/2006/relationships/tags" Target="../tags/tag416.xml"/><Relationship Id="rId196" Type="http://schemas.openxmlformats.org/officeDocument/2006/relationships/tags" Target="../tags/tag437.xml"/><Relationship Id="rId200" Type="http://schemas.openxmlformats.org/officeDocument/2006/relationships/tags" Target="../tags/tag441.xml"/><Relationship Id="rId16" Type="http://schemas.openxmlformats.org/officeDocument/2006/relationships/tags" Target="../tags/tag257.xml"/><Relationship Id="rId37" Type="http://schemas.openxmlformats.org/officeDocument/2006/relationships/tags" Target="../tags/tag278.xml"/><Relationship Id="rId58" Type="http://schemas.openxmlformats.org/officeDocument/2006/relationships/tags" Target="../tags/tag299.xml"/><Relationship Id="rId79" Type="http://schemas.openxmlformats.org/officeDocument/2006/relationships/tags" Target="../tags/tag320.xml"/><Relationship Id="rId102" Type="http://schemas.openxmlformats.org/officeDocument/2006/relationships/tags" Target="../tags/tag343.xml"/><Relationship Id="rId123" Type="http://schemas.openxmlformats.org/officeDocument/2006/relationships/tags" Target="../tags/tag364.xml"/><Relationship Id="rId144" Type="http://schemas.openxmlformats.org/officeDocument/2006/relationships/tags" Target="../tags/tag38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86.xml"/><Relationship Id="rId117" Type="http://schemas.openxmlformats.org/officeDocument/2006/relationships/tags" Target="../tags/tag577.xml"/><Relationship Id="rId21" Type="http://schemas.openxmlformats.org/officeDocument/2006/relationships/tags" Target="../tags/tag481.xml"/><Relationship Id="rId42" Type="http://schemas.openxmlformats.org/officeDocument/2006/relationships/tags" Target="../tags/tag502.xml"/><Relationship Id="rId47" Type="http://schemas.openxmlformats.org/officeDocument/2006/relationships/tags" Target="../tags/tag507.xml"/><Relationship Id="rId63" Type="http://schemas.openxmlformats.org/officeDocument/2006/relationships/tags" Target="../tags/tag523.xml"/><Relationship Id="rId68" Type="http://schemas.openxmlformats.org/officeDocument/2006/relationships/tags" Target="../tags/tag528.xml"/><Relationship Id="rId84" Type="http://schemas.openxmlformats.org/officeDocument/2006/relationships/tags" Target="../tags/tag544.xml"/><Relationship Id="rId89" Type="http://schemas.openxmlformats.org/officeDocument/2006/relationships/tags" Target="../tags/tag549.xml"/><Relationship Id="rId112" Type="http://schemas.openxmlformats.org/officeDocument/2006/relationships/tags" Target="../tags/tag572.xml"/><Relationship Id="rId133" Type="http://schemas.openxmlformats.org/officeDocument/2006/relationships/tags" Target="../tags/tag593.xml"/><Relationship Id="rId138" Type="http://schemas.openxmlformats.org/officeDocument/2006/relationships/tags" Target="../tags/tag598.xml"/><Relationship Id="rId154" Type="http://schemas.openxmlformats.org/officeDocument/2006/relationships/tags" Target="../tags/tag614.xml"/><Relationship Id="rId159" Type="http://schemas.openxmlformats.org/officeDocument/2006/relationships/tags" Target="../tags/tag619.xml"/><Relationship Id="rId16" Type="http://schemas.openxmlformats.org/officeDocument/2006/relationships/tags" Target="../tags/tag476.xml"/><Relationship Id="rId107" Type="http://schemas.openxmlformats.org/officeDocument/2006/relationships/tags" Target="../tags/tag567.xml"/><Relationship Id="rId11" Type="http://schemas.openxmlformats.org/officeDocument/2006/relationships/tags" Target="../tags/tag471.xml"/><Relationship Id="rId32" Type="http://schemas.openxmlformats.org/officeDocument/2006/relationships/tags" Target="../tags/tag492.xml"/><Relationship Id="rId37" Type="http://schemas.openxmlformats.org/officeDocument/2006/relationships/tags" Target="../tags/tag497.xml"/><Relationship Id="rId53" Type="http://schemas.openxmlformats.org/officeDocument/2006/relationships/tags" Target="../tags/tag513.xml"/><Relationship Id="rId58" Type="http://schemas.openxmlformats.org/officeDocument/2006/relationships/tags" Target="../tags/tag518.xml"/><Relationship Id="rId74" Type="http://schemas.openxmlformats.org/officeDocument/2006/relationships/tags" Target="../tags/tag534.xml"/><Relationship Id="rId79" Type="http://schemas.openxmlformats.org/officeDocument/2006/relationships/tags" Target="../tags/tag539.xml"/><Relationship Id="rId102" Type="http://schemas.openxmlformats.org/officeDocument/2006/relationships/tags" Target="../tags/tag562.xml"/><Relationship Id="rId123" Type="http://schemas.openxmlformats.org/officeDocument/2006/relationships/tags" Target="../tags/tag583.xml"/><Relationship Id="rId128" Type="http://schemas.openxmlformats.org/officeDocument/2006/relationships/tags" Target="../tags/tag588.xml"/><Relationship Id="rId144" Type="http://schemas.openxmlformats.org/officeDocument/2006/relationships/tags" Target="../tags/tag604.xml"/><Relationship Id="rId149" Type="http://schemas.openxmlformats.org/officeDocument/2006/relationships/tags" Target="../tags/tag609.xml"/><Relationship Id="rId5" Type="http://schemas.openxmlformats.org/officeDocument/2006/relationships/tags" Target="../tags/tag465.xml"/><Relationship Id="rId90" Type="http://schemas.openxmlformats.org/officeDocument/2006/relationships/tags" Target="../tags/tag550.xml"/><Relationship Id="rId95" Type="http://schemas.openxmlformats.org/officeDocument/2006/relationships/tags" Target="../tags/tag555.xml"/><Relationship Id="rId160" Type="http://schemas.openxmlformats.org/officeDocument/2006/relationships/tags" Target="../tags/tag620.xml"/><Relationship Id="rId22" Type="http://schemas.openxmlformats.org/officeDocument/2006/relationships/tags" Target="../tags/tag482.xml"/><Relationship Id="rId27" Type="http://schemas.openxmlformats.org/officeDocument/2006/relationships/tags" Target="../tags/tag487.xml"/><Relationship Id="rId43" Type="http://schemas.openxmlformats.org/officeDocument/2006/relationships/tags" Target="../tags/tag503.xml"/><Relationship Id="rId48" Type="http://schemas.openxmlformats.org/officeDocument/2006/relationships/tags" Target="../tags/tag508.xml"/><Relationship Id="rId64" Type="http://schemas.openxmlformats.org/officeDocument/2006/relationships/tags" Target="../tags/tag524.xml"/><Relationship Id="rId69" Type="http://schemas.openxmlformats.org/officeDocument/2006/relationships/tags" Target="../tags/tag529.xml"/><Relationship Id="rId113" Type="http://schemas.openxmlformats.org/officeDocument/2006/relationships/tags" Target="../tags/tag573.xml"/><Relationship Id="rId118" Type="http://schemas.openxmlformats.org/officeDocument/2006/relationships/tags" Target="../tags/tag578.xml"/><Relationship Id="rId134" Type="http://schemas.openxmlformats.org/officeDocument/2006/relationships/tags" Target="../tags/tag594.xml"/><Relationship Id="rId139" Type="http://schemas.openxmlformats.org/officeDocument/2006/relationships/tags" Target="../tags/tag599.xml"/><Relationship Id="rId80" Type="http://schemas.openxmlformats.org/officeDocument/2006/relationships/tags" Target="../tags/tag540.xml"/><Relationship Id="rId85" Type="http://schemas.openxmlformats.org/officeDocument/2006/relationships/tags" Target="../tags/tag545.xml"/><Relationship Id="rId150" Type="http://schemas.openxmlformats.org/officeDocument/2006/relationships/tags" Target="../tags/tag610.xml"/><Relationship Id="rId155" Type="http://schemas.openxmlformats.org/officeDocument/2006/relationships/tags" Target="../tags/tag615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33" Type="http://schemas.openxmlformats.org/officeDocument/2006/relationships/tags" Target="../tags/tag493.xml"/><Relationship Id="rId38" Type="http://schemas.openxmlformats.org/officeDocument/2006/relationships/tags" Target="../tags/tag498.xml"/><Relationship Id="rId59" Type="http://schemas.openxmlformats.org/officeDocument/2006/relationships/tags" Target="../tags/tag519.xml"/><Relationship Id="rId103" Type="http://schemas.openxmlformats.org/officeDocument/2006/relationships/tags" Target="../tags/tag563.xml"/><Relationship Id="rId108" Type="http://schemas.openxmlformats.org/officeDocument/2006/relationships/tags" Target="../tags/tag568.xml"/><Relationship Id="rId124" Type="http://schemas.openxmlformats.org/officeDocument/2006/relationships/tags" Target="../tags/tag584.xml"/><Relationship Id="rId129" Type="http://schemas.openxmlformats.org/officeDocument/2006/relationships/tags" Target="../tags/tag589.xml"/><Relationship Id="rId54" Type="http://schemas.openxmlformats.org/officeDocument/2006/relationships/tags" Target="../tags/tag514.xml"/><Relationship Id="rId70" Type="http://schemas.openxmlformats.org/officeDocument/2006/relationships/tags" Target="../tags/tag530.xml"/><Relationship Id="rId75" Type="http://schemas.openxmlformats.org/officeDocument/2006/relationships/tags" Target="../tags/tag535.xml"/><Relationship Id="rId91" Type="http://schemas.openxmlformats.org/officeDocument/2006/relationships/tags" Target="../tags/tag551.xml"/><Relationship Id="rId96" Type="http://schemas.openxmlformats.org/officeDocument/2006/relationships/tags" Target="../tags/tag556.xml"/><Relationship Id="rId140" Type="http://schemas.openxmlformats.org/officeDocument/2006/relationships/tags" Target="../tags/tag600.xml"/><Relationship Id="rId145" Type="http://schemas.openxmlformats.org/officeDocument/2006/relationships/tags" Target="../tags/tag605.xml"/><Relationship Id="rId161" Type="http://schemas.openxmlformats.org/officeDocument/2006/relationships/tags" Target="../tags/tag621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5" Type="http://schemas.openxmlformats.org/officeDocument/2006/relationships/tags" Target="../tags/tag475.xml"/><Relationship Id="rId23" Type="http://schemas.openxmlformats.org/officeDocument/2006/relationships/tags" Target="../tags/tag483.xml"/><Relationship Id="rId28" Type="http://schemas.openxmlformats.org/officeDocument/2006/relationships/tags" Target="../tags/tag488.xml"/><Relationship Id="rId36" Type="http://schemas.openxmlformats.org/officeDocument/2006/relationships/tags" Target="../tags/tag496.xml"/><Relationship Id="rId49" Type="http://schemas.openxmlformats.org/officeDocument/2006/relationships/tags" Target="../tags/tag509.xml"/><Relationship Id="rId57" Type="http://schemas.openxmlformats.org/officeDocument/2006/relationships/tags" Target="../tags/tag517.xml"/><Relationship Id="rId106" Type="http://schemas.openxmlformats.org/officeDocument/2006/relationships/tags" Target="../tags/tag566.xml"/><Relationship Id="rId114" Type="http://schemas.openxmlformats.org/officeDocument/2006/relationships/tags" Target="../tags/tag574.xml"/><Relationship Id="rId119" Type="http://schemas.openxmlformats.org/officeDocument/2006/relationships/tags" Target="../tags/tag579.xml"/><Relationship Id="rId127" Type="http://schemas.openxmlformats.org/officeDocument/2006/relationships/tags" Target="../tags/tag587.xml"/><Relationship Id="rId10" Type="http://schemas.openxmlformats.org/officeDocument/2006/relationships/tags" Target="../tags/tag470.xml"/><Relationship Id="rId31" Type="http://schemas.openxmlformats.org/officeDocument/2006/relationships/tags" Target="../tags/tag491.xml"/><Relationship Id="rId44" Type="http://schemas.openxmlformats.org/officeDocument/2006/relationships/tags" Target="../tags/tag504.xml"/><Relationship Id="rId52" Type="http://schemas.openxmlformats.org/officeDocument/2006/relationships/tags" Target="../tags/tag512.xml"/><Relationship Id="rId60" Type="http://schemas.openxmlformats.org/officeDocument/2006/relationships/tags" Target="../tags/tag520.xml"/><Relationship Id="rId65" Type="http://schemas.openxmlformats.org/officeDocument/2006/relationships/tags" Target="../tags/tag525.xml"/><Relationship Id="rId73" Type="http://schemas.openxmlformats.org/officeDocument/2006/relationships/tags" Target="../tags/tag533.xml"/><Relationship Id="rId78" Type="http://schemas.openxmlformats.org/officeDocument/2006/relationships/tags" Target="../tags/tag538.xml"/><Relationship Id="rId81" Type="http://schemas.openxmlformats.org/officeDocument/2006/relationships/tags" Target="../tags/tag541.xml"/><Relationship Id="rId86" Type="http://schemas.openxmlformats.org/officeDocument/2006/relationships/tags" Target="../tags/tag546.xml"/><Relationship Id="rId94" Type="http://schemas.openxmlformats.org/officeDocument/2006/relationships/tags" Target="../tags/tag554.xml"/><Relationship Id="rId99" Type="http://schemas.openxmlformats.org/officeDocument/2006/relationships/tags" Target="../tags/tag559.xml"/><Relationship Id="rId101" Type="http://schemas.openxmlformats.org/officeDocument/2006/relationships/tags" Target="../tags/tag561.xml"/><Relationship Id="rId122" Type="http://schemas.openxmlformats.org/officeDocument/2006/relationships/tags" Target="../tags/tag582.xml"/><Relationship Id="rId130" Type="http://schemas.openxmlformats.org/officeDocument/2006/relationships/tags" Target="../tags/tag590.xml"/><Relationship Id="rId135" Type="http://schemas.openxmlformats.org/officeDocument/2006/relationships/tags" Target="../tags/tag595.xml"/><Relationship Id="rId143" Type="http://schemas.openxmlformats.org/officeDocument/2006/relationships/tags" Target="../tags/tag603.xml"/><Relationship Id="rId148" Type="http://schemas.openxmlformats.org/officeDocument/2006/relationships/tags" Target="../tags/tag608.xml"/><Relationship Id="rId151" Type="http://schemas.openxmlformats.org/officeDocument/2006/relationships/tags" Target="../tags/tag611.xml"/><Relationship Id="rId156" Type="http://schemas.openxmlformats.org/officeDocument/2006/relationships/tags" Target="../tags/tag616.xml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39" Type="http://schemas.openxmlformats.org/officeDocument/2006/relationships/tags" Target="../tags/tag499.xml"/><Relationship Id="rId109" Type="http://schemas.openxmlformats.org/officeDocument/2006/relationships/tags" Target="../tags/tag569.xml"/><Relationship Id="rId34" Type="http://schemas.openxmlformats.org/officeDocument/2006/relationships/tags" Target="../tags/tag494.xml"/><Relationship Id="rId50" Type="http://schemas.openxmlformats.org/officeDocument/2006/relationships/tags" Target="../tags/tag510.xml"/><Relationship Id="rId55" Type="http://schemas.openxmlformats.org/officeDocument/2006/relationships/tags" Target="../tags/tag515.xml"/><Relationship Id="rId76" Type="http://schemas.openxmlformats.org/officeDocument/2006/relationships/tags" Target="../tags/tag536.xml"/><Relationship Id="rId97" Type="http://schemas.openxmlformats.org/officeDocument/2006/relationships/tags" Target="../tags/tag557.xml"/><Relationship Id="rId104" Type="http://schemas.openxmlformats.org/officeDocument/2006/relationships/tags" Target="../tags/tag564.xml"/><Relationship Id="rId120" Type="http://schemas.openxmlformats.org/officeDocument/2006/relationships/tags" Target="../tags/tag580.xml"/><Relationship Id="rId125" Type="http://schemas.openxmlformats.org/officeDocument/2006/relationships/tags" Target="../tags/tag585.xml"/><Relationship Id="rId141" Type="http://schemas.openxmlformats.org/officeDocument/2006/relationships/tags" Target="../tags/tag601.xml"/><Relationship Id="rId146" Type="http://schemas.openxmlformats.org/officeDocument/2006/relationships/tags" Target="../tags/tag606.xml"/><Relationship Id="rId7" Type="http://schemas.openxmlformats.org/officeDocument/2006/relationships/tags" Target="../tags/tag467.xml"/><Relationship Id="rId71" Type="http://schemas.openxmlformats.org/officeDocument/2006/relationships/tags" Target="../tags/tag531.xml"/><Relationship Id="rId92" Type="http://schemas.openxmlformats.org/officeDocument/2006/relationships/tags" Target="../tags/tag552.xml"/><Relationship Id="rId162" Type="http://schemas.openxmlformats.org/officeDocument/2006/relationships/tags" Target="../tags/tag622.xml"/><Relationship Id="rId2" Type="http://schemas.openxmlformats.org/officeDocument/2006/relationships/tags" Target="../tags/tag462.xml"/><Relationship Id="rId29" Type="http://schemas.openxmlformats.org/officeDocument/2006/relationships/tags" Target="../tags/tag489.xml"/><Relationship Id="rId24" Type="http://schemas.openxmlformats.org/officeDocument/2006/relationships/tags" Target="../tags/tag484.xml"/><Relationship Id="rId40" Type="http://schemas.openxmlformats.org/officeDocument/2006/relationships/tags" Target="../tags/tag500.xml"/><Relationship Id="rId45" Type="http://schemas.openxmlformats.org/officeDocument/2006/relationships/tags" Target="../tags/tag505.xml"/><Relationship Id="rId66" Type="http://schemas.openxmlformats.org/officeDocument/2006/relationships/tags" Target="../tags/tag526.xml"/><Relationship Id="rId87" Type="http://schemas.openxmlformats.org/officeDocument/2006/relationships/tags" Target="../tags/tag547.xml"/><Relationship Id="rId110" Type="http://schemas.openxmlformats.org/officeDocument/2006/relationships/tags" Target="../tags/tag570.xml"/><Relationship Id="rId115" Type="http://schemas.openxmlformats.org/officeDocument/2006/relationships/tags" Target="../tags/tag575.xml"/><Relationship Id="rId131" Type="http://schemas.openxmlformats.org/officeDocument/2006/relationships/tags" Target="../tags/tag591.xml"/><Relationship Id="rId136" Type="http://schemas.openxmlformats.org/officeDocument/2006/relationships/tags" Target="../tags/tag596.xml"/><Relationship Id="rId157" Type="http://schemas.openxmlformats.org/officeDocument/2006/relationships/tags" Target="../tags/tag617.xml"/><Relationship Id="rId61" Type="http://schemas.openxmlformats.org/officeDocument/2006/relationships/tags" Target="../tags/tag521.xml"/><Relationship Id="rId82" Type="http://schemas.openxmlformats.org/officeDocument/2006/relationships/tags" Target="../tags/tag542.xml"/><Relationship Id="rId152" Type="http://schemas.openxmlformats.org/officeDocument/2006/relationships/tags" Target="../tags/tag612.xml"/><Relationship Id="rId19" Type="http://schemas.openxmlformats.org/officeDocument/2006/relationships/tags" Target="../tags/tag479.xml"/><Relationship Id="rId14" Type="http://schemas.openxmlformats.org/officeDocument/2006/relationships/tags" Target="../tags/tag474.xml"/><Relationship Id="rId30" Type="http://schemas.openxmlformats.org/officeDocument/2006/relationships/tags" Target="../tags/tag490.xml"/><Relationship Id="rId35" Type="http://schemas.openxmlformats.org/officeDocument/2006/relationships/tags" Target="../tags/tag495.xml"/><Relationship Id="rId56" Type="http://schemas.openxmlformats.org/officeDocument/2006/relationships/tags" Target="../tags/tag516.xml"/><Relationship Id="rId77" Type="http://schemas.openxmlformats.org/officeDocument/2006/relationships/tags" Target="../tags/tag537.xml"/><Relationship Id="rId100" Type="http://schemas.openxmlformats.org/officeDocument/2006/relationships/tags" Target="../tags/tag560.xml"/><Relationship Id="rId105" Type="http://schemas.openxmlformats.org/officeDocument/2006/relationships/tags" Target="../tags/tag565.xml"/><Relationship Id="rId126" Type="http://schemas.openxmlformats.org/officeDocument/2006/relationships/tags" Target="../tags/tag586.xml"/><Relationship Id="rId147" Type="http://schemas.openxmlformats.org/officeDocument/2006/relationships/tags" Target="../tags/tag607.xml"/><Relationship Id="rId8" Type="http://schemas.openxmlformats.org/officeDocument/2006/relationships/tags" Target="../tags/tag468.xml"/><Relationship Id="rId51" Type="http://schemas.openxmlformats.org/officeDocument/2006/relationships/tags" Target="../tags/tag511.xml"/><Relationship Id="rId72" Type="http://schemas.openxmlformats.org/officeDocument/2006/relationships/tags" Target="../tags/tag532.xml"/><Relationship Id="rId93" Type="http://schemas.openxmlformats.org/officeDocument/2006/relationships/tags" Target="../tags/tag553.xml"/><Relationship Id="rId98" Type="http://schemas.openxmlformats.org/officeDocument/2006/relationships/tags" Target="../tags/tag558.xml"/><Relationship Id="rId121" Type="http://schemas.openxmlformats.org/officeDocument/2006/relationships/tags" Target="../tags/tag581.xml"/><Relationship Id="rId142" Type="http://schemas.openxmlformats.org/officeDocument/2006/relationships/tags" Target="../tags/tag602.xml"/><Relationship Id="rId163" Type="http://schemas.openxmlformats.org/officeDocument/2006/relationships/slideLayout" Target="../slideLayouts/slideLayout1.xml"/><Relationship Id="rId3" Type="http://schemas.openxmlformats.org/officeDocument/2006/relationships/tags" Target="../tags/tag463.xml"/><Relationship Id="rId25" Type="http://schemas.openxmlformats.org/officeDocument/2006/relationships/tags" Target="../tags/tag485.xml"/><Relationship Id="rId46" Type="http://schemas.openxmlformats.org/officeDocument/2006/relationships/tags" Target="../tags/tag506.xml"/><Relationship Id="rId67" Type="http://schemas.openxmlformats.org/officeDocument/2006/relationships/tags" Target="../tags/tag527.xml"/><Relationship Id="rId116" Type="http://schemas.openxmlformats.org/officeDocument/2006/relationships/tags" Target="../tags/tag576.xml"/><Relationship Id="rId137" Type="http://schemas.openxmlformats.org/officeDocument/2006/relationships/tags" Target="../tags/tag597.xml"/><Relationship Id="rId158" Type="http://schemas.openxmlformats.org/officeDocument/2006/relationships/tags" Target="../tags/tag618.xml"/><Relationship Id="rId20" Type="http://schemas.openxmlformats.org/officeDocument/2006/relationships/tags" Target="../tags/tag480.xml"/><Relationship Id="rId41" Type="http://schemas.openxmlformats.org/officeDocument/2006/relationships/tags" Target="../tags/tag501.xml"/><Relationship Id="rId62" Type="http://schemas.openxmlformats.org/officeDocument/2006/relationships/tags" Target="../tags/tag522.xml"/><Relationship Id="rId83" Type="http://schemas.openxmlformats.org/officeDocument/2006/relationships/tags" Target="../tags/tag543.xml"/><Relationship Id="rId88" Type="http://schemas.openxmlformats.org/officeDocument/2006/relationships/tags" Target="../tags/tag548.xml"/><Relationship Id="rId111" Type="http://schemas.openxmlformats.org/officeDocument/2006/relationships/tags" Target="../tags/tag571.xml"/><Relationship Id="rId132" Type="http://schemas.openxmlformats.org/officeDocument/2006/relationships/tags" Target="../tags/tag592.xml"/><Relationship Id="rId153" Type="http://schemas.openxmlformats.org/officeDocument/2006/relationships/tags" Target="../tags/tag61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739.xml"/><Relationship Id="rId299" Type="http://schemas.openxmlformats.org/officeDocument/2006/relationships/tags" Target="../tags/tag921.xml"/><Relationship Id="rId303" Type="http://schemas.openxmlformats.org/officeDocument/2006/relationships/tags" Target="../tags/tag925.xml"/><Relationship Id="rId21" Type="http://schemas.openxmlformats.org/officeDocument/2006/relationships/tags" Target="../tags/tag643.xml"/><Relationship Id="rId42" Type="http://schemas.openxmlformats.org/officeDocument/2006/relationships/tags" Target="../tags/tag664.xml"/><Relationship Id="rId63" Type="http://schemas.openxmlformats.org/officeDocument/2006/relationships/tags" Target="../tags/tag685.xml"/><Relationship Id="rId84" Type="http://schemas.openxmlformats.org/officeDocument/2006/relationships/tags" Target="../tags/tag706.xml"/><Relationship Id="rId138" Type="http://schemas.openxmlformats.org/officeDocument/2006/relationships/tags" Target="../tags/tag760.xml"/><Relationship Id="rId159" Type="http://schemas.openxmlformats.org/officeDocument/2006/relationships/tags" Target="../tags/tag781.xml"/><Relationship Id="rId324" Type="http://schemas.openxmlformats.org/officeDocument/2006/relationships/tags" Target="../tags/tag946.xml"/><Relationship Id="rId170" Type="http://schemas.openxmlformats.org/officeDocument/2006/relationships/tags" Target="../tags/tag792.xml"/><Relationship Id="rId191" Type="http://schemas.openxmlformats.org/officeDocument/2006/relationships/tags" Target="../tags/tag813.xml"/><Relationship Id="rId205" Type="http://schemas.openxmlformats.org/officeDocument/2006/relationships/tags" Target="../tags/tag827.xml"/><Relationship Id="rId226" Type="http://schemas.openxmlformats.org/officeDocument/2006/relationships/tags" Target="../tags/tag848.xml"/><Relationship Id="rId247" Type="http://schemas.openxmlformats.org/officeDocument/2006/relationships/tags" Target="../tags/tag869.xml"/><Relationship Id="rId107" Type="http://schemas.openxmlformats.org/officeDocument/2006/relationships/tags" Target="../tags/tag729.xml"/><Relationship Id="rId268" Type="http://schemas.openxmlformats.org/officeDocument/2006/relationships/tags" Target="../tags/tag890.xml"/><Relationship Id="rId289" Type="http://schemas.openxmlformats.org/officeDocument/2006/relationships/tags" Target="../tags/tag911.xml"/><Relationship Id="rId11" Type="http://schemas.openxmlformats.org/officeDocument/2006/relationships/tags" Target="../tags/tag633.xml"/><Relationship Id="rId32" Type="http://schemas.openxmlformats.org/officeDocument/2006/relationships/tags" Target="../tags/tag654.xml"/><Relationship Id="rId53" Type="http://schemas.openxmlformats.org/officeDocument/2006/relationships/tags" Target="../tags/tag675.xml"/><Relationship Id="rId74" Type="http://schemas.openxmlformats.org/officeDocument/2006/relationships/tags" Target="../tags/tag696.xml"/><Relationship Id="rId128" Type="http://schemas.openxmlformats.org/officeDocument/2006/relationships/tags" Target="../tags/tag750.xml"/><Relationship Id="rId149" Type="http://schemas.openxmlformats.org/officeDocument/2006/relationships/tags" Target="../tags/tag771.xml"/><Relationship Id="rId314" Type="http://schemas.openxmlformats.org/officeDocument/2006/relationships/tags" Target="../tags/tag936.xml"/><Relationship Id="rId5" Type="http://schemas.openxmlformats.org/officeDocument/2006/relationships/tags" Target="../tags/tag627.xml"/><Relationship Id="rId95" Type="http://schemas.openxmlformats.org/officeDocument/2006/relationships/tags" Target="../tags/tag717.xml"/><Relationship Id="rId160" Type="http://schemas.openxmlformats.org/officeDocument/2006/relationships/tags" Target="../tags/tag782.xml"/><Relationship Id="rId181" Type="http://schemas.openxmlformats.org/officeDocument/2006/relationships/tags" Target="../tags/tag803.xml"/><Relationship Id="rId216" Type="http://schemas.openxmlformats.org/officeDocument/2006/relationships/tags" Target="../tags/tag838.xml"/><Relationship Id="rId237" Type="http://schemas.openxmlformats.org/officeDocument/2006/relationships/tags" Target="../tags/tag859.xml"/><Relationship Id="rId258" Type="http://schemas.openxmlformats.org/officeDocument/2006/relationships/tags" Target="../tags/tag880.xml"/><Relationship Id="rId279" Type="http://schemas.openxmlformats.org/officeDocument/2006/relationships/tags" Target="../tags/tag901.xml"/><Relationship Id="rId22" Type="http://schemas.openxmlformats.org/officeDocument/2006/relationships/tags" Target="../tags/tag644.xml"/><Relationship Id="rId43" Type="http://schemas.openxmlformats.org/officeDocument/2006/relationships/tags" Target="../tags/tag665.xml"/><Relationship Id="rId64" Type="http://schemas.openxmlformats.org/officeDocument/2006/relationships/tags" Target="../tags/tag686.xml"/><Relationship Id="rId118" Type="http://schemas.openxmlformats.org/officeDocument/2006/relationships/tags" Target="../tags/tag740.xml"/><Relationship Id="rId139" Type="http://schemas.openxmlformats.org/officeDocument/2006/relationships/tags" Target="../tags/tag761.xml"/><Relationship Id="rId290" Type="http://schemas.openxmlformats.org/officeDocument/2006/relationships/tags" Target="../tags/tag912.xml"/><Relationship Id="rId304" Type="http://schemas.openxmlformats.org/officeDocument/2006/relationships/tags" Target="../tags/tag926.xml"/><Relationship Id="rId325" Type="http://schemas.openxmlformats.org/officeDocument/2006/relationships/slideLayout" Target="../slideLayouts/slideLayout1.xml"/><Relationship Id="rId85" Type="http://schemas.openxmlformats.org/officeDocument/2006/relationships/tags" Target="../tags/tag707.xml"/><Relationship Id="rId150" Type="http://schemas.openxmlformats.org/officeDocument/2006/relationships/tags" Target="../tags/tag772.xml"/><Relationship Id="rId171" Type="http://schemas.openxmlformats.org/officeDocument/2006/relationships/tags" Target="../tags/tag793.xml"/><Relationship Id="rId192" Type="http://schemas.openxmlformats.org/officeDocument/2006/relationships/tags" Target="../tags/tag814.xml"/><Relationship Id="rId206" Type="http://schemas.openxmlformats.org/officeDocument/2006/relationships/tags" Target="../tags/tag828.xml"/><Relationship Id="rId227" Type="http://schemas.openxmlformats.org/officeDocument/2006/relationships/tags" Target="../tags/tag849.xml"/><Relationship Id="rId248" Type="http://schemas.openxmlformats.org/officeDocument/2006/relationships/tags" Target="../tags/tag870.xml"/><Relationship Id="rId269" Type="http://schemas.openxmlformats.org/officeDocument/2006/relationships/tags" Target="../tags/tag891.xml"/><Relationship Id="rId12" Type="http://schemas.openxmlformats.org/officeDocument/2006/relationships/tags" Target="../tags/tag634.xml"/><Relationship Id="rId33" Type="http://schemas.openxmlformats.org/officeDocument/2006/relationships/tags" Target="../tags/tag655.xml"/><Relationship Id="rId108" Type="http://schemas.openxmlformats.org/officeDocument/2006/relationships/tags" Target="../tags/tag730.xml"/><Relationship Id="rId129" Type="http://schemas.openxmlformats.org/officeDocument/2006/relationships/tags" Target="../tags/tag751.xml"/><Relationship Id="rId280" Type="http://schemas.openxmlformats.org/officeDocument/2006/relationships/tags" Target="../tags/tag902.xml"/><Relationship Id="rId315" Type="http://schemas.openxmlformats.org/officeDocument/2006/relationships/tags" Target="../tags/tag937.xml"/><Relationship Id="rId54" Type="http://schemas.openxmlformats.org/officeDocument/2006/relationships/tags" Target="../tags/tag676.xml"/><Relationship Id="rId75" Type="http://schemas.openxmlformats.org/officeDocument/2006/relationships/tags" Target="../tags/tag697.xml"/><Relationship Id="rId96" Type="http://schemas.openxmlformats.org/officeDocument/2006/relationships/tags" Target="../tags/tag718.xml"/><Relationship Id="rId140" Type="http://schemas.openxmlformats.org/officeDocument/2006/relationships/tags" Target="../tags/tag762.xml"/><Relationship Id="rId161" Type="http://schemas.openxmlformats.org/officeDocument/2006/relationships/tags" Target="../tags/tag783.xml"/><Relationship Id="rId182" Type="http://schemas.openxmlformats.org/officeDocument/2006/relationships/tags" Target="../tags/tag804.xml"/><Relationship Id="rId217" Type="http://schemas.openxmlformats.org/officeDocument/2006/relationships/tags" Target="../tags/tag839.xml"/><Relationship Id="rId6" Type="http://schemas.openxmlformats.org/officeDocument/2006/relationships/tags" Target="../tags/tag628.xml"/><Relationship Id="rId238" Type="http://schemas.openxmlformats.org/officeDocument/2006/relationships/tags" Target="../tags/tag860.xml"/><Relationship Id="rId259" Type="http://schemas.openxmlformats.org/officeDocument/2006/relationships/tags" Target="../tags/tag881.xml"/><Relationship Id="rId23" Type="http://schemas.openxmlformats.org/officeDocument/2006/relationships/tags" Target="../tags/tag645.xml"/><Relationship Id="rId119" Type="http://schemas.openxmlformats.org/officeDocument/2006/relationships/tags" Target="../tags/tag741.xml"/><Relationship Id="rId270" Type="http://schemas.openxmlformats.org/officeDocument/2006/relationships/tags" Target="../tags/tag892.xml"/><Relationship Id="rId291" Type="http://schemas.openxmlformats.org/officeDocument/2006/relationships/tags" Target="../tags/tag913.xml"/><Relationship Id="rId305" Type="http://schemas.openxmlformats.org/officeDocument/2006/relationships/tags" Target="../tags/tag927.xml"/><Relationship Id="rId44" Type="http://schemas.openxmlformats.org/officeDocument/2006/relationships/tags" Target="../tags/tag666.xml"/><Relationship Id="rId65" Type="http://schemas.openxmlformats.org/officeDocument/2006/relationships/tags" Target="../tags/tag687.xml"/><Relationship Id="rId86" Type="http://schemas.openxmlformats.org/officeDocument/2006/relationships/tags" Target="../tags/tag708.xml"/><Relationship Id="rId130" Type="http://schemas.openxmlformats.org/officeDocument/2006/relationships/tags" Target="../tags/tag752.xml"/><Relationship Id="rId151" Type="http://schemas.openxmlformats.org/officeDocument/2006/relationships/tags" Target="../tags/tag773.xml"/><Relationship Id="rId172" Type="http://schemas.openxmlformats.org/officeDocument/2006/relationships/tags" Target="../tags/tag794.xml"/><Relationship Id="rId193" Type="http://schemas.openxmlformats.org/officeDocument/2006/relationships/tags" Target="../tags/tag815.xml"/><Relationship Id="rId207" Type="http://schemas.openxmlformats.org/officeDocument/2006/relationships/tags" Target="../tags/tag829.xml"/><Relationship Id="rId228" Type="http://schemas.openxmlformats.org/officeDocument/2006/relationships/tags" Target="../tags/tag850.xml"/><Relationship Id="rId249" Type="http://schemas.openxmlformats.org/officeDocument/2006/relationships/tags" Target="../tags/tag871.xml"/><Relationship Id="rId13" Type="http://schemas.openxmlformats.org/officeDocument/2006/relationships/tags" Target="../tags/tag635.xml"/><Relationship Id="rId109" Type="http://schemas.openxmlformats.org/officeDocument/2006/relationships/tags" Target="../tags/tag731.xml"/><Relationship Id="rId260" Type="http://schemas.openxmlformats.org/officeDocument/2006/relationships/tags" Target="../tags/tag882.xml"/><Relationship Id="rId281" Type="http://schemas.openxmlformats.org/officeDocument/2006/relationships/tags" Target="../tags/tag903.xml"/><Relationship Id="rId316" Type="http://schemas.openxmlformats.org/officeDocument/2006/relationships/tags" Target="../tags/tag938.xml"/><Relationship Id="rId34" Type="http://schemas.openxmlformats.org/officeDocument/2006/relationships/tags" Target="../tags/tag656.xml"/><Relationship Id="rId55" Type="http://schemas.openxmlformats.org/officeDocument/2006/relationships/tags" Target="../tags/tag677.xml"/><Relationship Id="rId76" Type="http://schemas.openxmlformats.org/officeDocument/2006/relationships/tags" Target="../tags/tag698.xml"/><Relationship Id="rId97" Type="http://schemas.openxmlformats.org/officeDocument/2006/relationships/tags" Target="../tags/tag719.xml"/><Relationship Id="rId120" Type="http://schemas.openxmlformats.org/officeDocument/2006/relationships/tags" Target="../tags/tag742.xml"/><Relationship Id="rId141" Type="http://schemas.openxmlformats.org/officeDocument/2006/relationships/tags" Target="../tags/tag763.xml"/><Relationship Id="rId7" Type="http://schemas.openxmlformats.org/officeDocument/2006/relationships/tags" Target="../tags/tag629.xml"/><Relationship Id="rId162" Type="http://schemas.openxmlformats.org/officeDocument/2006/relationships/tags" Target="../tags/tag784.xml"/><Relationship Id="rId183" Type="http://schemas.openxmlformats.org/officeDocument/2006/relationships/tags" Target="../tags/tag805.xml"/><Relationship Id="rId218" Type="http://schemas.openxmlformats.org/officeDocument/2006/relationships/tags" Target="../tags/tag840.xml"/><Relationship Id="rId239" Type="http://schemas.openxmlformats.org/officeDocument/2006/relationships/tags" Target="../tags/tag861.xml"/><Relationship Id="rId250" Type="http://schemas.openxmlformats.org/officeDocument/2006/relationships/tags" Target="../tags/tag872.xml"/><Relationship Id="rId271" Type="http://schemas.openxmlformats.org/officeDocument/2006/relationships/tags" Target="../tags/tag893.xml"/><Relationship Id="rId292" Type="http://schemas.openxmlformats.org/officeDocument/2006/relationships/tags" Target="../tags/tag914.xml"/><Relationship Id="rId306" Type="http://schemas.openxmlformats.org/officeDocument/2006/relationships/tags" Target="../tags/tag928.xml"/><Relationship Id="rId24" Type="http://schemas.openxmlformats.org/officeDocument/2006/relationships/tags" Target="../tags/tag646.xml"/><Relationship Id="rId45" Type="http://schemas.openxmlformats.org/officeDocument/2006/relationships/tags" Target="../tags/tag667.xml"/><Relationship Id="rId66" Type="http://schemas.openxmlformats.org/officeDocument/2006/relationships/tags" Target="../tags/tag688.xml"/><Relationship Id="rId87" Type="http://schemas.openxmlformats.org/officeDocument/2006/relationships/tags" Target="../tags/tag709.xml"/><Relationship Id="rId110" Type="http://schemas.openxmlformats.org/officeDocument/2006/relationships/tags" Target="../tags/tag732.xml"/><Relationship Id="rId131" Type="http://schemas.openxmlformats.org/officeDocument/2006/relationships/tags" Target="../tags/tag753.xml"/><Relationship Id="rId152" Type="http://schemas.openxmlformats.org/officeDocument/2006/relationships/tags" Target="../tags/tag774.xml"/><Relationship Id="rId173" Type="http://schemas.openxmlformats.org/officeDocument/2006/relationships/tags" Target="../tags/tag795.xml"/><Relationship Id="rId194" Type="http://schemas.openxmlformats.org/officeDocument/2006/relationships/tags" Target="../tags/tag816.xml"/><Relationship Id="rId208" Type="http://schemas.openxmlformats.org/officeDocument/2006/relationships/tags" Target="../tags/tag830.xml"/><Relationship Id="rId229" Type="http://schemas.openxmlformats.org/officeDocument/2006/relationships/tags" Target="../tags/tag851.xml"/><Relationship Id="rId240" Type="http://schemas.openxmlformats.org/officeDocument/2006/relationships/tags" Target="../tags/tag862.xml"/><Relationship Id="rId261" Type="http://schemas.openxmlformats.org/officeDocument/2006/relationships/tags" Target="../tags/tag883.xml"/><Relationship Id="rId14" Type="http://schemas.openxmlformats.org/officeDocument/2006/relationships/tags" Target="../tags/tag636.xml"/><Relationship Id="rId30" Type="http://schemas.openxmlformats.org/officeDocument/2006/relationships/tags" Target="../tags/tag652.xml"/><Relationship Id="rId35" Type="http://schemas.openxmlformats.org/officeDocument/2006/relationships/tags" Target="../tags/tag657.xml"/><Relationship Id="rId56" Type="http://schemas.openxmlformats.org/officeDocument/2006/relationships/tags" Target="../tags/tag678.xml"/><Relationship Id="rId77" Type="http://schemas.openxmlformats.org/officeDocument/2006/relationships/tags" Target="../tags/tag699.xml"/><Relationship Id="rId100" Type="http://schemas.openxmlformats.org/officeDocument/2006/relationships/tags" Target="../tags/tag722.xml"/><Relationship Id="rId105" Type="http://schemas.openxmlformats.org/officeDocument/2006/relationships/tags" Target="../tags/tag727.xml"/><Relationship Id="rId126" Type="http://schemas.openxmlformats.org/officeDocument/2006/relationships/tags" Target="../tags/tag748.xml"/><Relationship Id="rId147" Type="http://schemas.openxmlformats.org/officeDocument/2006/relationships/tags" Target="../tags/tag769.xml"/><Relationship Id="rId168" Type="http://schemas.openxmlformats.org/officeDocument/2006/relationships/tags" Target="../tags/tag790.xml"/><Relationship Id="rId282" Type="http://schemas.openxmlformats.org/officeDocument/2006/relationships/tags" Target="../tags/tag904.xml"/><Relationship Id="rId312" Type="http://schemas.openxmlformats.org/officeDocument/2006/relationships/tags" Target="../tags/tag934.xml"/><Relationship Id="rId317" Type="http://schemas.openxmlformats.org/officeDocument/2006/relationships/tags" Target="../tags/tag939.xml"/><Relationship Id="rId8" Type="http://schemas.openxmlformats.org/officeDocument/2006/relationships/tags" Target="../tags/tag630.xml"/><Relationship Id="rId51" Type="http://schemas.openxmlformats.org/officeDocument/2006/relationships/tags" Target="../tags/tag673.xml"/><Relationship Id="rId72" Type="http://schemas.openxmlformats.org/officeDocument/2006/relationships/tags" Target="../tags/tag694.xml"/><Relationship Id="rId93" Type="http://schemas.openxmlformats.org/officeDocument/2006/relationships/tags" Target="../tags/tag715.xml"/><Relationship Id="rId98" Type="http://schemas.openxmlformats.org/officeDocument/2006/relationships/tags" Target="../tags/tag720.xml"/><Relationship Id="rId121" Type="http://schemas.openxmlformats.org/officeDocument/2006/relationships/tags" Target="../tags/tag743.xml"/><Relationship Id="rId142" Type="http://schemas.openxmlformats.org/officeDocument/2006/relationships/tags" Target="../tags/tag764.xml"/><Relationship Id="rId163" Type="http://schemas.openxmlformats.org/officeDocument/2006/relationships/tags" Target="../tags/tag785.xml"/><Relationship Id="rId184" Type="http://schemas.openxmlformats.org/officeDocument/2006/relationships/tags" Target="../tags/tag806.xml"/><Relationship Id="rId189" Type="http://schemas.openxmlformats.org/officeDocument/2006/relationships/tags" Target="../tags/tag811.xml"/><Relationship Id="rId219" Type="http://schemas.openxmlformats.org/officeDocument/2006/relationships/tags" Target="../tags/tag841.xml"/><Relationship Id="rId3" Type="http://schemas.openxmlformats.org/officeDocument/2006/relationships/tags" Target="../tags/tag625.xml"/><Relationship Id="rId214" Type="http://schemas.openxmlformats.org/officeDocument/2006/relationships/tags" Target="../tags/tag836.xml"/><Relationship Id="rId230" Type="http://schemas.openxmlformats.org/officeDocument/2006/relationships/tags" Target="../tags/tag852.xml"/><Relationship Id="rId235" Type="http://schemas.openxmlformats.org/officeDocument/2006/relationships/tags" Target="../tags/tag857.xml"/><Relationship Id="rId251" Type="http://schemas.openxmlformats.org/officeDocument/2006/relationships/tags" Target="../tags/tag873.xml"/><Relationship Id="rId256" Type="http://schemas.openxmlformats.org/officeDocument/2006/relationships/tags" Target="../tags/tag878.xml"/><Relationship Id="rId277" Type="http://schemas.openxmlformats.org/officeDocument/2006/relationships/tags" Target="../tags/tag899.xml"/><Relationship Id="rId298" Type="http://schemas.openxmlformats.org/officeDocument/2006/relationships/tags" Target="../tags/tag920.xml"/><Relationship Id="rId25" Type="http://schemas.openxmlformats.org/officeDocument/2006/relationships/tags" Target="../tags/tag647.xml"/><Relationship Id="rId46" Type="http://schemas.openxmlformats.org/officeDocument/2006/relationships/tags" Target="../tags/tag668.xml"/><Relationship Id="rId67" Type="http://schemas.openxmlformats.org/officeDocument/2006/relationships/tags" Target="../tags/tag689.xml"/><Relationship Id="rId116" Type="http://schemas.openxmlformats.org/officeDocument/2006/relationships/tags" Target="../tags/tag738.xml"/><Relationship Id="rId137" Type="http://schemas.openxmlformats.org/officeDocument/2006/relationships/tags" Target="../tags/tag759.xml"/><Relationship Id="rId158" Type="http://schemas.openxmlformats.org/officeDocument/2006/relationships/tags" Target="../tags/tag780.xml"/><Relationship Id="rId272" Type="http://schemas.openxmlformats.org/officeDocument/2006/relationships/tags" Target="../tags/tag894.xml"/><Relationship Id="rId293" Type="http://schemas.openxmlformats.org/officeDocument/2006/relationships/tags" Target="../tags/tag915.xml"/><Relationship Id="rId302" Type="http://schemas.openxmlformats.org/officeDocument/2006/relationships/tags" Target="../tags/tag924.xml"/><Relationship Id="rId307" Type="http://schemas.openxmlformats.org/officeDocument/2006/relationships/tags" Target="../tags/tag929.xml"/><Relationship Id="rId323" Type="http://schemas.openxmlformats.org/officeDocument/2006/relationships/tags" Target="../tags/tag945.xml"/><Relationship Id="rId20" Type="http://schemas.openxmlformats.org/officeDocument/2006/relationships/tags" Target="../tags/tag642.xml"/><Relationship Id="rId41" Type="http://schemas.openxmlformats.org/officeDocument/2006/relationships/tags" Target="../tags/tag663.xml"/><Relationship Id="rId62" Type="http://schemas.openxmlformats.org/officeDocument/2006/relationships/tags" Target="../tags/tag684.xml"/><Relationship Id="rId83" Type="http://schemas.openxmlformats.org/officeDocument/2006/relationships/tags" Target="../tags/tag705.xml"/><Relationship Id="rId88" Type="http://schemas.openxmlformats.org/officeDocument/2006/relationships/tags" Target="../tags/tag710.xml"/><Relationship Id="rId111" Type="http://schemas.openxmlformats.org/officeDocument/2006/relationships/tags" Target="../tags/tag733.xml"/><Relationship Id="rId132" Type="http://schemas.openxmlformats.org/officeDocument/2006/relationships/tags" Target="../tags/tag754.xml"/><Relationship Id="rId153" Type="http://schemas.openxmlformats.org/officeDocument/2006/relationships/tags" Target="../tags/tag775.xml"/><Relationship Id="rId174" Type="http://schemas.openxmlformats.org/officeDocument/2006/relationships/tags" Target="../tags/tag796.xml"/><Relationship Id="rId179" Type="http://schemas.openxmlformats.org/officeDocument/2006/relationships/tags" Target="../tags/tag801.xml"/><Relationship Id="rId195" Type="http://schemas.openxmlformats.org/officeDocument/2006/relationships/tags" Target="../tags/tag817.xml"/><Relationship Id="rId209" Type="http://schemas.openxmlformats.org/officeDocument/2006/relationships/tags" Target="../tags/tag831.xml"/><Relationship Id="rId190" Type="http://schemas.openxmlformats.org/officeDocument/2006/relationships/tags" Target="../tags/tag812.xml"/><Relationship Id="rId204" Type="http://schemas.openxmlformats.org/officeDocument/2006/relationships/tags" Target="../tags/tag826.xml"/><Relationship Id="rId220" Type="http://schemas.openxmlformats.org/officeDocument/2006/relationships/tags" Target="../tags/tag842.xml"/><Relationship Id="rId225" Type="http://schemas.openxmlformats.org/officeDocument/2006/relationships/tags" Target="../tags/tag847.xml"/><Relationship Id="rId241" Type="http://schemas.openxmlformats.org/officeDocument/2006/relationships/tags" Target="../tags/tag863.xml"/><Relationship Id="rId246" Type="http://schemas.openxmlformats.org/officeDocument/2006/relationships/tags" Target="../tags/tag868.xml"/><Relationship Id="rId267" Type="http://schemas.openxmlformats.org/officeDocument/2006/relationships/tags" Target="../tags/tag889.xml"/><Relationship Id="rId288" Type="http://schemas.openxmlformats.org/officeDocument/2006/relationships/tags" Target="../tags/tag910.xml"/><Relationship Id="rId15" Type="http://schemas.openxmlformats.org/officeDocument/2006/relationships/tags" Target="../tags/tag637.xml"/><Relationship Id="rId36" Type="http://schemas.openxmlformats.org/officeDocument/2006/relationships/tags" Target="../tags/tag658.xml"/><Relationship Id="rId57" Type="http://schemas.openxmlformats.org/officeDocument/2006/relationships/tags" Target="../tags/tag679.xml"/><Relationship Id="rId106" Type="http://schemas.openxmlformats.org/officeDocument/2006/relationships/tags" Target="../tags/tag728.xml"/><Relationship Id="rId127" Type="http://schemas.openxmlformats.org/officeDocument/2006/relationships/tags" Target="../tags/tag749.xml"/><Relationship Id="rId262" Type="http://schemas.openxmlformats.org/officeDocument/2006/relationships/tags" Target="../tags/tag884.xml"/><Relationship Id="rId283" Type="http://schemas.openxmlformats.org/officeDocument/2006/relationships/tags" Target="../tags/tag905.xml"/><Relationship Id="rId313" Type="http://schemas.openxmlformats.org/officeDocument/2006/relationships/tags" Target="../tags/tag935.xml"/><Relationship Id="rId318" Type="http://schemas.openxmlformats.org/officeDocument/2006/relationships/tags" Target="../tags/tag940.xml"/><Relationship Id="rId10" Type="http://schemas.openxmlformats.org/officeDocument/2006/relationships/tags" Target="../tags/tag632.xml"/><Relationship Id="rId31" Type="http://schemas.openxmlformats.org/officeDocument/2006/relationships/tags" Target="../tags/tag653.xml"/><Relationship Id="rId52" Type="http://schemas.openxmlformats.org/officeDocument/2006/relationships/tags" Target="../tags/tag674.xml"/><Relationship Id="rId73" Type="http://schemas.openxmlformats.org/officeDocument/2006/relationships/tags" Target="../tags/tag695.xml"/><Relationship Id="rId78" Type="http://schemas.openxmlformats.org/officeDocument/2006/relationships/tags" Target="../tags/tag700.xml"/><Relationship Id="rId94" Type="http://schemas.openxmlformats.org/officeDocument/2006/relationships/tags" Target="../tags/tag716.xml"/><Relationship Id="rId99" Type="http://schemas.openxmlformats.org/officeDocument/2006/relationships/tags" Target="../tags/tag721.xml"/><Relationship Id="rId101" Type="http://schemas.openxmlformats.org/officeDocument/2006/relationships/tags" Target="../tags/tag723.xml"/><Relationship Id="rId122" Type="http://schemas.openxmlformats.org/officeDocument/2006/relationships/tags" Target="../tags/tag744.xml"/><Relationship Id="rId143" Type="http://schemas.openxmlformats.org/officeDocument/2006/relationships/tags" Target="../tags/tag765.xml"/><Relationship Id="rId148" Type="http://schemas.openxmlformats.org/officeDocument/2006/relationships/tags" Target="../tags/tag770.xml"/><Relationship Id="rId164" Type="http://schemas.openxmlformats.org/officeDocument/2006/relationships/tags" Target="../tags/tag786.xml"/><Relationship Id="rId169" Type="http://schemas.openxmlformats.org/officeDocument/2006/relationships/tags" Target="../tags/tag791.xml"/><Relationship Id="rId185" Type="http://schemas.openxmlformats.org/officeDocument/2006/relationships/tags" Target="../tags/tag807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80" Type="http://schemas.openxmlformats.org/officeDocument/2006/relationships/tags" Target="../tags/tag802.xml"/><Relationship Id="rId210" Type="http://schemas.openxmlformats.org/officeDocument/2006/relationships/tags" Target="../tags/tag832.xml"/><Relationship Id="rId215" Type="http://schemas.openxmlformats.org/officeDocument/2006/relationships/tags" Target="../tags/tag837.xml"/><Relationship Id="rId236" Type="http://schemas.openxmlformats.org/officeDocument/2006/relationships/tags" Target="../tags/tag858.xml"/><Relationship Id="rId257" Type="http://schemas.openxmlformats.org/officeDocument/2006/relationships/tags" Target="../tags/tag879.xml"/><Relationship Id="rId278" Type="http://schemas.openxmlformats.org/officeDocument/2006/relationships/tags" Target="../tags/tag900.xml"/><Relationship Id="rId26" Type="http://schemas.openxmlformats.org/officeDocument/2006/relationships/tags" Target="../tags/tag648.xml"/><Relationship Id="rId231" Type="http://schemas.openxmlformats.org/officeDocument/2006/relationships/tags" Target="../tags/tag853.xml"/><Relationship Id="rId252" Type="http://schemas.openxmlformats.org/officeDocument/2006/relationships/tags" Target="../tags/tag874.xml"/><Relationship Id="rId273" Type="http://schemas.openxmlformats.org/officeDocument/2006/relationships/tags" Target="../tags/tag895.xml"/><Relationship Id="rId294" Type="http://schemas.openxmlformats.org/officeDocument/2006/relationships/tags" Target="../tags/tag916.xml"/><Relationship Id="rId308" Type="http://schemas.openxmlformats.org/officeDocument/2006/relationships/tags" Target="../tags/tag930.xml"/><Relationship Id="rId47" Type="http://schemas.openxmlformats.org/officeDocument/2006/relationships/tags" Target="../tags/tag669.xml"/><Relationship Id="rId68" Type="http://schemas.openxmlformats.org/officeDocument/2006/relationships/tags" Target="../tags/tag690.xml"/><Relationship Id="rId89" Type="http://schemas.openxmlformats.org/officeDocument/2006/relationships/tags" Target="../tags/tag711.xml"/><Relationship Id="rId112" Type="http://schemas.openxmlformats.org/officeDocument/2006/relationships/tags" Target="../tags/tag734.xml"/><Relationship Id="rId133" Type="http://schemas.openxmlformats.org/officeDocument/2006/relationships/tags" Target="../tags/tag755.xml"/><Relationship Id="rId154" Type="http://schemas.openxmlformats.org/officeDocument/2006/relationships/tags" Target="../tags/tag776.xml"/><Relationship Id="rId175" Type="http://schemas.openxmlformats.org/officeDocument/2006/relationships/tags" Target="../tags/tag797.xml"/><Relationship Id="rId196" Type="http://schemas.openxmlformats.org/officeDocument/2006/relationships/tags" Target="../tags/tag818.xml"/><Relationship Id="rId200" Type="http://schemas.openxmlformats.org/officeDocument/2006/relationships/tags" Target="../tags/tag822.xml"/><Relationship Id="rId16" Type="http://schemas.openxmlformats.org/officeDocument/2006/relationships/tags" Target="../tags/tag638.xml"/><Relationship Id="rId221" Type="http://schemas.openxmlformats.org/officeDocument/2006/relationships/tags" Target="../tags/tag843.xml"/><Relationship Id="rId242" Type="http://schemas.openxmlformats.org/officeDocument/2006/relationships/tags" Target="../tags/tag864.xml"/><Relationship Id="rId263" Type="http://schemas.openxmlformats.org/officeDocument/2006/relationships/tags" Target="../tags/tag885.xml"/><Relationship Id="rId284" Type="http://schemas.openxmlformats.org/officeDocument/2006/relationships/tags" Target="../tags/tag906.xml"/><Relationship Id="rId319" Type="http://schemas.openxmlformats.org/officeDocument/2006/relationships/tags" Target="../tags/tag941.xml"/><Relationship Id="rId37" Type="http://schemas.openxmlformats.org/officeDocument/2006/relationships/tags" Target="../tags/tag659.xml"/><Relationship Id="rId58" Type="http://schemas.openxmlformats.org/officeDocument/2006/relationships/tags" Target="../tags/tag680.xml"/><Relationship Id="rId79" Type="http://schemas.openxmlformats.org/officeDocument/2006/relationships/tags" Target="../tags/tag701.xml"/><Relationship Id="rId102" Type="http://schemas.openxmlformats.org/officeDocument/2006/relationships/tags" Target="../tags/tag724.xml"/><Relationship Id="rId123" Type="http://schemas.openxmlformats.org/officeDocument/2006/relationships/tags" Target="../tags/tag745.xml"/><Relationship Id="rId144" Type="http://schemas.openxmlformats.org/officeDocument/2006/relationships/tags" Target="../tags/tag766.xml"/><Relationship Id="rId90" Type="http://schemas.openxmlformats.org/officeDocument/2006/relationships/tags" Target="../tags/tag712.xml"/><Relationship Id="rId165" Type="http://schemas.openxmlformats.org/officeDocument/2006/relationships/tags" Target="../tags/tag787.xml"/><Relationship Id="rId186" Type="http://schemas.openxmlformats.org/officeDocument/2006/relationships/tags" Target="../tags/tag808.xml"/><Relationship Id="rId211" Type="http://schemas.openxmlformats.org/officeDocument/2006/relationships/tags" Target="../tags/tag833.xml"/><Relationship Id="rId232" Type="http://schemas.openxmlformats.org/officeDocument/2006/relationships/tags" Target="../tags/tag854.xml"/><Relationship Id="rId253" Type="http://schemas.openxmlformats.org/officeDocument/2006/relationships/tags" Target="../tags/tag875.xml"/><Relationship Id="rId274" Type="http://schemas.openxmlformats.org/officeDocument/2006/relationships/tags" Target="../tags/tag896.xml"/><Relationship Id="rId295" Type="http://schemas.openxmlformats.org/officeDocument/2006/relationships/tags" Target="../tags/tag917.xml"/><Relationship Id="rId309" Type="http://schemas.openxmlformats.org/officeDocument/2006/relationships/tags" Target="../tags/tag931.xml"/><Relationship Id="rId27" Type="http://schemas.openxmlformats.org/officeDocument/2006/relationships/tags" Target="../tags/tag649.xml"/><Relationship Id="rId48" Type="http://schemas.openxmlformats.org/officeDocument/2006/relationships/tags" Target="../tags/tag670.xml"/><Relationship Id="rId69" Type="http://schemas.openxmlformats.org/officeDocument/2006/relationships/tags" Target="../tags/tag691.xml"/><Relationship Id="rId113" Type="http://schemas.openxmlformats.org/officeDocument/2006/relationships/tags" Target="../tags/tag735.xml"/><Relationship Id="rId134" Type="http://schemas.openxmlformats.org/officeDocument/2006/relationships/tags" Target="../tags/tag756.xml"/><Relationship Id="rId320" Type="http://schemas.openxmlformats.org/officeDocument/2006/relationships/tags" Target="../tags/tag942.xml"/><Relationship Id="rId80" Type="http://schemas.openxmlformats.org/officeDocument/2006/relationships/tags" Target="../tags/tag702.xml"/><Relationship Id="rId155" Type="http://schemas.openxmlformats.org/officeDocument/2006/relationships/tags" Target="../tags/tag777.xml"/><Relationship Id="rId176" Type="http://schemas.openxmlformats.org/officeDocument/2006/relationships/tags" Target="../tags/tag798.xml"/><Relationship Id="rId197" Type="http://schemas.openxmlformats.org/officeDocument/2006/relationships/tags" Target="../tags/tag819.xml"/><Relationship Id="rId201" Type="http://schemas.openxmlformats.org/officeDocument/2006/relationships/tags" Target="../tags/tag823.xml"/><Relationship Id="rId222" Type="http://schemas.openxmlformats.org/officeDocument/2006/relationships/tags" Target="../tags/tag844.xml"/><Relationship Id="rId243" Type="http://schemas.openxmlformats.org/officeDocument/2006/relationships/tags" Target="../tags/tag865.xml"/><Relationship Id="rId264" Type="http://schemas.openxmlformats.org/officeDocument/2006/relationships/tags" Target="../tags/tag886.xml"/><Relationship Id="rId285" Type="http://schemas.openxmlformats.org/officeDocument/2006/relationships/tags" Target="../tags/tag907.xml"/><Relationship Id="rId17" Type="http://schemas.openxmlformats.org/officeDocument/2006/relationships/tags" Target="../tags/tag639.xml"/><Relationship Id="rId38" Type="http://schemas.openxmlformats.org/officeDocument/2006/relationships/tags" Target="../tags/tag660.xml"/><Relationship Id="rId59" Type="http://schemas.openxmlformats.org/officeDocument/2006/relationships/tags" Target="../tags/tag681.xml"/><Relationship Id="rId103" Type="http://schemas.openxmlformats.org/officeDocument/2006/relationships/tags" Target="../tags/tag725.xml"/><Relationship Id="rId124" Type="http://schemas.openxmlformats.org/officeDocument/2006/relationships/tags" Target="../tags/tag746.xml"/><Relationship Id="rId310" Type="http://schemas.openxmlformats.org/officeDocument/2006/relationships/tags" Target="../tags/tag932.xml"/><Relationship Id="rId70" Type="http://schemas.openxmlformats.org/officeDocument/2006/relationships/tags" Target="../tags/tag692.xml"/><Relationship Id="rId91" Type="http://schemas.openxmlformats.org/officeDocument/2006/relationships/tags" Target="../tags/tag713.xml"/><Relationship Id="rId145" Type="http://schemas.openxmlformats.org/officeDocument/2006/relationships/tags" Target="../tags/tag767.xml"/><Relationship Id="rId166" Type="http://schemas.openxmlformats.org/officeDocument/2006/relationships/tags" Target="../tags/tag788.xml"/><Relationship Id="rId187" Type="http://schemas.openxmlformats.org/officeDocument/2006/relationships/tags" Target="../tags/tag809.xml"/><Relationship Id="rId1" Type="http://schemas.openxmlformats.org/officeDocument/2006/relationships/tags" Target="../tags/tag623.xml"/><Relationship Id="rId212" Type="http://schemas.openxmlformats.org/officeDocument/2006/relationships/tags" Target="../tags/tag834.xml"/><Relationship Id="rId233" Type="http://schemas.openxmlformats.org/officeDocument/2006/relationships/tags" Target="../tags/tag855.xml"/><Relationship Id="rId254" Type="http://schemas.openxmlformats.org/officeDocument/2006/relationships/tags" Target="../tags/tag876.xml"/><Relationship Id="rId28" Type="http://schemas.openxmlformats.org/officeDocument/2006/relationships/tags" Target="../tags/tag650.xml"/><Relationship Id="rId49" Type="http://schemas.openxmlformats.org/officeDocument/2006/relationships/tags" Target="../tags/tag671.xml"/><Relationship Id="rId114" Type="http://schemas.openxmlformats.org/officeDocument/2006/relationships/tags" Target="../tags/tag736.xml"/><Relationship Id="rId275" Type="http://schemas.openxmlformats.org/officeDocument/2006/relationships/tags" Target="../tags/tag897.xml"/><Relationship Id="rId296" Type="http://schemas.openxmlformats.org/officeDocument/2006/relationships/tags" Target="../tags/tag918.xml"/><Relationship Id="rId300" Type="http://schemas.openxmlformats.org/officeDocument/2006/relationships/tags" Target="../tags/tag922.xml"/><Relationship Id="rId60" Type="http://schemas.openxmlformats.org/officeDocument/2006/relationships/tags" Target="../tags/tag682.xml"/><Relationship Id="rId81" Type="http://schemas.openxmlformats.org/officeDocument/2006/relationships/tags" Target="../tags/tag703.xml"/><Relationship Id="rId135" Type="http://schemas.openxmlformats.org/officeDocument/2006/relationships/tags" Target="../tags/tag757.xml"/><Relationship Id="rId156" Type="http://schemas.openxmlformats.org/officeDocument/2006/relationships/tags" Target="../tags/tag778.xml"/><Relationship Id="rId177" Type="http://schemas.openxmlformats.org/officeDocument/2006/relationships/tags" Target="../tags/tag799.xml"/><Relationship Id="rId198" Type="http://schemas.openxmlformats.org/officeDocument/2006/relationships/tags" Target="../tags/tag820.xml"/><Relationship Id="rId321" Type="http://schemas.openxmlformats.org/officeDocument/2006/relationships/tags" Target="../tags/tag943.xml"/><Relationship Id="rId202" Type="http://schemas.openxmlformats.org/officeDocument/2006/relationships/tags" Target="../tags/tag824.xml"/><Relationship Id="rId223" Type="http://schemas.openxmlformats.org/officeDocument/2006/relationships/tags" Target="../tags/tag845.xml"/><Relationship Id="rId244" Type="http://schemas.openxmlformats.org/officeDocument/2006/relationships/tags" Target="../tags/tag866.xml"/><Relationship Id="rId18" Type="http://schemas.openxmlformats.org/officeDocument/2006/relationships/tags" Target="../tags/tag640.xml"/><Relationship Id="rId39" Type="http://schemas.openxmlformats.org/officeDocument/2006/relationships/tags" Target="../tags/tag661.xml"/><Relationship Id="rId265" Type="http://schemas.openxmlformats.org/officeDocument/2006/relationships/tags" Target="../tags/tag887.xml"/><Relationship Id="rId286" Type="http://schemas.openxmlformats.org/officeDocument/2006/relationships/tags" Target="../tags/tag908.xml"/><Relationship Id="rId50" Type="http://schemas.openxmlformats.org/officeDocument/2006/relationships/tags" Target="../tags/tag672.xml"/><Relationship Id="rId104" Type="http://schemas.openxmlformats.org/officeDocument/2006/relationships/tags" Target="../tags/tag726.xml"/><Relationship Id="rId125" Type="http://schemas.openxmlformats.org/officeDocument/2006/relationships/tags" Target="../tags/tag747.xml"/><Relationship Id="rId146" Type="http://schemas.openxmlformats.org/officeDocument/2006/relationships/tags" Target="../tags/tag768.xml"/><Relationship Id="rId167" Type="http://schemas.openxmlformats.org/officeDocument/2006/relationships/tags" Target="../tags/tag789.xml"/><Relationship Id="rId188" Type="http://schemas.openxmlformats.org/officeDocument/2006/relationships/tags" Target="../tags/tag810.xml"/><Relationship Id="rId311" Type="http://schemas.openxmlformats.org/officeDocument/2006/relationships/tags" Target="../tags/tag933.xml"/><Relationship Id="rId71" Type="http://schemas.openxmlformats.org/officeDocument/2006/relationships/tags" Target="../tags/tag693.xml"/><Relationship Id="rId92" Type="http://schemas.openxmlformats.org/officeDocument/2006/relationships/tags" Target="../tags/tag714.xml"/><Relationship Id="rId213" Type="http://schemas.openxmlformats.org/officeDocument/2006/relationships/tags" Target="../tags/tag835.xml"/><Relationship Id="rId234" Type="http://schemas.openxmlformats.org/officeDocument/2006/relationships/tags" Target="../tags/tag856.xml"/><Relationship Id="rId2" Type="http://schemas.openxmlformats.org/officeDocument/2006/relationships/tags" Target="../tags/tag624.xml"/><Relationship Id="rId29" Type="http://schemas.openxmlformats.org/officeDocument/2006/relationships/tags" Target="../tags/tag651.xml"/><Relationship Id="rId255" Type="http://schemas.openxmlformats.org/officeDocument/2006/relationships/tags" Target="../tags/tag877.xml"/><Relationship Id="rId276" Type="http://schemas.openxmlformats.org/officeDocument/2006/relationships/tags" Target="../tags/tag898.xml"/><Relationship Id="rId297" Type="http://schemas.openxmlformats.org/officeDocument/2006/relationships/tags" Target="../tags/tag919.xml"/><Relationship Id="rId40" Type="http://schemas.openxmlformats.org/officeDocument/2006/relationships/tags" Target="../tags/tag662.xml"/><Relationship Id="rId115" Type="http://schemas.openxmlformats.org/officeDocument/2006/relationships/tags" Target="../tags/tag737.xml"/><Relationship Id="rId136" Type="http://schemas.openxmlformats.org/officeDocument/2006/relationships/tags" Target="../tags/tag758.xml"/><Relationship Id="rId157" Type="http://schemas.openxmlformats.org/officeDocument/2006/relationships/tags" Target="../tags/tag779.xml"/><Relationship Id="rId178" Type="http://schemas.openxmlformats.org/officeDocument/2006/relationships/tags" Target="../tags/tag800.xml"/><Relationship Id="rId301" Type="http://schemas.openxmlformats.org/officeDocument/2006/relationships/tags" Target="../tags/tag923.xml"/><Relationship Id="rId322" Type="http://schemas.openxmlformats.org/officeDocument/2006/relationships/tags" Target="../tags/tag944.xml"/><Relationship Id="rId61" Type="http://schemas.openxmlformats.org/officeDocument/2006/relationships/tags" Target="../tags/tag683.xml"/><Relationship Id="rId82" Type="http://schemas.openxmlformats.org/officeDocument/2006/relationships/tags" Target="../tags/tag704.xml"/><Relationship Id="rId199" Type="http://schemas.openxmlformats.org/officeDocument/2006/relationships/tags" Target="../tags/tag821.xml"/><Relationship Id="rId203" Type="http://schemas.openxmlformats.org/officeDocument/2006/relationships/tags" Target="../tags/tag825.xml"/><Relationship Id="rId19" Type="http://schemas.openxmlformats.org/officeDocument/2006/relationships/tags" Target="../tags/tag641.xml"/><Relationship Id="rId224" Type="http://schemas.openxmlformats.org/officeDocument/2006/relationships/tags" Target="../tags/tag846.xml"/><Relationship Id="rId245" Type="http://schemas.openxmlformats.org/officeDocument/2006/relationships/tags" Target="../tags/tag867.xml"/><Relationship Id="rId266" Type="http://schemas.openxmlformats.org/officeDocument/2006/relationships/tags" Target="../tags/tag888.xml"/><Relationship Id="rId287" Type="http://schemas.openxmlformats.org/officeDocument/2006/relationships/tags" Target="../tags/tag90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972.xml"/><Relationship Id="rId117" Type="http://schemas.openxmlformats.org/officeDocument/2006/relationships/tags" Target="../tags/tag1063.xml"/><Relationship Id="rId21" Type="http://schemas.openxmlformats.org/officeDocument/2006/relationships/tags" Target="../tags/tag967.xml"/><Relationship Id="rId42" Type="http://schemas.openxmlformats.org/officeDocument/2006/relationships/tags" Target="../tags/tag988.xml"/><Relationship Id="rId47" Type="http://schemas.openxmlformats.org/officeDocument/2006/relationships/tags" Target="../tags/tag993.xml"/><Relationship Id="rId63" Type="http://schemas.openxmlformats.org/officeDocument/2006/relationships/tags" Target="../tags/tag1009.xml"/><Relationship Id="rId68" Type="http://schemas.openxmlformats.org/officeDocument/2006/relationships/tags" Target="../tags/tag1014.xml"/><Relationship Id="rId84" Type="http://schemas.openxmlformats.org/officeDocument/2006/relationships/tags" Target="../tags/tag1030.xml"/><Relationship Id="rId89" Type="http://schemas.openxmlformats.org/officeDocument/2006/relationships/tags" Target="../tags/tag1035.xml"/><Relationship Id="rId112" Type="http://schemas.openxmlformats.org/officeDocument/2006/relationships/tags" Target="../tags/tag1058.xml"/><Relationship Id="rId133" Type="http://schemas.openxmlformats.org/officeDocument/2006/relationships/tags" Target="../tags/tag1079.xml"/><Relationship Id="rId138" Type="http://schemas.openxmlformats.org/officeDocument/2006/relationships/tags" Target="../tags/tag1084.xml"/><Relationship Id="rId154" Type="http://schemas.openxmlformats.org/officeDocument/2006/relationships/tags" Target="../tags/tag1100.xml"/><Relationship Id="rId16" Type="http://schemas.openxmlformats.org/officeDocument/2006/relationships/tags" Target="../tags/tag962.xml"/><Relationship Id="rId107" Type="http://schemas.openxmlformats.org/officeDocument/2006/relationships/tags" Target="../tags/tag1053.xml"/><Relationship Id="rId11" Type="http://schemas.openxmlformats.org/officeDocument/2006/relationships/tags" Target="../tags/tag957.xml"/><Relationship Id="rId32" Type="http://schemas.openxmlformats.org/officeDocument/2006/relationships/tags" Target="../tags/tag978.xml"/><Relationship Id="rId37" Type="http://schemas.openxmlformats.org/officeDocument/2006/relationships/tags" Target="../tags/tag983.xml"/><Relationship Id="rId53" Type="http://schemas.openxmlformats.org/officeDocument/2006/relationships/tags" Target="../tags/tag999.xml"/><Relationship Id="rId58" Type="http://schemas.openxmlformats.org/officeDocument/2006/relationships/tags" Target="../tags/tag1004.xml"/><Relationship Id="rId74" Type="http://schemas.openxmlformats.org/officeDocument/2006/relationships/tags" Target="../tags/tag1020.xml"/><Relationship Id="rId79" Type="http://schemas.openxmlformats.org/officeDocument/2006/relationships/tags" Target="../tags/tag1025.xml"/><Relationship Id="rId102" Type="http://schemas.openxmlformats.org/officeDocument/2006/relationships/tags" Target="../tags/tag1048.xml"/><Relationship Id="rId123" Type="http://schemas.openxmlformats.org/officeDocument/2006/relationships/tags" Target="../tags/tag1069.xml"/><Relationship Id="rId128" Type="http://schemas.openxmlformats.org/officeDocument/2006/relationships/tags" Target="../tags/tag1074.xml"/><Relationship Id="rId144" Type="http://schemas.openxmlformats.org/officeDocument/2006/relationships/tags" Target="../tags/tag1090.xml"/><Relationship Id="rId149" Type="http://schemas.openxmlformats.org/officeDocument/2006/relationships/tags" Target="../tags/tag1095.xml"/><Relationship Id="rId5" Type="http://schemas.openxmlformats.org/officeDocument/2006/relationships/tags" Target="../tags/tag951.xml"/><Relationship Id="rId90" Type="http://schemas.openxmlformats.org/officeDocument/2006/relationships/tags" Target="../tags/tag1036.xml"/><Relationship Id="rId95" Type="http://schemas.openxmlformats.org/officeDocument/2006/relationships/tags" Target="../tags/tag1041.xml"/><Relationship Id="rId22" Type="http://schemas.openxmlformats.org/officeDocument/2006/relationships/tags" Target="../tags/tag968.xml"/><Relationship Id="rId27" Type="http://schemas.openxmlformats.org/officeDocument/2006/relationships/tags" Target="../tags/tag973.xml"/><Relationship Id="rId43" Type="http://schemas.openxmlformats.org/officeDocument/2006/relationships/tags" Target="../tags/tag989.xml"/><Relationship Id="rId48" Type="http://schemas.openxmlformats.org/officeDocument/2006/relationships/tags" Target="../tags/tag994.xml"/><Relationship Id="rId64" Type="http://schemas.openxmlformats.org/officeDocument/2006/relationships/tags" Target="../tags/tag1010.xml"/><Relationship Id="rId69" Type="http://schemas.openxmlformats.org/officeDocument/2006/relationships/tags" Target="../tags/tag1015.xml"/><Relationship Id="rId113" Type="http://schemas.openxmlformats.org/officeDocument/2006/relationships/tags" Target="../tags/tag1059.xml"/><Relationship Id="rId118" Type="http://schemas.openxmlformats.org/officeDocument/2006/relationships/tags" Target="../tags/tag1064.xml"/><Relationship Id="rId134" Type="http://schemas.openxmlformats.org/officeDocument/2006/relationships/tags" Target="../tags/tag1080.xml"/><Relationship Id="rId139" Type="http://schemas.openxmlformats.org/officeDocument/2006/relationships/tags" Target="../tags/tag1085.xml"/><Relationship Id="rId80" Type="http://schemas.openxmlformats.org/officeDocument/2006/relationships/tags" Target="../tags/tag1026.xml"/><Relationship Id="rId85" Type="http://schemas.openxmlformats.org/officeDocument/2006/relationships/tags" Target="../tags/tag1031.xml"/><Relationship Id="rId150" Type="http://schemas.openxmlformats.org/officeDocument/2006/relationships/tags" Target="../tags/tag1096.xml"/><Relationship Id="rId155" Type="http://schemas.openxmlformats.org/officeDocument/2006/relationships/tags" Target="../tags/tag1101.xml"/><Relationship Id="rId12" Type="http://schemas.openxmlformats.org/officeDocument/2006/relationships/tags" Target="../tags/tag958.xml"/><Relationship Id="rId17" Type="http://schemas.openxmlformats.org/officeDocument/2006/relationships/tags" Target="../tags/tag963.xml"/><Relationship Id="rId33" Type="http://schemas.openxmlformats.org/officeDocument/2006/relationships/tags" Target="../tags/tag979.xml"/><Relationship Id="rId38" Type="http://schemas.openxmlformats.org/officeDocument/2006/relationships/tags" Target="../tags/tag984.xml"/><Relationship Id="rId59" Type="http://schemas.openxmlformats.org/officeDocument/2006/relationships/tags" Target="../tags/tag1005.xml"/><Relationship Id="rId103" Type="http://schemas.openxmlformats.org/officeDocument/2006/relationships/tags" Target="../tags/tag1049.xml"/><Relationship Id="rId108" Type="http://schemas.openxmlformats.org/officeDocument/2006/relationships/tags" Target="../tags/tag1054.xml"/><Relationship Id="rId124" Type="http://schemas.openxmlformats.org/officeDocument/2006/relationships/tags" Target="../tags/tag1070.xml"/><Relationship Id="rId129" Type="http://schemas.openxmlformats.org/officeDocument/2006/relationships/tags" Target="../tags/tag1075.xml"/><Relationship Id="rId20" Type="http://schemas.openxmlformats.org/officeDocument/2006/relationships/tags" Target="../tags/tag966.xml"/><Relationship Id="rId41" Type="http://schemas.openxmlformats.org/officeDocument/2006/relationships/tags" Target="../tags/tag987.xml"/><Relationship Id="rId54" Type="http://schemas.openxmlformats.org/officeDocument/2006/relationships/tags" Target="../tags/tag1000.xml"/><Relationship Id="rId62" Type="http://schemas.openxmlformats.org/officeDocument/2006/relationships/tags" Target="../tags/tag1008.xml"/><Relationship Id="rId70" Type="http://schemas.openxmlformats.org/officeDocument/2006/relationships/tags" Target="../tags/tag1016.xml"/><Relationship Id="rId75" Type="http://schemas.openxmlformats.org/officeDocument/2006/relationships/tags" Target="../tags/tag1021.xml"/><Relationship Id="rId83" Type="http://schemas.openxmlformats.org/officeDocument/2006/relationships/tags" Target="../tags/tag1029.xml"/><Relationship Id="rId88" Type="http://schemas.openxmlformats.org/officeDocument/2006/relationships/tags" Target="../tags/tag1034.xml"/><Relationship Id="rId91" Type="http://schemas.openxmlformats.org/officeDocument/2006/relationships/tags" Target="../tags/tag1037.xml"/><Relationship Id="rId96" Type="http://schemas.openxmlformats.org/officeDocument/2006/relationships/tags" Target="../tags/tag1042.xml"/><Relationship Id="rId111" Type="http://schemas.openxmlformats.org/officeDocument/2006/relationships/tags" Target="../tags/tag1057.xml"/><Relationship Id="rId132" Type="http://schemas.openxmlformats.org/officeDocument/2006/relationships/tags" Target="../tags/tag1078.xml"/><Relationship Id="rId140" Type="http://schemas.openxmlformats.org/officeDocument/2006/relationships/tags" Target="../tags/tag1086.xml"/><Relationship Id="rId145" Type="http://schemas.openxmlformats.org/officeDocument/2006/relationships/tags" Target="../tags/tag1091.xml"/><Relationship Id="rId153" Type="http://schemas.openxmlformats.org/officeDocument/2006/relationships/tags" Target="../tags/tag1099.xml"/><Relationship Id="rId1" Type="http://schemas.openxmlformats.org/officeDocument/2006/relationships/tags" Target="../tags/tag947.xml"/><Relationship Id="rId6" Type="http://schemas.openxmlformats.org/officeDocument/2006/relationships/tags" Target="../tags/tag952.xml"/><Relationship Id="rId15" Type="http://schemas.openxmlformats.org/officeDocument/2006/relationships/tags" Target="../tags/tag961.xml"/><Relationship Id="rId23" Type="http://schemas.openxmlformats.org/officeDocument/2006/relationships/tags" Target="../tags/tag969.xml"/><Relationship Id="rId28" Type="http://schemas.openxmlformats.org/officeDocument/2006/relationships/tags" Target="../tags/tag974.xml"/><Relationship Id="rId36" Type="http://schemas.openxmlformats.org/officeDocument/2006/relationships/tags" Target="../tags/tag982.xml"/><Relationship Id="rId49" Type="http://schemas.openxmlformats.org/officeDocument/2006/relationships/tags" Target="../tags/tag995.xml"/><Relationship Id="rId57" Type="http://schemas.openxmlformats.org/officeDocument/2006/relationships/tags" Target="../tags/tag1003.xml"/><Relationship Id="rId106" Type="http://schemas.openxmlformats.org/officeDocument/2006/relationships/tags" Target="../tags/tag1052.xml"/><Relationship Id="rId114" Type="http://schemas.openxmlformats.org/officeDocument/2006/relationships/tags" Target="../tags/tag1060.xml"/><Relationship Id="rId119" Type="http://schemas.openxmlformats.org/officeDocument/2006/relationships/tags" Target="../tags/tag1065.xml"/><Relationship Id="rId127" Type="http://schemas.openxmlformats.org/officeDocument/2006/relationships/tags" Target="../tags/tag1073.xml"/><Relationship Id="rId10" Type="http://schemas.openxmlformats.org/officeDocument/2006/relationships/tags" Target="../tags/tag956.xml"/><Relationship Id="rId31" Type="http://schemas.openxmlformats.org/officeDocument/2006/relationships/tags" Target="../tags/tag977.xml"/><Relationship Id="rId44" Type="http://schemas.openxmlformats.org/officeDocument/2006/relationships/tags" Target="../tags/tag990.xml"/><Relationship Id="rId52" Type="http://schemas.openxmlformats.org/officeDocument/2006/relationships/tags" Target="../tags/tag998.xml"/><Relationship Id="rId60" Type="http://schemas.openxmlformats.org/officeDocument/2006/relationships/tags" Target="../tags/tag1006.xml"/><Relationship Id="rId65" Type="http://schemas.openxmlformats.org/officeDocument/2006/relationships/tags" Target="../tags/tag1011.xml"/><Relationship Id="rId73" Type="http://schemas.openxmlformats.org/officeDocument/2006/relationships/tags" Target="../tags/tag1019.xml"/><Relationship Id="rId78" Type="http://schemas.openxmlformats.org/officeDocument/2006/relationships/tags" Target="../tags/tag1024.xml"/><Relationship Id="rId81" Type="http://schemas.openxmlformats.org/officeDocument/2006/relationships/tags" Target="../tags/tag1027.xml"/><Relationship Id="rId86" Type="http://schemas.openxmlformats.org/officeDocument/2006/relationships/tags" Target="../tags/tag1032.xml"/><Relationship Id="rId94" Type="http://schemas.openxmlformats.org/officeDocument/2006/relationships/tags" Target="../tags/tag1040.xml"/><Relationship Id="rId99" Type="http://schemas.openxmlformats.org/officeDocument/2006/relationships/tags" Target="../tags/tag1045.xml"/><Relationship Id="rId101" Type="http://schemas.openxmlformats.org/officeDocument/2006/relationships/tags" Target="../tags/tag1047.xml"/><Relationship Id="rId122" Type="http://schemas.openxmlformats.org/officeDocument/2006/relationships/tags" Target="../tags/tag1068.xml"/><Relationship Id="rId130" Type="http://schemas.openxmlformats.org/officeDocument/2006/relationships/tags" Target="../tags/tag1076.xml"/><Relationship Id="rId135" Type="http://schemas.openxmlformats.org/officeDocument/2006/relationships/tags" Target="../tags/tag1081.xml"/><Relationship Id="rId143" Type="http://schemas.openxmlformats.org/officeDocument/2006/relationships/tags" Target="../tags/tag1089.xml"/><Relationship Id="rId148" Type="http://schemas.openxmlformats.org/officeDocument/2006/relationships/tags" Target="../tags/tag1094.xml"/><Relationship Id="rId151" Type="http://schemas.openxmlformats.org/officeDocument/2006/relationships/tags" Target="../tags/tag1097.xml"/><Relationship Id="rId156" Type="http://schemas.openxmlformats.org/officeDocument/2006/relationships/tags" Target="../tags/tag1102.xml"/><Relationship Id="rId4" Type="http://schemas.openxmlformats.org/officeDocument/2006/relationships/tags" Target="../tags/tag950.xml"/><Relationship Id="rId9" Type="http://schemas.openxmlformats.org/officeDocument/2006/relationships/tags" Target="../tags/tag955.xml"/><Relationship Id="rId13" Type="http://schemas.openxmlformats.org/officeDocument/2006/relationships/tags" Target="../tags/tag959.xml"/><Relationship Id="rId18" Type="http://schemas.openxmlformats.org/officeDocument/2006/relationships/tags" Target="../tags/tag964.xml"/><Relationship Id="rId39" Type="http://schemas.openxmlformats.org/officeDocument/2006/relationships/tags" Target="../tags/tag985.xml"/><Relationship Id="rId109" Type="http://schemas.openxmlformats.org/officeDocument/2006/relationships/tags" Target="../tags/tag1055.xml"/><Relationship Id="rId34" Type="http://schemas.openxmlformats.org/officeDocument/2006/relationships/tags" Target="../tags/tag980.xml"/><Relationship Id="rId50" Type="http://schemas.openxmlformats.org/officeDocument/2006/relationships/tags" Target="../tags/tag996.xml"/><Relationship Id="rId55" Type="http://schemas.openxmlformats.org/officeDocument/2006/relationships/tags" Target="../tags/tag1001.xml"/><Relationship Id="rId76" Type="http://schemas.openxmlformats.org/officeDocument/2006/relationships/tags" Target="../tags/tag1022.xml"/><Relationship Id="rId97" Type="http://schemas.openxmlformats.org/officeDocument/2006/relationships/tags" Target="../tags/tag1043.xml"/><Relationship Id="rId104" Type="http://schemas.openxmlformats.org/officeDocument/2006/relationships/tags" Target="../tags/tag1050.xml"/><Relationship Id="rId120" Type="http://schemas.openxmlformats.org/officeDocument/2006/relationships/tags" Target="../tags/tag1066.xml"/><Relationship Id="rId125" Type="http://schemas.openxmlformats.org/officeDocument/2006/relationships/tags" Target="../tags/tag1071.xml"/><Relationship Id="rId141" Type="http://schemas.openxmlformats.org/officeDocument/2006/relationships/tags" Target="../tags/tag1087.xml"/><Relationship Id="rId146" Type="http://schemas.openxmlformats.org/officeDocument/2006/relationships/tags" Target="../tags/tag1092.xml"/><Relationship Id="rId7" Type="http://schemas.openxmlformats.org/officeDocument/2006/relationships/tags" Target="../tags/tag953.xml"/><Relationship Id="rId71" Type="http://schemas.openxmlformats.org/officeDocument/2006/relationships/tags" Target="../tags/tag1017.xml"/><Relationship Id="rId92" Type="http://schemas.openxmlformats.org/officeDocument/2006/relationships/tags" Target="../tags/tag1038.xml"/><Relationship Id="rId2" Type="http://schemas.openxmlformats.org/officeDocument/2006/relationships/tags" Target="../tags/tag948.xml"/><Relationship Id="rId29" Type="http://schemas.openxmlformats.org/officeDocument/2006/relationships/tags" Target="../tags/tag975.xml"/><Relationship Id="rId24" Type="http://schemas.openxmlformats.org/officeDocument/2006/relationships/tags" Target="../tags/tag970.xml"/><Relationship Id="rId40" Type="http://schemas.openxmlformats.org/officeDocument/2006/relationships/tags" Target="../tags/tag986.xml"/><Relationship Id="rId45" Type="http://schemas.openxmlformats.org/officeDocument/2006/relationships/tags" Target="../tags/tag991.xml"/><Relationship Id="rId66" Type="http://schemas.openxmlformats.org/officeDocument/2006/relationships/tags" Target="../tags/tag1012.xml"/><Relationship Id="rId87" Type="http://schemas.openxmlformats.org/officeDocument/2006/relationships/tags" Target="../tags/tag1033.xml"/><Relationship Id="rId110" Type="http://schemas.openxmlformats.org/officeDocument/2006/relationships/tags" Target="../tags/tag1056.xml"/><Relationship Id="rId115" Type="http://schemas.openxmlformats.org/officeDocument/2006/relationships/tags" Target="../tags/tag1061.xml"/><Relationship Id="rId131" Type="http://schemas.openxmlformats.org/officeDocument/2006/relationships/tags" Target="../tags/tag1077.xml"/><Relationship Id="rId136" Type="http://schemas.openxmlformats.org/officeDocument/2006/relationships/tags" Target="../tags/tag1082.xml"/><Relationship Id="rId157" Type="http://schemas.openxmlformats.org/officeDocument/2006/relationships/slideLayout" Target="../slideLayouts/slideLayout1.xml"/><Relationship Id="rId61" Type="http://schemas.openxmlformats.org/officeDocument/2006/relationships/tags" Target="../tags/tag1007.xml"/><Relationship Id="rId82" Type="http://schemas.openxmlformats.org/officeDocument/2006/relationships/tags" Target="../tags/tag1028.xml"/><Relationship Id="rId152" Type="http://schemas.openxmlformats.org/officeDocument/2006/relationships/tags" Target="../tags/tag1098.xml"/><Relationship Id="rId19" Type="http://schemas.openxmlformats.org/officeDocument/2006/relationships/tags" Target="../tags/tag965.xml"/><Relationship Id="rId14" Type="http://schemas.openxmlformats.org/officeDocument/2006/relationships/tags" Target="../tags/tag960.xml"/><Relationship Id="rId30" Type="http://schemas.openxmlformats.org/officeDocument/2006/relationships/tags" Target="../tags/tag976.xml"/><Relationship Id="rId35" Type="http://schemas.openxmlformats.org/officeDocument/2006/relationships/tags" Target="../tags/tag981.xml"/><Relationship Id="rId56" Type="http://schemas.openxmlformats.org/officeDocument/2006/relationships/tags" Target="../tags/tag1002.xml"/><Relationship Id="rId77" Type="http://schemas.openxmlformats.org/officeDocument/2006/relationships/tags" Target="../tags/tag1023.xml"/><Relationship Id="rId100" Type="http://schemas.openxmlformats.org/officeDocument/2006/relationships/tags" Target="../tags/tag1046.xml"/><Relationship Id="rId105" Type="http://schemas.openxmlformats.org/officeDocument/2006/relationships/tags" Target="../tags/tag1051.xml"/><Relationship Id="rId126" Type="http://schemas.openxmlformats.org/officeDocument/2006/relationships/tags" Target="../tags/tag1072.xml"/><Relationship Id="rId147" Type="http://schemas.openxmlformats.org/officeDocument/2006/relationships/tags" Target="../tags/tag1093.xml"/><Relationship Id="rId8" Type="http://schemas.openxmlformats.org/officeDocument/2006/relationships/tags" Target="../tags/tag954.xml"/><Relationship Id="rId51" Type="http://schemas.openxmlformats.org/officeDocument/2006/relationships/tags" Target="../tags/tag997.xml"/><Relationship Id="rId72" Type="http://schemas.openxmlformats.org/officeDocument/2006/relationships/tags" Target="../tags/tag1018.xml"/><Relationship Id="rId93" Type="http://schemas.openxmlformats.org/officeDocument/2006/relationships/tags" Target="../tags/tag1039.xml"/><Relationship Id="rId98" Type="http://schemas.openxmlformats.org/officeDocument/2006/relationships/tags" Target="../tags/tag1044.xml"/><Relationship Id="rId121" Type="http://schemas.openxmlformats.org/officeDocument/2006/relationships/tags" Target="../tags/tag1067.xml"/><Relationship Id="rId142" Type="http://schemas.openxmlformats.org/officeDocument/2006/relationships/tags" Target="../tags/tag1088.xml"/><Relationship Id="rId3" Type="http://schemas.openxmlformats.org/officeDocument/2006/relationships/tags" Target="../tags/tag949.xml"/><Relationship Id="rId25" Type="http://schemas.openxmlformats.org/officeDocument/2006/relationships/tags" Target="../tags/tag971.xml"/><Relationship Id="rId46" Type="http://schemas.openxmlformats.org/officeDocument/2006/relationships/tags" Target="../tags/tag992.xml"/><Relationship Id="rId67" Type="http://schemas.openxmlformats.org/officeDocument/2006/relationships/tags" Target="../tags/tag1013.xml"/><Relationship Id="rId116" Type="http://schemas.openxmlformats.org/officeDocument/2006/relationships/tags" Target="../tags/tag1062.xml"/><Relationship Id="rId137" Type="http://schemas.openxmlformats.org/officeDocument/2006/relationships/tags" Target="../tags/tag108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219.xml"/><Relationship Id="rId299" Type="http://schemas.openxmlformats.org/officeDocument/2006/relationships/tags" Target="../tags/tag1401.xml"/><Relationship Id="rId303" Type="http://schemas.openxmlformats.org/officeDocument/2006/relationships/tags" Target="../tags/tag1405.xml"/><Relationship Id="rId21" Type="http://schemas.openxmlformats.org/officeDocument/2006/relationships/tags" Target="../tags/tag1123.xml"/><Relationship Id="rId42" Type="http://schemas.openxmlformats.org/officeDocument/2006/relationships/tags" Target="../tags/tag1144.xml"/><Relationship Id="rId63" Type="http://schemas.openxmlformats.org/officeDocument/2006/relationships/tags" Target="../tags/tag1165.xml"/><Relationship Id="rId84" Type="http://schemas.openxmlformats.org/officeDocument/2006/relationships/tags" Target="../tags/tag1186.xml"/><Relationship Id="rId138" Type="http://schemas.openxmlformats.org/officeDocument/2006/relationships/tags" Target="../tags/tag1240.xml"/><Relationship Id="rId159" Type="http://schemas.openxmlformats.org/officeDocument/2006/relationships/tags" Target="../tags/tag1261.xml"/><Relationship Id="rId170" Type="http://schemas.openxmlformats.org/officeDocument/2006/relationships/tags" Target="../tags/tag1272.xml"/><Relationship Id="rId191" Type="http://schemas.openxmlformats.org/officeDocument/2006/relationships/tags" Target="../tags/tag1293.xml"/><Relationship Id="rId205" Type="http://schemas.openxmlformats.org/officeDocument/2006/relationships/tags" Target="../tags/tag1307.xml"/><Relationship Id="rId226" Type="http://schemas.openxmlformats.org/officeDocument/2006/relationships/tags" Target="../tags/tag1328.xml"/><Relationship Id="rId247" Type="http://schemas.openxmlformats.org/officeDocument/2006/relationships/tags" Target="../tags/tag1349.xml"/><Relationship Id="rId107" Type="http://schemas.openxmlformats.org/officeDocument/2006/relationships/tags" Target="../tags/tag1209.xml"/><Relationship Id="rId268" Type="http://schemas.openxmlformats.org/officeDocument/2006/relationships/tags" Target="../tags/tag1370.xml"/><Relationship Id="rId289" Type="http://schemas.openxmlformats.org/officeDocument/2006/relationships/tags" Target="../tags/tag1391.xml"/><Relationship Id="rId11" Type="http://schemas.openxmlformats.org/officeDocument/2006/relationships/tags" Target="../tags/tag1113.xml"/><Relationship Id="rId32" Type="http://schemas.openxmlformats.org/officeDocument/2006/relationships/tags" Target="../tags/tag1134.xml"/><Relationship Id="rId53" Type="http://schemas.openxmlformats.org/officeDocument/2006/relationships/tags" Target="../tags/tag1155.xml"/><Relationship Id="rId74" Type="http://schemas.openxmlformats.org/officeDocument/2006/relationships/tags" Target="../tags/tag1176.xml"/><Relationship Id="rId128" Type="http://schemas.openxmlformats.org/officeDocument/2006/relationships/tags" Target="../tags/tag1230.xml"/><Relationship Id="rId149" Type="http://schemas.openxmlformats.org/officeDocument/2006/relationships/tags" Target="../tags/tag1251.xml"/><Relationship Id="rId5" Type="http://schemas.openxmlformats.org/officeDocument/2006/relationships/tags" Target="../tags/tag1107.xml"/><Relationship Id="rId95" Type="http://schemas.openxmlformats.org/officeDocument/2006/relationships/tags" Target="../tags/tag1197.xml"/><Relationship Id="rId160" Type="http://schemas.openxmlformats.org/officeDocument/2006/relationships/tags" Target="../tags/tag1262.xml"/><Relationship Id="rId181" Type="http://schemas.openxmlformats.org/officeDocument/2006/relationships/tags" Target="../tags/tag1283.xml"/><Relationship Id="rId216" Type="http://schemas.openxmlformats.org/officeDocument/2006/relationships/tags" Target="../tags/tag1318.xml"/><Relationship Id="rId237" Type="http://schemas.openxmlformats.org/officeDocument/2006/relationships/tags" Target="../tags/tag1339.xml"/><Relationship Id="rId258" Type="http://schemas.openxmlformats.org/officeDocument/2006/relationships/tags" Target="../tags/tag1360.xml"/><Relationship Id="rId279" Type="http://schemas.openxmlformats.org/officeDocument/2006/relationships/tags" Target="../tags/tag1381.xml"/><Relationship Id="rId22" Type="http://schemas.openxmlformats.org/officeDocument/2006/relationships/tags" Target="../tags/tag1124.xml"/><Relationship Id="rId43" Type="http://schemas.openxmlformats.org/officeDocument/2006/relationships/tags" Target="../tags/tag1145.xml"/><Relationship Id="rId64" Type="http://schemas.openxmlformats.org/officeDocument/2006/relationships/tags" Target="../tags/tag1166.xml"/><Relationship Id="rId118" Type="http://schemas.openxmlformats.org/officeDocument/2006/relationships/tags" Target="../tags/tag1220.xml"/><Relationship Id="rId139" Type="http://schemas.openxmlformats.org/officeDocument/2006/relationships/tags" Target="../tags/tag1241.xml"/><Relationship Id="rId290" Type="http://schemas.openxmlformats.org/officeDocument/2006/relationships/tags" Target="../tags/tag1392.xml"/><Relationship Id="rId304" Type="http://schemas.openxmlformats.org/officeDocument/2006/relationships/slideLayout" Target="../slideLayouts/slideLayout1.xml"/><Relationship Id="rId85" Type="http://schemas.openxmlformats.org/officeDocument/2006/relationships/tags" Target="../tags/tag1187.xml"/><Relationship Id="rId150" Type="http://schemas.openxmlformats.org/officeDocument/2006/relationships/tags" Target="../tags/tag1252.xml"/><Relationship Id="rId171" Type="http://schemas.openxmlformats.org/officeDocument/2006/relationships/tags" Target="../tags/tag1273.xml"/><Relationship Id="rId192" Type="http://schemas.openxmlformats.org/officeDocument/2006/relationships/tags" Target="../tags/tag1294.xml"/><Relationship Id="rId206" Type="http://schemas.openxmlformats.org/officeDocument/2006/relationships/tags" Target="../tags/tag1308.xml"/><Relationship Id="rId227" Type="http://schemas.openxmlformats.org/officeDocument/2006/relationships/tags" Target="../tags/tag1329.xml"/><Relationship Id="rId248" Type="http://schemas.openxmlformats.org/officeDocument/2006/relationships/tags" Target="../tags/tag1350.xml"/><Relationship Id="rId269" Type="http://schemas.openxmlformats.org/officeDocument/2006/relationships/tags" Target="../tags/tag1371.xml"/><Relationship Id="rId12" Type="http://schemas.openxmlformats.org/officeDocument/2006/relationships/tags" Target="../tags/tag1114.xml"/><Relationship Id="rId33" Type="http://schemas.openxmlformats.org/officeDocument/2006/relationships/tags" Target="../tags/tag1135.xml"/><Relationship Id="rId108" Type="http://schemas.openxmlformats.org/officeDocument/2006/relationships/tags" Target="../tags/tag1210.xml"/><Relationship Id="rId129" Type="http://schemas.openxmlformats.org/officeDocument/2006/relationships/tags" Target="../tags/tag1231.xml"/><Relationship Id="rId280" Type="http://schemas.openxmlformats.org/officeDocument/2006/relationships/tags" Target="../tags/tag1382.xml"/><Relationship Id="rId54" Type="http://schemas.openxmlformats.org/officeDocument/2006/relationships/tags" Target="../tags/tag1156.xml"/><Relationship Id="rId75" Type="http://schemas.openxmlformats.org/officeDocument/2006/relationships/tags" Target="../tags/tag1177.xml"/><Relationship Id="rId96" Type="http://schemas.openxmlformats.org/officeDocument/2006/relationships/tags" Target="../tags/tag1198.xml"/><Relationship Id="rId140" Type="http://schemas.openxmlformats.org/officeDocument/2006/relationships/tags" Target="../tags/tag1242.xml"/><Relationship Id="rId161" Type="http://schemas.openxmlformats.org/officeDocument/2006/relationships/tags" Target="../tags/tag1263.xml"/><Relationship Id="rId182" Type="http://schemas.openxmlformats.org/officeDocument/2006/relationships/tags" Target="../tags/tag1284.xml"/><Relationship Id="rId217" Type="http://schemas.openxmlformats.org/officeDocument/2006/relationships/tags" Target="../tags/tag1319.xml"/><Relationship Id="rId6" Type="http://schemas.openxmlformats.org/officeDocument/2006/relationships/tags" Target="../tags/tag1108.xml"/><Relationship Id="rId238" Type="http://schemas.openxmlformats.org/officeDocument/2006/relationships/tags" Target="../tags/tag1340.xml"/><Relationship Id="rId259" Type="http://schemas.openxmlformats.org/officeDocument/2006/relationships/tags" Target="../tags/tag1361.xml"/><Relationship Id="rId23" Type="http://schemas.openxmlformats.org/officeDocument/2006/relationships/tags" Target="../tags/tag1125.xml"/><Relationship Id="rId119" Type="http://schemas.openxmlformats.org/officeDocument/2006/relationships/tags" Target="../tags/tag1221.xml"/><Relationship Id="rId270" Type="http://schemas.openxmlformats.org/officeDocument/2006/relationships/tags" Target="../tags/tag1372.xml"/><Relationship Id="rId291" Type="http://schemas.openxmlformats.org/officeDocument/2006/relationships/tags" Target="../tags/tag1393.xml"/><Relationship Id="rId44" Type="http://schemas.openxmlformats.org/officeDocument/2006/relationships/tags" Target="../tags/tag1146.xml"/><Relationship Id="rId65" Type="http://schemas.openxmlformats.org/officeDocument/2006/relationships/tags" Target="../tags/tag1167.xml"/><Relationship Id="rId86" Type="http://schemas.openxmlformats.org/officeDocument/2006/relationships/tags" Target="../tags/tag1188.xml"/><Relationship Id="rId130" Type="http://schemas.openxmlformats.org/officeDocument/2006/relationships/tags" Target="../tags/tag1232.xml"/><Relationship Id="rId151" Type="http://schemas.openxmlformats.org/officeDocument/2006/relationships/tags" Target="../tags/tag1253.xml"/><Relationship Id="rId172" Type="http://schemas.openxmlformats.org/officeDocument/2006/relationships/tags" Target="../tags/tag1274.xml"/><Relationship Id="rId193" Type="http://schemas.openxmlformats.org/officeDocument/2006/relationships/tags" Target="../tags/tag1295.xml"/><Relationship Id="rId207" Type="http://schemas.openxmlformats.org/officeDocument/2006/relationships/tags" Target="../tags/tag1309.xml"/><Relationship Id="rId228" Type="http://schemas.openxmlformats.org/officeDocument/2006/relationships/tags" Target="../tags/tag1330.xml"/><Relationship Id="rId249" Type="http://schemas.openxmlformats.org/officeDocument/2006/relationships/tags" Target="../tags/tag1351.xml"/><Relationship Id="rId13" Type="http://schemas.openxmlformats.org/officeDocument/2006/relationships/tags" Target="../tags/tag1115.xml"/><Relationship Id="rId109" Type="http://schemas.openxmlformats.org/officeDocument/2006/relationships/tags" Target="../tags/tag1211.xml"/><Relationship Id="rId260" Type="http://schemas.openxmlformats.org/officeDocument/2006/relationships/tags" Target="../tags/tag1362.xml"/><Relationship Id="rId281" Type="http://schemas.openxmlformats.org/officeDocument/2006/relationships/tags" Target="../tags/tag1383.xml"/><Relationship Id="rId34" Type="http://schemas.openxmlformats.org/officeDocument/2006/relationships/tags" Target="../tags/tag1136.xml"/><Relationship Id="rId55" Type="http://schemas.openxmlformats.org/officeDocument/2006/relationships/tags" Target="../tags/tag1157.xml"/><Relationship Id="rId76" Type="http://schemas.openxmlformats.org/officeDocument/2006/relationships/tags" Target="../tags/tag1178.xml"/><Relationship Id="rId97" Type="http://schemas.openxmlformats.org/officeDocument/2006/relationships/tags" Target="../tags/tag1199.xml"/><Relationship Id="rId120" Type="http://schemas.openxmlformats.org/officeDocument/2006/relationships/tags" Target="../tags/tag1222.xml"/><Relationship Id="rId141" Type="http://schemas.openxmlformats.org/officeDocument/2006/relationships/tags" Target="../tags/tag1243.xml"/><Relationship Id="rId7" Type="http://schemas.openxmlformats.org/officeDocument/2006/relationships/tags" Target="../tags/tag1109.xml"/><Relationship Id="rId162" Type="http://schemas.openxmlformats.org/officeDocument/2006/relationships/tags" Target="../tags/tag1264.xml"/><Relationship Id="rId183" Type="http://schemas.openxmlformats.org/officeDocument/2006/relationships/tags" Target="../tags/tag1285.xml"/><Relationship Id="rId218" Type="http://schemas.openxmlformats.org/officeDocument/2006/relationships/tags" Target="../tags/tag1320.xml"/><Relationship Id="rId239" Type="http://schemas.openxmlformats.org/officeDocument/2006/relationships/tags" Target="../tags/tag1341.xml"/><Relationship Id="rId2" Type="http://schemas.openxmlformats.org/officeDocument/2006/relationships/tags" Target="../tags/tag1104.xml"/><Relationship Id="rId29" Type="http://schemas.openxmlformats.org/officeDocument/2006/relationships/tags" Target="../tags/tag1131.xml"/><Relationship Id="rId250" Type="http://schemas.openxmlformats.org/officeDocument/2006/relationships/tags" Target="../tags/tag1352.xml"/><Relationship Id="rId255" Type="http://schemas.openxmlformats.org/officeDocument/2006/relationships/tags" Target="../tags/tag1357.xml"/><Relationship Id="rId271" Type="http://schemas.openxmlformats.org/officeDocument/2006/relationships/tags" Target="../tags/tag1373.xml"/><Relationship Id="rId276" Type="http://schemas.openxmlformats.org/officeDocument/2006/relationships/tags" Target="../tags/tag1378.xml"/><Relationship Id="rId292" Type="http://schemas.openxmlformats.org/officeDocument/2006/relationships/tags" Target="../tags/tag1394.xml"/><Relationship Id="rId297" Type="http://schemas.openxmlformats.org/officeDocument/2006/relationships/tags" Target="../tags/tag1399.xml"/><Relationship Id="rId24" Type="http://schemas.openxmlformats.org/officeDocument/2006/relationships/tags" Target="../tags/tag1126.xml"/><Relationship Id="rId40" Type="http://schemas.openxmlformats.org/officeDocument/2006/relationships/tags" Target="../tags/tag1142.xml"/><Relationship Id="rId45" Type="http://schemas.openxmlformats.org/officeDocument/2006/relationships/tags" Target="../tags/tag1147.xml"/><Relationship Id="rId66" Type="http://schemas.openxmlformats.org/officeDocument/2006/relationships/tags" Target="../tags/tag1168.xml"/><Relationship Id="rId87" Type="http://schemas.openxmlformats.org/officeDocument/2006/relationships/tags" Target="../tags/tag1189.xml"/><Relationship Id="rId110" Type="http://schemas.openxmlformats.org/officeDocument/2006/relationships/tags" Target="../tags/tag1212.xml"/><Relationship Id="rId115" Type="http://schemas.openxmlformats.org/officeDocument/2006/relationships/tags" Target="../tags/tag1217.xml"/><Relationship Id="rId131" Type="http://schemas.openxmlformats.org/officeDocument/2006/relationships/tags" Target="../tags/tag1233.xml"/><Relationship Id="rId136" Type="http://schemas.openxmlformats.org/officeDocument/2006/relationships/tags" Target="../tags/tag1238.xml"/><Relationship Id="rId157" Type="http://schemas.openxmlformats.org/officeDocument/2006/relationships/tags" Target="../tags/tag1259.xml"/><Relationship Id="rId178" Type="http://schemas.openxmlformats.org/officeDocument/2006/relationships/tags" Target="../tags/tag1280.xml"/><Relationship Id="rId301" Type="http://schemas.openxmlformats.org/officeDocument/2006/relationships/tags" Target="../tags/tag1403.xml"/><Relationship Id="rId61" Type="http://schemas.openxmlformats.org/officeDocument/2006/relationships/tags" Target="../tags/tag1163.xml"/><Relationship Id="rId82" Type="http://schemas.openxmlformats.org/officeDocument/2006/relationships/tags" Target="../tags/tag1184.xml"/><Relationship Id="rId152" Type="http://schemas.openxmlformats.org/officeDocument/2006/relationships/tags" Target="../tags/tag1254.xml"/><Relationship Id="rId173" Type="http://schemas.openxmlformats.org/officeDocument/2006/relationships/tags" Target="../tags/tag1275.xml"/><Relationship Id="rId194" Type="http://schemas.openxmlformats.org/officeDocument/2006/relationships/tags" Target="../tags/tag1296.xml"/><Relationship Id="rId199" Type="http://schemas.openxmlformats.org/officeDocument/2006/relationships/tags" Target="../tags/tag1301.xml"/><Relationship Id="rId203" Type="http://schemas.openxmlformats.org/officeDocument/2006/relationships/tags" Target="../tags/tag1305.xml"/><Relationship Id="rId208" Type="http://schemas.openxmlformats.org/officeDocument/2006/relationships/tags" Target="../tags/tag1310.xml"/><Relationship Id="rId229" Type="http://schemas.openxmlformats.org/officeDocument/2006/relationships/tags" Target="../tags/tag1331.xml"/><Relationship Id="rId19" Type="http://schemas.openxmlformats.org/officeDocument/2006/relationships/tags" Target="../tags/tag1121.xml"/><Relationship Id="rId224" Type="http://schemas.openxmlformats.org/officeDocument/2006/relationships/tags" Target="../tags/tag1326.xml"/><Relationship Id="rId240" Type="http://schemas.openxmlformats.org/officeDocument/2006/relationships/tags" Target="../tags/tag1342.xml"/><Relationship Id="rId245" Type="http://schemas.openxmlformats.org/officeDocument/2006/relationships/tags" Target="../tags/tag1347.xml"/><Relationship Id="rId261" Type="http://schemas.openxmlformats.org/officeDocument/2006/relationships/tags" Target="../tags/tag1363.xml"/><Relationship Id="rId266" Type="http://schemas.openxmlformats.org/officeDocument/2006/relationships/tags" Target="../tags/tag1368.xml"/><Relationship Id="rId287" Type="http://schemas.openxmlformats.org/officeDocument/2006/relationships/tags" Target="../tags/tag1389.xml"/><Relationship Id="rId14" Type="http://schemas.openxmlformats.org/officeDocument/2006/relationships/tags" Target="../tags/tag1116.xml"/><Relationship Id="rId30" Type="http://schemas.openxmlformats.org/officeDocument/2006/relationships/tags" Target="../tags/tag1132.xml"/><Relationship Id="rId35" Type="http://schemas.openxmlformats.org/officeDocument/2006/relationships/tags" Target="../tags/tag1137.xml"/><Relationship Id="rId56" Type="http://schemas.openxmlformats.org/officeDocument/2006/relationships/tags" Target="../tags/tag1158.xml"/><Relationship Id="rId77" Type="http://schemas.openxmlformats.org/officeDocument/2006/relationships/tags" Target="../tags/tag1179.xml"/><Relationship Id="rId100" Type="http://schemas.openxmlformats.org/officeDocument/2006/relationships/tags" Target="../tags/tag1202.xml"/><Relationship Id="rId105" Type="http://schemas.openxmlformats.org/officeDocument/2006/relationships/tags" Target="../tags/tag1207.xml"/><Relationship Id="rId126" Type="http://schemas.openxmlformats.org/officeDocument/2006/relationships/tags" Target="../tags/tag1228.xml"/><Relationship Id="rId147" Type="http://schemas.openxmlformats.org/officeDocument/2006/relationships/tags" Target="../tags/tag1249.xml"/><Relationship Id="rId168" Type="http://schemas.openxmlformats.org/officeDocument/2006/relationships/tags" Target="../tags/tag1270.xml"/><Relationship Id="rId282" Type="http://schemas.openxmlformats.org/officeDocument/2006/relationships/tags" Target="../tags/tag1384.xml"/><Relationship Id="rId8" Type="http://schemas.openxmlformats.org/officeDocument/2006/relationships/tags" Target="../tags/tag1110.xml"/><Relationship Id="rId51" Type="http://schemas.openxmlformats.org/officeDocument/2006/relationships/tags" Target="../tags/tag1153.xml"/><Relationship Id="rId72" Type="http://schemas.openxmlformats.org/officeDocument/2006/relationships/tags" Target="../tags/tag1174.xml"/><Relationship Id="rId93" Type="http://schemas.openxmlformats.org/officeDocument/2006/relationships/tags" Target="../tags/tag1195.xml"/><Relationship Id="rId98" Type="http://schemas.openxmlformats.org/officeDocument/2006/relationships/tags" Target="../tags/tag1200.xml"/><Relationship Id="rId121" Type="http://schemas.openxmlformats.org/officeDocument/2006/relationships/tags" Target="../tags/tag1223.xml"/><Relationship Id="rId142" Type="http://schemas.openxmlformats.org/officeDocument/2006/relationships/tags" Target="../tags/tag1244.xml"/><Relationship Id="rId163" Type="http://schemas.openxmlformats.org/officeDocument/2006/relationships/tags" Target="../tags/tag1265.xml"/><Relationship Id="rId184" Type="http://schemas.openxmlformats.org/officeDocument/2006/relationships/tags" Target="../tags/tag1286.xml"/><Relationship Id="rId189" Type="http://schemas.openxmlformats.org/officeDocument/2006/relationships/tags" Target="../tags/tag1291.xml"/><Relationship Id="rId219" Type="http://schemas.openxmlformats.org/officeDocument/2006/relationships/tags" Target="../tags/tag1321.xml"/><Relationship Id="rId3" Type="http://schemas.openxmlformats.org/officeDocument/2006/relationships/tags" Target="../tags/tag1105.xml"/><Relationship Id="rId214" Type="http://schemas.openxmlformats.org/officeDocument/2006/relationships/tags" Target="../tags/tag1316.xml"/><Relationship Id="rId230" Type="http://schemas.openxmlformats.org/officeDocument/2006/relationships/tags" Target="../tags/tag1332.xml"/><Relationship Id="rId235" Type="http://schemas.openxmlformats.org/officeDocument/2006/relationships/tags" Target="../tags/tag1337.xml"/><Relationship Id="rId251" Type="http://schemas.openxmlformats.org/officeDocument/2006/relationships/tags" Target="../tags/tag1353.xml"/><Relationship Id="rId256" Type="http://schemas.openxmlformats.org/officeDocument/2006/relationships/tags" Target="../tags/tag1358.xml"/><Relationship Id="rId277" Type="http://schemas.openxmlformats.org/officeDocument/2006/relationships/tags" Target="../tags/tag1379.xml"/><Relationship Id="rId298" Type="http://schemas.openxmlformats.org/officeDocument/2006/relationships/tags" Target="../tags/tag1400.xml"/><Relationship Id="rId25" Type="http://schemas.openxmlformats.org/officeDocument/2006/relationships/tags" Target="../tags/tag1127.xml"/><Relationship Id="rId46" Type="http://schemas.openxmlformats.org/officeDocument/2006/relationships/tags" Target="../tags/tag1148.xml"/><Relationship Id="rId67" Type="http://schemas.openxmlformats.org/officeDocument/2006/relationships/tags" Target="../tags/tag1169.xml"/><Relationship Id="rId116" Type="http://schemas.openxmlformats.org/officeDocument/2006/relationships/tags" Target="../tags/tag1218.xml"/><Relationship Id="rId137" Type="http://schemas.openxmlformats.org/officeDocument/2006/relationships/tags" Target="../tags/tag1239.xml"/><Relationship Id="rId158" Type="http://schemas.openxmlformats.org/officeDocument/2006/relationships/tags" Target="../tags/tag1260.xml"/><Relationship Id="rId272" Type="http://schemas.openxmlformats.org/officeDocument/2006/relationships/tags" Target="../tags/tag1374.xml"/><Relationship Id="rId293" Type="http://schemas.openxmlformats.org/officeDocument/2006/relationships/tags" Target="../tags/tag1395.xml"/><Relationship Id="rId302" Type="http://schemas.openxmlformats.org/officeDocument/2006/relationships/tags" Target="../tags/tag1404.xml"/><Relationship Id="rId20" Type="http://schemas.openxmlformats.org/officeDocument/2006/relationships/tags" Target="../tags/tag1122.xml"/><Relationship Id="rId41" Type="http://schemas.openxmlformats.org/officeDocument/2006/relationships/tags" Target="../tags/tag1143.xml"/><Relationship Id="rId62" Type="http://schemas.openxmlformats.org/officeDocument/2006/relationships/tags" Target="../tags/tag1164.xml"/><Relationship Id="rId83" Type="http://schemas.openxmlformats.org/officeDocument/2006/relationships/tags" Target="../tags/tag1185.xml"/><Relationship Id="rId88" Type="http://schemas.openxmlformats.org/officeDocument/2006/relationships/tags" Target="../tags/tag1190.xml"/><Relationship Id="rId111" Type="http://schemas.openxmlformats.org/officeDocument/2006/relationships/tags" Target="../tags/tag1213.xml"/><Relationship Id="rId132" Type="http://schemas.openxmlformats.org/officeDocument/2006/relationships/tags" Target="../tags/tag1234.xml"/><Relationship Id="rId153" Type="http://schemas.openxmlformats.org/officeDocument/2006/relationships/tags" Target="../tags/tag1255.xml"/><Relationship Id="rId174" Type="http://schemas.openxmlformats.org/officeDocument/2006/relationships/tags" Target="../tags/tag1276.xml"/><Relationship Id="rId179" Type="http://schemas.openxmlformats.org/officeDocument/2006/relationships/tags" Target="../tags/tag1281.xml"/><Relationship Id="rId195" Type="http://schemas.openxmlformats.org/officeDocument/2006/relationships/tags" Target="../tags/tag1297.xml"/><Relationship Id="rId209" Type="http://schemas.openxmlformats.org/officeDocument/2006/relationships/tags" Target="../tags/tag1311.xml"/><Relationship Id="rId190" Type="http://schemas.openxmlformats.org/officeDocument/2006/relationships/tags" Target="../tags/tag1292.xml"/><Relationship Id="rId204" Type="http://schemas.openxmlformats.org/officeDocument/2006/relationships/tags" Target="../tags/tag1306.xml"/><Relationship Id="rId220" Type="http://schemas.openxmlformats.org/officeDocument/2006/relationships/tags" Target="../tags/tag1322.xml"/><Relationship Id="rId225" Type="http://schemas.openxmlformats.org/officeDocument/2006/relationships/tags" Target="../tags/tag1327.xml"/><Relationship Id="rId241" Type="http://schemas.openxmlformats.org/officeDocument/2006/relationships/tags" Target="../tags/tag1343.xml"/><Relationship Id="rId246" Type="http://schemas.openxmlformats.org/officeDocument/2006/relationships/tags" Target="../tags/tag1348.xml"/><Relationship Id="rId267" Type="http://schemas.openxmlformats.org/officeDocument/2006/relationships/tags" Target="../tags/tag1369.xml"/><Relationship Id="rId288" Type="http://schemas.openxmlformats.org/officeDocument/2006/relationships/tags" Target="../tags/tag1390.xml"/><Relationship Id="rId15" Type="http://schemas.openxmlformats.org/officeDocument/2006/relationships/tags" Target="../tags/tag1117.xml"/><Relationship Id="rId36" Type="http://schemas.openxmlformats.org/officeDocument/2006/relationships/tags" Target="../tags/tag1138.xml"/><Relationship Id="rId57" Type="http://schemas.openxmlformats.org/officeDocument/2006/relationships/tags" Target="../tags/tag1159.xml"/><Relationship Id="rId106" Type="http://schemas.openxmlformats.org/officeDocument/2006/relationships/tags" Target="../tags/tag1208.xml"/><Relationship Id="rId127" Type="http://schemas.openxmlformats.org/officeDocument/2006/relationships/tags" Target="../tags/tag1229.xml"/><Relationship Id="rId262" Type="http://schemas.openxmlformats.org/officeDocument/2006/relationships/tags" Target="../tags/tag1364.xml"/><Relationship Id="rId283" Type="http://schemas.openxmlformats.org/officeDocument/2006/relationships/tags" Target="../tags/tag1385.xml"/><Relationship Id="rId10" Type="http://schemas.openxmlformats.org/officeDocument/2006/relationships/tags" Target="../tags/tag1112.xml"/><Relationship Id="rId31" Type="http://schemas.openxmlformats.org/officeDocument/2006/relationships/tags" Target="../tags/tag1133.xml"/><Relationship Id="rId52" Type="http://schemas.openxmlformats.org/officeDocument/2006/relationships/tags" Target="../tags/tag1154.xml"/><Relationship Id="rId73" Type="http://schemas.openxmlformats.org/officeDocument/2006/relationships/tags" Target="../tags/tag1175.xml"/><Relationship Id="rId78" Type="http://schemas.openxmlformats.org/officeDocument/2006/relationships/tags" Target="../tags/tag1180.xml"/><Relationship Id="rId94" Type="http://schemas.openxmlformats.org/officeDocument/2006/relationships/tags" Target="../tags/tag1196.xml"/><Relationship Id="rId99" Type="http://schemas.openxmlformats.org/officeDocument/2006/relationships/tags" Target="../tags/tag1201.xml"/><Relationship Id="rId101" Type="http://schemas.openxmlformats.org/officeDocument/2006/relationships/tags" Target="../tags/tag1203.xml"/><Relationship Id="rId122" Type="http://schemas.openxmlformats.org/officeDocument/2006/relationships/tags" Target="../tags/tag1224.xml"/><Relationship Id="rId143" Type="http://schemas.openxmlformats.org/officeDocument/2006/relationships/tags" Target="../tags/tag1245.xml"/><Relationship Id="rId148" Type="http://schemas.openxmlformats.org/officeDocument/2006/relationships/tags" Target="../tags/tag1250.xml"/><Relationship Id="rId164" Type="http://schemas.openxmlformats.org/officeDocument/2006/relationships/tags" Target="../tags/tag1266.xml"/><Relationship Id="rId169" Type="http://schemas.openxmlformats.org/officeDocument/2006/relationships/tags" Target="../tags/tag1271.xml"/><Relationship Id="rId185" Type="http://schemas.openxmlformats.org/officeDocument/2006/relationships/tags" Target="../tags/tag1287.xml"/><Relationship Id="rId4" Type="http://schemas.openxmlformats.org/officeDocument/2006/relationships/tags" Target="../tags/tag1106.xml"/><Relationship Id="rId9" Type="http://schemas.openxmlformats.org/officeDocument/2006/relationships/tags" Target="../tags/tag1111.xml"/><Relationship Id="rId180" Type="http://schemas.openxmlformats.org/officeDocument/2006/relationships/tags" Target="../tags/tag1282.xml"/><Relationship Id="rId210" Type="http://schemas.openxmlformats.org/officeDocument/2006/relationships/tags" Target="../tags/tag1312.xml"/><Relationship Id="rId215" Type="http://schemas.openxmlformats.org/officeDocument/2006/relationships/tags" Target="../tags/tag1317.xml"/><Relationship Id="rId236" Type="http://schemas.openxmlformats.org/officeDocument/2006/relationships/tags" Target="../tags/tag1338.xml"/><Relationship Id="rId257" Type="http://schemas.openxmlformats.org/officeDocument/2006/relationships/tags" Target="../tags/tag1359.xml"/><Relationship Id="rId278" Type="http://schemas.openxmlformats.org/officeDocument/2006/relationships/tags" Target="../tags/tag1380.xml"/><Relationship Id="rId26" Type="http://schemas.openxmlformats.org/officeDocument/2006/relationships/tags" Target="../tags/tag1128.xml"/><Relationship Id="rId231" Type="http://schemas.openxmlformats.org/officeDocument/2006/relationships/tags" Target="../tags/tag1333.xml"/><Relationship Id="rId252" Type="http://schemas.openxmlformats.org/officeDocument/2006/relationships/tags" Target="../tags/tag1354.xml"/><Relationship Id="rId273" Type="http://schemas.openxmlformats.org/officeDocument/2006/relationships/tags" Target="../tags/tag1375.xml"/><Relationship Id="rId294" Type="http://schemas.openxmlformats.org/officeDocument/2006/relationships/tags" Target="../tags/tag1396.xml"/><Relationship Id="rId47" Type="http://schemas.openxmlformats.org/officeDocument/2006/relationships/tags" Target="../tags/tag1149.xml"/><Relationship Id="rId68" Type="http://schemas.openxmlformats.org/officeDocument/2006/relationships/tags" Target="../tags/tag1170.xml"/><Relationship Id="rId89" Type="http://schemas.openxmlformats.org/officeDocument/2006/relationships/tags" Target="../tags/tag1191.xml"/><Relationship Id="rId112" Type="http://schemas.openxmlformats.org/officeDocument/2006/relationships/tags" Target="../tags/tag1214.xml"/><Relationship Id="rId133" Type="http://schemas.openxmlformats.org/officeDocument/2006/relationships/tags" Target="../tags/tag1235.xml"/><Relationship Id="rId154" Type="http://schemas.openxmlformats.org/officeDocument/2006/relationships/tags" Target="../tags/tag1256.xml"/><Relationship Id="rId175" Type="http://schemas.openxmlformats.org/officeDocument/2006/relationships/tags" Target="../tags/tag1277.xml"/><Relationship Id="rId196" Type="http://schemas.openxmlformats.org/officeDocument/2006/relationships/tags" Target="../tags/tag1298.xml"/><Relationship Id="rId200" Type="http://schemas.openxmlformats.org/officeDocument/2006/relationships/tags" Target="../tags/tag1302.xml"/><Relationship Id="rId16" Type="http://schemas.openxmlformats.org/officeDocument/2006/relationships/tags" Target="../tags/tag1118.xml"/><Relationship Id="rId221" Type="http://schemas.openxmlformats.org/officeDocument/2006/relationships/tags" Target="../tags/tag1323.xml"/><Relationship Id="rId242" Type="http://schemas.openxmlformats.org/officeDocument/2006/relationships/tags" Target="../tags/tag1344.xml"/><Relationship Id="rId263" Type="http://schemas.openxmlformats.org/officeDocument/2006/relationships/tags" Target="../tags/tag1365.xml"/><Relationship Id="rId284" Type="http://schemas.openxmlformats.org/officeDocument/2006/relationships/tags" Target="../tags/tag1386.xml"/><Relationship Id="rId37" Type="http://schemas.openxmlformats.org/officeDocument/2006/relationships/tags" Target="../tags/tag1139.xml"/><Relationship Id="rId58" Type="http://schemas.openxmlformats.org/officeDocument/2006/relationships/tags" Target="../tags/tag1160.xml"/><Relationship Id="rId79" Type="http://schemas.openxmlformats.org/officeDocument/2006/relationships/tags" Target="../tags/tag1181.xml"/><Relationship Id="rId102" Type="http://schemas.openxmlformats.org/officeDocument/2006/relationships/tags" Target="../tags/tag1204.xml"/><Relationship Id="rId123" Type="http://schemas.openxmlformats.org/officeDocument/2006/relationships/tags" Target="../tags/tag1225.xml"/><Relationship Id="rId144" Type="http://schemas.openxmlformats.org/officeDocument/2006/relationships/tags" Target="../tags/tag1246.xml"/><Relationship Id="rId90" Type="http://schemas.openxmlformats.org/officeDocument/2006/relationships/tags" Target="../tags/tag1192.xml"/><Relationship Id="rId165" Type="http://schemas.openxmlformats.org/officeDocument/2006/relationships/tags" Target="../tags/tag1267.xml"/><Relationship Id="rId186" Type="http://schemas.openxmlformats.org/officeDocument/2006/relationships/tags" Target="../tags/tag1288.xml"/><Relationship Id="rId211" Type="http://schemas.openxmlformats.org/officeDocument/2006/relationships/tags" Target="../tags/tag1313.xml"/><Relationship Id="rId232" Type="http://schemas.openxmlformats.org/officeDocument/2006/relationships/tags" Target="../tags/tag1334.xml"/><Relationship Id="rId253" Type="http://schemas.openxmlformats.org/officeDocument/2006/relationships/tags" Target="../tags/tag1355.xml"/><Relationship Id="rId274" Type="http://schemas.openxmlformats.org/officeDocument/2006/relationships/tags" Target="../tags/tag1376.xml"/><Relationship Id="rId295" Type="http://schemas.openxmlformats.org/officeDocument/2006/relationships/tags" Target="../tags/tag1397.xml"/><Relationship Id="rId27" Type="http://schemas.openxmlformats.org/officeDocument/2006/relationships/tags" Target="../tags/tag1129.xml"/><Relationship Id="rId48" Type="http://schemas.openxmlformats.org/officeDocument/2006/relationships/tags" Target="../tags/tag1150.xml"/><Relationship Id="rId69" Type="http://schemas.openxmlformats.org/officeDocument/2006/relationships/tags" Target="../tags/tag1171.xml"/><Relationship Id="rId113" Type="http://schemas.openxmlformats.org/officeDocument/2006/relationships/tags" Target="../tags/tag1215.xml"/><Relationship Id="rId134" Type="http://schemas.openxmlformats.org/officeDocument/2006/relationships/tags" Target="../tags/tag1236.xml"/><Relationship Id="rId80" Type="http://schemas.openxmlformats.org/officeDocument/2006/relationships/tags" Target="../tags/tag1182.xml"/><Relationship Id="rId155" Type="http://schemas.openxmlformats.org/officeDocument/2006/relationships/tags" Target="../tags/tag1257.xml"/><Relationship Id="rId176" Type="http://schemas.openxmlformats.org/officeDocument/2006/relationships/tags" Target="../tags/tag1278.xml"/><Relationship Id="rId197" Type="http://schemas.openxmlformats.org/officeDocument/2006/relationships/tags" Target="../tags/tag1299.xml"/><Relationship Id="rId201" Type="http://schemas.openxmlformats.org/officeDocument/2006/relationships/tags" Target="../tags/tag1303.xml"/><Relationship Id="rId222" Type="http://schemas.openxmlformats.org/officeDocument/2006/relationships/tags" Target="../tags/tag1324.xml"/><Relationship Id="rId243" Type="http://schemas.openxmlformats.org/officeDocument/2006/relationships/tags" Target="../tags/tag1345.xml"/><Relationship Id="rId264" Type="http://schemas.openxmlformats.org/officeDocument/2006/relationships/tags" Target="../tags/tag1366.xml"/><Relationship Id="rId285" Type="http://schemas.openxmlformats.org/officeDocument/2006/relationships/tags" Target="../tags/tag1387.xml"/><Relationship Id="rId17" Type="http://schemas.openxmlformats.org/officeDocument/2006/relationships/tags" Target="../tags/tag1119.xml"/><Relationship Id="rId38" Type="http://schemas.openxmlformats.org/officeDocument/2006/relationships/tags" Target="../tags/tag1140.xml"/><Relationship Id="rId59" Type="http://schemas.openxmlformats.org/officeDocument/2006/relationships/tags" Target="../tags/tag1161.xml"/><Relationship Id="rId103" Type="http://schemas.openxmlformats.org/officeDocument/2006/relationships/tags" Target="../tags/tag1205.xml"/><Relationship Id="rId124" Type="http://schemas.openxmlformats.org/officeDocument/2006/relationships/tags" Target="../tags/tag1226.xml"/><Relationship Id="rId70" Type="http://schemas.openxmlformats.org/officeDocument/2006/relationships/tags" Target="../tags/tag1172.xml"/><Relationship Id="rId91" Type="http://schemas.openxmlformats.org/officeDocument/2006/relationships/tags" Target="../tags/tag1193.xml"/><Relationship Id="rId145" Type="http://schemas.openxmlformats.org/officeDocument/2006/relationships/tags" Target="../tags/tag1247.xml"/><Relationship Id="rId166" Type="http://schemas.openxmlformats.org/officeDocument/2006/relationships/tags" Target="../tags/tag1268.xml"/><Relationship Id="rId187" Type="http://schemas.openxmlformats.org/officeDocument/2006/relationships/tags" Target="../tags/tag1289.xml"/><Relationship Id="rId1" Type="http://schemas.openxmlformats.org/officeDocument/2006/relationships/tags" Target="../tags/tag1103.xml"/><Relationship Id="rId212" Type="http://schemas.openxmlformats.org/officeDocument/2006/relationships/tags" Target="../tags/tag1314.xml"/><Relationship Id="rId233" Type="http://schemas.openxmlformats.org/officeDocument/2006/relationships/tags" Target="../tags/tag1335.xml"/><Relationship Id="rId254" Type="http://schemas.openxmlformats.org/officeDocument/2006/relationships/tags" Target="../tags/tag1356.xml"/><Relationship Id="rId28" Type="http://schemas.openxmlformats.org/officeDocument/2006/relationships/tags" Target="../tags/tag1130.xml"/><Relationship Id="rId49" Type="http://schemas.openxmlformats.org/officeDocument/2006/relationships/tags" Target="../tags/tag1151.xml"/><Relationship Id="rId114" Type="http://schemas.openxmlformats.org/officeDocument/2006/relationships/tags" Target="../tags/tag1216.xml"/><Relationship Id="rId275" Type="http://schemas.openxmlformats.org/officeDocument/2006/relationships/tags" Target="../tags/tag1377.xml"/><Relationship Id="rId296" Type="http://schemas.openxmlformats.org/officeDocument/2006/relationships/tags" Target="../tags/tag1398.xml"/><Relationship Id="rId300" Type="http://schemas.openxmlformats.org/officeDocument/2006/relationships/tags" Target="../tags/tag1402.xml"/><Relationship Id="rId60" Type="http://schemas.openxmlformats.org/officeDocument/2006/relationships/tags" Target="../tags/tag1162.xml"/><Relationship Id="rId81" Type="http://schemas.openxmlformats.org/officeDocument/2006/relationships/tags" Target="../tags/tag1183.xml"/><Relationship Id="rId135" Type="http://schemas.openxmlformats.org/officeDocument/2006/relationships/tags" Target="../tags/tag1237.xml"/><Relationship Id="rId156" Type="http://schemas.openxmlformats.org/officeDocument/2006/relationships/tags" Target="../tags/tag1258.xml"/><Relationship Id="rId177" Type="http://schemas.openxmlformats.org/officeDocument/2006/relationships/tags" Target="../tags/tag1279.xml"/><Relationship Id="rId198" Type="http://schemas.openxmlformats.org/officeDocument/2006/relationships/tags" Target="../tags/tag1300.xml"/><Relationship Id="rId202" Type="http://schemas.openxmlformats.org/officeDocument/2006/relationships/tags" Target="../tags/tag1304.xml"/><Relationship Id="rId223" Type="http://schemas.openxmlformats.org/officeDocument/2006/relationships/tags" Target="../tags/tag1325.xml"/><Relationship Id="rId244" Type="http://schemas.openxmlformats.org/officeDocument/2006/relationships/tags" Target="../tags/tag1346.xml"/><Relationship Id="rId18" Type="http://schemas.openxmlformats.org/officeDocument/2006/relationships/tags" Target="../tags/tag1120.xml"/><Relationship Id="rId39" Type="http://schemas.openxmlformats.org/officeDocument/2006/relationships/tags" Target="../tags/tag1141.xml"/><Relationship Id="rId265" Type="http://schemas.openxmlformats.org/officeDocument/2006/relationships/tags" Target="../tags/tag1367.xml"/><Relationship Id="rId286" Type="http://schemas.openxmlformats.org/officeDocument/2006/relationships/tags" Target="../tags/tag1388.xml"/><Relationship Id="rId50" Type="http://schemas.openxmlformats.org/officeDocument/2006/relationships/tags" Target="../tags/tag1152.xml"/><Relationship Id="rId104" Type="http://schemas.openxmlformats.org/officeDocument/2006/relationships/tags" Target="../tags/tag1206.xml"/><Relationship Id="rId125" Type="http://schemas.openxmlformats.org/officeDocument/2006/relationships/tags" Target="../tags/tag1227.xml"/><Relationship Id="rId146" Type="http://schemas.openxmlformats.org/officeDocument/2006/relationships/tags" Target="../tags/tag1248.xml"/><Relationship Id="rId167" Type="http://schemas.openxmlformats.org/officeDocument/2006/relationships/tags" Target="../tags/tag1269.xml"/><Relationship Id="rId188" Type="http://schemas.openxmlformats.org/officeDocument/2006/relationships/tags" Target="../tags/tag1290.xml"/><Relationship Id="rId71" Type="http://schemas.openxmlformats.org/officeDocument/2006/relationships/tags" Target="../tags/tag1173.xml"/><Relationship Id="rId92" Type="http://schemas.openxmlformats.org/officeDocument/2006/relationships/tags" Target="../tags/tag1194.xml"/><Relationship Id="rId213" Type="http://schemas.openxmlformats.org/officeDocument/2006/relationships/tags" Target="../tags/tag1315.xml"/><Relationship Id="rId234" Type="http://schemas.openxmlformats.org/officeDocument/2006/relationships/tags" Target="../tags/tag133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431.xml"/><Relationship Id="rId117" Type="http://schemas.openxmlformats.org/officeDocument/2006/relationships/tags" Target="../tags/tag1522.xml"/><Relationship Id="rId21" Type="http://schemas.openxmlformats.org/officeDocument/2006/relationships/tags" Target="../tags/tag1426.xml"/><Relationship Id="rId42" Type="http://schemas.openxmlformats.org/officeDocument/2006/relationships/tags" Target="../tags/tag1447.xml"/><Relationship Id="rId47" Type="http://schemas.openxmlformats.org/officeDocument/2006/relationships/tags" Target="../tags/tag1452.xml"/><Relationship Id="rId63" Type="http://schemas.openxmlformats.org/officeDocument/2006/relationships/tags" Target="../tags/tag1468.xml"/><Relationship Id="rId68" Type="http://schemas.openxmlformats.org/officeDocument/2006/relationships/tags" Target="../tags/tag1473.xml"/><Relationship Id="rId84" Type="http://schemas.openxmlformats.org/officeDocument/2006/relationships/tags" Target="../tags/tag1489.xml"/><Relationship Id="rId89" Type="http://schemas.openxmlformats.org/officeDocument/2006/relationships/tags" Target="../tags/tag1494.xml"/><Relationship Id="rId112" Type="http://schemas.openxmlformats.org/officeDocument/2006/relationships/tags" Target="../tags/tag1517.xml"/><Relationship Id="rId16" Type="http://schemas.openxmlformats.org/officeDocument/2006/relationships/tags" Target="../tags/tag1421.xml"/><Relationship Id="rId107" Type="http://schemas.openxmlformats.org/officeDocument/2006/relationships/tags" Target="../tags/tag1512.xml"/><Relationship Id="rId11" Type="http://schemas.openxmlformats.org/officeDocument/2006/relationships/tags" Target="../tags/tag1416.xml"/><Relationship Id="rId32" Type="http://schemas.openxmlformats.org/officeDocument/2006/relationships/tags" Target="../tags/tag1437.xml"/><Relationship Id="rId37" Type="http://schemas.openxmlformats.org/officeDocument/2006/relationships/tags" Target="../tags/tag1442.xml"/><Relationship Id="rId53" Type="http://schemas.openxmlformats.org/officeDocument/2006/relationships/tags" Target="../tags/tag1458.xml"/><Relationship Id="rId58" Type="http://schemas.openxmlformats.org/officeDocument/2006/relationships/tags" Target="../tags/tag1463.xml"/><Relationship Id="rId74" Type="http://schemas.openxmlformats.org/officeDocument/2006/relationships/tags" Target="../tags/tag1479.xml"/><Relationship Id="rId79" Type="http://schemas.openxmlformats.org/officeDocument/2006/relationships/tags" Target="../tags/tag1484.xml"/><Relationship Id="rId102" Type="http://schemas.openxmlformats.org/officeDocument/2006/relationships/tags" Target="../tags/tag1507.xml"/><Relationship Id="rId5" Type="http://schemas.openxmlformats.org/officeDocument/2006/relationships/tags" Target="../tags/tag1410.xml"/><Relationship Id="rId61" Type="http://schemas.openxmlformats.org/officeDocument/2006/relationships/tags" Target="../tags/tag1466.xml"/><Relationship Id="rId82" Type="http://schemas.openxmlformats.org/officeDocument/2006/relationships/tags" Target="../tags/tag1487.xml"/><Relationship Id="rId90" Type="http://schemas.openxmlformats.org/officeDocument/2006/relationships/tags" Target="../tags/tag1495.xml"/><Relationship Id="rId95" Type="http://schemas.openxmlformats.org/officeDocument/2006/relationships/tags" Target="../tags/tag1500.xml"/><Relationship Id="rId19" Type="http://schemas.openxmlformats.org/officeDocument/2006/relationships/tags" Target="../tags/tag1424.xml"/><Relationship Id="rId14" Type="http://schemas.openxmlformats.org/officeDocument/2006/relationships/tags" Target="../tags/tag1419.xml"/><Relationship Id="rId22" Type="http://schemas.openxmlformats.org/officeDocument/2006/relationships/tags" Target="../tags/tag1427.xml"/><Relationship Id="rId27" Type="http://schemas.openxmlformats.org/officeDocument/2006/relationships/tags" Target="../tags/tag1432.xml"/><Relationship Id="rId30" Type="http://schemas.openxmlformats.org/officeDocument/2006/relationships/tags" Target="../tags/tag1435.xml"/><Relationship Id="rId35" Type="http://schemas.openxmlformats.org/officeDocument/2006/relationships/tags" Target="../tags/tag1440.xml"/><Relationship Id="rId43" Type="http://schemas.openxmlformats.org/officeDocument/2006/relationships/tags" Target="../tags/tag1448.xml"/><Relationship Id="rId48" Type="http://schemas.openxmlformats.org/officeDocument/2006/relationships/tags" Target="../tags/tag1453.xml"/><Relationship Id="rId56" Type="http://schemas.openxmlformats.org/officeDocument/2006/relationships/tags" Target="../tags/tag1461.xml"/><Relationship Id="rId64" Type="http://schemas.openxmlformats.org/officeDocument/2006/relationships/tags" Target="../tags/tag1469.xml"/><Relationship Id="rId69" Type="http://schemas.openxmlformats.org/officeDocument/2006/relationships/tags" Target="../tags/tag1474.xml"/><Relationship Id="rId77" Type="http://schemas.openxmlformats.org/officeDocument/2006/relationships/tags" Target="../tags/tag1482.xml"/><Relationship Id="rId100" Type="http://schemas.openxmlformats.org/officeDocument/2006/relationships/tags" Target="../tags/tag1505.xml"/><Relationship Id="rId105" Type="http://schemas.openxmlformats.org/officeDocument/2006/relationships/tags" Target="../tags/tag1510.xml"/><Relationship Id="rId113" Type="http://schemas.openxmlformats.org/officeDocument/2006/relationships/tags" Target="../tags/tag1518.xml"/><Relationship Id="rId118" Type="http://schemas.openxmlformats.org/officeDocument/2006/relationships/tags" Target="../tags/tag1523.xml"/><Relationship Id="rId8" Type="http://schemas.openxmlformats.org/officeDocument/2006/relationships/tags" Target="../tags/tag1413.xml"/><Relationship Id="rId51" Type="http://schemas.openxmlformats.org/officeDocument/2006/relationships/tags" Target="../tags/tag1456.xml"/><Relationship Id="rId72" Type="http://schemas.openxmlformats.org/officeDocument/2006/relationships/tags" Target="../tags/tag1477.xml"/><Relationship Id="rId80" Type="http://schemas.openxmlformats.org/officeDocument/2006/relationships/tags" Target="../tags/tag1485.xml"/><Relationship Id="rId85" Type="http://schemas.openxmlformats.org/officeDocument/2006/relationships/tags" Target="../tags/tag1490.xml"/><Relationship Id="rId93" Type="http://schemas.openxmlformats.org/officeDocument/2006/relationships/tags" Target="../tags/tag1498.xml"/><Relationship Id="rId98" Type="http://schemas.openxmlformats.org/officeDocument/2006/relationships/tags" Target="../tags/tag1503.xml"/><Relationship Id="rId121" Type="http://schemas.openxmlformats.org/officeDocument/2006/relationships/tags" Target="../tags/tag1526.xml"/><Relationship Id="rId3" Type="http://schemas.openxmlformats.org/officeDocument/2006/relationships/tags" Target="../tags/tag1408.xml"/><Relationship Id="rId12" Type="http://schemas.openxmlformats.org/officeDocument/2006/relationships/tags" Target="../tags/tag1417.xml"/><Relationship Id="rId17" Type="http://schemas.openxmlformats.org/officeDocument/2006/relationships/tags" Target="../tags/tag1422.xml"/><Relationship Id="rId25" Type="http://schemas.openxmlformats.org/officeDocument/2006/relationships/tags" Target="../tags/tag1430.xml"/><Relationship Id="rId33" Type="http://schemas.openxmlformats.org/officeDocument/2006/relationships/tags" Target="../tags/tag1438.xml"/><Relationship Id="rId38" Type="http://schemas.openxmlformats.org/officeDocument/2006/relationships/tags" Target="../tags/tag1443.xml"/><Relationship Id="rId46" Type="http://schemas.openxmlformats.org/officeDocument/2006/relationships/tags" Target="../tags/tag1451.xml"/><Relationship Id="rId59" Type="http://schemas.openxmlformats.org/officeDocument/2006/relationships/tags" Target="../tags/tag1464.xml"/><Relationship Id="rId67" Type="http://schemas.openxmlformats.org/officeDocument/2006/relationships/tags" Target="../tags/tag1472.xml"/><Relationship Id="rId103" Type="http://schemas.openxmlformats.org/officeDocument/2006/relationships/tags" Target="../tags/tag1508.xml"/><Relationship Id="rId108" Type="http://schemas.openxmlformats.org/officeDocument/2006/relationships/tags" Target="../tags/tag1513.xml"/><Relationship Id="rId116" Type="http://schemas.openxmlformats.org/officeDocument/2006/relationships/tags" Target="../tags/tag1521.xml"/><Relationship Id="rId20" Type="http://schemas.openxmlformats.org/officeDocument/2006/relationships/tags" Target="../tags/tag1425.xml"/><Relationship Id="rId41" Type="http://schemas.openxmlformats.org/officeDocument/2006/relationships/tags" Target="../tags/tag1446.xml"/><Relationship Id="rId54" Type="http://schemas.openxmlformats.org/officeDocument/2006/relationships/tags" Target="../tags/tag1459.xml"/><Relationship Id="rId62" Type="http://schemas.openxmlformats.org/officeDocument/2006/relationships/tags" Target="../tags/tag1467.xml"/><Relationship Id="rId70" Type="http://schemas.openxmlformats.org/officeDocument/2006/relationships/tags" Target="../tags/tag1475.xml"/><Relationship Id="rId75" Type="http://schemas.openxmlformats.org/officeDocument/2006/relationships/tags" Target="../tags/tag1480.xml"/><Relationship Id="rId83" Type="http://schemas.openxmlformats.org/officeDocument/2006/relationships/tags" Target="../tags/tag1488.xml"/><Relationship Id="rId88" Type="http://schemas.openxmlformats.org/officeDocument/2006/relationships/tags" Target="../tags/tag1493.xml"/><Relationship Id="rId91" Type="http://schemas.openxmlformats.org/officeDocument/2006/relationships/tags" Target="../tags/tag1496.xml"/><Relationship Id="rId96" Type="http://schemas.openxmlformats.org/officeDocument/2006/relationships/tags" Target="../tags/tag1501.xml"/><Relationship Id="rId111" Type="http://schemas.openxmlformats.org/officeDocument/2006/relationships/tags" Target="../tags/tag1516.xml"/><Relationship Id="rId1" Type="http://schemas.openxmlformats.org/officeDocument/2006/relationships/tags" Target="../tags/tag1406.xml"/><Relationship Id="rId6" Type="http://schemas.openxmlformats.org/officeDocument/2006/relationships/tags" Target="../tags/tag1411.xml"/><Relationship Id="rId15" Type="http://schemas.openxmlformats.org/officeDocument/2006/relationships/tags" Target="../tags/tag1420.xml"/><Relationship Id="rId23" Type="http://schemas.openxmlformats.org/officeDocument/2006/relationships/tags" Target="../tags/tag1428.xml"/><Relationship Id="rId28" Type="http://schemas.openxmlformats.org/officeDocument/2006/relationships/tags" Target="../tags/tag1433.xml"/><Relationship Id="rId36" Type="http://schemas.openxmlformats.org/officeDocument/2006/relationships/tags" Target="../tags/tag1441.xml"/><Relationship Id="rId49" Type="http://schemas.openxmlformats.org/officeDocument/2006/relationships/tags" Target="../tags/tag1454.xml"/><Relationship Id="rId57" Type="http://schemas.openxmlformats.org/officeDocument/2006/relationships/tags" Target="../tags/tag1462.xml"/><Relationship Id="rId106" Type="http://schemas.openxmlformats.org/officeDocument/2006/relationships/tags" Target="../tags/tag1511.xml"/><Relationship Id="rId114" Type="http://schemas.openxmlformats.org/officeDocument/2006/relationships/tags" Target="../tags/tag1519.xml"/><Relationship Id="rId119" Type="http://schemas.openxmlformats.org/officeDocument/2006/relationships/tags" Target="../tags/tag1524.xml"/><Relationship Id="rId10" Type="http://schemas.openxmlformats.org/officeDocument/2006/relationships/tags" Target="../tags/tag1415.xml"/><Relationship Id="rId31" Type="http://schemas.openxmlformats.org/officeDocument/2006/relationships/tags" Target="../tags/tag1436.xml"/><Relationship Id="rId44" Type="http://schemas.openxmlformats.org/officeDocument/2006/relationships/tags" Target="../tags/tag1449.xml"/><Relationship Id="rId52" Type="http://schemas.openxmlformats.org/officeDocument/2006/relationships/tags" Target="../tags/tag1457.xml"/><Relationship Id="rId60" Type="http://schemas.openxmlformats.org/officeDocument/2006/relationships/tags" Target="../tags/tag1465.xml"/><Relationship Id="rId65" Type="http://schemas.openxmlformats.org/officeDocument/2006/relationships/tags" Target="../tags/tag1470.xml"/><Relationship Id="rId73" Type="http://schemas.openxmlformats.org/officeDocument/2006/relationships/tags" Target="../tags/tag1478.xml"/><Relationship Id="rId78" Type="http://schemas.openxmlformats.org/officeDocument/2006/relationships/tags" Target="../tags/tag1483.xml"/><Relationship Id="rId81" Type="http://schemas.openxmlformats.org/officeDocument/2006/relationships/tags" Target="../tags/tag1486.xml"/><Relationship Id="rId86" Type="http://schemas.openxmlformats.org/officeDocument/2006/relationships/tags" Target="../tags/tag1491.xml"/><Relationship Id="rId94" Type="http://schemas.openxmlformats.org/officeDocument/2006/relationships/tags" Target="../tags/tag1499.xml"/><Relationship Id="rId99" Type="http://schemas.openxmlformats.org/officeDocument/2006/relationships/tags" Target="../tags/tag1504.xml"/><Relationship Id="rId101" Type="http://schemas.openxmlformats.org/officeDocument/2006/relationships/tags" Target="../tags/tag1506.xml"/><Relationship Id="rId122" Type="http://schemas.openxmlformats.org/officeDocument/2006/relationships/slideLayout" Target="../slideLayouts/slideLayout1.xml"/><Relationship Id="rId4" Type="http://schemas.openxmlformats.org/officeDocument/2006/relationships/tags" Target="../tags/tag1409.xml"/><Relationship Id="rId9" Type="http://schemas.openxmlformats.org/officeDocument/2006/relationships/tags" Target="../tags/tag1414.xml"/><Relationship Id="rId13" Type="http://schemas.openxmlformats.org/officeDocument/2006/relationships/tags" Target="../tags/tag1418.xml"/><Relationship Id="rId18" Type="http://schemas.openxmlformats.org/officeDocument/2006/relationships/tags" Target="../tags/tag1423.xml"/><Relationship Id="rId39" Type="http://schemas.openxmlformats.org/officeDocument/2006/relationships/tags" Target="../tags/tag1444.xml"/><Relationship Id="rId109" Type="http://schemas.openxmlformats.org/officeDocument/2006/relationships/tags" Target="../tags/tag1514.xml"/><Relationship Id="rId34" Type="http://schemas.openxmlformats.org/officeDocument/2006/relationships/tags" Target="../tags/tag1439.xml"/><Relationship Id="rId50" Type="http://schemas.openxmlformats.org/officeDocument/2006/relationships/tags" Target="../tags/tag1455.xml"/><Relationship Id="rId55" Type="http://schemas.openxmlformats.org/officeDocument/2006/relationships/tags" Target="../tags/tag1460.xml"/><Relationship Id="rId76" Type="http://schemas.openxmlformats.org/officeDocument/2006/relationships/tags" Target="../tags/tag1481.xml"/><Relationship Id="rId97" Type="http://schemas.openxmlformats.org/officeDocument/2006/relationships/tags" Target="../tags/tag1502.xml"/><Relationship Id="rId104" Type="http://schemas.openxmlformats.org/officeDocument/2006/relationships/tags" Target="../tags/tag1509.xml"/><Relationship Id="rId120" Type="http://schemas.openxmlformats.org/officeDocument/2006/relationships/tags" Target="../tags/tag1525.xml"/><Relationship Id="rId7" Type="http://schemas.openxmlformats.org/officeDocument/2006/relationships/tags" Target="../tags/tag1412.xml"/><Relationship Id="rId71" Type="http://schemas.openxmlformats.org/officeDocument/2006/relationships/tags" Target="../tags/tag1476.xml"/><Relationship Id="rId92" Type="http://schemas.openxmlformats.org/officeDocument/2006/relationships/tags" Target="../tags/tag1497.xml"/><Relationship Id="rId2" Type="http://schemas.openxmlformats.org/officeDocument/2006/relationships/tags" Target="../tags/tag1407.xml"/><Relationship Id="rId29" Type="http://schemas.openxmlformats.org/officeDocument/2006/relationships/tags" Target="../tags/tag1434.xml"/><Relationship Id="rId24" Type="http://schemas.openxmlformats.org/officeDocument/2006/relationships/tags" Target="../tags/tag1429.xml"/><Relationship Id="rId40" Type="http://schemas.openxmlformats.org/officeDocument/2006/relationships/tags" Target="../tags/tag1445.xml"/><Relationship Id="rId45" Type="http://schemas.openxmlformats.org/officeDocument/2006/relationships/tags" Target="../tags/tag1450.xml"/><Relationship Id="rId66" Type="http://schemas.openxmlformats.org/officeDocument/2006/relationships/tags" Target="../tags/tag1471.xml"/><Relationship Id="rId87" Type="http://schemas.openxmlformats.org/officeDocument/2006/relationships/tags" Target="../tags/tag1492.xml"/><Relationship Id="rId110" Type="http://schemas.openxmlformats.org/officeDocument/2006/relationships/tags" Target="../tags/tag1515.xml"/><Relationship Id="rId115" Type="http://schemas.openxmlformats.org/officeDocument/2006/relationships/tags" Target="../tags/tag152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552.xml"/><Relationship Id="rId117" Type="http://schemas.openxmlformats.org/officeDocument/2006/relationships/tags" Target="../tags/tag1643.xml"/><Relationship Id="rId21" Type="http://schemas.openxmlformats.org/officeDocument/2006/relationships/tags" Target="../tags/tag1547.xml"/><Relationship Id="rId42" Type="http://schemas.openxmlformats.org/officeDocument/2006/relationships/tags" Target="../tags/tag1568.xml"/><Relationship Id="rId47" Type="http://schemas.openxmlformats.org/officeDocument/2006/relationships/tags" Target="../tags/tag1573.xml"/><Relationship Id="rId63" Type="http://schemas.openxmlformats.org/officeDocument/2006/relationships/tags" Target="../tags/tag1589.xml"/><Relationship Id="rId68" Type="http://schemas.openxmlformats.org/officeDocument/2006/relationships/tags" Target="../tags/tag1594.xml"/><Relationship Id="rId84" Type="http://schemas.openxmlformats.org/officeDocument/2006/relationships/tags" Target="../tags/tag1610.xml"/><Relationship Id="rId89" Type="http://schemas.openxmlformats.org/officeDocument/2006/relationships/tags" Target="../tags/tag1615.xml"/><Relationship Id="rId112" Type="http://schemas.openxmlformats.org/officeDocument/2006/relationships/tags" Target="../tags/tag1638.xml"/><Relationship Id="rId133" Type="http://schemas.openxmlformats.org/officeDocument/2006/relationships/tags" Target="../tags/tag1659.xml"/><Relationship Id="rId138" Type="http://schemas.openxmlformats.org/officeDocument/2006/relationships/slideLayout" Target="../slideLayouts/slideLayout1.xml"/><Relationship Id="rId16" Type="http://schemas.openxmlformats.org/officeDocument/2006/relationships/tags" Target="../tags/tag1542.xml"/><Relationship Id="rId107" Type="http://schemas.openxmlformats.org/officeDocument/2006/relationships/tags" Target="../tags/tag1633.xml"/><Relationship Id="rId11" Type="http://schemas.openxmlformats.org/officeDocument/2006/relationships/tags" Target="../tags/tag1537.xml"/><Relationship Id="rId32" Type="http://schemas.openxmlformats.org/officeDocument/2006/relationships/tags" Target="../tags/tag1558.xml"/><Relationship Id="rId37" Type="http://schemas.openxmlformats.org/officeDocument/2006/relationships/tags" Target="../tags/tag1563.xml"/><Relationship Id="rId53" Type="http://schemas.openxmlformats.org/officeDocument/2006/relationships/tags" Target="../tags/tag1579.xml"/><Relationship Id="rId58" Type="http://schemas.openxmlformats.org/officeDocument/2006/relationships/tags" Target="../tags/tag1584.xml"/><Relationship Id="rId74" Type="http://schemas.openxmlformats.org/officeDocument/2006/relationships/tags" Target="../tags/tag1600.xml"/><Relationship Id="rId79" Type="http://schemas.openxmlformats.org/officeDocument/2006/relationships/tags" Target="../tags/tag1605.xml"/><Relationship Id="rId102" Type="http://schemas.openxmlformats.org/officeDocument/2006/relationships/tags" Target="../tags/tag1628.xml"/><Relationship Id="rId123" Type="http://schemas.openxmlformats.org/officeDocument/2006/relationships/tags" Target="../tags/tag1649.xml"/><Relationship Id="rId128" Type="http://schemas.openxmlformats.org/officeDocument/2006/relationships/tags" Target="../tags/tag1654.xml"/><Relationship Id="rId5" Type="http://schemas.openxmlformats.org/officeDocument/2006/relationships/tags" Target="../tags/tag1531.xml"/><Relationship Id="rId90" Type="http://schemas.openxmlformats.org/officeDocument/2006/relationships/tags" Target="../tags/tag1616.xml"/><Relationship Id="rId95" Type="http://schemas.openxmlformats.org/officeDocument/2006/relationships/tags" Target="../tags/tag1621.xml"/><Relationship Id="rId14" Type="http://schemas.openxmlformats.org/officeDocument/2006/relationships/tags" Target="../tags/tag1540.xml"/><Relationship Id="rId22" Type="http://schemas.openxmlformats.org/officeDocument/2006/relationships/tags" Target="../tags/tag1548.xml"/><Relationship Id="rId27" Type="http://schemas.openxmlformats.org/officeDocument/2006/relationships/tags" Target="../tags/tag1553.xml"/><Relationship Id="rId30" Type="http://schemas.openxmlformats.org/officeDocument/2006/relationships/tags" Target="../tags/tag1556.xml"/><Relationship Id="rId35" Type="http://schemas.openxmlformats.org/officeDocument/2006/relationships/tags" Target="../tags/tag1561.xml"/><Relationship Id="rId43" Type="http://schemas.openxmlformats.org/officeDocument/2006/relationships/tags" Target="../tags/tag1569.xml"/><Relationship Id="rId48" Type="http://schemas.openxmlformats.org/officeDocument/2006/relationships/tags" Target="../tags/tag1574.xml"/><Relationship Id="rId56" Type="http://schemas.openxmlformats.org/officeDocument/2006/relationships/tags" Target="../tags/tag1582.xml"/><Relationship Id="rId64" Type="http://schemas.openxmlformats.org/officeDocument/2006/relationships/tags" Target="../tags/tag1590.xml"/><Relationship Id="rId69" Type="http://schemas.openxmlformats.org/officeDocument/2006/relationships/tags" Target="../tags/tag1595.xml"/><Relationship Id="rId77" Type="http://schemas.openxmlformats.org/officeDocument/2006/relationships/tags" Target="../tags/tag1603.xml"/><Relationship Id="rId100" Type="http://schemas.openxmlformats.org/officeDocument/2006/relationships/tags" Target="../tags/tag1626.xml"/><Relationship Id="rId105" Type="http://schemas.openxmlformats.org/officeDocument/2006/relationships/tags" Target="../tags/tag1631.xml"/><Relationship Id="rId113" Type="http://schemas.openxmlformats.org/officeDocument/2006/relationships/tags" Target="../tags/tag1639.xml"/><Relationship Id="rId118" Type="http://schemas.openxmlformats.org/officeDocument/2006/relationships/tags" Target="../tags/tag1644.xml"/><Relationship Id="rId126" Type="http://schemas.openxmlformats.org/officeDocument/2006/relationships/tags" Target="../tags/tag1652.xml"/><Relationship Id="rId134" Type="http://schemas.openxmlformats.org/officeDocument/2006/relationships/tags" Target="../tags/tag1660.xml"/><Relationship Id="rId8" Type="http://schemas.openxmlformats.org/officeDocument/2006/relationships/tags" Target="../tags/tag1534.xml"/><Relationship Id="rId51" Type="http://schemas.openxmlformats.org/officeDocument/2006/relationships/tags" Target="../tags/tag1577.xml"/><Relationship Id="rId72" Type="http://schemas.openxmlformats.org/officeDocument/2006/relationships/tags" Target="../tags/tag1598.xml"/><Relationship Id="rId80" Type="http://schemas.openxmlformats.org/officeDocument/2006/relationships/tags" Target="../tags/tag1606.xml"/><Relationship Id="rId85" Type="http://schemas.openxmlformats.org/officeDocument/2006/relationships/tags" Target="../tags/tag1611.xml"/><Relationship Id="rId93" Type="http://schemas.openxmlformats.org/officeDocument/2006/relationships/tags" Target="../tags/tag1619.xml"/><Relationship Id="rId98" Type="http://schemas.openxmlformats.org/officeDocument/2006/relationships/tags" Target="../tags/tag1624.xml"/><Relationship Id="rId121" Type="http://schemas.openxmlformats.org/officeDocument/2006/relationships/tags" Target="../tags/tag1647.xml"/><Relationship Id="rId3" Type="http://schemas.openxmlformats.org/officeDocument/2006/relationships/tags" Target="../tags/tag1529.xml"/><Relationship Id="rId12" Type="http://schemas.openxmlformats.org/officeDocument/2006/relationships/tags" Target="../tags/tag1538.xml"/><Relationship Id="rId17" Type="http://schemas.openxmlformats.org/officeDocument/2006/relationships/tags" Target="../tags/tag1543.xml"/><Relationship Id="rId25" Type="http://schemas.openxmlformats.org/officeDocument/2006/relationships/tags" Target="../tags/tag1551.xml"/><Relationship Id="rId33" Type="http://schemas.openxmlformats.org/officeDocument/2006/relationships/tags" Target="../tags/tag1559.xml"/><Relationship Id="rId38" Type="http://schemas.openxmlformats.org/officeDocument/2006/relationships/tags" Target="../tags/tag1564.xml"/><Relationship Id="rId46" Type="http://schemas.openxmlformats.org/officeDocument/2006/relationships/tags" Target="../tags/tag1572.xml"/><Relationship Id="rId59" Type="http://schemas.openxmlformats.org/officeDocument/2006/relationships/tags" Target="../tags/tag1585.xml"/><Relationship Id="rId67" Type="http://schemas.openxmlformats.org/officeDocument/2006/relationships/tags" Target="../tags/tag1593.xml"/><Relationship Id="rId103" Type="http://schemas.openxmlformats.org/officeDocument/2006/relationships/tags" Target="../tags/tag1629.xml"/><Relationship Id="rId108" Type="http://schemas.openxmlformats.org/officeDocument/2006/relationships/tags" Target="../tags/tag1634.xml"/><Relationship Id="rId116" Type="http://schemas.openxmlformats.org/officeDocument/2006/relationships/tags" Target="../tags/tag1642.xml"/><Relationship Id="rId124" Type="http://schemas.openxmlformats.org/officeDocument/2006/relationships/tags" Target="../tags/tag1650.xml"/><Relationship Id="rId129" Type="http://schemas.openxmlformats.org/officeDocument/2006/relationships/tags" Target="../tags/tag1655.xml"/><Relationship Id="rId137" Type="http://schemas.openxmlformats.org/officeDocument/2006/relationships/tags" Target="../tags/tag1663.xml"/><Relationship Id="rId20" Type="http://schemas.openxmlformats.org/officeDocument/2006/relationships/tags" Target="../tags/tag1546.xml"/><Relationship Id="rId41" Type="http://schemas.openxmlformats.org/officeDocument/2006/relationships/tags" Target="../tags/tag1567.xml"/><Relationship Id="rId54" Type="http://schemas.openxmlformats.org/officeDocument/2006/relationships/tags" Target="../tags/tag1580.xml"/><Relationship Id="rId62" Type="http://schemas.openxmlformats.org/officeDocument/2006/relationships/tags" Target="../tags/tag1588.xml"/><Relationship Id="rId70" Type="http://schemas.openxmlformats.org/officeDocument/2006/relationships/tags" Target="../tags/tag1596.xml"/><Relationship Id="rId75" Type="http://schemas.openxmlformats.org/officeDocument/2006/relationships/tags" Target="../tags/tag1601.xml"/><Relationship Id="rId83" Type="http://schemas.openxmlformats.org/officeDocument/2006/relationships/tags" Target="../tags/tag1609.xml"/><Relationship Id="rId88" Type="http://schemas.openxmlformats.org/officeDocument/2006/relationships/tags" Target="../tags/tag1614.xml"/><Relationship Id="rId91" Type="http://schemas.openxmlformats.org/officeDocument/2006/relationships/tags" Target="../tags/tag1617.xml"/><Relationship Id="rId96" Type="http://schemas.openxmlformats.org/officeDocument/2006/relationships/tags" Target="../tags/tag1622.xml"/><Relationship Id="rId111" Type="http://schemas.openxmlformats.org/officeDocument/2006/relationships/tags" Target="../tags/tag1637.xml"/><Relationship Id="rId132" Type="http://schemas.openxmlformats.org/officeDocument/2006/relationships/tags" Target="../tags/tag1658.xml"/><Relationship Id="rId1" Type="http://schemas.openxmlformats.org/officeDocument/2006/relationships/tags" Target="../tags/tag1527.xml"/><Relationship Id="rId6" Type="http://schemas.openxmlformats.org/officeDocument/2006/relationships/tags" Target="../tags/tag1532.xml"/><Relationship Id="rId15" Type="http://schemas.openxmlformats.org/officeDocument/2006/relationships/tags" Target="../tags/tag1541.xml"/><Relationship Id="rId23" Type="http://schemas.openxmlformats.org/officeDocument/2006/relationships/tags" Target="../tags/tag1549.xml"/><Relationship Id="rId28" Type="http://schemas.openxmlformats.org/officeDocument/2006/relationships/tags" Target="../tags/tag1554.xml"/><Relationship Id="rId36" Type="http://schemas.openxmlformats.org/officeDocument/2006/relationships/tags" Target="../tags/tag1562.xml"/><Relationship Id="rId49" Type="http://schemas.openxmlformats.org/officeDocument/2006/relationships/tags" Target="../tags/tag1575.xml"/><Relationship Id="rId57" Type="http://schemas.openxmlformats.org/officeDocument/2006/relationships/tags" Target="../tags/tag1583.xml"/><Relationship Id="rId106" Type="http://schemas.openxmlformats.org/officeDocument/2006/relationships/tags" Target="../tags/tag1632.xml"/><Relationship Id="rId114" Type="http://schemas.openxmlformats.org/officeDocument/2006/relationships/tags" Target="../tags/tag1640.xml"/><Relationship Id="rId119" Type="http://schemas.openxmlformats.org/officeDocument/2006/relationships/tags" Target="../tags/tag1645.xml"/><Relationship Id="rId127" Type="http://schemas.openxmlformats.org/officeDocument/2006/relationships/tags" Target="../tags/tag1653.xml"/><Relationship Id="rId10" Type="http://schemas.openxmlformats.org/officeDocument/2006/relationships/tags" Target="../tags/tag1536.xml"/><Relationship Id="rId31" Type="http://schemas.openxmlformats.org/officeDocument/2006/relationships/tags" Target="../tags/tag1557.xml"/><Relationship Id="rId44" Type="http://schemas.openxmlformats.org/officeDocument/2006/relationships/tags" Target="../tags/tag1570.xml"/><Relationship Id="rId52" Type="http://schemas.openxmlformats.org/officeDocument/2006/relationships/tags" Target="../tags/tag1578.xml"/><Relationship Id="rId60" Type="http://schemas.openxmlformats.org/officeDocument/2006/relationships/tags" Target="../tags/tag1586.xml"/><Relationship Id="rId65" Type="http://schemas.openxmlformats.org/officeDocument/2006/relationships/tags" Target="../tags/tag1591.xml"/><Relationship Id="rId73" Type="http://schemas.openxmlformats.org/officeDocument/2006/relationships/tags" Target="../tags/tag1599.xml"/><Relationship Id="rId78" Type="http://schemas.openxmlformats.org/officeDocument/2006/relationships/tags" Target="../tags/tag1604.xml"/><Relationship Id="rId81" Type="http://schemas.openxmlformats.org/officeDocument/2006/relationships/tags" Target="../tags/tag1607.xml"/><Relationship Id="rId86" Type="http://schemas.openxmlformats.org/officeDocument/2006/relationships/tags" Target="../tags/tag1612.xml"/><Relationship Id="rId94" Type="http://schemas.openxmlformats.org/officeDocument/2006/relationships/tags" Target="../tags/tag1620.xml"/><Relationship Id="rId99" Type="http://schemas.openxmlformats.org/officeDocument/2006/relationships/tags" Target="../tags/tag1625.xml"/><Relationship Id="rId101" Type="http://schemas.openxmlformats.org/officeDocument/2006/relationships/tags" Target="../tags/tag1627.xml"/><Relationship Id="rId122" Type="http://schemas.openxmlformats.org/officeDocument/2006/relationships/tags" Target="../tags/tag1648.xml"/><Relationship Id="rId130" Type="http://schemas.openxmlformats.org/officeDocument/2006/relationships/tags" Target="../tags/tag1656.xml"/><Relationship Id="rId135" Type="http://schemas.openxmlformats.org/officeDocument/2006/relationships/tags" Target="../tags/tag1661.xml"/><Relationship Id="rId4" Type="http://schemas.openxmlformats.org/officeDocument/2006/relationships/tags" Target="../tags/tag1530.xml"/><Relationship Id="rId9" Type="http://schemas.openxmlformats.org/officeDocument/2006/relationships/tags" Target="../tags/tag1535.xml"/><Relationship Id="rId13" Type="http://schemas.openxmlformats.org/officeDocument/2006/relationships/tags" Target="../tags/tag1539.xml"/><Relationship Id="rId18" Type="http://schemas.openxmlformats.org/officeDocument/2006/relationships/tags" Target="../tags/tag1544.xml"/><Relationship Id="rId39" Type="http://schemas.openxmlformats.org/officeDocument/2006/relationships/tags" Target="../tags/tag1565.xml"/><Relationship Id="rId109" Type="http://schemas.openxmlformats.org/officeDocument/2006/relationships/tags" Target="../tags/tag1635.xml"/><Relationship Id="rId34" Type="http://schemas.openxmlformats.org/officeDocument/2006/relationships/tags" Target="../tags/tag1560.xml"/><Relationship Id="rId50" Type="http://schemas.openxmlformats.org/officeDocument/2006/relationships/tags" Target="../tags/tag1576.xml"/><Relationship Id="rId55" Type="http://schemas.openxmlformats.org/officeDocument/2006/relationships/tags" Target="../tags/tag1581.xml"/><Relationship Id="rId76" Type="http://schemas.openxmlformats.org/officeDocument/2006/relationships/tags" Target="../tags/tag1602.xml"/><Relationship Id="rId97" Type="http://schemas.openxmlformats.org/officeDocument/2006/relationships/tags" Target="../tags/tag1623.xml"/><Relationship Id="rId104" Type="http://schemas.openxmlformats.org/officeDocument/2006/relationships/tags" Target="../tags/tag1630.xml"/><Relationship Id="rId120" Type="http://schemas.openxmlformats.org/officeDocument/2006/relationships/tags" Target="../tags/tag1646.xml"/><Relationship Id="rId125" Type="http://schemas.openxmlformats.org/officeDocument/2006/relationships/tags" Target="../tags/tag1651.xml"/><Relationship Id="rId7" Type="http://schemas.openxmlformats.org/officeDocument/2006/relationships/tags" Target="../tags/tag1533.xml"/><Relationship Id="rId71" Type="http://schemas.openxmlformats.org/officeDocument/2006/relationships/tags" Target="../tags/tag1597.xml"/><Relationship Id="rId92" Type="http://schemas.openxmlformats.org/officeDocument/2006/relationships/tags" Target="../tags/tag1618.xml"/><Relationship Id="rId2" Type="http://schemas.openxmlformats.org/officeDocument/2006/relationships/tags" Target="../tags/tag1528.xml"/><Relationship Id="rId29" Type="http://schemas.openxmlformats.org/officeDocument/2006/relationships/tags" Target="../tags/tag1555.xml"/><Relationship Id="rId24" Type="http://schemas.openxmlformats.org/officeDocument/2006/relationships/tags" Target="../tags/tag1550.xml"/><Relationship Id="rId40" Type="http://schemas.openxmlformats.org/officeDocument/2006/relationships/tags" Target="../tags/tag1566.xml"/><Relationship Id="rId45" Type="http://schemas.openxmlformats.org/officeDocument/2006/relationships/tags" Target="../tags/tag1571.xml"/><Relationship Id="rId66" Type="http://schemas.openxmlformats.org/officeDocument/2006/relationships/tags" Target="../tags/tag1592.xml"/><Relationship Id="rId87" Type="http://schemas.openxmlformats.org/officeDocument/2006/relationships/tags" Target="../tags/tag1613.xml"/><Relationship Id="rId110" Type="http://schemas.openxmlformats.org/officeDocument/2006/relationships/tags" Target="../tags/tag1636.xml"/><Relationship Id="rId115" Type="http://schemas.openxmlformats.org/officeDocument/2006/relationships/tags" Target="../tags/tag1641.xml"/><Relationship Id="rId131" Type="http://schemas.openxmlformats.org/officeDocument/2006/relationships/tags" Target="../tags/tag1657.xml"/><Relationship Id="rId136" Type="http://schemas.openxmlformats.org/officeDocument/2006/relationships/tags" Target="../tags/tag1662.xml"/><Relationship Id="rId61" Type="http://schemas.openxmlformats.org/officeDocument/2006/relationships/tags" Target="../tags/tag1587.xml"/><Relationship Id="rId82" Type="http://schemas.openxmlformats.org/officeDocument/2006/relationships/tags" Target="../tags/tag1608.xml"/><Relationship Id="rId19" Type="http://schemas.openxmlformats.org/officeDocument/2006/relationships/tags" Target="../tags/tag154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689.xml"/><Relationship Id="rId117" Type="http://schemas.openxmlformats.org/officeDocument/2006/relationships/tags" Target="../tags/tag1780.xml"/><Relationship Id="rId21" Type="http://schemas.openxmlformats.org/officeDocument/2006/relationships/tags" Target="../tags/tag1684.xml"/><Relationship Id="rId42" Type="http://schemas.openxmlformats.org/officeDocument/2006/relationships/tags" Target="../tags/tag1705.xml"/><Relationship Id="rId47" Type="http://schemas.openxmlformats.org/officeDocument/2006/relationships/tags" Target="../tags/tag1710.xml"/><Relationship Id="rId63" Type="http://schemas.openxmlformats.org/officeDocument/2006/relationships/tags" Target="../tags/tag1726.xml"/><Relationship Id="rId68" Type="http://schemas.openxmlformats.org/officeDocument/2006/relationships/tags" Target="../tags/tag1731.xml"/><Relationship Id="rId84" Type="http://schemas.openxmlformats.org/officeDocument/2006/relationships/tags" Target="../tags/tag1747.xml"/><Relationship Id="rId89" Type="http://schemas.openxmlformats.org/officeDocument/2006/relationships/tags" Target="../tags/tag1752.xml"/><Relationship Id="rId112" Type="http://schemas.openxmlformats.org/officeDocument/2006/relationships/tags" Target="../tags/tag1775.xml"/><Relationship Id="rId133" Type="http://schemas.openxmlformats.org/officeDocument/2006/relationships/tags" Target="../tags/tag1796.xml"/><Relationship Id="rId138" Type="http://schemas.openxmlformats.org/officeDocument/2006/relationships/tags" Target="../tags/tag1801.xml"/><Relationship Id="rId154" Type="http://schemas.openxmlformats.org/officeDocument/2006/relationships/tags" Target="../tags/tag1817.xml"/><Relationship Id="rId159" Type="http://schemas.openxmlformats.org/officeDocument/2006/relationships/tags" Target="../tags/tag1822.xml"/><Relationship Id="rId16" Type="http://schemas.openxmlformats.org/officeDocument/2006/relationships/tags" Target="../tags/tag1679.xml"/><Relationship Id="rId107" Type="http://schemas.openxmlformats.org/officeDocument/2006/relationships/tags" Target="../tags/tag1770.xml"/><Relationship Id="rId11" Type="http://schemas.openxmlformats.org/officeDocument/2006/relationships/tags" Target="../tags/tag1674.xml"/><Relationship Id="rId32" Type="http://schemas.openxmlformats.org/officeDocument/2006/relationships/tags" Target="../tags/tag1695.xml"/><Relationship Id="rId37" Type="http://schemas.openxmlformats.org/officeDocument/2006/relationships/tags" Target="../tags/tag1700.xml"/><Relationship Id="rId53" Type="http://schemas.openxmlformats.org/officeDocument/2006/relationships/tags" Target="../tags/tag1716.xml"/><Relationship Id="rId58" Type="http://schemas.openxmlformats.org/officeDocument/2006/relationships/tags" Target="../tags/tag1721.xml"/><Relationship Id="rId74" Type="http://schemas.openxmlformats.org/officeDocument/2006/relationships/tags" Target="../tags/tag1737.xml"/><Relationship Id="rId79" Type="http://schemas.openxmlformats.org/officeDocument/2006/relationships/tags" Target="../tags/tag1742.xml"/><Relationship Id="rId102" Type="http://schemas.openxmlformats.org/officeDocument/2006/relationships/tags" Target="../tags/tag1765.xml"/><Relationship Id="rId123" Type="http://schemas.openxmlformats.org/officeDocument/2006/relationships/tags" Target="../tags/tag1786.xml"/><Relationship Id="rId128" Type="http://schemas.openxmlformats.org/officeDocument/2006/relationships/tags" Target="../tags/tag1791.xml"/><Relationship Id="rId144" Type="http://schemas.openxmlformats.org/officeDocument/2006/relationships/tags" Target="../tags/tag1807.xml"/><Relationship Id="rId149" Type="http://schemas.openxmlformats.org/officeDocument/2006/relationships/tags" Target="../tags/tag1812.xml"/><Relationship Id="rId5" Type="http://schemas.openxmlformats.org/officeDocument/2006/relationships/tags" Target="../tags/tag1668.xml"/><Relationship Id="rId90" Type="http://schemas.openxmlformats.org/officeDocument/2006/relationships/tags" Target="../tags/tag1753.xml"/><Relationship Id="rId95" Type="http://schemas.openxmlformats.org/officeDocument/2006/relationships/tags" Target="../tags/tag1758.xml"/><Relationship Id="rId160" Type="http://schemas.openxmlformats.org/officeDocument/2006/relationships/tags" Target="../tags/tag1823.xml"/><Relationship Id="rId22" Type="http://schemas.openxmlformats.org/officeDocument/2006/relationships/tags" Target="../tags/tag1685.xml"/><Relationship Id="rId27" Type="http://schemas.openxmlformats.org/officeDocument/2006/relationships/tags" Target="../tags/tag1690.xml"/><Relationship Id="rId43" Type="http://schemas.openxmlformats.org/officeDocument/2006/relationships/tags" Target="../tags/tag1706.xml"/><Relationship Id="rId48" Type="http://schemas.openxmlformats.org/officeDocument/2006/relationships/tags" Target="../tags/tag1711.xml"/><Relationship Id="rId64" Type="http://schemas.openxmlformats.org/officeDocument/2006/relationships/tags" Target="../tags/tag1727.xml"/><Relationship Id="rId69" Type="http://schemas.openxmlformats.org/officeDocument/2006/relationships/tags" Target="../tags/tag1732.xml"/><Relationship Id="rId113" Type="http://schemas.openxmlformats.org/officeDocument/2006/relationships/tags" Target="../tags/tag1776.xml"/><Relationship Id="rId118" Type="http://schemas.openxmlformats.org/officeDocument/2006/relationships/tags" Target="../tags/tag1781.xml"/><Relationship Id="rId134" Type="http://schemas.openxmlformats.org/officeDocument/2006/relationships/tags" Target="../tags/tag1797.xml"/><Relationship Id="rId139" Type="http://schemas.openxmlformats.org/officeDocument/2006/relationships/tags" Target="../tags/tag1802.xml"/><Relationship Id="rId80" Type="http://schemas.openxmlformats.org/officeDocument/2006/relationships/tags" Target="../tags/tag1743.xml"/><Relationship Id="rId85" Type="http://schemas.openxmlformats.org/officeDocument/2006/relationships/tags" Target="../tags/tag1748.xml"/><Relationship Id="rId150" Type="http://schemas.openxmlformats.org/officeDocument/2006/relationships/tags" Target="../tags/tag1813.xml"/><Relationship Id="rId155" Type="http://schemas.openxmlformats.org/officeDocument/2006/relationships/tags" Target="../tags/tag1818.xml"/><Relationship Id="rId12" Type="http://schemas.openxmlformats.org/officeDocument/2006/relationships/tags" Target="../tags/tag1675.xml"/><Relationship Id="rId17" Type="http://schemas.openxmlformats.org/officeDocument/2006/relationships/tags" Target="../tags/tag1680.xml"/><Relationship Id="rId33" Type="http://schemas.openxmlformats.org/officeDocument/2006/relationships/tags" Target="../tags/tag1696.xml"/><Relationship Id="rId38" Type="http://schemas.openxmlformats.org/officeDocument/2006/relationships/tags" Target="../tags/tag1701.xml"/><Relationship Id="rId59" Type="http://schemas.openxmlformats.org/officeDocument/2006/relationships/tags" Target="../tags/tag1722.xml"/><Relationship Id="rId103" Type="http://schemas.openxmlformats.org/officeDocument/2006/relationships/tags" Target="../tags/tag1766.xml"/><Relationship Id="rId108" Type="http://schemas.openxmlformats.org/officeDocument/2006/relationships/tags" Target="../tags/tag1771.xml"/><Relationship Id="rId124" Type="http://schemas.openxmlformats.org/officeDocument/2006/relationships/tags" Target="../tags/tag1787.xml"/><Relationship Id="rId129" Type="http://schemas.openxmlformats.org/officeDocument/2006/relationships/tags" Target="../tags/tag1792.xml"/><Relationship Id="rId20" Type="http://schemas.openxmlformats.org/officeDocument/2006/relationships/tags" Target="../tags/tag1683.xml"/><Relationship Id="rId41" Type="http://schemas.openxmlformats.org/officeDocument/2006/relationships/tags" Target="../tags/tag1704.xml"/><Relationship Id="rId54" Type="http://schemas.openxmlformats.org/officeDocument/2006/relationships/tags" Target="../tags/tag1717.xml"/><Relationship Id="rId62" Type="http://schemas.openxmlformats.org/officeDocument/2006/relationships/tags" Target="../tags/tag1725.xml"/><Relationship Id="rId70" Type="http://schemas.openxmlformats.org/officeDocument/2006/relationships/tags" Target="../tags/tag1733.xml"/><Relationship Id="rId75" Type="http://schemas.openxmlformats.org/officeDocument/2006/relationships/tags" Target="../tags/tag1738.xml"/><Relationship Id="rId83" Type="http://schemas.openxmlformats.org/officeDocument/2006/relationships/tags" Target="../tags/tag1746.xml"/><Relationship Id="rId88" Type="http://schemas.openxmlformats.org/officeDocument/2006/relationships/tags" Target="../tags/tag1751.xml"/><Relationship Id="rId91" Type="http://schemas.openxmlformats.org/officeDocument/2006/relationships/tags" Target="../tags/tag1754.xml"/><Relationship Id="rId96" Type="http://schemas.openxmlformats.org/officeDocument/2006/relationships/tags" Target="../tags/tag1759.xml"/><Relationship Id="rId111" Type="http://schemas.openxmlformats.org/officeDocument/2006/relationships/tags" Target="../tags/tag1774.xml"/><Relationship Id="rId132" Type="http://schemas.openxmlformats.org/officeDocument/2006/relationships/tags" Target="../tags/tag1795.xml"/><Relationship Id="rId140" Type="http://schemas.openxmlformats.org/officeDocument/2006/relationships/tags" Target="../tags/tag1803.xml"/><Relationship Id="rId145" Type="http://schemas.openxmlformats.org/officeDocument/2006/relationships/tags" Target="../tags/tag1808.xml"/><Relationship Id="rId153" Type="http://schemas.openxmlformats.org/officeDocument/2006/relationships/tags" Target="../tags/tag1816.xml"/><Relationship Id="rId161" Type="http://schemas.openxmlformats.org/officeDocument/2006/relationships/slideLayout" Target="../slideLayouts/slideLayout1.xml"/><Relationship Id="rId1" Type="http://schemas.openxmlformats.org/officeDocument/2006/relationships/tags" Target="../tags/tag1664.xml"/><Relationship Id="rId6" Type="http://schemas.openxmlformats.org/officeDocument/2006/relationships/tags" Target="../tags/tag1669.xml"/><Relationship Id="rId15" Type="http://schemas.openxmlformats.org/officeDocument/2006/relationships/tags" Target="../tags/tag1678.xml"/><Relationship Id="rId23" Type="http://schemas.openxmlformats.org/officeDocument/2006/relationships/tags" Target="../tags/tag1686.xml"/><Relationship Id="rId28" Type="http://schemas.openxmlformats.org/officeDocument/2006/relationships/tags" Target="../tags/tag1691.xml"/><Relationship Id="rId36" Type="http://schemas.openxmlformats.org/officeDocument/2006/relationships/tags" Target="../tags/tag1699.xml"/><Relationship Id="rId49" Type="http://schemas.openxmlformats.org/officeDocument/2006/relationships/tags" Target="../tags/tag1712.xml"/><Relationship Id="rId57" Type="http://schemas.openxmlformats.org/officeDocument/2006/relationships/tags" Target="../tags/tag1720.xml"/><Relationship Id="rId106" Type="http://schemas.openxmlformats.org/officeDocument/2006/relationships/tags" Target="../tags/tag1769.xml"/><Relationship Id="rId114" Type="http://schemas.openxmlformats.org/officeDocument/2006/relationships/tags" Target="../tags/tag1777.xml"/><Relationship Id="rId119" Type="http://schemas.openxmlformats.org/officeDocument/2006/relationships/tags" Target="../tags/tag1782.xml"/><Relationship Id="rId127" Type="http://schemas.openxmlformats.org/officeDocument/2006/relationships/tags" Target="../tags/tag1790.xml"/><Relationship Id="rId10" Type="http://schemas.openxmlformats.org/officeDocument/2006/relationships/tags" Target="../tags/tag1673.xml"/><Relationship Id="rId31" Type="http://schemas.openxmlformats.org/officeDocument/2006/relationships/tags" Target="../tags/tag1694.xml"/><Relationship Id="rId44" Type="http://schemas.openxmlformats.org/officeDocument/2006/relationships/tags" Target="../tags/tag1707.xml"/><Relationship Id="rId52" Type="http://schemas.openxmlformats.org/officeDocument/2006/relationships/tags" Target="../tags/tag1715.xml"/><Relationship Id="rId60" Type="http://schemas.openxmlformats.org/officeDocument/2006/relationships/tags" Target="../tags/tag1723.xml"/><Relationship Id="rId65" Type="http://schemas.openxmlformats.org/officeDocument/2006/relationships/tags" Target="../tags/tag1728.xml"/><Relationship Id="rId73" Type="http://schemas.openxmlformats.org/officeDocument/2006/relationships/tags" Target="../tags/tag1736.xml"/><Relationship Id="rId78" Type="http://schemas.openxmlformats.org/officeDocument/2006/relationships/tags" Target="../tags/tag1741.xml"/><Relationship Id="rId81" Type="http://schemas.openxmlformats.org/officeDocument/2006/relationships/tags" Target="../tags/tag1744.xml"/><Relationship Id="rId86" Type="http://schemas.openxmlformats.org/officeDocument/2006/relationships/tags" Target="../tags/tag1749.xml"/><Relationship Id="rId94" Type="http://schemas.openxmlformats.org/officeDocument/2006/relationships/tags" Target="../tags/tag1757.xml"/><Relationship Id="rId99" Type="http://schemas.openxmlformats.org/officeDocument/2006/relationships/tags" Target="../tags/tag1762.xml"/><Relationship Id="rId101" Type="http://schemas.openxmlformats.org/officeDocument/2006/relationships/tags" Target="../tags/tag1764.xml"/><Relationship Id="rId122" Type="http://schemas.openxmlformats.org/officeDocument/2006/relationships/tags" Target="../tags/tag1785.xml"/><Relationship Id="rId130" Type="http://schemas.openxmlformats.org/officeDocument/2006/relationships/tags" Target="../tags/tag1793.xml"/><Relationship Id="rId135" Type="http://schemas.openxmlformats.org/officeDocument/2006/relationships/tags" Target="../tags/tag1798.xml"/><Relationship Id="rId143" Type="http://schemas.openxmlformats.org/officeDocument/2006/relationships/tags" Target="../tags/tag1806.xml"/><Relationship Id="rId148" Type="http://schemas.openxmlformats.org/officeDocument/2006/relationships/tags" Target="../tags/tag1811.xml"/><Relationship Id="rId151" Type="http://schemas.openxmlformats.org/officeDocument/2006/relationships/tags" Target="../tags/tag1814.xml"/><Relationship Id="rId156" Type="http://schemas.openxmlformats.org/officeDocument/2006/relationships/tags" Target="../tags/tag1819.xml"/><Relationship Id="rId4" Type="http://schemas.openxmlformats.org/officeDocument/2006/relationships/tags" Target="../tags/tag1667.xml"/><Relationship Id="rId9" Type="http://schemas.openxmlformats.org/officeDocument/2006/relationships/tags" Target="../tags/tag1672.xml"/><Relationship Id="rId13" Type="http://schemas.openxmlformats.org/officeDocument/2006/relationships/tags" Target="../tags/tag1676.xml"/><Relationship Id="rId18" Type="http://schemas.openxmlformats.org/officeDocument/2006/relationships/tags" Target="../tags/tag1681.xml"/><Relationship Id="rId39" Type="http://schemas.openxmlformats.org/officeDocument/2006/relationships/tags" Target="../tags/tag1702.xml"/><Relationship Id="rId109" Type="http://schemas.openxmlformats.org/officeDocument/2006/relationships/tags" Target="../tags/tag1772.xml"/><Relationship Id="rId34" Type="http://schemas.openxmlformats.org/officeDocument/2006/relationships/tags" Target="../tags/tag1697.xml"/><Relationship Id="rId50" Type="http://schemas.openxmlformats.org/officeDocument/2006/relationships/tags" Target="../tags/tag1713.xml"/><Relationship Id="rId55" Type="http://schemas.openxmlformats.org/officeDocument/2006/relationships/tags" Target="../tags/tag1718.xml"/><Relationship Id="rId76" Type="http://schemas.openxmlformats.org/officeDocument/2006/relationships/tags" Target="../tags/tag1739.xml"/><Relationship Id="rId97" Type="http://schemas.openxmlformats.org/officeDocument/2006/relationships/tags" Target="../tags/tag1760.xml"/><Relationship Id="rId104" Type="http://schemas.openxmlformats.org/officeDocument/2006/relationships/tags" Target="../tags/tag1767.xml"/><Relationship Id="rId120" Type="http://schemas.openxmlformats.org/officeDocument/2006/relationships/tags" Target="../tags/tag1783.xml"/><Relationship Id="rId125" Type="http://schemas.openxmlformats.org/officeDocument/2006/relationships/tags" Target="../tags/tag1788.xml"/><Relationship Id="rId141" Type="http://schemas.openxmlformats.org/officeDocument/2006/relationships/tags" Target="../tags/tag1804.xml"/><Relationship Id="rId146" Type="http://schemas.openxmlformats.org/officeDocument/2006/relationships/tags" Target="../tags/tag1809.xml"/><Relationship Id="rId7" Type="http://schemas.openxmlformats.org/officeDocument/2006/relationships/tags" Target="../tags/tag1670.xml"/><Relationship Id="rId71" Type="http://schemas.openxmlformats.org/officeDocument/2006/relationships/tags" Target="../tags/tag1734.xml"/><Relationship Id="rId92" Type="http://schemas.openxmlformats.org/officeDocument/2006/relationships/tags" Target="../tags/tag1755.xml"/><Relationship Id="rId2" Type="http://schemas.openxmlformats.org/officeDocument/2006/relationships/tags" Target="../tags/tag1665.xml"/><Relationship Id="rId29" Type="http://schemas.openxmlformats.org/officeDocument/2006/relationships/tags" Target="../tags/tag1692.xml"/><Relationship Id="rId24" Type="http://schemas.openxmlformats.org/officeDocument/2006/relationships/tags" Target="../tags/tag1687.xml"/><Relationship Id="rId40" Type="http://schemas.openxmlformats.org/officeDocument/2006/relationships/tags" Target="../tags/tag1703.xml"/><Relationship Id="rId45" Type="http://schemas.openxmlformats.org/officeDocument/2006/relationships/tags" Target="../tags/tag1708.xml"/><Relationship Id="rId66" Type="http://schemas.openxmlformats.org/officeDocument/2006/relationships/tags" Target="../tags/tag1729.xml"/><Relationship Id="rId87" Type="http://schemas.openxmlformats.org/officeDocument/2006/relationships/tags" Target="../tags/tag1750.xml"/><Relationship Id="rId110" Type="http://schemas.openxmlformats.org/officeDocument/2006/relationships/tags" Target="../tags/tag1773.xml"/><Relationship Id="rId115" Type="http://schemas.openxmlformats.org/officeDocument/2006/relationships/tags" Target="../tags/tag1778.xml"/><Relationship Id="rId131" Type="http://schemas.openxmlformats.org/officeDocument/2006/relationships/tags" Target="../tags/tag1794.xml"/><Relationship Id="rId136" Type="http://schemas.openxmlformats.org/officeDocument/2006/relationships/tags" Target="../tags/tag1799.xml"/><Relationship Id="rId157" Type="http://schemas.openxmlformats.org/officeDocument/2006/relationships/tags" Target="../tags/tag1820.xml"/><Relationship Id="rId61" Type="http://schemas.openxmlformats.org/officeDocument/2006/relationships/tags" Target="../tags/tag1724.xml"/><Relationship Id="rId82" Type="http://schemas.openxmlformats.org/officeDocument/2006/relationships/tags" Target="../tags/tag1745.xml"/><Relationship Id="rId152" Type="http://schemas.openxmlformats.org/officeDocument/2006/relationships/tags" Target="../tags/tag1815.xml"/><Relationship Id="rId19" Type="http://schemas.openxmlformats.org/officeDocument/2006/relationships/tags" Target="../tags/tag1682.xml"/><Relationship Id="rId14" Type="http://schemas.openxmlformats.org/officeDocument/2006/relationships/tags" Target="../tags/tag1677.xml"/><Relationship Id="rId30" Type="http://schemas.openxmlformats.org/officeDocument/2006/relationships/tags" Target="../tags/tag1693.xml"/><Relationship Id="rId35" Type="http://schemas.openxmlformats.org/officeDocument/2006/relationships/tags" Target="../tags/tag1698.xml"/><Relationship Id="rId56" Type="http://schemas.openxmlformats.org/officeDocument/2006/relationships/tags" Target="../tags/tag1719.xml"/><Relationship Id="rId77" Type="http://schemas.openxmlformats.org/officeDocument/2006/relationships/tags" Target="../tags/tag1740.xml"/><Relationship Id="rId100" Type="http://schemas.openxmlformats.org/officeDocument/2006/relationships/tags" Target="../tags/tag1763.xml"/><Relationship Id="rId105" Type="http://schemas.openxmlformats.org/officeDocument/2006/relationships/tags" Target="../tags/tag1768.xml"/><Relationship Id="rId126" Type="http://schemas.openxmlformats.org/officeDocument/2006/relationships/tags" Target="../tags/tag1789.xml"/><Relationship Id="rId147" Type="http://schemas.openxmlformats.org/officeDocument/2006/relationships/tags" Target="../tags/tag1810.xml"/><Relationship Id="rId8" Type="http://schemas.openxmlformats.org/officeDocument/2006/relationships/tags" Target="../tags/tag1671.xml"/><Relationship Id="rId51" Type="http://schemas.openxmlformats.org/officeDocument/2006/relationships/tags" Target="../tags/tag1714.xml"/><Relationship Id="rId72" Type="http://schemas.openxmlformats.org/officeDocument/2006/relationships/tags" Target="../tags/tag1735.xml"/><Relationship Id="rId93" Type="http://schemas.openxmlformats.org/officeDocument/2006/relationships/tags" Target="../tags/tag1756.xml"/><Relationship Id="rId98" Type="http://schemas.openxmlformats.org/officeDocument/2006/relationships/tags" Target="../tags/tag1761.xml"/><Relationship Id="rId121" Type="http://schemas.openxmlformats.org/officeDocument/2006/relationships/tags" Target="../tags/tag1784.xml"/><Relationship Id="rId142" Type="http://schemas.openxmlformats.org/officeDocument/2006/relationships/tags" Target="../tags/tag1805.xml"/><Relationship Id="rId3" Type="http://schemas.openxmlformats.org/officeDocument/2006/relationships/tags" Target="../tags/tag1666.xml"/><Relationship Id="rId25" Type="http://schemas.openxmlformats.org/officeDocument/2006/relationships/tags" Target="../tags/tag1688.xml"/><Relationship Id="rId46" Type="http://schemas.openxmlformats.org/officeDocument/2006/relationships/tags" Target="../tags/tag1709.xml"/><Relationship Id="rId67" Type="http://schemas.openxmlformats.org/officeDocument/2006/relationships/tags" Target="../tags/tag1730.xml"/><Relationship Id="rId116" Type="http://schemas.openxmlformats.org/officeDocument/2006/relationships/tags" Target="../tags/tag1779.xml"/><Relationship Id="rId137" Type="http://schemas.openxmlformats.org/officeDocument/2006/relationships/tags" Target="../tags/tag1800.xml"/><Relationship Id="rId158" Type="http://schemas.openxmlformats.org/officeDocument/2006/relationships/tags" Target="../tags/tag18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83">
            <a:extLst>
              <a:ext uri="{FF2B5EF4-FFF2-40B4-BE49-F238E27FC236}">
                <a16:creationId xmlns:a16="http://schemas.microsoft.com/office/drawing/2014/main" xmlns="" id="{992C6FC3-E9B2-44DD-AD27-0F1B73E4FA93}"/>
              </a:ext>
            </a:extLst>
          </p:cNvPr>
          <p:cNvGrpSpPr/>
          <p:nvPr/>
        </p:nvGrpSpPr>
        <p:grpSpPr>
          <a:xfrm>
            <a:off x="730250" y="533400"/>
            <a:ext cx="1390651" cy="611592"/>
            <a:chOff x="730250" y="533400"/>
            <a:chExt cx="1390651" cy="611592"/>
          </a:xfrm>
        </p:grpSpPr>
        <p:sp>
          <p:nvSpPr>
            <p:cNvPr id="2" name="SMARTInkShape-553">
              <a:extLst>
                <a:ext uri="{FF2B5EF4-FFF2-40B4-BE49-F238E27FC236}">
                  <a16:creationId xmlns:a16="http://schemas.microsoft.com/office/drawing/2014/main" xmlns="" id="{2DBE7094-7599-4F55-936C-72B91D7610FE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730250" y="619230"/>
              <a:ext cx="69851" cy="409471"/>
            </a:xfrm>
            <a:custGeom>
              <a:avLst/>
              <a:gdLst/>
              <a:ahLst/>
              <a:cxnLst/>
              <a:rect l="0" t="0" r="0" b="0"/>
              <a:pathLst>
                <a:path w="69851" h="4094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371" y="582"/>
                  </a:lnTo>
                  <a:lnTo>
                    <a:pt x="5070" y="0"/>
                  </a:lnTo>
                  <a:lnTo>
                    <a:pt x="6908" y="318"/>
                  </a:lnTo>
                  <a:lnTo>
                    <a:pt x="8838" y="1235"/>
                  </a:lnTo>
                  <a:lnTo>
                    <a:pt x="18298" y="22752"/>
                  </a:lnTo>
                  <a:lnTo>
                    <a:pt x="26667" y="59310"/>
                  </a:lnTo>
                  <a:lnTo>
                    <a:pt x="33254" y="92741"/>
                  </a:lnTo>
                  <a:lnTo>
                    <a:pt x="40179" y="132529"/>
                  </a:lnTo>
                  <a:lnTo>
                    <a:pt x="45609" y="178435"/>
                  </a:lnTo>
                  <a:lnTo>
                    <a:pt x="50375" y="225179"/>
                  </a:lnTo>
                  <a:lnTo>
                    <a:pt x="54844" y="270413"/>
                  </a:lnTo>
                  <a:lnTo>
                    <a:pt x="59183" y="311683"/>
                  </a:lnTo>
                  <a:lnTo>
                    <a:pt x="61581" y="347430"/>
                  </a:lnTo>
                  <a:lnTo>
                    <a:pt x="66492" y="393766"/>
                  </a:lnTo>
                  <a:lnTo>
                    <a:pt x="69850" y="40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54">
              <a:extLst>
                <a:ext uri="{FF2B5EF4-FFF2-40B4-BE49-F238E27FC236}">
                  <a16:creationId xmlns:a16="http://schemas.microsoft.com/office/drawing/2014/main" xmlns="" id="{B383BB76-4C91-412A-A905-F6BCB9F3CACE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738365" y="548893"/>
              <a:ext cx="281848" cy="478625"/>
            </a:xfrm>
            <a:custGeom>
              <a:avLst/>
              <a:gdLst/>
              <a:ahLst/>
              <a:cxnLst/>
              <a:rect l="0" t="0" r="0" b="0"/>
              <a:pathLst>
                <a:path w="281848" h="478625">
                  <a:moveTo>
                    <a:pt x="10935" y="98807"/>
                  </a:moveTo>
                  <a:lnTo>
                    <a:pt x="10935" y="98807"/>
                  </a:lnTo>
                  <a:lnTo>
                    <a:pt x="4193" y="92065"/>
                  </a:lnTo>
                  <a:lnTo>
                    <a:pt x="883" y="84992"/>
                  </a:lnTo>
                  <a:lnTo>
                    <a:pt x="0" y="81130"/>
                  </a:lnTo>
                  <a:lnTo>
                    <a:pt x="2129" y="65582"/>
                  </a:lnTo>
                  <a:lnTo>
                    <a:pt x="13970" y="47570"/>
                  </a:lnTo>
                  <a:lnTo>
                    <a:pt x="47074" y="18862"/>
                  </a:lnTo>
                  <a:lnTo>
                    <a:pt x="77225" y="4251"/>
                  </a:lnTo>
                  <a:lnTo>
                    <a:pt x="108501" y="0"/>
                  </a:lnTo>
                  <a:lnTo>
                    <a:pt x="129557" y="1506"/>
                  </a:lnTo>
                  <a:lnTo>
                    <a:pt x="137994" y="7834"/>
                  </a:lnTo>
                  <a:lnTo>
                    <a:pt x="151132" y="29917"/>
                  </a:lnTo>
                  <a:lnTo>
                    <a:pt x="159719" y="70712"/>
                  </a:lnTo>
                  <a:lnTo>
                    <a:pt x="156084" y="97609"/>
                  </a:lnTo>
                  <a:lnTo>
                    <a:pt x="142136" y="134671"/>
                  </a:lnTo>
                  <a:lnTo>
                    <a:pt x="121832" y="175428"/>
                  </a:lnTo>
                  <a:lnTo>
                    <a:pt x="115289" y="195279"/>
                  </a:lnTo>
                  <a:lnTo>
                    <a:pt x="115641" y="205419"/>
                  </a:lnTo>
                  <a:lnTo>
                    <a:pt x="116722" y="210098"/>
                  </a:lnTo>
                  <a:lnTo>
                    <a:pt x="119560" y="213218"/>
                  </a:lnTo>
                  <a:lnTo>
                    <a:pt x="128357" y="216684"/>
                  </a:lnTo>
                  <a:lnTo>
                    <a:pt x="171211" y="224118"/>
                  </a:lnTo>
                  <a:lnTo>
                    <a:pt x="201887" y="229069"/>
                  </a:lnTo>
                  <a:lnTo>
                    <a:pt x="222097" y="237135"/>
                  </a:lnTo>
                  <a:lnTo>
                    <a:pt x="240487" y="250127"/>
                  </a:lnTo>
                  <a:lnTo>
                    <a:pt x="263335" y="280050"/>
                  </a:lnTo>
                  <a:lnTo>
                    <a:pt x="276769" y="315727"/>
                  </a:lnTo>
                  <a:lnTo>
                    <a:pt x="281847" y="353109"/>
                  </a:lnTo>
                  <a:lnTo>
                    <a:pt x="273424" y="398597"/>
                  </a:lnTo>
                  <a:lnTo>
                    <a:pt x="261492" y="429482"/>
                  </a:lnTo>
                  <a:lnTo>
                    <a:pt x="244159" y="452666"/>
                  </a:lnTo>
                  <a:lnTo>
                    <a:pt x="229361" y="466333"/>
                  </a:lnTo>
                  <a:lnTo>
                    <a:pt x="207732" y="473819"/>
                  </a:lnTo>
                  <a:lnTo>
                    <a:pt x="160345" y="478624"/>
                  </a:lnTo>
                  <a:lnTo>
                    <a:pt x="112535" y="47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55">
              <a:extLst>
                <a:ext uri="{FF2B5EF4-FFF2-40B4-BE49-F238E27FC236}">
                  <a16:creationId xmlns:a16="http://schemas.microsoft.com/office/drawing/2014/main" xmlns="" id="{48B92110-BBFB-4D33-8666-37122B092464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131407" y="751327"/>
              <a:ext cx="151294" cy="176535"/>
            </a:xfrm>
            <a:custGeom>
              <a:avLst/>
              <a:gdLst/>
              <a:ahLst/>
              <a:cxnLst/>
              <a:rect l="0" t="0" r="0" b="0"/>
              <a:pathLst>
                <a:path w="151294" h="176535">
                  <a:moveTo>
                    <a:pt x="75093" y="17023"/>
                  </a:moveTo>
                  <a:lnTo>
                    <a:pt x="75093" y="17023"/>
                  </a:lnTo>
                  <a:lnTo>
                    <a:pt x="43143" y="0"/>
                  </a:lnTo>
                  <a:lnTo>
                    <a:pt x="35963" y="755"/>
                  </a:lnTo>
                  <a:lnTo>
                    <a:pt x="32073" y="1945"/>
                  </a:lnTo>
                  <a:lnTo>
                    <a:pt x="23988" y="8910"/>
                  </a:lnTo>
                  <a:lnTo>
                    <a:pt x="15691" y="21178"/>
                  </a:lnTo>
                  <a:lnTo>
                    <a:pt x="4497" y="51180"/>
                  </a:lnTo>
                  <a:lnTo>
                    <a:pt x="0" y="93280"/>
                  </a:lnTo>
                  <a:lnTo>
                    <a:pt x="2483" y="135568"/>
                  </a:lnTo>
                  <a:lnTo>
                    <a:pt x="11167" y="160568"/>
                  </a:lnTo>
                  <a:lnTo>
                    <a:pt x="18695" y="170897"/>
                  </a:lnTo>
                  <a:lnTo>
                    <a:pt x="22677" y="174639"/>
                  </a:lnTo>
                  <a:lnTo>
                    <a:pt x="27449" y="176428"/>
                  </a:lnTo>
                  <a:lnTo>
                    <a:pt x="38396" y="176534"/>
                  </a:lnTo>
                  <a:lnTo>
                    <a:pt x="52198" y="162941"/>
                  </a:lnTo>
                  <a:lnTo>
                    <a:pt x="65623" y="141142"/>
                  </a:lnTo>
                  <a:lnTo>
                    <a:pt x="78109" y="96417"/>
                  </a:lnTo>
                  <a:lnTo>
                    <a:pt x="78574" y="68769"/>
                  </a:lnTo>
                  <a:lnTo>
                    <a:pt x="69829" y="33030"/>
                  </a:lnTo>
                  <a:lnTo>
                    <a:pt x="69467" y="32633"/>
                  </a:lnTo>
                  <a:lnTo>
                    <a:pt x="69226" y="33074"/>
                  </a:lnTo>
                  <a:lnTo>
                    <a:pt x="68838" y="45594"/>
                  </a:lnTo>
                  <a:lnTo>
                    <a:pt x="83057" y="89640"/>
                  </a:lnTo>
                  <a:lnTo>
                    <a:pt x="105054" y="131008"/>
                  </a:lnTo>
                  <a:lnTo>
                    <a:pt x="120865" y="142002"/>
                  </a:lnTo>
                  <a:lnTo>
                    <a:pt x="151293" y="1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56">
              <a:extLst>
                <a:ext uri="{FF2B5EF4-FFF2-40B4-BE49-F238E27FC236}">
                  <a16:creationId xmlns:a16="http://schemas.microsoft.com/office/drawing/2014/main" xmlns="" id="{738CD269-0E81-4BF1-B3A8-EA45DE3421CE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302633" y="718070"/>
              <a:ext cx="190260" cy="426922"/>
            </a:xfrm>
            <a:custGeom>
              <a:avLst/>
              <a:gdLst/>
              <a:ahLst/>
              <a:cxnLst/>
              <a:rect l="0" t="0" r="0" b="0"/>
              <a:pathLst>
                <a:path w="190260" h="426922">
                  <a:moveTo>
                    <a:pt x="5467" y="18530"/>
                  </a:moveTo>
                  <a:lnTo>
                    <a:pt x="5467" y="18530"/>
                  </a:lnTo>
                  <a:lnTo>
                    <a:pt x="2096" y="18530"/>
                  </a:lnTo>
                  <a:lnTo>
                    <a:pt x="1103" y="19941"/>
                  </a:lnTo>
                  <a:lnTo>
                    <a:pt x="0" y="25272"/>
                  </a:lnTo>
                  <a:lnTo>
                    <a:pt x="10000" y="72808"/>
                  </a:lnTo>
                  <a:lnTo>
                    <a:pt x="23694" y="115797"/>
                  </a:lnTo>
                  <a:lnTo>
                    <a:pt x="35484" y="134525"/>
                  </a:lnTo>
                  <a:lnTo>
                    <a:pt x="45619" y="140639"/>
                  </a:lnTo>
                  <a:lnTo>
                    <a:pt x="51285" y="142269"/>
                  </a:lnTo>
                  <a:lnTo>
                    <a:pt x="56473" y="141945"/>
                  </a:lnTo>
                  <a:lnTo>
                    <a:pt x="66001" y="137822"/>
                  </a:lnTo>
                  <a:lnTo>
                    <a:pt x="79299" y="120825"/>
                  </a:lnTo>
                  <a:lnTo>
                    <a:pt x="92176" y="94544"/>
                  </a:lnTo>
                  <a:lnTo>
                    <a:pt x="98186" y="57672"/>
                  </a:lnTo>
                  <a:lnTo>
                    <a:pt x="100384" y="10845"/>
                  </a:lnTo>
                  <a:lnTo>
                    <a:pt x="100651" y="0"/>
                  </a:lnTo>
                  <a:lnTo>
                    <a:pt x="107622" y="40927"/>
                  </a:lnTo>
                  <a:lnTo>
                    <a:pt x="119014" y="87316"/>
                  </a:lnTo>
                  <a:lnTo>
                    <a:pt x="130755" y="129536"/>
                  </a:lnTo>
                  <a:lnTo>
                    <a:pt x="146541" y="173325"/>
                  </a:lnTo>
                  <a:lnTo>
                    <a:pt x="156596" y="204685"/>
                  </a:lnTo>
                  <a:lnTo>
                    <a:pt x="172072" y="252193"/>
                  </a:lnTo>
                  <a:lnTo>
                    <a:pt x="186300" y="297549"/>
                  </a:lnTo>
                  <a:lnTo>
                    <a:pt x="190259" y="328805"/>
                  </a:lnTo>
                  <a:lnTo>
                    <a:pt x="187315" y="363863"/>
                  </a:lnTo>
                  <a:lnTo>
                    <a:pt x="177724" y="399075"/>
                  </a:lnTo>
                  <a:lnTo>
                    <a:pt x="168104" y="411793"/>
                  </a:lnTo>
                  <a:lnTo>
                    <a:pt x="150787" y="422919"/>
                  </a:lnTo>
                  <a:lnTo>
                    <a:pt x="144680" y="425706"/>
                  </a:lnTo>
                  <a:lnTo>
                    <a:pt x="132251" y="426921"/>
                  </a:lnTo>
                  <a:lnTo>
                    <a:pt x="119671" y="424404"/>
                  </a:lnTo>
                  <a:lnTo>
                    <a:pt x="107024" y="418581"/>
                  </a:lnTo>
                  <a:lnTo>
                    <a:pt x="98111" y="409408"/>
                  </a:lnTo>
                  <a:lnTo>
                    <a:pt x="94746" y="403999"/>
                  </a:lnTo>
                  <a:lnTo>
                    <a:pt x="88017" y="355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57">
              <a:extLst>
                <a:ext uri="{FF2B5EF4-FFF2-40B4-BE49-F238E27FC236}">
                  <a16:creationId xmlns:a16="http://schemas.microsoft.com/office/drawing/2014/main" xmlns="" id="{61E73E57-A842-4980-A79F-42C0997ABD4D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484135" y="663242"/>
              <a:ext cx="109716" cy="164946"/>
            </a:xfrm>
            <a:custGeom>
              <a:avLst/>
              <a:gdLst/>
              <a:ahLst/>
              <a:cxnLst/>
              <a:rect l="0" t="0" r="0" b="0"/>
              <a:pathLst>
                <a:path w="109716" h="164946">
                  <a:moveTo>
                    <a:pt x="8115" y="73358"/>
                  </a:moveTo>
                  <a:lnTo>
                    <a:pt x="8115" y="73358"/>
                  </a:lnTo>
                  <a:lnTo>
                    <a:pt x="25792" y="73358"/>
                  </a:lnTo>
                  <a:lnTo>
                    <a:pt x="41340" y="66616"/>
                  </a:lnTo>
                  <a:lnTo>
                    <a:pt x="60487" y="50990"/>
                  </a:lnTo>
                  <a:lnTo>
                    <a:pt x="69256" y="40133"/>
                  </a:lnTo>
                  <a:lnTo>
                    <a:pt x="74094" y="28253"/>
                  </a:lnTo>
                  <a:lnTo>
                    <a:pt x="75385" y="22121"/>
                  </a:lnTo>
                  <a:lnTo>
                    <a:pt x="74834" y="16622"/>
                  </a:lnTo>
                  <a:lnTo>
                    <a:pt x="70458" y="6750"/>
                  </a:lnTo>
                  <a:lnTo>
                    <a:pt x="67316" y="3552"/>
                  </a:lnTo>
                  <a:lnTo>
                    <a:pt x="60062" y="0"/>
                  </a:lnTo>
                  <a:lnTo>
                    <a:pt x="50252" y="303"/>
                  </a:lnTo>
                  <a:lnTo>
                    <a:pt x="44673" y="1371"/>
                  </a:lnTo>
                  <a:lnTo>
                    <a:pt x="32830" y="10084"/>
                  </a:lnTo>
                  <a:lnTo>
                    <a:pt x="21216" y="24775"/>
                  </a:lnTo>
                  <a:lnTo>
                    <a:pt x="4144" y="68700"/>
                  </a:lnTo>
                  <a:lnTo>
                    <a:pt x="0" y="93160"/>
                  </a:lnTo>
                  <a:lnTo>
                    <a:pt x="2340" y="127909"/>
                  </a:lnTo>
                  <a:lnTo>
                    <a:pt x="8135" y="142523"/>
                  </a:lnTo>
                  <a:lnTo>
                    <a:pt x="22941" y="155604"/>
                  </a:lnTo>
                  <a:lnTo>
                    <a:pt x="32815" y="162055"/>
                  </a:lnTo>
                  <a:lnTo>
                    <a:pt x="42926" y="164945"/>
                  </a:lnTo>
                  <a:lnTo>
                    <a:pt x="63568" y="164393"/>
                  </a:lnTo>
                  <a:lnTo>
                    <a:pt x="109715" y="14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58">
              <a:extLst>
                <a:ext uri="{FF2B5EF4-FFF2-40B4-BE49-F238E27FC236}">
                  <a16:creationId xmlns:a16="http://schemas.microsoft.com/office/drawing/2014/main" xmlns="" id="{CD187627-9A56-4114-9309-ACE453154875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635883" y="607928"/>
              <a:ext cx="70308" cy="186756"/>
            </a:xfrm>
            <a:custGeom>
              <a:avLst/>
              <a:gdLst/>
              <a:ahLst/>
              <a:cxnLst/>
              <a:rect l="0" t="0" r="0" b="0"/>
              <a:pathLst>
                <a:path w="70308" h="186756">
                  <a:moveTo>
                    <a:pt x="40517" y="8022"/>
                  </a:moveTo>
                  <a:lnTo>
                    <a:pt x="40517" y="8022"/>
                  </a:lnTo>
                  <a:lnTo>
                    <a:pt x="30404" y="1280"/>
                  </a:lnTo>
                  <a:lnTo>
                    <a:pt x="26014" y="0"/>
                  </a:lnTo>
                  <a:lnTo>
                    <a:pt x="17373" y="458"/>
                  </a:lnTo>
                  <a:lnTo>
                    <a:pt x="13799" y="2274"/>
                  </a:lnTo>
                  <a:lnTo>
                    <a:pt x="7946" y="8054"/>
                  </a:lnTo>
                  <a:lnTo>
                    <a:pt x="684" y="19242"/>
                  </a:lnTo>
                  <a:lnTo>
                    <a:pt x="0" y="29236"/>
                  </a:lnTo>
                  <a:lnTo>
                    <a:pt x="2754" y="40734"/>
                  </a:lnTo>
                  <a:lnTo>
                    <a:pt x="16020" y="63481"/>
                  </a:lnTo>
                  <a:lnTo>
                    <a:pt x="58439" y="109804"/>
                  </a:lnTo>
                  <a:lnTo>
                    <a:pt x="67856" y="128726"/>
                  </a:lnTo>
                  <a:lnTo>
                    <a:pt x="70307" y="141396"/>
                  </a:lnTo>
                  <a:lnTo>
                    <a:pt x="68315" y="160429"/>
                  </a:lnTo>
                  <a:lnTo>
                    <a:pt x="65399" y="165366"/>
                  </a:lnTo>
                  <a:lnTo>
                    <a:pt x="39613" y="184217"/>
                  </a:lnTo>
                  <a:lnTo>
                    <a:pt x="34975" y="186163"/>
                  </a:lnTo>
                  <a:lnTo>
                    <a:pt x="31178" y="186755"/>
                  </a:lnTo>
                  <a:lnTo>
                    <a:pt x="27941" y="186444"/>
                  </a:lnTo>
                  <a:lnTo>
                    <a:pt x="25783" y="184826"/>
                  </a:lnTo>
                  <a:lnTo>
                    <a:pt x="21467" y="17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59">
              <a:extLst>
                <a:ext uri="{FF2B5EF4-FFF2-40B4-BE49-F238E27FC236}">
                  <a16:creationId xmlns:a16="http://schemas.microsoft.com/office/drawing/2014/main" xmlns="" id="{FD7E9AC0-FDE6-4E42-B281-EBA21731572C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752600" y="6604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0831" y="17312"/>
                  </a:lnTo>
                  <a:lnTo>
                    <a:pt x="17218" y="45779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60">
              <a:extLst>
                <a:ext uri="{FF2B5EF4-FFF2-40B4-BE49-F238E27FC236}">
                  <a16:creationId xmlns:a16="http://schemas.microsoft.com/office/drawing/2014/main" xmlns="" id="{BCD3D09B-A72A-49D4-BFC3-C10374CFDD66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1752600" y="5334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61">
              <a:extLst>
                <a:ext uri="{FF2B5EF4-FFF2-40B4-BE49-F238E27FC236}">
                  <a16:creationId xmlns:a16="http://schemas.microsoft.com/office/drawing/2014/main" xmlns="" id="{9BF54154-6EC3-4083-9849-10054FE97AF7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1843337" y="598665"/>
              <a:ext cx="106114" cy="134055"/>
            </a:xfrm>
            <a:custGeom>
              <a:avLst/>
              <a:gdLst/>
              <a:ahLst/>
              <a:cxnLst/>
              <a:rect l="0" t="0" r="0" b="0"/>
              <a:pathLst>
                <a:path w="106114" h="134055">
                  <a:moveTo>
                    <a:pt x="61663" y="10935"/>
                  </a:moveTo>
                  <a:lnTo>
                    <a:pt x="61663" y="10935"/>
                  </a:lnTo>
                  <a:lnTo>
                    <a:pt x="54921" y="4193"/>
                  </a:lnTo>
                  <a:lnTo>
                    <a:pt x="47848" y="883"/>
                  </a:lnTo>
                  <a:lnTo>
                    <a:pt x="43986" y="0"/>
                  </a:lnTo>
                  <a:lnTo>
                    <a:pt x="28438" y="2129"/>
                  </a:lnTo>
                  <a:lnTo>
                    <a:pt x="18439" y="9138"/>
                  </a:lnTo>
                  <a:lnTo>
                    <a:pt x="9997" y="20014"/>
                  </a:lnTo>
                  <a:lnTo>
                    <a:pt x="3893" y="34255"/>
                  </a:lnTo>
                  <a:lnTo>
                    <a:pt x="0" y="75122"/>
                  </a:lnTo>
                  <a:lnTo>
                    <a:pt x="4273" y="102312"/>
                  </a:lnTo>
                  <a:lnTo>
                    <a:pt x="14163" y="123382"/>
                  </a:lnTo>
                  <a:lnTo>
                    <a:pt x="21972" y="134054"/>
                  </a:lnTo>
                  <a:lnTo>
                    <a:pt x="26736" y="133937"/>
                  </a:lnTo>
                  <a:lnTo>
                    <a:pt x="37673" y="124399"/>
                  </a:lnTo>
                  <a:lnTo>
                    <a:pt x="48989" y="95824"/>
                  </a:lnTo>
                  <a:lnTo>
                    <a:pt x="54769" y="49654"/>
                  </a:lnTo>
                  <a:lnTo>
                    <a:pt x="60965" y="15411"/>
                  </a:lnTo>
                  <a:lnTo>
                    <a:pt x="61197" y="15330"/>
                  </a:lnTo>
                  <a:lnTo>
                    <a:pt x="76398" y="59924"/>
                  </a:lnTo>
                  <a:lnTo>
                    <a:pt x="84440" y="72925"/>
                  </a:lnTo>
                  <a:lnTo>
                    <a:pt x="106113" y="9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62">
              <a:extLst>
                <a:ext uri="{FF2B5EF4-FFF2-40B4-BE49-F238E27FC236}">
                  <a16:creationId xmlns:a16="http://schemas.microsoft.com/office/drawing/2014/main" xmlns="" id="{ACE18A21-6D77-4CBF-8736-489F32C40CE3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2000424" y="537354"/>
              <a:ext cx="120477" cy="154797"/>
            </a:xfrm>
            <a:custGeom>
              <a:avLst/>
              <a:gdLst/>
              <a:ahLst/>
              <a:cxnLst/>
              <a:rect l="0" t="0" r="0" b="0"/>
              <a:pathLst>
                <a:path w="120477" h="154797">
                  <a:moveTo>
                    <a:pt x="6176" y="40496"/>
                  </a:moveTo>
                  <a:lnTo>
                    <a:pt x="6176" y="40496"/>
                  </a:lnTo>
                  <a:lnTo>
                    <a:pt x="1150" y="63100"/>
                  </a:lnTo>
                  <a:lnTo>
                    <a:pt x="0" y="106711"/>
                  </a:lnTo>
                  <a:lnTo>
                    <a:pt x="3220" y="146992"/>
                  </a:lnTo>
                  <a:lnTo>
                    <a:pt x="4911" y="151004"/>
                  </a:lnTo>
                  <a:lnTo>
                    <a:pt x="6744" y="152974"/>
                  </a:lnTo>
                  <a:lnTo>
                    <a:pt x="8671" y="153581"/>
                  </a:lnTo>
                  <a:lnTo>
                    <a:pt x="9956" y="151164"/>
                  </a:lnTo>
                  <a:lnTo>
                    <a:pt x="12188" y="112594"/>
                  </a:lnTo>
                  <a:lnTo>
                    <a:pt x="12426" y="74010"/>
                  </a:lnTo>
                  <a:lnTo>
                    <a:pt x="18281" y="28275"/>
                  </a:lnTo>
                  <a:lnTo>
                    <a:pt x="24726" y="11781"/>
                  </a:lnTo>
                  <a:lnTo>
                    <a:pt x="32295" y="3039"/>
                  </a:lnTo>
                  <a:lnTo>
                    <a:pt x="36289" y="708"/>
                  </a:lnTo>
                  <a:lnTo>
                    <a:pt x="46370" y="0"/>
                  </a:lnTo>
                  <a:lnTo>
                    <a:pt x="52022" y="798"/>
                  </a:lnTo>
                  <a:lnTo>
                    <a:pt x="73461" y="12036"/>
                  </a:lnTo>
                  <a:lnTo>
                    <a:pt x="85704" y="26671"/>
                  </a:lnTo>
                  <a:lnTo>
                    <a:pt x="95144" y="45640"/>
                  </a:lnTo>
                  <a:lnTo>
                    <a:pt x="106953" y="92312"/>
                  </a:lnTo>
                  <a:lnTo>
                    <a:pt x="116080" y="135555"/>
                  </a:lnTo>
                  <a:lnTo>
                    <a:pt x="120476" y="154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84">
            <a:extLst>
              <a:ext uri="{FF2B5EF4-FFF2-40B4-BE49-F238E27FC236}">
                <a16:creationId xmlns:a16="http://schemas.microsoft.com/office/drawing/2014/main" xmlns="" id="{3418F165-3C9B-40EC-BCC9-3F1C2D390C31}"/>
              </a:ext>
            </a:extLst>
          </p:cNvPr>
          <p:cNvGrpSpPr/>
          <p:nvPr/>
        </p:nvGrpSpPr>
        <p:grpSpPr>
          <a:xfrm>
            <a:off x="825500" y="262542"/>
            <a:ext cx="3359151" cy="1178909"/>
            <a:chOff x="825500" y="262542"/>
            <a:chExt cx="3359151" cy="1178909"/>
          </a:xfrm>
        </p:grpSpPr>
        <p:sp>
          <p:nvSpPr>
            <p:cNvPr id="13" name="SMARTInkShape-563">
              <a:extLst>
                <a:ext uri="{FF2B5EF4-FFF2-40B4-BE49-F238E27FC236}">
                  <a16:creationId xmlns:a16="http://schemas.microsoft.com/office/drawing/2014/main" xmlns="" id="{95ED9E53-8BAC-485E-BB9B-8DACAE3F2CD3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528444" y="323850"/>
              <a:ext cx="34964" cy="450851"/>
            </a:xfrm>
            <a:custGeom>
              <a:avLst/>
              <a:gdLst/>
              <a:ahLst/>
              <a:cxnLst/>
              <a:rect l="0" t="0" r="0" b="0"/>
              <a:pathLst>
                <a:path w="34964" h="450851">
                  <a:moveTo>
                    <a:pt x="11556" y="0"/>
                  </a:moveTo>
                  <a:lnTo>
                    <a:pt x="11556" y="0"/>
                  </a:lnTo>
                  <a:lnTo>
                    <a:pt x="2717" y="0"/>
                  </a:lnTo>
                  <a:lnTo>
                    <a:pt x="1430" y="706"/>
                  </a:lnTo>
                  <a:lnTo>
                    <a:pt x="572" y="1881"/>
                  </a:lnTo>
                  <a:lnTo>
                    <a:pt x="0" y="3371"/>
                  </a:lnTo>
                  <a:lnTo>
                    <a:pt x="888" y="41114"/>
                  </a:lnTo>
                  <a:lnTo>
                    <a:pt x="3992" y="71895"/>
                  </a:lnTo>
                  <a:lnTo>
                    <a:pt x="7724" y="111446"/>
                  </a:lnTo>
                  <a:lnTo>
                    <a:pt x="13616" y="154894"/>
                  </a:lnTo>
                  <a:lnTo>
                    <a:pt x="20233" y="200781"/>
                  </a:lnTo>
                  <a:lnTo>
                    <a:pt x="22985" y="224871"/>
                  </a:lnTo>
                  <a:lnTo>
                    <a:pt x="25525" y="249397"/>
                  </a:lnTo>
                  <a:lnTo>
                    <a:pt x="27924" y="273509"/>
                  </a:lnTo>
                  <a:lnTo>
                    <a:pt x="32471" y="320997"/>
                  </a:lnTo>
                  <a:lnTo>
                    <a:pt x="34963" y="360447"/>
                  </a:lnTo>
                  <a:lnTo>
                    <a:pt x="34484" y="406660"/>
                  </a:lnTo>
                  <a:lnTo>
                    <a:pt x="30606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64">
              <a:extLst>
                <a:ext uri="{FF2B5EF4-FFF2-40B4-BE49-F238E27FC236}">
                  <a16:creationId xmlns:a16="http://schemas.microsoft.com/office/drawing/2014/main" xmlns="" id="{A7972DD5-88DA-46A8-8ADD-0D3777C044A6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616279" y="510748"/>
              <a:ext cx="131875" cy="195296"/>
            </a:xfrm>
            <a:custGeom>
              <a:avLst/>
              <a:gdLst/>
              <a:ahLst/>
              <a:cxnLst/>
              <a:rect l="0" t="0" r="0" b="0"/>
              <a:pathLst>
                <a:path w="131875" h="195296">
                  <a:moveTo>
                    <a:pt x="12621" y="92502"/>
                  </a:moveTo>
                  <a:lnTo>
                    <a:pt x="12621" y="92502"/>
                  </a:lnTo>
                  <a:lnTo>
                    <a:pt x="11915" y="134600"/>
                  </a:lnTo>
                  <a:lnTo>
                    <a:pt x="7154" y="179280"/>
                  </a:lnTo>
                  <a:lnTo>
                    <a:pt x="6532" y="193081"/>
                  </a:lnTo>
                  <a:lnTo>
                    <a:pt x="5740" y="194833"/>
                  </a:lnTo>
                  <a:lnTo>
                    <a:pt x="4506" y="195295"/>
                  </a:lnTo>
                  <a:lnTo>
                    <a:pt x="2978" y="194897"/>
                  </a:lnTo>
                  <a:lnTo>
                    <a:pt x="1279" y="188811"/>
                  </a:lnTo>
                  <a:lnTo>
                    <a:pt x="100" y="143624"/>
                  </a:lnTo>
                  <a:lnTo>
                    <a:pt x="0" y="109343"/>
                  </a:lnTo>
                  <a:lnTo>
                    <a:pt x="3719" y="76233"/>
                  </a:lnTo>
                  <a:lnTo>
                    <a:pt x="13747" y="35471"/>
                  </a:lnTo>
                  <a:lnTo>
                    <a:pt x="21588" y="17060"/>
                  </a:lnTo>
                  <a:lnTo>
                    <a:pt x="29777" y="6526"/>
                  </a:lnTo>
                  <a:lnTo>
                    <a:pt x="40001" y="1374"/>
                  </a:lnTo>
                  <a:lnTo>
                    <a:pt x="45691" y="0"/>
                  </a:lnTo>
                  <a:lnTo>
                    <a:pt x="59539" y="2236"/>
                  </a:lnTo>
                  <a:lnTo>
                    <a:pt x="75101" y="9345"/>
                  </a:lnTo>
                  <a:lnTo>
                    <a:pt x="91425" y="21912"/>
                  </a:lnTo>
                  <a:lnTo>
                    <a:pt x="113111" y="51596"/>
                  </a:lnTo>
                  <a:lnTo>
                    <a:pt x="126200" y="87202"/>
                  </a:lnTo>
                  <a:lnTo>
                    <a:pt x="131874" y="131384"/>
                  </a:lnTo>
                  <a:lnTo>
                    <a:pt x="131113" y="164257"/>
                  </a:lnTo>
                  <a:lnTo>
                    <a:pt x="126921" y="187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65">
              <a:extLst>
                <a:ext uri="{FF2B5EF4-FFF2-40B4-BE49-F238E27FC236}">
                  <a16:creationId xmlns:a16="http://schemas.microsoft.com/office/drawing/2014/main" xmlns="" id="{60CC3AFD-8F5A-41D4-BB04-027B2372DACD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870200" y="262542"/>
              <a:ext cx="95251" cy="444716"/>
            </a:xfrm>
            <a:custGeom>
              <a:avLst/>
              <a:gdLst/>
              <a:ahLst/>
              <a:cxnLst/>
              <a:rect l="0" t="0" r="0" b="0"/>
              <a:pathLst>
                <a:path w="95251" h="444716">
                  <a:moveTo>
                    <a:pt x="95250" y="93058"/>
                  </a:moveTo>
                  <a:lnTo>
                    <a:pt x="95250" y="93058"/>
                  </a:lnTo>
                  <a:lnTo>
                    <a:pt x="88343" y="53495"/>
                  </a:lnTo>
                  <a:lnTo>
                    <a:pt x="80503" y="26537"/>
                  </a:lnTo>
                  <a:lnTo>
                    <a:pt x="68584" y="5208"/>
                  </a:lnTo>
                  <a:lnTo>
                    <a:pt x="65478" y="2741"/>
                  </a:lnTo>
                  <a:lnTo>
                    <a:pt x="58264" y="0"/>
                  </a:lnTo>
                  <a:lnTo>
                    <a:pt x="55070" y="681"/>
                  </a:lnTo>
                  <a:lnTo>
                    <a:pt x="49640" y="5200"/>
                  </a:lnTo>
                  <a:lnTo>
                    <a:pt x="40406" y="41288"/>
                  </a:lnTo>
                  <a:lnTo>
                    <a:pt x="33923" y="86734"/>
                  </a:lnTo>
                  <a:lnTo>
                    <a:pt x="29658" y="124349"/>
                  </a:lnTo>
                  <a:lnTo>
                    <a:pt x="25411" y="166467"/>
                  </a:lnTo>
                  <a:lnTo>
                    <a:pt x="21172" y="210351"/>
                  </a:lnTo>
                  <a:lnTo>
                    <a:pt x="16936" y="253373"/>
                  </a:lnTo>
                  <a:lnTo>
                    <a:pt x="12701" y="296013"/>
                  </a:lnTo>
                  <a:lnTo>
                    <a:pt x="8467" y="336366"/>
                  </a:lnTo>
                  <a:lnTo>
                    <a:pt x="4233" y="370763"/>
                  </a:lnTo>
                  <a:lnTo>
                    <a:pt x="1254" y="411153"/>
                  </a:lnTo>
                  <a:lnTo>
                    <a:pt x="110" y="444715"/>
                  </a:lnTo>
                  <a:lnTo>
                    <a:pt x="74" y="444618"/>
                  </a:lnTo>
                  <a:lnTo>
                    <a:pt x="0" y="43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66">
              <a:extLst>
                <a:ext uri="{FF2B5EF4-FFF2-40B4-BE49-F238E27FC236}">
                  <a16:creationId xmlns:a16="http://schemas.microsoft.com/office/drawing/2014/main" xmlns="" id="{4CBA3EB2-21C0-4B41-8A64-F7D69859903A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806700" y="5651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6481" y="31044"/>
                  </a:lnTo>
                  <a:lnTo>
                    <a:pt x="46711" y="1700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67">
              <a:extLst>
                <a:ext uri="{FF2B5EF4-FFF2-40B4-BE49-F238E27FC236}">
                  <a16:creationId xmlns:a16="http://schemas.microsoft.com/office/drawing/2014/main" xmlns="" id="{9F44F372-AE65-4600-8090-C667E8635A08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965450" y="523665"/>
              <a:ext cx="114301" cy="165662"/>
            </a:xfrm>
            <a:custGeom>
              <a:avLst/>
              <a:gdLst/>
              <a:ahLst/>
              <a:cxnLst/>
              <a:rect l="0" t="0" r="0" b="0"/>
              <a:pathLst>
                <a:path w="114301" h="165662">
                  <a:moveTo>
                    <a:pt x="0" y="66885"/>
                  </a:moveTo>
                  <a:lnTo>
                    <a:pt x="0" y="66885"/>
                  </a:lnTo>
                  <a:lnTo>
                    <a:pt x="0" y="70256"/>
                  </a:lnTo>
                  <a:lnTo>
                    <a:pt x="1411" y="70543"/>
                  </a:lnTo>
                  <a:lnTo>
                    <a:pt x="21048" y="64135"/>
                  </a:lnTo>
                  <a:lnTo>
                    <a:pt x="57231" y="37310"/>
                  </a:lnTo>
                  <a:lnTo>
                    <a:pt x="74421" y="17435"/>
                  </a:lnTo>
                  <a:lnTo>
                    <a:pt x="78937" y="7042"/>
                  </a:lnTo>
                  <a:lnTo>
                    <a:pt x="79436" y="3707"/>
                  </a:lnTo>
                  <a:lnTo>
                    <a:pt x="79063" y="1483"/>
                  </a:lnTo>
                  <a:lnTo>
                    <a:pt x="78109" y="0"/>
                  </a:lnTo>
                  <a:lnTo>
                    <a:pt x="69522" y="2116"/>
                  </a:lnTo>
                  <a:lnTo>
                    <a:pt x="41014" y="18343"/>
                  </a:lnTo>
                  <a:lnTo>
                    <a:pt x="19913" y="45917"/>
                  </a:lnTo>
                  <a:lnTo>
                    <a:pt x="6998" y="77527"/>
                  </a:lnTo>
                  <a:lnTo>
                    <a:pt x="2073" y="112607"/>
                  </a:lnTo>
                  <a:lnTo>
                    <a:pt x="4684" y="131656"/>
                  </a:lnTo>
                  <a:lnTo>
                    <a:pt x="11254" y="146472"/>
                  </a:lnTo>
                  <a:lnTo>
                    <a:pt x="21229" y="157761"/>
                  </a:lnTo>
                  <a:lnTo>
                    <a:pt x="32719" y="163719"/>
                  </a:lnTo>
                  <a:lnTo>
                    <a:pt x="46291" y="165661"/>
                  </a:lnTo>
                  <a:lnTo>
                    <a:pt x="114300" y="149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68">
              <a:extLst>
                <a:ext uri="{FF2B5EF4-FFF2-40B4-BE49-F238E27FC236}">
                  <a16:creationId xmlns:a16="http://schemas.microsoft.com/office/drawing/2014/main" xmlns="" id="{147F1080-66FC-4349-B7BF-C17D1F957944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105150" y="520700"/>
              <a:ext cx="139701" cy="167771"/>
            </a:xfrm>
            <a:custGeom>
              <a:avLst/>
              <a:gdLst/>
              <a:ahLst/>
              <a:cxnLst/>
              <a:rect l="0" t="0" r="0" b="0"/>
              <a:pathLst>
                <a:path w="139701" h="167771">
                  <a:moveTo>
                    <a:pt x="0" y="12700"/>
                  </a:moveTo>
                  <a:lnTo>
                    <a:pt x="0" y="12700"/>
                  </a:lnTo>
                  <a:lnTo>
                    <a:pt x="6481" y="13406"/>
                  </a:lnTo>
                  <a:lnTo>
                    <a:pt x="15580" y="16071"/>
                  </a:lnTo>
                  <a:lnTo>
                    <a:pt x="24798" y="23370"/>
                  </a:lnTo>
                  <a:lnTo>
                    <a:pt x="55773" y="61292"/>
                  </a:lnTo>
                  <a:lnTo>
                    <a:pt x="67561" y="92009"/>
                  </a:lnTo>
                  <a:lnTo>
                    <a:pt x="70949" y="114976"/>
                  </a:lnTo>
                  <a:lnTo>
                    <a:pt x="63508" y="152821"/>
                  </a:lnTo>
                  <a:lnTo>
                    <a:pt x="59270" y="163170"/>
                  </a:lnTo>
                  <a:lnTo>
                    <a:pt x="55035" y="167770"/>
                  </a:lnTo>
                  <a:lnTo>
                    <a:pt x="52212" y="167586"/>
                  </a:lnTo>
                  <a:lnTo>
                    <a:pt x="45313" y="163618"/>
                  </a:lnTo>
                  <a:lnTo>
                    <a:pt x="43614" y="159173"/>
                  </a:lnTo>
                  <a:lnTo>
                    <a:pt x="47571" y="113711"/>
                  </a:lnTo>
                  <a:lnTo>
                    <a:pt x="63327" y="72654"/>
                  </a:lnTo>
                  <a:lnTo>
                    <a:pt x="89241" y="3595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69">
              <a:extLst>
                <a:ext uri="{FF2B5EF4-FFF2-40B4-BE49-F238E27FC236}">
                  <a16:creationId xmlns:a16="http://schemas.microsoft.com/office/drawing/2014/main" xmlns="" id="{3CFFF6B0-063C-4737-BFC3-886A2398D22D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269293" y="516431"/>
              <a:ext cx="108908" cy="146711"/>
            </a:xfrm>
            <a:custGeom>
              <a:avLst/>
              <a:gdLst/>
              <a:ahLst/>
              <a:cxnLst/>
              <a:rect l="0" t="0" r="0" b="0"/>
              <a:pathLst>
                <a:path w="108908" h="146711">
                  <a:moveTo>
                    <a:pt x="32707" y="55069"/>
                  </a:moveTo>
                  <a:lnTo>
                    <a:pt x="32707" y="55069"/>
                  </a:lnTo>
                  <a:lnTo>
                    <a:pt x="38482" y="49999"/>
                  </a:lnTo>
                  <a:lnTo>
                    <a:pt x="47902" y="43532"/>
                  </a:lnTo>
                  <a:lnTo>
                    <a:pt x="59994" y="25031"/>
                  </a:lnTo>
                  <a:lnTo>
                    <a:pt x="63135" y="12616"/>
                  </a:lnTo>
                  <a:lnTo>
                    <a:pt x="64065" y="0"/>
                  </a:lnTo>
                  <a:lnTo>
                    <a:pt x="58552" y="12"/>
                  </a:lnTo>
                  <a:lnTo>
                    <a:pt x="37373" y="7551"/>
                  </a:lnTo>
                  <a:lnTo>
                    <a:pt x="20434" y="20309"/>
                  </a:lnTo>
                  <a:lnTo>
                    <a:pt x="8908" y="36092"/>
                  </a:lnTo>
                  <a:lnTo>
                    <a:pt x="1433" y="54866"/>
                  </a:lnTo>
                  <a:lnTo>
                    <a:pt x="0" y="85269"/>
                  </a:lnTo>
                  <a:lnTo>
                    <a:pt x="7416" y="116620"/>
                  </a:lnTo>
                  <a:lnTo>
                    <a:pt x="18549" y="138139"/>
                  </a:lnTo>
                  <a:lnTo>
                    <a:pt x="23974" y="142199"/>
                  </a:lnTo>
                  <a:lnTo>
                    <a:pt x="37528" y="146710"/>
                  </a:lnTo>
                  <a:lnTo>
                    <a:pt x="61025" y="145879"/>
                  </a:lnTo>
                  <a:lnTo>
                    <a:pt x="108907" y="118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70">
              <a:extLst>
                <a:ext uri="{FF2B5EF4-FFF2-40B4-BE49-F238E27FC236}">
                  <a16:creationId xmlns:a16="http://schemas.microsoft.com/office/drawing/2014/main" xmlns="" id="{D9F4CFFD-CD5E-4496-B502-AB5449A36355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397279" y="503695"/>
              <a:ext cx="101093" cy="160646"/>
            </a:xfrm>
            <a:custGeom>
              <a:avLst/>
              <a:gdLst/>
              <a:ahLst/>
              <a:cxnLst/>
              <a:rect l="0" t="0" r="0" b="0"/>
              <a:pathLst>
                <a:path w="101093" h="160646">
                  <a:moveTo>
                    <a:pt x="12671" y="23355"/>
                  </a:moveTo>
                  <a:lnTo>
                    <a:pt x="12671" y="23355"/>
                  </a:lnTo>
                  <a:lnTo>
                    <a:pt x="2546" y="62329"/>
                  </a:lnTo>
                  <a:lnTo>
                    <a:pt x="480" y="103569"/>
                  </a:lnTo>
                  <a:lnTo>
                    <a:pt x="16" y="150855"/>
                  </a:lnTo>
                  <a:lnTo>
                    <a:pt x="0" y="154922"/>
                  </a:lnTo>
                  <a:lnTo>
                    <a:pt x="696" y="157633"/>
                  </a:lnTo>
                  <a:lnTo>
                    <a:pt x="1866" y="159440"/>
                  </a:lnTo>
                  <a:lnTo>
                    <a:pt x="3351" y="160645"/>
                  </a:lnTo>
                  <a:lnTo>
                    <a:pt x="5046" y="159332"/>
                  </a:lnTo>
                  <a:lnTo>
                    <a:pt x="8812" y="152228"/>
                  </a:lnTo>
                  <a:lnTo>
                    <a:pt x="20952" y="106788"/>
                  </a:lnTo>
                  <a:lnTo>
                    <a:pt x="32293" y="64304"/>
                  </a:lnTo>
                  <a:lnTo>
                    <a:pt x="46472" y="25375"/>
                  </a:lnTo>
                  <a:lnTo>
                    <a:pt x="58738" y="9436"/>
                  </a:lnTo>
                  <a:lnTo>
                    <a:pt x="73597" y="0"/>
                  </a:lnTo>
                  <a:lnTo>
                    <a:pt x="79394" y="24"/>
                  </a:lnTo>
                  <a:lnTo>
                    <a:pt x="83964" y="2862"/>
                  </a:lnTo>
                  <a:lnTo>
                    <a:pt x="87716" y="7576"/>
                  </a:lnTo>
                  <a:lnTo>
                    <a:pt x="91886" y="22222"/>
                  </a:lnTo>
                  <a:lnTo>
                    <a:pt x="97933" y="60369"/>
                  </a:lnTo>
                  <a:lnTo>
                    <a:pt x="101092" y="103602"/>
                  </a:lnTo>
                  <a:lnTo>
                    <a:pt x="100652" y="116170"/>
                  </a:lnTo>
                  <a:lnTo>
                    <a:pt x="95221" y="13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71">
              <a:extLst>
                <a:ext uri="{FF2B5EF4-FFF2-40B4-BE49-F238E27FC236}">
                  <a16:creationId xmlns:a16="http://schemas.microsoft.com/office/drawing/2014/main" xmlns="" id="{F299B6D2-3F56-4BC4-BC38-EDC0E7FF20FD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3586387" y="470783"/>
              <a:ext cx="96614" cy="181083"/>
            </a:xfrm>
            <a:custGeom>
              <a:avLst/>
              <a:gdLst/>
              <a:ahLst/>
              <a:cxnLst/>
              <a:rect l="0" t="0" r="0" b="0"/>
              <a:pathLst>
                <a:path w="96614" h="181083">
                  <a:moveTo>
                    <a:pt x="96613" y="5467"/>
                  </a:moveTo>
                  <a:lnTo>
                    <a:pt x="96613" y="5467"/>
                  </a:lnTo>
                  <a:lnTo>
                    <a:pt x="93242" y="2096"/>
                  </a:lnTo>
                  <a:lnTo>
                    <a:pt x="89706" y="441"/>
                  </a:lnTo>
                  <a:lnTo>
                    <a:pt x="87775" y="0"/>
                  </a:lnTo>
                  <a:lnTo>
                    <a:pt x="78315" y="2749"/>
                  </a:lnTo>
                  <a:lnTo>
                    <a:pt x="53043" y="20844"/>
                  </a:lnTo>
                  <a:lnTo>
                    <a:pt x="20529" y="62386"/>
                  </a:lnTo>
                  <a:lnTo>
                    <a:pt x="8139" y="92809"/>
                  </a:lnTo>
                  <a:lnTo>
                    <a:pt x="0" y="134279"/>
                  </a:lnTo>
                  <a:lnTo>
                    <a:pt x="992" y="154674"/>
                  </a:lnTo>
                  <a:lnTo>
                    <a:pt x="3232" y="162088"/>
                  </a:lnTo>
                  <a:lnTo>
                    <a:pt x="7548" y="167737"/>
                  </a:lnTo>
                  <a:lnTo>
                    <a:pt x="19869" y="175894"/>
                  </a:lnTo>
                  <a:lnTo>
                    <a:pt x="46044" y="181082"/>
                  </a:lnTo>
                  <a:lnTo>
                    <a:pt x="96613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72">
              <a:extLst>
                <a:ext uri="{FF2B5EF4-FFF2-40B4-BE49-F238E27FC236}">
                  <a16:creationId xmlns:a16="http://schemas.microsoft.com/office/drawing/2014/main" xmlns="" id="{E154A938-A9B6-4026-9032-711821C037F2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3777301" y="464705"/>
              <a:ext cx="127950" cy="151246"/>
            </a:xfrm>
            <a:custGeom>
              <a:avLst/>
              <a:gdLst/>
              <a:ahLst/>
              <a:cxnLst/>
              <a:rect l="0" t="0" r="0" b="0"/>
              <a:pathLst>
                <a:path w="127950" h="151246">
                  <a:moveTo>
                    <a:pt x="19999" y="49645"/>
                  </a:moveTo>
                  <a:lnTo>
                    <a:pt x="19999" y="49645"/>
                  </a:lnTo>
                  <a:lnTo>
                    <a:pt x="16628" y="49645"/>
                  </a:lnTo>
                  <a:lnTo>
                    <a:pt x="15635" y="50351"/>
                  </a:lnTo>
                  <a:lnTo>
                    <a:pt x="14973" y="51526"/>
                  </a:lnTo>
                  <a:lnTo>
                    <a:pt x="13911" y="58483"/>
                  </a:lnTo>
                  <a:lnTo>
                    <a:pt x="15647" y="62510"/>
                  </a:lnTo>
                  <a:lnTo>
                    <a:pt x="17098" y="64572"/>
                  </a:lnTo>
                  <a:lnTo>
                    <a:pt x="25881" y="70844"/>
                  </a:lnTo>
                  <a:lnTo>
                    <a:pt x="37195" y="71297"/>
                  </a:lnTo>
                  <a:lnTo>
                    <a:pt x="50925" y="68440"/>
                  </a:lnTo>
                  <a:lnTo>
                    <a:pt x="86761" y="51171"/>
                  </a:lnTo>
                  <a:lnTo>
                    <a:pt x="107984" y="32145"/>
                  </a:lnTo>
                  <a:lnTo>
                    <a:pt x="120936" y="12004"/>
                  </a:lnTo>
                  <a:lnTo>
                    <a:pt x="121863" y="7618"/>
                  </a:lnTo>
                  <a:lnTo>
                    <a:pt x="121069" y="4694"/>
                  </a:lnTo>
                  <a:lnTo>
                    <a:pt x="119129" y="2744"/>
                  </a:lnTo>
                  <a:lnTo>
                    <a:pt x="96173" y="0"/>
                  </a:lnTo>
                  <a:lnTo>
                    <a:pt x="62560" y="5929"/>
                  </a:lnTo>
                  <a:lnTo>
                    <a:pt x="43854" y="18456"/>
                  </a:lnTo>
                  <a:lnTo>
                    <a:pt x="11227" y="55243"/>
                  </a:lnTo>
                  <a:lnTo>
                    <a:pt x="1989" y="81296"/>
                  </a:lnTo>
                  <a:lnTo>
                    <a:pt x="0" y="108162"/>
                  </a:lnTo>
                  <a:lnTo>
                    <a:pt x="6172" y="127158"/>
                  </a:lnTo>
                  <a:lnTo>
                    <a:pt x="15970" y="138893"/>
                  </a:lnTo>
                  <a:lnTo>
                    <a:pt x="21546" y="143011"/>
                  </a:lnTo>
                  <a:lnTo>
                    <a:pt x="37150" y="147585"/>
                  </a:lnTo>
                  <a:lnTo>
                    <a:pt x="67649" y="148279"/>
                  </a:lnTo>
                  <a:lnTo>
                    <a:pt x="109139" y="148934"/>
                  </a:lnTo>
                  <a:lnTo>
                    <a:pt x="127949" y="151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73">
              <a:extLst>
                <a:ext uri="{FF2B5EF4-FFF2-40B4-BE49-F238E27FC236}">
                  <a16:creationId xmlns:a16="http://schemas.microsoft.com/office/drawing/2014/main" xmlns="" id="{1941B483-0672-4A1F-8C03-E809DA40822C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825500" y="762000"/>
              <a:ext cx="3016251" cy="476251"/>
            </a:xfrm>
            <a:custGeom>
              <a:avLst/>
              <a:gdLst/>
              <a:ahLst/>
              <a:cxnLst/>
              <a:rect l="0" t="0" r="0" b="0"/>
              <a:pathLst>
                <a:path w="3016251" h="476251">
                  <a:moveTo>
                    <a:pt x="0" y="476250"/>
                  </a:moveTo>
                  <a:lnTo>
                    <a:pt x="0" y="476250"/>
                  </a:lnTo>
                  <a:lnTo>
                    <a:pt x="39720" y="465405"/>
                  </a:lnTo>
                  <a:lnTo>
                    <a:pt x="82094" y="455202"/>
                  </a:lnTo>
                  <a:lnTo>
                    <a:pt x="109057" y="449518"/>
                  </a:lnTo>
                  <a:lnTo>
                    <a:pt x="139027" y="443612"/>
                  </a:lnTo>
                  <a:lnTo>
                    <a:pt x="171001" y="437558"/>
                  </a:lnTo>
                  <a:lnTo>
                    <a:pt x="208545" y="429994"/>
                  </a:lnTo>
                  <a:lnTo>
                    <a:pt x="249802" y="421424"/>
                  </a:lnTo>
                  <a:lnTo>
                    <a:pt x="293535" y="412183"/>
                  </a:lnTo>
                  <a:lnTo>
                    <a:pt x="342446" y="402494"/>
                  </a:lnTo>
                  <a:lnTo>
                    <a:pt x="394808" y="392507"/>
                  </a:lnTo>
                  <a:lnTo>
                    <a:pt x="449472" y="382321"/>
                  </a:lnTo>
                  <a:lnTo>
                    <a:pt x="509198" y="372003"/>
                  </a:lnTo>
                  <a:lnTo>
                    <a:pt x="572299" y="361597"/>
                  </a:lnTo>
                  <a:lnTo>
                    <a:pt x="637649" y="351131"/>
                  </a:lnTo>
                  <a:lnTo>
                    <a:pt x="708733" y="339215"/>
                  </a:lnTo>
                  <a:lnTo>
                    <a:pt x="783639" y="326332"/>
                  </a:lnTo>
                  <a:lnTo>
                    <a:pt x="861092" y="312805"/>
                  </a:lnTo>
                  <a:lnTo>
                    <a:pt x="942361" y="298848"/>
                  </a:lnTo>
                  <a:lnTo>
                    <a:pt x="1026174" y="284604"/>
                  </a:lnTo>
                  <a:lnTo>
                    <a:pt x="1111683" y="270169"/>
                  </a:lnTo>
                  <a:lnTo>
                    <a:pt x="1199733" y="255607"/>
                  </a:lnTo>
                  <a:lnTo>
                    <a:pt x="1289477" y="240960"/>
                  </a:lnTo>
                  <a:lnTo>
                    <a:pt x="1380351" y="226257"/>
                  </a:lnTo>
                  <a:lnTo>
                    <a:pt x="1474095" y="210810"/>
                  </a:lnTo>
                  <a:lnTo>
                    <a:pt x="1569752" y="194868"/>
                  </a:lnTo>
                  <a:lnTo>
                    <a:pt x="1666685" y="178595"/>
                  </a:lnTo>
                  <a:lnTo>
                    <a:pt x="1763057" y="162808"/>
                  </a:lnTo>
                  <a:lnTo>
                    <a:pt x="1859054" y="147344"/>
                  </a:lnTo>
                  <a:lnTo>
                    <a:pt x="1954803" y="132096"/>
                  </a:lnTo>
                  <a:lnTo>
                    <a:pt x="2048269" y="118403"/>
                  </a:lnTo>
                  <a:lnTo>
                    <a:pt x="2140213" y="105746"/>
                  </a:lnTo>
                  <a:lnTo>
                    <a:pt x="2231142" y="93781"/>
                  </a:lnTo>
                  <a:lnTo>
                    <a:pt x="2317161" y="82276"/>
                  </a:lnTo>
                  <a:lnTo>
                    <a:pt x="2399907" y="71079"/>
                  </a:lnTo>
                  <a:lnTo>
                    <a:pt x="2480471" y="60086"/>
                  </a:lnTo>
                  <a:lnTo>
                    <a:pt x="2553231" y="50641"/>
                  </a:lnTo>
                  <a:lnTo>
                    <a:pt x="2620787" y="42227"/>
                  </a:lnTo>
                  <a:lnTo>
                    <a:pt x="2684875" y="34501"/>
                  </a:lnTo>
                  <a:lnTo>
                    <a:pt x="2741006" y="27940"/>
                  </a:lnTo>
                  <a:lnTo>
                    <a:pt x="2791832" y="22154"/>
                  </a:lnTo>
                  <a:lnTo>
                    <a:pt x="2839121" y="16886"/>
                  </a:lnTo>
                  <a:lnTo>
                    <a:pt x="2877703" y="12669"/>
                  </a:lnTo>
                  <a:lnTo>
                    <a:pt x="2910480" y="9151"/>
                  </a:lnTo>
                  <a:lnTo>
                    <a:pt x="2939386" y="6101"/>
                  </a:lnTo>
                  <a:lnTo>
                    <a:pt x="2977149" y="2712"/>
                  </a:lnTo>
                  <a:lnTo>
                    <a:pt x="3016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74">
              <a:extLst>
                <a:ext uri="{FF2B5EF4-FFF2-40B4-BE49-F238E27FC236}">
                  <a16:creationId xmlns:a16="http://schemas.microsoft.com/office/drawing/2014/main" xmlns="" id="{FBD6A708-1682-4842-B83B-AA18DFD4ABDE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914400" y="838200"/>
              <a:ext cx="3206751" cy="603251"/>
            </a:xfrm>
            <a:custGeom>
              <a:avLst/>
              <a:gdLst/>
              <a:ahLst/>
              <a:cxnLst/>
              <a:rect l="0" t="0" r="0" b="0"/>
              <a:pathLst>
                <a:path w="3206751" h="603251">
                  <a:moveTo>
                    <a:pt x="0" y="603250"/>
                  </a:moveTo>
                  <a:lnTo>
                    <a:pt x="0" y="603250"/>
                  </a:lnTo>
                  <a:lnTo>
                    <a:pt x="28222" y="597605"/>
                  </a:lnTo>
                  <a:lnTo>
                    <a:pt x="50565" y="593137"/>
                  </a:lnTo>
                  <a:lnTo>
                    <a:pt x="80276" y="585925"/>
                  </a:lnTo>
                  <a:lnTo>
                    <a:pt x="114901" y="576883"/>
                  </a:lnTo>
                  <a:lnTo>
                    <a:pt x="152801" y="566622"/>
                  </a:lnTo>
                  <a:lnTo>
                    <a:pt x="196412" y="554842"/>
                  </a:lnTo>
                  <a:lnTo>
                    <a:pt x="243830" y="542050"/>
                  </a:lnTo>
                  <a:lnTo>
                    <a:pt x="293787" y="528584"/>
                  </a:lnTo>
                  <a:lnTo>
                    <a:pt x="350375" y="513961"/>
                  </a:lnTo>
                  <a:lnTo>
                    <a:pt x="411383" y="498569"/>
                  </a:lnTo>
                  <a:lnTo>
                    <a:pt x="475339" y="482662"/>
                  </a:lnTo>
                  <a:lnTo>
                    <a:pt x="541965" y="465708"/>
                  </a:lnTo>
                  <a:lnTo>
                    <a:pt x="610371" y="448056"/>
                  </a:lnTo>
                  <a:lnTo>
                    <a:pt x="679964" y="429937"/>
                  </a:lnTo>
                  <a:lnTo>
                    <a:pt x="754581" y="411508"/>
                  </a:lnTo>
                  <a:lnTo>
                    <a:pt x="832549" y="392872"/>
                  </a:lnTo>
                  <a:lnTo>
                    <a:pt x="912749" y="374098"/>
                  </a:lnTo>
                  <a:lnTo>
                    <a:pt x="995144" y="355938"/>
                  </a:lnTo>
                  <a:lnTo>
                    <a:pt x="1079001" y="338186"/>
                  </a:lnTo>
                  <a:lnTo>
                    <a:pt x="1163834" y="320707"/>
                  </a:lnTo>
                  <a:lnTo>
                    <a:pt x="1250728" y="304116"/>
                  </a:lnTo>
                  <a:lnTo>
                    <a:pt x="1338997" y="288116"/>
                  </a:lnTo>
                  <a:lnTo>
                    <a:pt x="1428181" y="272511"/>
                  </a:lnTo>
                  <a:lnTo>
                    <a:pt x="1518682" y="258579"/>
                  </a:lnTo>
                  <a:lnTo>
                    <a:pt x="1610060" y="245764"/>
                  </a:lnTo>
                  <a:lnTo>
                    <a:pt x="1702023" y="233693"/>
                  </a:lnTo>
                  <a:lnTo>
                    <a:pt x="1792966" y="221412"/>
                  </a:lnTo>
                  <a:lnTo>
                    <a:pt x="1883227" y="208991"/>
                  </a:lnTo>
                  <a:lnTo>
                    <a:pt x="1973034" y="196477"/>
                  </a:lnTo>
                  <a:lnTo>
                    <a:pt x="2060423" y="184607"/>
                  </a:lnTo>
                  <a:lnTo>
                    <a:pt x="2146199" y="173166"/>
                  </a:lnTo>
                  <a:lnTo>
                    <a:pt x="2230899" y="162011"/>
                  </a:lnTo>
                  <a:lnTo>
                    <a:pt x="2312061" y="151751"/>
                  </a:lnTo>
                  <a:lnTo>
                    <a:pt x="2390862" y="142090"/>
                  </a:lnTo>
                  <a:lnTo>
                    <a:pt x="2468092" y="132827"/>
                  </a:lnTo>
                  <a:lnTo>
                    <a:pt x="2540039" y="123829"/>
                  </a:lnTo>
                  <a:lnTo>
                    <a:pt x="2608465" y="115008"/>
                  </a:lnTo>
                  <a:lnTo>
                    <a:pt x="2674543" y="106305"/>
                  </a:lnTo>
                  <a:lnTo>
                    <a:pt x="2736234" y="97681"/>
                  </a:lnTo>
                  <a:lnTo>
                    <a:pt x="2795000" y="89110"/>
                  </a:lnTo>
                  <a:lnTo>
                    <a:pt x="2851817" y="80573"/>
                  </a:lnTo>
                  <a:lnTo>
                    <a:pt x="2903100" y="72765"/>
                  </a:lnTo>
                  <a:lnTo>
                    <a:pt x="2950694" y="65444"/>
                  </a:lnTo>
                  <a:lnTo>
                    <a:pt x="2995830" y="58446"/>
                  </a:lnTo>
                  <a:lnTo>
                    <a:pt x="3035797" y="52369"/>
                  </a:lnTo>
                  <a:lnTo>
                    <a:pt x="3072321" y="46907"/>
                  </a:lnTo>
                  <a:lnTo>
                    <a:pt x="3106547" y="41855"/>
                  </a:lnTo>
                  <a:lnTo>
                    <a:pt x="3133598" y="37075"/>
                  </a:lnTo>
                  <a:lnTo>
                    <a:pt x="3174943" y="28002"/>
                  </a:lnTo>
                  <a:lnTo>
                    <a:pt x="3201794" y="18331"/>
                  </a:lnTo>
                  <a:lnTo>
                    <a:pt x="3204857" y="15043"/>
                  </a:lnTo>
                  <a:lnTo>
                    <a:pt x="3206194" y="11440"/>
                  </a:lnTo>
                  <a:lnTo>
                    <a:pt x="3206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75">
              <a:extLst>
                <a:ext uri="{FF2B5EF4-FFF2-40B4-BE49-F238E27FC236}">
                  <a16:creationId xmlns:a16="http://schemas.microsoft.com/office/drawing/2014/main" xmlns="" id="{4FE02E3C-D91E-444E-85D7-EF46904F70DD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4171950" y="495300"/>
              <a:ext cx="9103" cy="38101"/>
            </a:xfrm>
            <a:custGeom>
              <a:avLst/>
              <a:gdLst/>
              <a:ahLst/>
              <a:cxnLst/>
              <a:rect l="0" t="0" r="0" b="0"/>
              <a:pathLst>
                <a:path w="9103" h="381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9102" y="21654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76">
              <a:extLst>
                <a:ext uri="{FF2B5EF4-FFF2-40B4-BE49-F238E27FC236}">
                  <a16:creationId xmlns:a16="http://schemas.microsoft.com/office/drawing/2014/main" xmlns="" id="{279585AB-D9D6-4B91-B330-D940C345074A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4184650" y="666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85">
            <a:extLst>
              <a:ext uri="{FF2B5EF4-FFF2-40B4-BE49-F238E27FC236}">
                <a16:creationId xmlns:a16="http://schemas.microsoft.com/office/drawing/2014/main" xmlns="" id="{D3DA2D02-7502-4F7F-8FCE-F14B72D711E4}"/>
              </a:ext>
            </a:extLst>
          </p:cNvPr>
          <p:cNvGrpSpPr/>
          <p:nvPr/>
        </p:nvGrpSpPr>
        <p:grpSpPr>
          <a:xfrm>
            <a:off x="5682755" y="414414"/>
            <a:ext cx="1283196" cy="422349"/>
            <a:chOff x="5682755" y="414414"/>
            <a:chExt cx="1283196" cy="422349"/>
          </a:xfrm>
        </p:grpSpPr>
        <p:sp>
          <p:nvSpPr>
            <p:cNvPr id="28" name="SMARTInkShape-577">
              <a:extLst>
                <a:ext uri="{FF2B5EF4-FFF2-40B4-BE49-F238E27FC236}">
                  <a16:creationId xmlns:a16="http://schemas.microsoft.com/office/drawing/2014/main" xmlns="" id="{812DB3AD-1953-41B0-980C-7718B7CB9D5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685942" y="553333"/>
              <a:ext cx="35409" cy="283430"/>
            </a:xfrm>
            <a:custGeom>
              <a:avLst/>
              <a:gdLst/>
              <a:ahLst/>
              <a:cxnLst/>
              <a:rect l="0" t="0" r="0" b="0"/>
              <a:pathLst>
                <a:path w="35409" h="283430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1" y="0"/>
                  </a:lnTo>
                  <a:lnTo>
                    <a:pt x="2261" y="411"/>
                  </a:lnTo>
                  <a:lnTo>
                    <a:pt x="4655" y="5066"/>
                  </a:lnTo>
                  <a:lnTo>
                    <a:pt x="10215" y="11404"/>
                  </a:lnTo>
                  <a:lnTo>
                    <a:pt x="17909" y="33018"/>
                  </a:lnTo>
                  <a:lnTo>
                    <a:pt x="24657" y="68507"/>
                  </a:lnTo>
                  <a:lnTo>
                    <a:pt x="27102" y="99807"/>
                  </a:lnTo>
                  <a:lnTo>
                    <a:pt x="28189" y="134885"/>
                  </a:lnTo>
                  <a:lnTo>
                    <a:pt x="28672" y="171642"/>
                  </a:lnTo>
                  <a:lnTo>
                    <a:pt x="28886" y="207263"/>
                  </a:lnTo>
                  <a:lnTo>
                    <a:pt x="29007" y="251525"/>
                  </a:lnTo>
                  <a:lnTo>
                    <a:pt x="29048" y="281652"/>
                  </a:lnTo>
                  <a:lnTo>
                    <a:pt x="29757" y="283429"/>
                  </a:lnTo>
                  <a:lnTo>
                    <a:pt x="35408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78">
              <a:extLst>
                <a:ext uri="{FF2B5EF4-FFF2-40B4-BE49-F238E27FC236}">
                  <a16:creationId xmlns:a16="http://schemas.microsoft.com/office/drawing/2014/main" xmlns="" id="{6DCE0BF7-6437-4609-B688-3BD76B6A7B40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682755" y="414414"/>
              <a:ext cx="169628" cy="212207"/>
            </a:xfrm>
            <a:custGeom>
              <a:avLst/>
              <a:gdLst/>
              <a:ahLst/>
              <a:cxnLst/>
              <a:rect l="0" t="0" r="0" b="0"/>
              <a:pathLst>
                <a:path w="169628" h="212207">
                  <a:moveTo>
                    <a:pt x="19545" y="182486"/>
                  </a:moveTo>
                  <a:lnTo>
                    <a:pt x="19545" y="182486"/>
                  </a:lnTo>
                  <a:lnTo>
                    <a:pt x="5730" y="141041"/>
                  </a:lnTo>
                  <a:lnTo>
                    <a:pt x="0" y="117499"/>
                  </a:lnTo>
                  <a:lnTo>
                    <a:pt x="740" y="80445"/>
                  </a:lnTo>
                  <a:lnTo>
                    <a:pt x="6840" y="44772"/>
                  </a:lnTo>
                  <a:lnTo>
                    <a:pt x="16015" y="27441"/>
                  </a:lnTo>
                  <a:lnTo>
                    <a:pt x="36452" y="5784"/>
                  </a:lnTo>
                  <a:lnTo>
                    <a:pt x="63512" y="0"/>
                  </a:lnTo>
                  <a:lnTo>
                    <a:pt x="95531" y="1192"/>
                  </a:lnTo>
                  <a:lnTo>
                    <a:pt x="121520" y="8778"/>
                  </a:lnTo>
                  <a:lnTo>
                    <a:pt x="141067" y="22967"/>
                  </a:lnTo>
                  <a:lnTo>
                    <a:pt x="155399" y="41739"/>
                  </a:lnTo>
                  <a:lnTo>
                    <a:pt x="166728" y="76107"/>
                  </a:lnTo>
                  <a:lnTo>
                    <a:pt x="169627" y="100634"/>
                  </a:lnTo>
                  <a:lnTo>
                    <a:pt x="161145" y="138243"/>
                  </a:lnTo>
                  <a:lnTo>
                    <a:pt x="135114" y="172826"/>
                  </a:lnTo>
                  <a:lnTo>
                    <a:pt x="100589" y="195303"/>
                  </a:lnTo>
                  <a:lnTo>
                    <a:pt x="57478" y="209764"/>
                  </a:lnTo>
                  <a:lnTo>
                    <a:pt x="35488" y="212206"/>
                  </a:lnTo>
                  <a:lnTo>
                    <a:pt x="27101" y="210276"/>
                  </a:lnTo>
                  <a:lnTo>
                    <a:pt x="24582" y="208774"/>
                  </a:lnTo>
                  <a:lnTo>
                    <a:pt x="22903" y="207067"/>
                  </a:lnTo>
                  <a:lnTo>
                    <a:pt x="19545" y="201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79">
              <a:extLst>
                <a:ext uri="{FF2B5EF4-FFF2-40B4-BE49-F238E27FC236}">
                  <a16:creationId xmlns:a16="http://schemas.microsoft.com/office/drawing/2014/main" xmlns="" id="{0368D862-A71F-4DD0-A860-D881B408A418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5806737" y="687413"/>
              <a:ext cx="162264" cy="139860"/>
            </a:xfrm>
            <a:custGeom>
              <a:avLst/>
              <a:gdLst/>
              <a:ahLst/>
              <a:cxnLst/>
              <a:rect l="0" t="0" r="0" b="0"/>
              <a:pathLst>
                <a:path w="162264" h="139860">
                  <a:moveTo>
                    <a:pt x="86063" y="49187"/>
                  </a:moveTo>
                  <a:lnTo>
                    <a:pt x="86063" y="49187"/>
                  </a:lnTo>
                  <a:lnTo>
                    <a:pt x="82692" y="45816"/>
                  </a:lnTo>
                  <a:lnTo>
                    <a:pt x="81037" y="40398"/>
                  </a:lnTo>
                  <a:lnTo>
                    <a:pt x="78223" y="29414"/>
                  </a:lnTo>
                  <a:lnTo>
                    <a:pt x="66883" y="6555"/>
                  </a:lnTo>
                  <a:lnTo>
                    <a:pt x="64810" y="3832"/>
                  </a:lnTo>
                  <a:lnTo>
                    <a:pt x="58743" y="807"/>
                  </a:lnTo>
                  <a:lnTo>
                    <a:pt x="55149" y="0"/>
                  </a:lnTo>
                  <a:lnTo>
                    <a:pt x="45513" y="4749"/>
                  </a:lnTo>
                  <a:lnTo>
                    <a:pt x="39979" y="8978"/>
                  </a:lnTo>
                  <a:lnTo>
                    <a:pt x="22079" y="35157"/>
                  </a:lnTo>
                  <a:lnTo>
                    <a:pt x="3548" y="81223"/>
                  </a:lnTo>
                  <a:lnTo>
                    <a:pt x="0" y="103407"/>
                  </a:lnTo>
                  <a:lnTo>
                    <a:pt x="2187" y="121262"/>
                  </a:lnTo>
                  <a:lnTo>
                    <a:pt x="4745" y="128987"/>
                  </a:lnTo>
                  <a:lnTo>
                    <a:pt x="7863" y="134137"/>
                  </a:lnTo>
                  <a:lnTo>
                    <a:pt x="11351" y="137570"/>
                  </a:lnTo>
                  <a:lnTo>
                    <a:pt x="15089" y="139859"/>
                  </a:lnTo>
                  <a:lnTo>
                    <a:pt x="21108" y="138563"/>
                  </a:lnTo>
                  <a:lnTo>
                    <a:pt x="37203" y="129597"/>
                  </a:lnTo>
                  <a:lnTo>
                    <a:pt x="50472" y="112441"/>
                  </a:lnTo>
                  <a:lnTo>
                    <a:pt x="67116" y="70305"/>
                  </a:lnTo>
                  <a:lnTo>
                    <a:pt x="74422" y="40035"/>
                  </a:lnTo>
                  <a:lnTo>
                    <a:pt x="77361" y="35242"/>
                  </a:lnTo>
                  <a:lnTo>
                    <a:pt x="78145" y="34951"/>
                  </a:lnTo>
                  <a:lnTo>
                    <a:pt x="78668" y="35463"/>
                  </a:lnTo>
                  <a:lnTo>
                    <a:pt x="83339" y="58956"/>
                  </a:lnTo>
                  <a:lnTo>
                    <a:pt x="97698" y="96909"/>
                  </a:lnTo>
                  <a:lnTo>
                    <a:pt x="107462" y="108262"/>
                  </a:lnTo>
                  <a:lnTo>
                    <a:pt x="124859" y="119215"/>
                  </a:lnTo>
                  <a:lnTo>
                    <a:pt x="139054" y="120763"/>
                  </a:lnTo>
                  <a:lnTo>
                    <a:pt x="162263" y="119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80">
              <a:extLst>
                <a:ext uri="{FF2B5EF4-FFF2-40B4-BE49-F238E27FC236}">
                  <a16:creationId xmlns:a16="http://schemas.microsoft.com/office/drawing/2014/main" xmlns="" id="{9B964443-2B02-4509-B3A4-24C31FC34C19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5978041" y="641350"/>
              <a:ext cx="130660" cy="174286"/>
            </a:xfrm>
            <a:custGeom>
              <a:avLst/>
              <a:gdLst/>
              <a:ahLst/>
              <a:cxnLst/>
              <a:rect l="0" t="0" r="0" b="0"/>
              <a:pathLst>
                <a:path w="130660" h="174286">
                  <a:moveTo>
                    <a:pt x="3659" y="57150"/>
                  </a:moveTo>
                  <a:lnTo>
                    <a:pt x="3659" y="57150"/>
                  </a:lnTo>
                  <a:lnTo>
                    <a:pt x="288" y="53779"/>
                  </a:lnTo>
                  <a:lnTo>
                    <a:pt x="0" y="52080"/>
                  </a:lnTo>
                  <a:lnTo>
                    <a:pt x="514" y="50242"/>
                  </a:lnTo>
                  <a:lnTo>
                    <a:pt x="6409" y="42223"/>
                  </a:lnTo>
                  <a:lnTo>
                    <a:pt x="10290" y="39933"/>
                  </a:lnTo>
                  <a:lnTo>
                    <a:pt x="18323" y="38643"/>
                  </a:lnTo>
                  <a:lnTo>
                    <a:pt x="21902" y="38462"/>
                  </a:lnTo>
                  <a:lnTo>
                    <a:pt x="43793" y="58433"/>
                  </a:lnTo>
                  <a:lnTo>
                    <a:pt x="71246" y="93674"/>
                  </a:lnTo>
                  <a:lnTo>
                    <a:pt x="79088" y="113364"/>
                  </a:lnTo>
                  <a:lnTo>
                    <a:pt x="80728" y="140912"/>
                  </a:lnTo>
                  <a:lnTo>
                    <a:pt x="73374" y="163578"/>
                  </a:lnTo>
                  <a:lnTo>
                    <a:pt x="68039" y="171479"/>
                  </a:lnTo>
                  <a:lnTo>
                    <a:pt x="65629" y="173586"/>
                  </a:lnTo>
                  <a:lnTo>
                    <a:pt x="61906" y="174285"/>
                  </a:lnTo>
                  <a:lnTo>
                    <a:pt x="52125" y="173180"/>
                  </a:lnTo>
                  <a:lnTo>
                    <a:pt x="48669" y="170487"/>
                  </a:lnTo>
                  <a:lnTo>
                    <a:pt x="44831" y="161850"/>
                  </a:lnTo>
                  <a:lnTo>
                    <a:pt x="42669" y="138345"/>
                  </a:lnTo>
                  <a:lnTo>
                    <a:pt x="52141" y="109038"/>
                  </a:lnTo>
                  <a:lnTo>
                    <a:pt x="74305" y="63872"/>
                  </a:lnTo>
                  <a:lnTo>
                    <a:pt x="105364" y="20911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81">
              <a:extLst>
                <a:ext uri="{FF2B5EF4-FFF2-40B4-BE49-F238E27FC236}">
                  <a16:creationId xmlns:a16="http://schemas.microsoft.com/office/drawing/2014/main" xmlns="" id="{821F1C79-7509-450F-B425-D9BF000E7DAF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6106242" y="658319"/>
              <a:ext cx="116759" cy="131712"/>
            </a:xfrm>
            <a:custGeom>
              <a:avLst/>
              <a:gdLst/>
              <a:ahLst/>
              <a:cxnLst/>
              <a:rect l="0" t="0" r="0" b="0"/>
              <a:pathLst>
                <a:path w="116759" h="131712">
                  <a:moveTo>
                    <a:pt x="85008" y="33831"/>
                  </a:moveTo>
                  <a:lnTo>
                    <a:pt x="85008" y="33831"/>
                  </a:lnTo>
                  <a:lnTo>
                    <a:pt x="81637" y="30460"/>
                  </a:lnTo>
                  <a:lnTo>
                    <a:pt x="79982" y="25042"/>
                  </a:lnTo>
                  <a:lnTo>
                    <a:pt x="77169" y="14058"/>
                  </a:lnTo>
                  <a:lnTo>
                    <a:pt x="71867" y="3748"/>
                  </a:lnTo>
                  <a:lnTo>
                    <a:pt x="69898" y="1076"/>
                  </a:lnTo>
                  <a:lnTo>
                    <a:pt x="67173" y="0"/>
                  </a:lnTo>
                  <a:lnTo>
                    <a:pt x="60384" y="686"/>
                  </a:lnTo>
                  <a:lnTo>
                    <a:pt x="45257" y="8410"/>
                  </a:lnTo>
                  <a:lnTo>
                    <a:pt x="8663" y="49575"/>
                  </a:lnTo>
                  <a:lnTo>
                    <a:pt x="1688" y="67875"/>
                  </a:lnTo>
                  <a:lnTo>
                    <a:pt x="0" y="87062"/>
                  </a:lnTo>
                  <a:lnTo>
                    <a:pt x="3952" y="104996"/>
                  </a:lnTo>
                  <a:lnTo>
                    <a:pt x="14176" y="120493"/>
                  </a:lnTo>
                  <a:lnTo>
                    <a:pt x="20853" y="127589"/>
                  </a:lnTo>
                  <a:lnTo>
                    <a:pt x="26716" y="130909"/>
                  </a:lnTo>
                  <a:lnTo>
                    <a:pt x="32036" y="131711"/>
                  </a:lnTo>
                  <a:lnTo>
                    <a:pt x="36993" y="130834"/>
                  </a:lnTo>
                  <a:lnTo>
                    <a:pt x="48146" y="120453"/>
                  </a:lnTo>
                  <a:lnTo>
                    <a:pt x="77410" y="79392"/>
                  </a:lnTo>
                  <a:lnTo>
                    <a:pt x="88394" y="45209"/>
                  </a:lnTo>
                  <a:lnTo>
                    <a:pt x="90967" y="26157"/>
                  </a:lnTo>
                  <a:lnTo>
                    <a:pt x="91098" y="25893"/>
                  </a:lnTo>
                  <a:lnTo>
                    <a:pt x="91184" y="26422"/>
                  </a:lnTo>
                  <a:lnTo>
                    <a:pt x="85875" y="62741"/>
                  </a:lnTo>
                  <a:lnTo>
                    <a:pt x="88636" y="83790"/>
                  </a:lnTo>
                  <a:lnTo>
                    <a:pt x="97293" y="103432"/>
                  </a:lnTo>
                  <a:lnTo>
                    <a:pt x="104814" y="112507"/>
                  </a:lnTo>
                  <a:lnTo>
                    <a:pt x="116758" y="122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82">
              <a:extLst>
                <a:ext uri="{FF2B5EF4-FFF2-40B4-BE49-F238E27FC236}">
                  <a16:creationId xmlns:a16="http://schemas.microsoft.com/office/drawing/2014/main" xmlns="" id="{684A5E21-7084-4AFB-B1FC-AB1C68B3A76E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6261177" y="655707"/>
              <a:ext cx="139624" cy="129141"/>
            </a:xfrm>
            <a:custGeom>
              <a:avLst/>
              <a:gdLst/>
              <a:ahLst/>
              <a:cxnLst/>
              <a:rect l="0" t="0" r="0" b="0"/>
              <a:pathLst>
                <a:path w="139624" h="129141">
                  <a:moveTo>
                    <a:pt x="6273" y="30093"/>
                  </a:moveTo>
                  <a:lnTo>
                    <a:pt x="6273" y="30093"/>
                  </a:lnTo>
                  <a:lnTo>
                    <a:pt x="6273" y="24626"/>
                  </a:lnTo>
                  <a:lnTo>
                    <a:pt x="2902" y="30746"/>
                  </a:lnTo>
                  <a:lnTo>
                    <a:pt x="315" y="63941"/>
                  </a:lnTo>
                  <a:lnTo>
                    <a:pt x="0" y="106315"/>
                  </a:lnTo>
                  <a:lnTo>
                    <a:pt x="1838" y="118768"/>
                  </a:lnTo>
                  <a:lnTo>
                    <a:pt x="5397" y="129140"/>
                  </a:lnTo>
                  <a:lnTo>
                    <a:pt x="6394" y="128580"/>
                  </a:lnTo>
                  <a:lnTo>
                    <a:pt x="18405" y="107050"/>
                  </a:lnTo>
                  <a:lnTo>
                    <a:pt x="25368" y="70198"/>
                  </a:lnTo>
                  <a:lnTo>
                    <a:pt x="38868" y="26648"/>
                  </a:lnTo>
                  <a:lnTo>
                    <a:pt x="49091" y="6730"/>
                  </a:lnTo>
                  <a:lnTo>
                    <a:pt x="54231" y="2070"/>
                  </a:lnTo>
                  <a:lnTo>
                    <a:pt x="58867" y="0"/>
                  </a:lnTo>
                  <a:lnTo>
                    <a:pt x="59680" y="1564"/>
                  </a:lnTo>
                  <a:lnTo>
                    <a:pt x="55406" y="47055"/>
                  </a:lnTo>
                  <a:lnTo>
                    <a:pt x="46108" y="84560"/>
                  </a:lnTo>
                  <a:lnTo>
                    <a:pt x="45530" y="85454"/>
                  </a:lnTo>
                  <a:lnTo>
                    <a:pt x="48087" y="76600"/>
                  </a:lnTo>
                  <a:lnTo>
                    <a:pt x="70265" y="31481"/>
                  </a:lnTo>
                  <a:lnTo>
                    <a:pt x="84500" y="11454"/>
                  </a:lnTo>
                  <a:lnTo>
                    <a:pt x="96074" y="4170"/>
                  </a:lnTo>
                  <a:lnTo>
                    <a:pt x="106862" y="1638"/>
                  </a:lnTo>
                  <a:lnTo>
                    <a:pt x="114009" y="2865"/>
                  </a:lnTo>
                  <a:lnTo>
                    <a:pt x="116903" y="5591"/>
                  </a:lnTo>
                  <a:lnTo>
                    <a:pt x="124346" y="20246"/>
                  </a:lnTo>
                  <a:lnTo>
                    <a:pt x="131300" y="50125"/>
                  </a:lnTo>
                  <a:lnTo>
                    <a:pt x="136528" y="96258"/>
                  </a:lnTo>
                  <a:lnTo>
                    <a:pt x="139623" y="106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83">
              <a:extLst>
                <a:ext uri="{FF2B5EF4-FFF2-40B4-BE49-F238E27FC236}">
                  <a16:creationId xmlns:a16="http://schemas.microsoft.com/office/drawing/2014/main" xmlns="" id="{F4AA790E-E7B6-4ACE-830D-28C8C4F5006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6438494" y="445346"/>
              <a:ext cx="216307" cy="332535"/>
            </a:xfrm>
            <a:custGeom>
              <a:avLst/>
              <a:gdLst/>
              <a:ahLst/>
              <a:cxnLst/>
              <a:rect l="0" t="0" r="0" b="0"/>
              <a:pathLst>
                <a:path w="216307" h="332535">
                  <a:moveTo>
                    <a:pt x="19456" y="240454"/>
                  </a:moveTo>
                  <a:lnTo>
                    <a:pt x="19456" y="240454"/>
                  </a:lnTo>
                  <a:lnTo>
                    <a:pt x="16085" y="240454"/>
                  </a:lnTo>
                  <a:lnTo>
                    <a:pt x="15092" y="241160"/>
                  </a:lnTo>
                  <a:lnTo>
                    <a:pt x="14430" y="242335"/>
                  </a:lnTo>
                  <a:lnTo>
                    <a:pt x="13989" y="243825"/>
                  </a:lnTo>
                  <a:lnTo>
                    <a:pt x="14400" y="245524"/>
                  </a:lnTo>
                  <a:lnTo>
                    <a:pt x="16738" y="249292"/>
                  </a:lnTo>
                  <a:lnTo>
                    <a:pt x="19055" y="249874"/>
                  </a:lnTo>
                  <a:lnTo>
                    <a:pt x="25392" y="248639"/>
                  </a:lnTo>
                  <a:lnTo>
                    <a:pt x="36894" y="243977"/>
                  </a:lnTo>
                  <a:lnTo>
                    <a:pt x="65793" y="206999"/>
                  </a:lnTo>
                  <a:lnTo>
                    <a:pt x="69397" y="201217"/>
                  </a:lnTo>
                  <a:lnTo>
                    <a:pt x="70389" y="195952"/>
                  </a:lnTo>
                  <a:lnTo>
                    <a:pt x="69639" y="191030"/>
                  </a:lnTo>
                  <a:lnTo>
                    <a:pt x="67728" y="186338"/>
                  </a:lnTo>
                  <a:lnTo>
                    <a:pt x="64337" y="183916"/>
                  </a:lnTo>
                  <a:lnTo>
                    <a:pt x="59961" y="183006"/>
                  </a:lnTo>
                  <a:lnTo>
                    <a:pt x="54925" y="183105"/>
                  </a:lnTo>
                  <a:lnTo>
                    <a:pt x="50157" y="185288"/>
                  </a:lnTo>
                  <a:lnTo>
                    <a:pt x="41097" y="193358"/>
                  </a:lnTo>
                  <a:lnTo>
                    <a:pt x="20124" y="225925"/>
                  </a:lnTo>
                  <a:lnTo>
                    <a:pt x="5843" y="268210"/>
                  </a:lnTo>
                  <a:lnTo>
                    <a:pt x="0" y="290185"/>
                  </a:lnTo>
                  <a:lnTo>
                    <a:pt x="678" y="313750"/>
                  </a:lnTo>
                  <a:lnTo>
                    <a:pt x="3584" y="325006"/>
                  </a:lnTo>
                  <a:lnTo>
                    <a:pt x="6758" y="328572"/>
                  </a:lnTo>
                  <a:lnTo>
                    <a:pt x="15929" y="332534"/>
                  </a:lnTo>
                  <a:lnTo>
                    <a:pt x="28942" y="330532"/>
                  </a:lnTo>
                  <a:lnTo>
                    <a:pt x="44132" y="323528"/>
                  </a:lnTo>
                  <a:lnTo>
                    <a:pt x="88627" y="281349"/>
                  </a:lnTo>
                  <a:lnTo>
                    <a:pt x="115994" y="242380"/>
                  </a:lnTo>
                  <a:lnTo>
                    <a:pt x="133388" y="208384"/>
                  </a:lnTo>
                  <a:lnTo>
                    <a:pt x="150526" y="169756"/>
                  </a:lnTo>
                  <a:lnTo>
                    <a:pt x="167549" y="129070"/>
                  </a:lnTo>
                  <a:lnTo>
                    <a:pt x="182641" y="89350"/>
                  </a:lnTo>
                  <a:lnTo>
                    <a:pt x="194288" y="54058"/>
                  </a:lnTo>
                  <a:lnTo>
                    <a:pt x="201766" y="12168"/>
                  </a:lnTo>
                  <a:lnTo>
                    <a:pt x="202082" y="2116"/>
                  </a:lnTo>
                  <a:lnTo>
                    <a:pt x="201179" y="423"/>
                  </a:lnTo>
                  <a:lnTo>
                    <a:pt x="199871" y="0"/>
                  </a:lnTo>
                  <a:lnTo>
                    <a:pt x="198294" y="1129"/>
                  </a:lnTo>
                  <a:lnTo>
                    <a:pt x="194659" y="6147"/>
                  </a:lnTo>
                  <a:lnTo>
                    <a:pt x="182214" y="41849"/>
                  </a:lnTo>
                  <a:lnTo>
                    <a:pt x="173827" y="83693"/>
                  </a:lnTo>
                  <a:lnTo>
                    <a:pt x="166617" y="120218"/>
                  </a:lnTo>
                  <a:lnTo>
                    <a:pt x="158709" y="156206"/>
                  </a:lnTo>
                  <a:lnTo>
                    <a:pt x="151196" y="189605"/>
                  </a:lnTo>
                  <a:lnTo>
                    <a:pt x="144411" y="231503"/>
                  </a:lnTo>
                  <a:lnTo>
                    <a:pt x="146889" y="279028"/>
                  </a:lnTo>
                  <a:lnTo>
                    <a:pt x="149706" y="285350"/>
                  </a:lnTo>
                  <a:lnTo>
                    <a:pt x="154973" y="283790"/>
                  </a:lnTo>
                  <a:lnTo>
                    <a:pt x="198821" y="253286"/>
                  </a:lnTo>
                  <a:lnTo>
                    <a:pt x="216306" y="240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84">
              <a:extLst>
                <a:ext uri="{FF2B5EF4-FFF2-40B4-BE49-F238E27FC236}">
                  <a16:creationId xmlns:a16="http://schemas.microsoft.com/office/drawing/2014/main" xmlns="" id="{0F6A3F6C-CAD0-463A-ABD0-4CEF4EBAFA3F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6562241" y="565150"/>
              <a:ext cx="105260" cy="31751"/>
            </a:xfrm>
            <a:custGeom>
              <a:avLst/>
              <a:gdLst/>
              <a:ahLst/>
              <a:cxnLst/>
              <a:rect l="0" t="0" r="0" b="0"/>
              <a:pathLst>
                <a:path w="10526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6680"/>
                  </a:lnTo>
                  <a:lnTo>
                    <a:pt x="514" y="24842"/>
                  </a:lnTo>
                  <a:lnTo>
                    <a:pt x="1563" y="22912"/>
                  </a:lnTo>
                  <a:lnTo>
                    <a:pt x="9780" y="16823"/>
                  </a:lnTo>
                  <a:lnTo>
                    <a:pt x="54506" y="4224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85">
              <a:extLst>
                <a:ext uri="{FF2B5EF4-FFF2-40B4-BE49-F238E27FC236}">
                  <a16:creationId xmlns:a16="http://schemas.microsoft.com/office/drawing/2014/main" xmlns="" id="{84086CBD-D1C1-467C-BC25-C7E5F0857439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6686550" y="596900"/>
              <a:ext cx="76201" cy="134144"/>
            </a:xfrm>
            <a:custGeom>
              <a:avLst/>
              <a:gdLst/>
              <a:ahLst/>
              <a:cxnLst/>
              <a:rect l="0" t="0" r="0" b="0"/>
              <a:pathLst>
                <a:path w="76201" h="134144">
                  <a:moveTo>
                    <a:pt x="0" y="0"/>
                  </a:moveTo>
                  <a:lnTo>
                    <a:pt x="0" y="0"/>
                  </a:lnTo>
                  <a:lnTo>
                    <a:pt x="10139" y="706"/>
                  </a:lnTo>
                  <a:lnTo>
                    <a:pt x="17676" y="3371"/>
                  </a:lnTo>
                  <a:lnTo>
                    <a:pt x="29854" y="15580"/>
                  </a:lnTo>
                  <a:lnTo>
                    <a:pt x="62233" y="62388"/>
                  </a:lnTo>
                  <a:lnTo>
                    <a:pt x="66463" y="78763"/>
                  </a:lnTo>
                  <a:lnTo>
                    <a:pt x="65476" y="103849"/>
                  </a:lnTo>
                  <a:lnTo>
                    <a:pt x="60615" y="116946"/>
                  </a:lnTo>
                  <a:lnTo>
                    <a:pt x="53751" y="126765"/>
                  </a:lnTo>
                  <a:lnTo>
                    <a:pt x="45996" y="133481"/>
                  </a:lnTo>
                  <a:lnTo>
                    <a:pt x="41953" y="134143"/>
                  </a:lnTo>
                  <a:lnTo>
                    <a:pt x="37847" y="133173"/>
                  </a:lnTo>
                  <a:lnTo>
                    <a:pt x="33697" y="131115"/>
                  </a:lnTo>
                  <a:lnTo>
                    <a:pt x="30969" y="113777"/>
                  </a:lnTo>
                  <a:lnTo>
                    <a:pt x="35282" y="77927"/>
                  </a:lnTo>
                  <a:lnTo>
                    <a:pt x="49381" y="40950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86">
              <a:extLst>
                <a:ext uri="{FF2B5EF4-FFF2-40B4-BE49-F238E27FC236}">
                  <a16:creationId xmlns:a16="http://schemas.microsoft.com/office/drawing/2014/main" xmlns="" id="{1C73C272-B63E-4C17-B76B-8862270E370C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6810797" y="603250"/>
              <a:ext cx="9104" cy="107951"/>
            </a:xfrm>
            <a:custGeom>
              <a:avLst/>
              <a:gdLst/>
              <a:ahLst/>
              <a:cxnLst/>
              <a:rect l="0" t="0" r="0" b="0"/>
              <a:pathLst>
                <a:path w="9104" h="107951">
                  <a:moveTo>
                    <a:pt x="9103" y="0"/>
                  </a:moveTo>
                  <a:lnTo>
                    <a:pt x="9103" y="0"/>
                  </a:lnTo>
                  <a:lnTo>
                    <a:pt x="5732" y="39999"/>
                  </a:lnTo>
                  <a:lnTo>
                    <a:pt x="0" y="86154"/>
                  </a:lnTo>
                  <a:lnTo>
                    <a:pt x="275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87">
              <a:extLst>
                <a:ext uri="{FF2B5EF4-FFF2-40B4-BE49-F238E27FC236}">
                  <a16:creationId xmlns:a16="http://schemas.microsoft.com/office/drawing/2014/main" xmlns="" id="{C70FF6CB-B355-4881-B3C5-6429EED1D74A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6843480" y="535165"/>
              <a:ext cx="8171" cy="10936"/>
            </a:xfrm>
            <a:custGeom>
              <a:avLst/>
              <a:gdLst/>
              <a:ahLst/>
              <a:cxnLst/>
              <a:rect l="0" t="0" r="0" b="0"/>
              <a:pathLst>
                <a:path w="8171" h="10936">
                  <a:moveTo>
                    <a:pt x="8170" y="10935"/>
                  </a:moveTo>
                  <a:lnTo>
                    <a:pt x="8170" y="10935"/>
                  </a:lnTo>
                  <a:lnTo>
                    <a:pt x="147" y="2207"/>
                  </a:lnTo>
                  <a:lnTo>
                    <a:pt x="0" y="883"/>
                  </a:lnTo>
                  <a:lnTo>
                    <a:pt x="607" y="0"/>
                  </a:lnTo>
                  <a:lnTo>
                    <a:pt x="1716" y="117"/>
                  </a:lnTo>
                  <a:lnTo>
                    <a:pt x="817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88">
              <a:extLst>
                <a:ext uri="{FF2B5EF4-FFF2-40B4-BE49-F238E27FC236}">
                  <a16:creationId xmlns:a16="http://schemas.microsoft.com/office/drawing/2014/main" xmlns="" id="{5457511B-E3A1-47D4-AC13-0D7DBF13B803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6852389" y="585083"/>
              <a:ext cx="113562" cy="127363"/>
            </a:xfrm>
            <a:custGeom>
              <a:avLst/>
              <a:gdLst/>
              <a:ahLst/>
              <a:cxnLst/>
              <a:rect l="0" t="0" r="0" b="0"/>
              <a:pathLst>
                <a:path w="113562" h="127363">
                  <a:moveTo>
                    <a:pt x="62761" y="5467"/>
                  </a:moveTo>
                  <a:lnTo>
                    <a:pt x="62761" y="5467"/>
                  </a:lnTo>
                  <a:lnTo>
                    <a:pt x="59390" y="2096"/>
                  </a:lnTo>
                  <a:lnTo>
                    <a:pt x="55853" y="441"/>
                  </a:lnTo>
                  <a:lnTo>
                    <a:pt x="53922" y="0"/>
                  </a:lnTo>
                  <a:lnTo>
                    <a:pt x="44463" y="2749"/>
                  </a:lnTo>
                  <a:lnTo>
                    <a:pt x="32723" y="11404"/>
                  </a:lnTo>
                  <a:lnTo>
                    <a:pt x="20308" y="26276"/>
                  </a:lnTo>
                  <a:lnTo>
                    <a:pt x="4881" y="59698"/>
                  </a:lnTo>
                  <a:lnTo>
                    <a:pt x="0" y="95986"/>
                  </a:lnTo>
                  <a:lnTo>
                    <a:pt x="2851" y="113897"/>
                  </a:lnTo>
                  <a:lnTo>
                    <a:pt x="10826" y="118676"/>
                  </a:lnTo>
                  <a:lnTo>
                    <a:pt x="53645" y="127362"/>
                  </a:lnTo>
                  <a:lnTo>
                    <a:pt x="113561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86">
            <a:extLst>
              <a:ext uri="{FF2B5EF4-FFF2-40B4-BE49-F238E27FC236}">
                <a16:creationId xmlns:a16="http://schemas.microsoft.com/office/drawing/2014/main" xmlns="" id="{E11354BC-5110-4963-A539-8C8F65704625}"/>
              </a:ext>
            </a:extLst>
          </p:cNvPr>
          <p:cNvGrpSpPr/>
          <p:nvPr/>
        </p:nvGrpSpPr>
        <p:grpSpPr>
          <a:xfrm>
            <a:off x="7411890" y="362754"/>
            <a:ext cx="1135211" cy="392897"/>
            <a:chOff x="7411890" y="362754"/>
            <a:chExt cx="1135211" cy="392897"/>
          </a:xfrm>
        </p:grpSpPr>
        <p:sp>
          <p:nvSpPr>
            <p:cNvPr id="41" name="SMARTInkShape-589">
              <a:extLst>
                <a:ext uri="{FF2B5EF4-FFF2-40B4-BE49-F238E27FC236}">
                  <a16:creationId xmlns:a16="http://schemas.microsoft.com/office/drawing/2014/main" xmlns="" id="{7C9CF27C-2786-4264-9D15-AEA25AEF5AC0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7411890" y="400933"/>
              <a:ext cx="30311" cy="354718"/>
            </a:xfrm>
            <a:custGeom>
              <a:avLst/>
              <a:gdLst/>
              <a:ahLst/>
              <a:cxnLst/>
              <a:rect l="0" t="0" r="0" b="0"/>
              <a:pathLst>
                <a:path w="30311" h="354718">
                  <a:moveTo>
                    <a:pt x="11260" y="5467"/>
                  </a:moveTo>
                  <a:lnTo>
                    <a:pt x="11260" y="5467"/>
                  </a:lnTo>
                  <a:lnTo>
                    <a:pt x="11259" y="0"/>
                  </a:lnTo>
                  <a:lnTo>
                    <a:pt x="7889" y="36459"/>
                  </a:lnTo>
                  <a:lnTo>
                    <a:pt x="6234" y="73334"/>
                  </a:lnTo>
                  <a:lnTo>
                    <a:pt x="4792" y="113947"/>
                  </a:lnTo>
                  <a:lnTo>
                    <a:pt x="1800" y="157867"/>
                  </a:lnTo>
                  <a:lnTo>
                    <a:pt x="0" y="201376"/>
                  </a:lnTo>
                  <a:lnTo>
                    <a:pt x="611" y="242821"/>
                  </a:lnTo>
                  <a:lnTo>
                    <a:pt x="5587" y="280056"/>
                  </a:lnTo>
                  <a:lnTo>
                    <a:pt x="12949" y="322639"/>
                  </a:lnTo>
                  <a:lnTo>
                    <a:pt x="19301" y="338814"/>
                  </a:lnTo>
                  <a:lnTo>
                    <a:pt x="3031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90">
              <a:extLst>
                <a:ext uri="{FF2B5EF4-FFF2-40B4-BE49-F238E27FC236}">
                  <a16:creationId xmlns:a16="http://schemas.microsoft.com/office/drawing/2014/main" xmlns="" id="{59C5FBDD-DB69-4854-96C2-D9E6D317F673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496517" y="575206"/>
              <a:ext cx="93914" cy="149439"/>
            </a:xfrm>
            <a:custGeom>
              <a:avLst/>
              <a:gdLst/>
              <a:ahLst/>
              <a:cxnLst/>
              <a:rect l="0" t="0" r="0" b="0"/>
              <a:pathLst>
                <a:path w="93914" h="149439">
                  <a:moveTo>
                    <a:pt x="15533" y="28044"/>
                  </a:moveTo>
                  <a:lnTo>
                    <a:pt x="15533" y="28044"/>
                  </a:lnTo>
                  <a:lnTo>
                    <a:pt x="14827" y="34525"/>
                  </a:lnTo>
                  <a:lnTo>
                    <a:pt x="10065" y="64018"/>
                  </a:lnTo>
                  <a:lnTo>
                    <a:pt x="7418" y="109548"/>
                  </a:lnTo>
                  <a:lnTo>
                    <a:pt x="5576" y="125651"/>
                  </a:lnTo>
                  <a:lnTo>
                    <a:pt x="7095" y="141945"/>
                  </a:lnTo>
                  <a:lnTo>
                    <a:pt x="5197" y="148752"/>
                  </a:lnTo>
                  <a:lnTo>
                    <a:pt x="3703" y="149438"/>
                  </a:lnTo>
                  <a:lnTo>
                    <a:pt x="2002" y="148484"/>
                  </a:lnTo>
                  <a:lnTo>
                    <a:pt x="163" y="146438"/>
                  </a:lnTo>
                  <a:lnTo>
                    <a:pt x="0" y="136637"/>
                  </a:lnTo>
                  <a:lnTo>
                    <a:pt x="7530" y="89120"/>
                  </a:lnTo>
                  <a:lnTo>
                    <a:pt x="19387" y="42147"/>
                  </a:lnTo>
                  <a:lnTo>
                    <a:pt x="38323" y="8801"/>
                  </a:lnTo>
                  <a:lnTo>
                    <a:pt x="45182" y="1853"/>
                  </a:lnTo>
                  <a:lnTo>
                    <a:pt x="47999" y="0"/>
                  </a:lnTo>
                  <a:lnTo>
                    <a:pt x="50583" y="176"/>
                  </a:lnTo>
                  <a:lnTo>
                    <a:pt x="53011" y="1704"/>
                  </a:lnTo>
                  <a:lnTo>
                    <a:pt x="58295" y="8576"/>
                  </a:lnTo>
                  <a:lnTo>
                    <a:pt x="71304" y="37865"/>
                  </a:lnTo>
                  <a:lnTo>
                    <a:pt x="84248" y="77413"/>
                  </a:lnTo>
                  <a:lnTo>
                    <a:pt x="93913" y="113421"/>
                  </a:lnTo>
                  <a:lnTo>
                    <a:pt x="91733" y="142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91">
              <a:extLst>
                <a:ext uri="{FF2B5EF4-FFF2-40B4-BE49-F238E27FC236}">
                  <a16:creationId xmlns:a16="http://schemas.microsoft.com/office/drawing/2014/main" xmlns="" id="{1A03229B-70F9-4664-945A-D5C69D87083E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677150" y="362754"/>
              <a:ext cx="69851" cy="373847"/>
            </a:xfrm>
            <a:custGeom>
              <a:avLst/>
              <a:gdLst/>
              <a:ahLst/>
              <a:cxnLst/>
              <a:rect l="0" t="0" r="0" b="0"/>
              <a:pathLst>
                <a:path w="69851" h="373847">
                  <a:moveTo>
                    <a:pt x="69850" y="49996"/>
                  </a:moveTo>
                  <a:lnTo>
                    <a:pt x="69850" y="49996"/>
                  </a:lnTo>
                  <a:lnTo>
                    <a:pt x="56985" y="4180"/>
                  </a:lnTo>
                  <a:lnTo>
                    <a:pt x="54922" y="402"/>
                  </a:lnTo>
                  <a:lnTo>
                    <a:pt x="52137" y="0"/>
                  </a:lnTo>
                  <a:lnTo>
                    <a:pt x="48869" y="1849"/>
                  </a:lnTo>
                  <a:lnTo>
                    <a:pt x="45279" y="5198"/>
                  </a:lnTo>
                  <a:lnTo>
                    <a:pt x="36856" y="26766"/>
                  </a:lnTo>
                  <a:lnTo>
                    <a:pt x="29892" y="65612"/>
                  </a:lnTo>
                  <a:lnTo>
                    <a:pt x="27396" y="98564"/>
                  </a:lnTo>
                  <a:lnTo>
                    <a:pt x="26287" y="135082"/>
                  </a:lnTo>
                  <a:lnTo>
                    <a:pt x="25794" y="174830"/>
                  </a:lnTo>
                  <a:lnTo>
                    <a:pt x="23694" y="216015"/>
                  </a:lnTo>
                  <a:lnTo>
                    <a:pt x="20408" y="256427"/>
                  </a:lnTo>
                  <a:lnTo>
                    <a:pt x="16595" y="293202"/>
                  </a:lnTo>
                  <a:lnTo>
                    <a:pt x="10483" y="338898"/>
                  </a:lnTo>
                  <a:lnTo>
                    <a:pt x="2802" y="369869"/>
                  </a:lnTo>
                  <a:lnTo>
                    <a:pt x="1868" y="371900"/>
                  </a:lnTo>
                  <a:lnTo>
                    <a:pt x="0" y="373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92">
              <a:extLst>
                <a:ext uri="{FF2B5EF4-FFF2-40B4-BE49-F238E27FC236}">
                  <a16:creationId xmlns:a16="http://schemas.microsoft.com/office/drawing/2014/main" xmlns="" id="{8FC88D18-D6EA-4F0A-BCCB-2062DDE7B20B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658100" y="5842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44572" y="276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93">
              <a:extLst>
                <a:ext uri="{FF2B5EF4-FFF2-40B4-BE49-F238E27FC236}">
                  <a16:creationId xmlns:a16="http://schemas.microsoft.com/office/drawing/2014/main" xmlns="" id="{187E8F3F-FF66-42D2-8B1E-62145B23941E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761672" y="573607"/>
              <a:ext cx="74229" cy="165889"/>
            </a:xfrm>
            <a:custGeom>
              <a:avLst/>
              <a:gdLst/>
              <a:ahLst/>
              <a:cxnLst/>
              <a:rect l="0" t="0" r="0" b="0"/>
              <a:pathLst>
                <a:path w="74229" h="165889">
                  <a:moveTo>
                    <a:pt x="36128" y="48693"/>
                  </a:moveTo>
                  <a:lnTo>
                    <a:pt x="36128" y="48693"/>
                  </a:lnTo>
                  <a:lnTo>
                    <a:pt x="41197" y="42918"/>
                  </a:lnTo>
                  <a:lnTo>
                    <a:pt x="63783" y="2633"/>
                  </a:lnTo>
                  <a:lnTo>
                    <a:pt x="63736" y="1053"/>
                  </a:lnTo>
                  <a:lnTo>
                    <a:pt x="63001" y="0"/>
                  </a:lnTo>
                  <a:lnTo>
                    <a:pt x="56538" y="711"/>
                  </a:lnTo>
                  <a:lnTo>
                    <a:pt x="51851" y="1888"/>
                  </a:lnTo>
                  <a:lnTo>
                    <a:pt x="35143" y="13658"/>
                  </a:lnTo>
                  <a:lnTo>
                    <a:pt x="16786" y="37293"/>
                  </a:lnTo>
                  <a:lnTo>
                    <a:pt x="4684" y="70010"/>
                  </a:lnTo>
                  <a:lnTo>
                    <a:pt x="0" y="106515"/>
                  </a:lnTo>
                  <a:lnTo>
                    <a:pt x="5354" y="137400"/>
                  </a:lnTo>
                  <a:lnTo>
                    <a:pt x="12507" y="157683"/>
                  </a:lnTo>
                  <a:lnTo>
                    <a:pt x="17558" y="161570"/>
                  </a:lnTo>
                  <a:lnTo>
                    <a:pt x="32578" y="165888"/>
                  </a:lnTo>
                  <a:lnTo>
                    <a:pt x="49132" y="164045"/>
                  </a:lnTo>
                  <a:lnTo>
                    <a:pt x="74228" y="156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94">
              <a:extLst>
                <a:ext uri="{FF2B5EF4-FFF2-40B4-BE49-F238E27FC236}">
                  <a16:creationId xmlns:a16="http://schemas.microsoft.com/office/drawing/2014/main" xmlns="" id="{29A2D0CE-EA04-44BC-8960-8553F2B28962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874000" y="590812"/>
              <a:ext cx="76201" cy="147102"/>
            </a:xfrm>
            <a:custGeom>
              <a:avLst/>
              <a:gdLst/>
              <a:ahLst/>
              <a:cxnLst/>
              <a:rect l="0" t="0" r="0" b="0"/>
              <a:pathLst>
                <a:path w="76201" h="147102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6742" y="0"/>
                  </a:lnTo>
                  <a:lnTo>
                    <a:pt x="21048" y="3186"/>
                  </a:lnTo>
                  <a:lnTo>
                    <a:pt x="42063" y="35567"/>
                  </a:lnTo>
                  <a:lnTo>
                    <a:pt x="62897" y="83120"/>
                  </a:lnTo>
                  <a:lnTo>
                    <a:pt x="67084" y="115068"/>
                  </a:lnTo>
                  <a:lnTo>
                    <a:pt x="64171" y="139900"/>
                  </a:lnTo>
                  <a:lnTo>
                    <a:pt x="60741" y="146699"/>
                  </a:lnTo>
                  <a:lnTo>
                    <a:pt x="58133" y="147101"/>
                  </a:lnTo>
                  <a:lnTo>
                    <a:pt x="51472" y="143784"/>
                  </a:lnTo>
                  <a:lnTo>
                    <a:pt x="45689" y="133844"/>
                  </a:lnTo>
                  <a:lnTo>
                    <a:pt x="41473" y="119313"/>
                  </a:lnTo>
                  <a:lnTo>
                    <a:pt x="39599" y="101095"/>
                  </a:lnTo>
                  <a:lnTo>
                    <a:pt x="48657" y="64264"/>
                  </a:lnTo>
                  <a:lnTo>
                    <a:pt x="7620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95">
              <a:extLst>
                <a:ext uri="{FF2B5EF4-FFF2-40B4-BE49-F238E27FC236}">
                  <a16:creationId xmlns:a16="http://schemas.microsoft.com/office/drawing/2014/main" xmlns="" id="{FE4EB9D3-02D1-41BE-AEAA-99A5E168CEBD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8003910" y="587896"/>
              <a:ext cx="79641" cy="137166"/>
            </a:xfrm>
            <a:custGeom>
              <a:avLst/>
              <a:gdLst/>
              <a:ahLst/>
              <a:cxnLst/>
              <a:rect l="0" t="0" r="0" b="0"/>
              <a:pathLst>
                <a:path w="79641" h="137166">
                  <a:moveTo>
                    <a:pt x="28840" y="34404"/>
                  </a:moveTo>
                  <a:lnTo>
                    <a:pt x="28840" y="34404"/>
                  </a:lnTo>
                  <a:lnTo>
                    <a:pt x="25181" y="34404"/>
                  </a:lnTo>
                  <a:lnTo>
                    <a:pt x="31589" y="34404"/>
                  </a:lnTo>
                  <a:lnTo>
                    <a:pt x="35471" y="32523"/>
                  </a:lnTo>
                  <a:lnTo>
                    <a:pt x="43711" y="25566"/>
                  </a:lnTo>
                  <a:lnTo>
                    <a:pt x="50023" y="16106"/>
                  </a:lnTo>
                  <a:lnTo>
                    <a:pt x="52990" y="7737"/>
                  </a:lnTo>
                  <a:lnTo>
                    <a:pt x="51995" y="5337"/>
                  </a:lnTo>
                  <a:lnTo>
                    <a:pt x="47128" y="789"/>
                  </a:lnTo>
                  <a:lnTo>
                    <a:pt x="43854" y="0"/>
                  </a:lnTo>
                  <a:lnTo>
                    <a:pt x="36453" y="1004"/>
                  </a:lnTo>
                  <a:lnTo>
                    <a:pt x="20982" y="15649"/>
                  </a:lnTo>
                  <a:lnTo>
                    <a:pt x="6364" y="37862"/>
                  </a:lnTo>
                  <a:lnTo>
                    <a:pt x="3093" y="55932"/>
                  </a:lnTo>
                  <a:lnTo>
                    <a:pt x="0" y="96277"/>
                  </a:lnTo>
                  <a:lnTo>
                    <a:pt x="4028" y="113409"/>
                  </a:lnTo>
                  <a:lnTo>
                    <a:pt x="12873" y="126667"/>
                  </a:lnTo>
                  <a:lnTo>
                    <a:pt x="23860" y="134912"/>
                  </a:lnTo>
                  <a:lnTo>
                    <a:pt x="35798" y="137165"/>
                  </a:lnTo>
                  <a:lnTo>
                    <a:pt x="48866" y="135109"/>
                  </a:lnTo>
                  <a:lnTo>
                    <a:pt x="79640" y="123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96">
              <a:extLst>
                <a:ext uri="{FF2B5EF4-FFF2-40B4-BE49-F238E27FC236}">
                  <a16:creationId xmlns:a16="http://schemas.microsoft.com/office/drawing/2014/main" xmlns="" id="{ACEC25E2-7C7A-4A77-9284-12C2B77FC88E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8102631" y="594170"/>
              <a:ext cx="95220" cy="131550"/>
            </a:xfrm>
            <a:custGeom>
              <a:avLst/>
              <a:gdLst/>
              <a:ahLst/>
              <a:cxnLst/>
              <a:rect l="0" t="0" r="0" b="0"/>
              <a:pathLst>
                <a:path w="95220" h="131550">
                  <a:moveTo>
                    <a:pt x="19019" y="34480"/>
                  </a:moveTo>
                  <a:lnTo>
                    <a:pt x="19019" y="34480"/>
                  </a:lnTo>
                  <a:lnTo>
                    <a:pt x="15648" y="37851"/>
                  </a:lnTo>
                  <a:lnTo>
                    <a:pt x="4092" y="81389"/>
                  </a:lnTo>
                  <a:lnTo>
                    <a:pt x="129" y="127139"/>
                  </a:lnTo>
                  <a:lnTo>
                    <a:pt x="16" y="131549"/>
                  </a:lnTo>
                  <a:lnTo>
                    <a:pt x="0" y="130943"/>
                  </a:lnTo>
                  <a:lnTo>
                    <a:pt x="15871" y="90827"/>
                  </a:lnTo>
                  <a:lnTo>
                    <a:pt x="33814" y="45767"/>
                  </a:lnTo>
                  <a:lnTo>
                    <a:pt x="54162" y="9585"/>
                  </a:lnTo>
                  <a:lnTo>
                    <a:pt x="63095" y="2249"/>
                  </a:lnTo>
                  <a:lnTo>
                    <a:pt x="67452" y="293"/>
                  </a:lnTo>
                  <a:lnTo>
                    <a:pt x="76058" y="0"/>
                  </a:lnTo>
                  <a:lnTo>
                    <a:pt x="80328" y="910"/>
                  </a:lnTo>
                  <a:lnTo>
                    <a:pt x="83880" y="3633"/>
                  </a:lnTo>
                  <a:lnTo>
                    <a:pt x="89709" y="12304"/>
                  </a:lnTo>
                  <a:lnTo>
                    <a:pt x="93587" y="32456"/>
                  </a:lnTo>
                  <a:lnTo>
                    <a:pt x="91364" y="69785"/>
                  </a:lnTo>
                  <a:lnTo>
                    <a:pt x="90067" y="106208"/>
                  </a:lnTo>
                  <a:lnTo>
                    <a:pt x="95219" y="12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97">
              <a:extLst>
                <a:ext uri="{FF2B5EF4-FFF2-40B4-BE49-F238E27FC236}">
                  <a16:creationId xmlns:a16="http://schemas.microsoft.com/office/drawing/2014/main" xmlns="" id="{E3494E5F-39A1-4BF0-AD59-EB912692D055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8250594" y="591433"/>
              <a:ext cx="296507" cy="138818"/>
            </a:xfrm>
            <a:custGeom>
              <a:avLst/>
              <a:gdLst/>
              <a:ahLst/>
              <a:cxnLst/>
              <a:rect l="0" t="0" r="0" b="0"/>
              <a:pathLst>
                <a:path w="296507" h="138818">
                  <a:moveTo>
                    <a:pt x="74256" y="5467"/>
                  </a:moveTo>
                  <a:lnTo>
                    <a:pt x="74256" y="5467"/>
                  </a:lnTo>
                  <a:lnTo>
                    <a:pt x="74256" y="2096"/>
                  </a:lnTo>
                  <a:lnTo>
                    <a:pt x="73550" y="1103"/>
                  </a:lnTo>
                  <a:lnTo>
                    <a:pt x="72375" y="441"/>
                  </a:lnTo>
                  <a:lnTo>
                    <a:pt x="70885" y="0"/>
                  </a:lnTo>
                  <a:lnTo>
                    <a:pt x="51934" y="2749"/>
                  </a:lnTo>
                  <a:lnTo>
                    <a:pt x="39405" y="9904"/>
                  </a:lnTo>
                  <a:lnTo>
                    <a:pt x="16493" y="35114"/>
                  </a:lnTo>
                  <a:lnTo>
                    <a:pt x="4616" y="59015"/>
                  </a:lnTo>
                  <a:lnTo>
                    <a:pt x="0" y="83971"/>
                  </a:lnTo>
                  <a:lnTo>
                    <a:pt x="2002" y="102497"/>
                  </a:lnTo>
                  <a:lnTo>
                    <a:pt x="7065" y="116923"/>
                  </a:lnTo>
                  <a:lnTo>
                    <a:pt x="14760" y="123912"/>
                  </a:lnTo>
                  <a:lnTo>
                    <a:pt x="19775" y="126764"/>
                  </a:lnTo>
                  <a:lnTo>
                    <a:pt x="30992" y="128051"/>
                  </a:lnTo>
                  <a:lnTo>
                    <a:pt x="76216" y="116233"/>
                  </a:lnTo>
                  <a:lnTo>
                    <a:pt x="116793" y="98555"/>
                  </a:lnTo>
                  <a:lnTo>
                    <a:pt x="134790" y="84940"/>
                  </a:lnTo>
                  <a:lnTo>
                    <a:pt x="169338" y="43586"/>
                  </a:lnTo>
                  <a:lnTo>
                    <a:pt x="182837" y="25231"/>
                  </a:lnTo>
                  <a:lnTo>
                    <a:pt x="186484" y="14721"/>
                  </a:lnTo>
                  <a:lnTo>
                    <a:pt x="185754" y="7699"/>
                  </a:lnTo>
                  <a:lnTo>
                    <a:pt x="184571" y="4838"/>
                  </a:lnTo>
                  <a:lnTo>
                    <a:pt x="181666" y="3637"/>
                  </a:lnTo>
                  <a:lnTo>
                    <a:pt x="172794" y="4183"/>
                  </a:lnTo>
                  <a:lnTo>
                    <a:pt x="155899" y="15200"/>
                  </a:lnTo>
                  <a:lnTo>
                    <a:pt x="136296" y="38591"/>
                  </a:lnTo>
                  <a:lnTo>
                    <a:pt x="124545" y="61535"/>
                  </a:lnTo>
                  <a:lnTo>
                    <a:pt x="121300" y="77893"/>
                  </a:lnTo>
                  <a:lnTo>
                    <a:pt x="123622" y="92690"/>
                  </a:lnTo>
                  <a:lnTo>
                    <a:pt x="126216" y="99599"/>
                  </a:lnTo>
                  <a:lnTo>
                    <a:pt x="138506" y="111039"/>
                  </a:lnTo>
                  <a:lnTo>
                    <a:pt x="157845" y="120121"/>
                  </a:lnTo>
                  <a:lnTo>
                    <a:pt x="199760" y="128495"/>
                  </a:lnTo>
                  <a:lnTo>
                    <a:pt x="243067" y="131996"/>
                  </a:lnTo>
                  <a:lnTo>
                    <a:pt x="296506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87">
            <a:extLst>
              <a:ext uri="{FF2B5EF4-FFF2-40B4-BE49-F238E27FC236}">
                <a16:creationId xmlns:a16="http://schemas.microsoft.com/office/drawing/2014/main" xmlns="" id="{F63946EA-F69D-45B8-9CC9-58A83BA69E11}"/>
              </a:ext>
            </a:extLst>
          </p:cNvPr>
          <p:cNvGrpSpPr/>
          <p:nvPr/>
        </p:nvGrpSpPr>
        <p:grpSpPr>
          <a:xfrm>
            <a:off x="2652030" y="1521512"/>
            <a:ext cx="1577071" cy="440639"/>
            <a:chOff x="2652030" y="1521512"/>
            <a:chExt cx="1577071" cy="440639"/>
          </a:xfrm>
        </p:grpSpPr>
        <p:sp>
          <p:nvSpPr>
            <p:cNvPr id="51" name="SMARTInkShape-598">
              <a:extLst>
                <a:ext uri="{FF2B5EF4-FFF2-40B4-BE49-F238E27FC236}">
                  <a16:creationId xmlns:a16="http://schemas.microsoft.com/office/drawing/2014/main" xmlns="" id="{3656838F-4A2C-4A66-86E6-56A085446074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652030" y="1521512"/>
              <a:ext cx="110221" cy="415730"/>
            </a:xfrm>
            <a:custGeom>
              <a:avLst/>
              <a:gdLst/>
              <a:ahLst/>
              <a:cxnLst/>
              <a:rect l="0" t="0" r="0" b="0"/>
              <a:pathLst>
                <a:path w="110221" h="415730">
                  <a:moveTo>
                    <a:pt x="110220" y="8838"/>
                  </a:moveTo>
                  <a:lnTo>
                    <a:pt x="110220" y="8838"/>
                  </a:lnTo>
                  <a:lnTo>
                    <a:pt x="106849" y="5467"/>
                  </a:lnTo>
                  <a:lnTo>
                    <a:pt x="87898" y="0"/>
                  </a:lnTo>
                  <a:lnTo>
                    <a:pt x="66682" y="653"/>
                  </a:lnTo>
                  <a:lnTo>
                    <a:pt x="36186" y="12265"/>
                  </a:lnTo>
                  <a:lnTo>
                    <a:pt x="17023" y="24043"/>
                  </a:lnTo>
                  <a:lnTo>
                    <a:pt x="3512" y="40665"/>
                  </a:lnTo>
                  <a:lnTo>
                    <a:pt x="981" y="44873"/>
                  </a:lnTo>
                  <a:lnTo>
                    <a:pt x="0" y="48383"/>
                  </a:lnTo>
                  <a:lnTo>
                    <a:pt x="51" y="51429"/>
                  </a:lnTo>
                  <a:lnTo>
                    <a:pt x="2695" y="58106"/>
                  </a:lnTo>
                  <a:lnTo>
                    <a:pt x="19817" y="82302"/>
                  </a:lnTo>
                  <a:lnTo>
                    <a:pt x="59690" y="129111"/>
                  </a:lnTo>
                  <a:lnTo>
                    <a:pt x="66125" y="142021"/>
                  </a:lnTo>
                  <a:lnTo>
                    <a:pt x="67574" y="156695"/>
                  </a:lnTo>
                  <a:lnTo>
                    <a:pt x="66973" y="164559"/>
                  </a:lnTo>
                  <a:lnTo>
                    <a:pt x="56013" y="189111"/>
                  </a:lnTo>
                  <a:lnTo>
                    <a:pt x="43325" y="202084"/>
                  </a:lnTo>
                  <a:lnTo>
                    <a:pt x="29689" y="211142"/>
                  </a:lnTo>
                  <a:lnTo>
                    <a:pt x="18925" y="215167"/>
                  </a:lnTo>
                  <a:lnTo>
                    <a:pt x="14784" y="214124"/>
                  </a:lnTo>
                  <a:lnTo>
                    <a:pt x="11318" y="211312"/>
                  </a:lnTo>
                  <a:lnTo>
                    <a:pt x="8302" y="207321"/>
                  </a:lnTo>
                  <a:lnTo>
                    <a:pt x="7703" y="203954"/>
                  </a:lnTo>
                  <a:lnTo>
                    <a:pt x="8714" y="201004"/>
                  </a:lnTo>
                  <a:lnTo>
                    <a:pt x="13734" y="194571"/>
                  </a:lnTo>
                  <a:lnTo>
                    <a:pt x="21346" y="193457"/>
                  </a:lnTo>
                  <a:lnTo>
                    <a:pt x="35909" y="196498"/>
                  </a:lnTo>
                  <a:lnTo>
                    <a:pt x="50259" y="205238"/>
                  </a:lnTo>
                  <a:lnTo>
                    <a:pt x="57230" y="214661"/>
                  </a:lnTo>
                  <a:lnTo>
                    <a:pt x="61974" y="225903"/>
                  </a:lnTo>
                  <a:lnTo>
                    <a:pt x="65270" y="260012"/>
                  </a:lnTo>
                  <a:lnTo>
                    <a:pt x="58880" y="284422"/>
                  </a:lnTo>
                  <a:lnTo>
                    <a:pt x="29968" y="326393"/>
                  </a:lnTo>
                  <a:lnTo>
                    <a:pt x="7512" y="367973"/>
                  </a:lnTo>
                  <a:lnTo>
                    <a:pt x="374" y="388298"/>
                  </a:lnTo>
                  <a:lnTo>
                    <a:pt x="957" y="398796"/>
                  </a:lnTo>
                  <a:lnTo>
                    <a:pt x="5628" y="403571"/>
                  </a:lnTo>
                  <a:lnTo>
                    <a:pt x="22107" y="412640"/>
                  </a:lnTo>
                  <a:lnTo>
                    <a:pt x="41660" y="415729"/>
                  </a:lnTo>
                  <a:lnTo>
                    <a:pt x="62816" y="413340"/>
                  </a:lnTo>
                  <a:lnTo>
                    <a:pt x="110220" y="39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99">
              <a:extLst>
                <a:ext uri="{FF2B5EF4-FFF2-40B4-BE49-F238E27FC236}">
                  <a16:creationId xmlns:a16="http://schemas.microsoft.com/office/drawing/2014/main" xmlns="" id="{294233BD-B4D1-47FF-AF8C-518BE42D075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844800" y="1640065"/>
              <a:ext cx="165101" cy="245886"/>
            </a:xfrm>
            <a:custGeom>
              <a:avLst/>
              <a:gdLst/>
              <a:ahLst/>
              <a:cxnLst/>
              <a:rect l="0" t="0" r="0" b="0"/>
              <a:pathLst>
                <a:path w="165101" h="2458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411" y="117"/>
                  </a:lnTo>
                  <a:lnTo>
                    <a:pt x="6742" y="2129"/>
                  </a:lnTo>
                  <a:lnTo>
                    <a:pt x="33225" y="34255"/>
                  </a:lnTo>
                  <a:lnTo>
                    <a:pt x="58147" y="72169"/>
                  </a:lnTo>
                  <a:lnTo>
                    <a:pt x="87634" y="119692"/>
                  </a:lnTo>
                  <a:lnTo>
                    <a:pt x="109456" y="159105"/>
                  </a:lnTo>
                  <a:lnTo>
                    <a:pt x="138743" y="206557"/>
                  </a:lnTo>
                  <a:lnTo>
                    <a:pt x="155627" y="236098"/>
                  </a:lnTo>
                  <a:lnTo>
                    <a:pt x="156669" y="239360"/>
                  </a:lnTo>
                  <a:lnTo>
                    <a:pt x="158068" y="241535"/>
                  </a:lnTo>
                  <a:lnTo>
                    <a:pt x="159706" y="242985"/>
                  </a:lnTo>
                  <a:lnTo>
                    <a:pt x="16510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00">
              <a:extLst>
                <a:ext uri="{FF2B5EF4-FFF2-40B4-BE49-F238E27FC236}">
                  <a16:creationId xmlns:a16="http://schemas.microsoft.com/office/drawing/2014/main" xmlns="" id="{6FDC9B4C-9777-426C-A1BA-B01D5FBA5BD9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2876315" y="1607433"/>
              <a:ext cx="139936" cy="272705"/>
            </a:xfrm>
            <a:custGeom>
              <a:avLst/>
              <a:gdLst/>
              <a:ahLst/>
              <a:cxnLst/>
              <a:rect l="0" t="0" r="0" b="0"/>
              <a:pathLst>
                <a:path w="139936" h="272705">
                  <a:moveTo>
                    <a:pt x="139935" y="5467"/>
                  </a:moveTo>
                  <a:lnTo>
                    <a:pt x="139935" y="5467"/>
                  </a:lnTo>
                  <a:lnTo>
                    <a:pt x="134468" y="0"/>
                  </a:lnTo>
                  <a:lnTo>
                    <a:pt x="133468" y="411"/>
                  </a:lnTo>
                  <a:lnTo>
                    <a:pt x="130475" y="2750"/>
                  </a:lnTo>
                  <a:lnTo>
                    <a:pt x="110084" y="41528"/>
                  </a:lnTo>
                  <a:lnTo>
                    <a:pt x="91579" y="78476"/>
                  </a:lnTo>
                  <a:lnTo>
                    <a:pt x="75278" y="120703"/>
                  </a:lnTo>
                  <a:lnTo>
                    <a:pt x="57042" y="164494"/>
                  </a:lnTo>
                  <a:lnTo>
                    <a:pt x="36352" y="206867"/>
                  </a:lnTo>
                  <a:lnTo>
                    <a:pt x="10818" y="252370"/>
                  </a:lnTo>
                  <a:lnTo>
                    <a:pt x="0" y="269672"/>
                  </a:lnTo>
                  <a:lnTo>
                    <a:pt x="78" y="271915"/>
                  </a:lnTo>
                  <a:lnTo>
                    <a:pt x="2247" y="272704"/>
                  </a:lnTo>
                  <a:lnTo>
                    <a:pt x="12935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01">
              <a:extLst>
                <a:ext uri="{FF2B5EF4-FFF2-40B4-BE49-F238E27FC236}">
                  <a16:creationId xmlns:a16="http://schemas.microsoft.com/office/drawing/2014/main" xmlns="" id="{338AC457-2C8B-4F73-9430-7894AFEADC01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098800" y="18161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02">
              <a:extLst>
                <a:ext uri="{FF2B5EF4-FFF2-40B4-BE49-F238E27FC236}">
                  <a16:creationId xmlns:a16="http://schemas.microsoft.com/office/drawing/2014/main" xmlns="" id="{818C8B3A-53C7-4261-923D-51861BB3F489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136900" y="18859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47037" y="6907"/>
                  </a:lnTo>
                  <a:lnTo>
                    <a:pt x="33123" y="1829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03">
              <a:extLst>
                <a:ext uri="{FF2B5EF4-FFF2-40B4-BE49-F238E27FC236}">
                  <a16:creationId xmlns:a16="http://schemas.microsoft.com/office/drawing/2014/main" xmlns="" id="{F71EE99B-9BAF-40AC-B621-2821725334AB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390900" y="1601083"/>
              <a:ext cx="158751" cy="272168"/>
            </a:xfrm>
            <a:custGeom>
              <a:avLst/>
              <a:gdLst/>
              <a:ahLst/>
              <a:cxnLst/>
              <a:rect l="0" t="0" r="0" b="0"/>
              <a:pathLst>
                <a:path w="158751" h="272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3272"/>
                  </a:lnTo>
                  <a:lnTo>
                    <a:pt x="12209" y="6121"/>
                  </a:lnTo>
                  <a:lnTo>
                    <a:pt x="34318" y="41814"/>
                  </a:lnTo>
                  <a:lnTo>
                    <a:pt x="60577" y="81540"/>
                  </a:lnTo>
                  <a:lnTo>
                    <a:pt x="87250" y="125295"/>
                  </a:lnTo>
                  <a:lnTo>
                    <a:pt x="115065" y="172283"/>
                  </a:lnTo>
                  <a:lnTo>
                    <a:pt x="133185" y="212233"/>
                  </a:lnTo>
                  <a:lnTo>
                    <a:pt x="152962" y="257288"/>
                  </a:lnTo>
                  <a:lnTo>
                    <a:pt x="15875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04">
              <a:extLst>
                <a:ext uri="{FF2B5EF4-FFF2-40B4-BE49-F238E27FC236}">
                  <a16:creationId xmlns:a16="http://schemas.microsoft.com/office/drawing/2014/main" xmlns="" id="{C2B4CF43-30FC-4F98-80DE-5517B9C00645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429000" y="1587108"/>
              <a:ext cx="139701" cy="324243"/>
            </a:xfrm>
            <a:custGeom>
              <a:avLst/>
              <a:gdLst/>
              <a:ahLst/>
              <a:cxnLst/>
              <a:rect l="0" t="0" r="0" b="0"/>
              <a:pathLst>
                <a:path w="139701" h="324243">
                  <a:moveTo>
                    <a:pt x="139700" y="6742"/>
                  </a:moveTo>
                  <a:lnTo>
                    <a:pt x="139700" y="6742"/>
                  </a:lnTo>
                  <a:lnTo>
                    <a:pt x="136329" y="0"/>
                  </a:lnTo>
                  <a:lnTo>
                    <a:pt x="133219" y="130"/>
                  </a:lnTo>
                  <a:lnTo>
                    <a:pt x="124120" y="5920"/>
                  </a:lnTo>
                  <a:lnTo>
                    <a:pt x="101031" y="42093"/>
                  </a:lnTo>
                  <a:lnTo>
                    <a:pt x="82381" y="79070"/>
                  </a:lnTo>
                  <a:lnTo>
                    <a:pt x="63450" y="125853"/>
                  </a:lnTo>
                  <a:lnTo>
                    <a:pt x="50778" y="161280"/>
                  </a:lnTo>
                  <a:lnTo>
                    <a:pt x="38090" y="198192"/>
                  </a:lnTo>
                  <a:lnTo>
                    <a:pt x="26101" y="234353"/>
                  </a:lnTo>
                  <a:lnTo>
                    <a:pt x="12124" y="280361"/>
                  </a:lnTo>
                  <a:lnTo>
                    <a:pt x="0" y="324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05">
              <a:extLst>
                <a:ext uri="{FF2B5EF4-FFF2-40B4-BE49-F238E27FC236}">
                  <a16:creationId xmlns:a16="http://schemas.microsoft.com/office/drawing/2014/main" xmlns="" id="{F94907E9-992B-48A1-A9D1-02B1DBB35A65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3582833" y="1848994"/>
              <a:ext cx="74768" cy="93960"/>
            </a:xfrm>
            <a:custGeom>
              <a:avLst/>
              <a:gdLst/>
              <a:ahLst/>
              <a:cxnLst/>
              <a:rect l="0" t="0" r="0" b="0"/>
              <a:pathLst>
                <a:path w="74768" h="93960">
                  <a:moveTo>
                    <a:pt x="17617" y="11556"/>
                  </a:moveTo>
                  <a:lnTo>
                    <a:pt x="17617" y="11556"/>
                  </a:lnTo>
                  <a:lnTo>
                    <a:pt x="38632" y="0"/>
                  </a:lnTo>
                  <a:lnTo>
                    <a:pt x="40799" y="324"/>
                  </a:lnTo>
                  <a:lnTo>
                    <a:pt x="45089" y="2566"/>
                  </a:lnTo>
                  <a:lnTo>
                    <a:pt x="51470" y="14537"/>
                  </a:lnTo>
                  <a:lnTo>
                    <a:pt x="51475" y="19188"/>
                  </a:lnTo>
                  <a:lnTo>
                    <a:pt x="37667" y="47821"/>
                  </a:lnTo>
                  <a:lnTo>
                    <a:pt x="0" y="92433"/>
                  </a:lnTo>
                  <a:lnTo>
                    <a:pt x="933" y="92991"/>
                  </a:lnTo>
                  <a:lnTo>
                    <a:pt x="19740" y="93959"/>
                  </a:lnTo>
                  <a:lnTo>
                    <a:pt x="74767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06">
              <a:extLst>
                <a:ext uri="{FF2B5EF4-FFF2-40B4-BE49-F238E27FC236}">
                  <a16:creationId xmlns:a16="http://schemas.microsoft.com/office/drawing/2014/main" xmlns="" id="{7E6ADC3B-319F-428A-8F57-D3A4665A84FF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689350" y="193675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38100" y="0"/>
                  </a:moveTo>
                  <a:lnTo>
                    <a:pt x="38100" y="0"/>
                  </a:lnTo>
                  <a:lnTo>
                    <a:pt x="24285" y="11933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07">
              <a:extLst>
                <a:ext uri="{FF2B5EF4-FFF2-40B4-BE49-F238E27FC236}">
                  <a16:creationId xmlns:a16="http://schemas.microsoft.com/office/drawing/2014/main" xmlns="" id="{BF389C96-1F90-4510-B117-3439DA69F344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841750" y="18986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08">
              <a:extLst>
                <a:ext uri="{FF2B5EF4-FFF2-40B4-BE49-F238E27FC236}">
                  <a16:creationId xmlns:a16="http://schemas.microsoft.com/office/drawing/2014/main" xmlns="" id="{CAC866E2-B3A2-4D6A-BD57-51CCEF9E157A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044950" y="1873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09">
              <a:extLst>
                <a:ext uri="{FF2B5EF4-FFF2-40B4-BE49-F238E27FC236}">
                  <a16:creationId xmlns:a16="http://schemas.microsoft.com/office/drawing/2014/main" xmlns="" id="{97A22A3E-6789-410A-B3FF-4572302DE9B1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184650" y="1898650"/>
              <a:ext cx="44451" cy="31751"/>
            </a:xfrm>
            <a:custGeom>
              <a:avLst/>
              <a:gdLst/>
              <a:ahLst/>
              <a:cxnLst/>
              <a:rect l="0" t="0" r="0" b="0"/>
              <a:pathLst>
                <a:path w="44451" h="31751">
                  <a:moveTo>
                    <a:pt x="44450" y="0"/>
                  </a:moveTo>
                  <a:lnTo>
                    <a:pt x="44450" y="0"/>
                  </a:lnTo>
                  <a:lnTo>
                    <a:pt x="13694" y="1977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88">
            <a:extLst>
              <a:ext uri="{FF2B5EF4-FFF2-40B4-BE49-F238E27FC236}">
                <a16:creationId xmlns:a16="http://schemas.microsoft.com/office/drawing/2014/main" xmlns="" id="{086ADF87-86B6-4EA3-B15E-7A7FBDE0CFD9}"/>
              </a:ext>
            </a:extLst>
          </p:cNvPr>
          <p:cNvGrpSpPr/>
          <p:nvPr/>
        </p:nvGrpSpPr>
        <p:grpSpPr>
          <a:xfrm>
            <a:off x="4502150" y="1492850"/>
            <a:ext cx="619329" cy="456601"/>
            <a:chOff x="4502150" y="1492850"/>
            <a:chExt cx="619329" cy="456601"/>
          </a:xfrm>
        </p:grpSpPr>
        <p:sp>
          <p:nvSpPr>
            <p:cNvPr id="64" name="SMARTInkShape-610">
              <a:extLst>
                <a:ext uri="{FF2B5EF4-FFF2-40B4-BE49-F238E27FC236}">
                  <a16:creationId xmlns:a16="http://schemas.microsoft.com/office/drawing/2014/main" xmlns="" id="{88B6ABE3-07D4-4B0F-9C8F-F15A8774E67C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514850" y="1564792"/>
              <a:ext cx="215901" cy="327509"/>
            </a:xfrm>
            <a:custGeom>
              <a:avLst/>
              <a:gdLst/>
              <a:ahLst/>
              <a:cxnLst/>
              <a:rect l="0" t="0" r="0" b="0"/>
              <a:pathLst>
                <a:path w="215901" h="3275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8" y="514"/>
                  </a:lnTo>
                  <a:lnTo>
                    <a:pt x="8838" y="1562"/>
                  </a:lnTo>
                  <a:lnTo>
                    <a:pt x="36677" y="41682"/>
                  </a:lnTo>
                  <a:lnTo>
                    <a:pt x="66841" y="85480"/>
                  </a:lnTo>
                  <a:lnTo>
                    <a:pt x="91091" y="120457"/>
                  </a:lnTo>
                  <a:lnTo>
                    <a:pt x="118331" y="157169"/>
                  </a:lnTo>
                  <a:lnTo>
                    <a:pt x="143137" y="192770"/>
                  </a:lnTo>
                  <a:lnTo>
                    <a:pt x="164511" y="226702"/>
                  </a:lnTo>
                  <a:lnTo>
                    <a:pt x="187739" y="271456"/>
                  </a:lnTo>
                  <a:lnTo>
                    <a:pt x="209770" y="315284"/>
                  </a:lnTo>
                  <a:lnTo>
                    <a:pt x="21590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11">
              <a:extLst>
                <a:ext uri="{FF2B5EF4-FFF2-40B4-BE49-F238E27FC236}">
                  <a16:creationId xmlns:a16="http://schemas.microsoft.com/office/drawing/2014/main" xmlns="" id="{37DFC184-E12A-4D13-93B4-16D0AB5D425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502150" y="1544815"/>
              <a:ext cx="260351" cy="372886"/>
            </a:xfrm>
            <a:custGeom>
              <a:avLst/>
              <a:gdLst/>
              <a:ahLst/>
              <a:cxnLst/>
              <a:rect l="0" t="0" r="0" b="0"/>
              <a:pathLst>
                <a:path w="260351" h="372886">
                  <a:moveTo>
                    <a:pt x="260350" y="10935"/>
                  </a:moveTo>
                  <a:lnTo>
                    <a:pt x="260350" y="10935"/>
                  </a:lnTo>
                  <a:lnTo>
                    <a:pt x="260350" y="4193"/>
                  </a:lnTo>
                  <a:lnTo>
                    <a:pt x="259644" y="2207"/>
                  </a:lnTo>
                  <a:lnTo>
                    <a:pt x="258468" y="883"/>
                  </a:lnTo>
                  <a:lnTo>
                    <a:pt x="256979" y="0"/>
                  </a:lnTo>
                  <a:lnTo>
                    <a:pt x="251561" y="901"/>
                  </a:lnTo>
                  <a:lnTo>
                    <a:pt x="233214" y="10599"/>
                  </a:lnTo>
                  <a:lnTo>
                    <a:pt x="199773" y="47087"/>
                  </a:lnTo>
                  <a:lnTo>
                    <a:pt x="171689" y="88361"/>
                  </a:lnTo>
                  <a:lnTo>
                    <a:pt x="146626" y="122252"/>
                  </a:lnTo>
                  <a:lnTo>
                    <a:pt x="119025" y="160363"/>
                  </a:lnTo>
                  <a:lnTo>
                    <a:pt x="89589" y="200114"/>
                  </a:lnTo>
                  <a:lnTo>
                    <a:pt x="57691" y="238948"/>
                  </a:lnTo>
                  <a:lnTo>
                    <a:pt x="32226" y="273611"/>
                  </a:lnTo>
                  <a:lnTo>
                    <a:pt x="7667" y="317130"/>
                  </a:lnTo>
                  <a:lnTo>
                    <a:pt x="585" y="339638"/>
                  </a:lnTo>
                  <a:lnTo>
                    <a:pt x="0" y="37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12">
              <a:extLst>
                <a:ext uri="{FF2B5EF4-FFF2-40B4-BE49-F238E27FC236}">
                  <a16:creationId xmlns:a16="http://schemas.microsoft.com/office/drawing/2014/main" xmlns="" id="{5BE6919C-8B4E-4949-907D-BAC90B18F9B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810275" y="1845580"/>
              <a:ext cx="85576" cy="103871"/>
            </a:xfrm>
            <a:custGeom>
              <a:avLst/>
              <a:gdLst/>
              <a:ahLst/>
              <a:cxnLst/>
              <a:rect l="0" t="0" r="0" b="0"/>
              <a:pathLst>
                <a:path w="85576" h="103871">
                  <a:moveTo>
                    <a:pt x="28425" y="21320"/>
                  </a:moveTo>
                  <a:lnTo>
                    <a:pt x="28425" y="21320"/>
                  </a:lnTo>
                  <a:lnTo>
                    <a:pt x="25054" y="24691"/>
                  </a:lnTo>
                  <a:lnTo>
                    <a:pt x="23399" y="28227"/>
                  </a:lnTo>
                  <a:lnTo>
                    <a:pt x="15660" y="71343"/>
                  </a:lnTo>
                  <a:lnTo>
                    <a:pt x="12638" y="81417"/>
                  </a:lnTo>
                  <a:lnTo>
                    <a:pt x="8944" y="86835"/>
                  </a:lnTo>
                  <a:lnTo>
                    <a:pt x="4194" y="90314"/>
                  </a:lnTo>
                  <a:lnTo>
                    <a:pt x="1663" y="87026"/>
                  </a:lnTo>
                  <a:lnTo>
                    <a:pt x="0" y="84174"/>
                  </a:lnTo>
                  <a:lnTo>
                    <a:pt x="1916" y="73479"/>
                  </a:lnTo>
                  <a:lnTo>
                    <a:pt x="22535" y="29113"/>
                  </a:lnTo>
                  <a:lnTo>
                    <a:pt x="30746" y="17023"/>
                  </a:lnTo>
                  <a:lnTo>
                    <a:pt x="47515" y="3512"/>
                  </a:lnTo>
                  <a:lnTo>
                    <a:pt x="51735" y="981"/>
                  </a:lnTo>
                  <a:lnTo>
                    <a:pt x="55254" y="0"/>
                  </a:lnTo>
                  <a:lnTo>
                    <a:pt x="58305" y="51"/>
                  </a:lnTo>
                  <a:lnTo>
                    <a:pt x="61045" y="791"/>
                  </a:lnTo>
                  <a:lnTo>
                    <a:pt x="71643" y="8574"/>
                  </a:lnTo>
                  <a:lnTo>
                    <a:pt x="80350" y="26559"/>
                  </a:lnTo>
                  <a:lnTo>
                    <a:pt x="81371" y="39876"/>
                  </a:lnTo>
                  <a:lnTo>
                    <a:pt x="80213" y="76419"/>
                  </a:lnTo>
                  <a:lnTo>
                    <a:pt x="85575" y="103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13">
              <a:extLst>
                <a:ext uri="{FF2B5EF4-FFF2-40B4-BE49-F238E27FC236}">
                  <a16:creationId xmlns:a16="http://schemas.microsoft.com/office/drawing/2014/main" xmlns="" id="{1F5A8EBB-447B-4695-9C6D-C9E706742DE1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022850" y="1492850"/>
              <a:ext cx="98629" cy="456601"/>
            </a:xfrm>
            <a:custGeom>
              <a:avLst/>
              <a:gdLst/>
              <a:ahLst/>
              <a:cxnLst/>
              <a:rect l="0" t="0" r="0" b="0"/>
              <a:pathLst>
                <a:path w="98629" h="456601">
                  <a:moveTo>
                    <a:pt x="0" y="18450"/>
                  </a:moveTo>
                  <a:lnTo>
                    <a:pt x="0" y="18450"/>
                  </a:lnTo>
                  <a:lnTo>
                    <a:pt x="0" y="6241"/>
                  </a:lnTo>
                  <a:lnTo>
                    <a:pt x="2117" y="3960"/>
                  </a:lnTo>
                  <a:lnTo>
                    <a:pt x="10113" y="1427"/>
                  </a:lnTo>
                  <a:lnTo>
                    <a:pt x="29886" y="0"/>
                  </a:lnTo>
                  <a:lnTo>
                    <a:pt x="53618" y="6320"/>
                  </a:lnTo>
                  <a:lnTo>
                    <a:pt x="75154" y="20500"/>
                  </a:lnTo>
                  <a:lnTo>
                    <a:pt x="91569" y="44849"/>
                  </a:lnTo>
                  <a:lnTo>
                    <a:pt x="98628" y="74407"/>
                  </a:lnTo>
                  <a:lnTo>
                    <a:pt x="92753" y="96942"/>
                  </a:lnTo>
                  <a:lnTo>
                    <a:pt x="76098" y="139161"/>
                  </a:lnTo>
                  <a:lnTo>
                    <a:pt x="51832" y="183279"/>
                  </a:lnTo>
                  <a:lnTo>
                    <a:pt x="42169" y="206988"/>
                  </a:lnTo>
                  <a:lnTo>
                    <a:pt x="38903" y="227221"/>
                  </a:lnTo>
                  <a:lnTo>
                    <a:pt x="41709" y="238979"/>
                  </a:lnTo>
                  <a:lnTo>
                    <a:pt x="68765" y="283436"/>
                  </a:lnTo>
                  <a:lnTo>
                    <a:pt x="87757" y="326470"/>
                  </a:lnTo>
                  <a:lnTo>
                    <a:pt x="93770" y="359451"/>
                  </a:lnTo>
                  <a:lnTo>
                    <a:pt x="94592" y="376263"/>
                  </a:lnTo>
                  <a:lnTo>
                    <a:pt x="81571" y="415079"/>
                  </a:lnTo>
                  <a:lnTo>
                    <a:pt x="66581" y="442102"/>
                  </a:lnTo>
                  <a:lnTo>
                    <a:pt x="57579" y="450156"/>
                  </a:lnTo>
                  <a:lnTo>
                    <a:pt x="48874" y="453736"/>
                  </a:lnTo>
                  <a:lnTo>
                    <a:pt x="31750" y="45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89">
            <a:extLst>
              <a:ext uri="{FF2B5EF4-FFF2-40B4-BE49-F238E27FC236}">
                <a16:creationId xmlns:a16="http://schemas.microsoft.com/office/drawing/2014/main" xmlns="" id="{EA64F429-7F0D-49E1-8CFD-255132EEB5E6}"/>
              </a:ext>
            </a:extLst>
          </p:cNvPr>
          <p:cNvGrpSpPr/>
          <p:nvPr/>
        </p:nvGrpSpPr>
        <p:grpSpPr>
          <a:xfrm>
            <a:off x="5668685" y="1288399"/>
            <a:ext cx="401916" cy="584046"/>
            <a:chOff x="5668685" y="1288399"/>
            <a:chExt cx="401916" cy="584046"/>
          </a:xfrm>
        </p:grpSpPr>
        <p:sp>
          <p:nvSpPr>
            <p:cNvPr id="69" name="SMARTInkShape-614">
              <a:extLst>
                <a:ext uri="{FF2B5EF4-FFF2-40B4-BE49-F238E27FC236}">
                  <a16:creationId xmlns:a16="http://schemas.microsoft.com/office/drawing/2014/main" xmlns="" id="{1AD72EF4-D026-457E-9588-0C8AD7EE5DB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668685" y="1742881"/>
              <a:ext cx="401916" cy="129564"/>
            </a:xfrm>
            <a:custGeom>
              <a:avLst/>
              <a:gdLst/>
              <a:ahLst/>
              <a:cxnLst/>
              <a:rect l="0" t="0" r="0" b="0"/>
              <a:pathLst>
                <a:path w="401916" h="129564">
                  <a:moveTo>
                    <a:pt x="33615" y="92269"/>
                  </a:moveTo>
                  <a:lnTo>
                    <a:pt x="33615" y="92269"/>
                  </a:lnTo>
                  <a:lnTo>
                    <a:pt x="15317" y="92269"/>
                  </a:lnTo>
                  <a:lnTo>
                    <a:pt x="9491" y="90387"/>
                  </a:lnTo>
                  <a:lnTo>
                    <a:pt x="6949" y="88898"/>
                  </a:lnTo>
                  <a:lnTo>
                    <a:pt x="0" y="69947"/>
                  </a:lnTo>
                  <a:lnTo>
                    <a:pt x="215" y="45360"/>
                  </a:lnTo>
                  <a:lnTo>
                    <a:pt x="6776" y="30498"/>
                  </a:lnTo>
                  <a:lnTo>
                    <a:pt x="22370" y="12113"/>
                  </a:lnTo>
                  <a:lnTo>
                    <a:pt x="28235" y="7081"/>
                  </a:lnTo>
                  <a:lnTo>
                    <a:pt x="42277" y="1491"/>
                  </a:lnTo>
                  <a:lnTo>
                    <a:pt x="49973" y="0"/>
                  </a:lnTo>
                  <a:lnTo>
                    <a:pt x="66050" y="2107"/>
                  </a:lnTo>
                  <a:lnTo>
                    <a:pt x="83308" y="9158"/>
                  </a:lnTo>
                  <a:lnTo>
                    <a:pt x="126767" y="41256"/>
                  </a:lnTo>
                  <a:lnTo>
                    <a:pt x="153432" y="80098"/>
                  </a:lnTo>
                  <a:lnTo>
                    <a:pt x="163067" y="95327"/>
                  </a:lnTo>
                  <a:lnTo>
                    <a:pt x="192687" y="121190"/>
                  </a:lnTo>
                  <a:lnTo>
                    <a:pt x="207089" y="126289"/>
                  </a:lnTo>
                  <a:lnTo>
                    <a:pt x="232590" y="129563"/>
                  </a:lnTo>
                  <a:lnTo>
                    <a:pt x="253516" y="126759"/>
                  </a:lnTo>
                  <a:lnTo>
                    <a:pt x="291074" y="107976"/>
                  </a:lnTo>
                  <a:lnTo>
                    <a:pt x="336362" y="75496"/>
                  </a:lnTo>
                  <a:lnTo>
                    <a:pt x="361697" y="55928"/>
                  </a:lnTo>
                  <a:lnTo>
                    <a:pt x="363109" y="56048"/>
                  </a:lnTo>
                  <a:lnTo>
                    <a:pt x="366559" y="58061"/>
                  </a:lnTo>
                  <a:lnTo>
                    <a:pt x="374522" y="64397"/>
                  </a:lnTo>
                  <a:lnTo>
                    <a:pt x="378687" y="65770"/>
                  </a:lnTo>
                  <a:lnTo>
                    <a:pt x="401915" y="66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15">
              <a:extLst>
                <a:ext uri="{FF2B5EF4-FFF2-40B4-BE49-F238E27FC236}">
                  <a16:creationId xmlns:a16="http://schemas.microsoft.com/office/drawing/2014/main" xmlns="" id="{6321D9C1-1E2C-458D-A8C1-979179EA3313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708650" y="14922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5026" y="44571"/>
                  </a:lnTo>
                  <a:lnTo>
                    <a:pt x="6272" y="91514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16">
              <a:extLst>
                <a:ext uri="{FF2B5EF4-FFF2-40B4-BE49-F238E27FC236}">
                  <a16:creationId xmlns:a16="http://schemas.microsoft.com/office/drawing/2014/main" xmlns="" id="{36DCBF84-E358-4553-8A75-B48F98B1F207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689600" y="13906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3972" y="96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17">
              <a:extLst>
                <a:ext uri="{FF2B5EF4-FFF2-40B4-BE49-F238E27FC236}">
                  <a16:creationId xmlns:a16="http://schemas.microsoft.com/office/drawing/2014/main" xmlns="" id="{0D02C5E7-E222-4FBF-8CC5-F187E757FBE2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810250" y="14922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1881" y="46711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18">
              <a:extLst>
                <a:ext uri="{FF2B5EF4-FFF2-40B4-BE49-F238E27FC236}">
                  <a16:creationId xmlns:a16="http://schemas.microsoft.com/office/drawing/2014/main" xmlns="" id="{8F8B034A-82CD-4E79-8A3A-8F18CCE3CA8E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800242" y="140335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3658" y="19050"/>
                  </a:moveTo>
                  <a:lnTo>
                    <a:pt x="3658" y="19050"/>
                  </a:lnTo>
                  <a:lnTo>
                    <a:pt x="3657" y="12308"/>
                  </a:lnTo>
                  <a:lnTo>
                    <a:pt x="1776" y="7117"/>
                  </a:lnTo>
                  <a:lnTo>
                    <a:pt x="287" y="4744"/>
                  </a:lnTo>
                  <a:lnTo>
                    <a:pt x="0" y="3163"/>
                  </a:lnTo>
                  <a:lnTo>
                    <a:pt x="513" y="2108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19">
              <a:extLst>
                <a:ext uri="{FF2B5EF4-FFF2-40B4-BE49-F238E27FC236}">
                  <a16:creationId xmlns:a16="http://schemas.microsoft.com/office/drawing/2014/main" xmlns="" id="{C6D8ABAC-3D5C-4BF1-857C-1C18B10A841E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895357" y="1288399"/>
              <a:ext cx="105394" cy="292655"/>
            </a:xfrm>
            <a:custGeom>
              <a:avLst/>
              <a:gdLst/>
              <a:ahLst/>
              <a:cxnLst/>
              <a:rect l="0" t="0" r="0" b="0"/>
              <a:pathLst>
                <a:path w="105394" h="292655">
                  <a:moveTo>
                    <a:pt x="73643" y="210201"/>
                  </a:moveTo>
                  <a:lnTo>
                    <a:pt x="73643" y="210201"/>
                  </a:lnTo>
                  <a:lnTo>
                    <a:pt x="48862" y="176318"/>
                  </a:lnTo>
                  <a:lnTo>
                    <a:pt x="46539" y="174912"/>
                  </a:lnTo>
                  <a:lnTo>
                    <a:pt x="42874" y="175386"/>
                  </a:lnTo>
                  <a:lnTo>
                    <a:pt x="33157" y="179676"/>
                  </a:lnTo>
                  <a:lnTo>
                    <a:pt x="19157" y="193395"/>
                  </a:lnTo>
                  <a:lnTo>
                    <a:pt x="6072" y="217608"/>
                  </a:lnTo>
                  <a:lnTo>
                    <a:pt x="0" y="247125"/>
                  </a:lnTo>
                  <a:lnTo>
                    <a:pt x="1571" y="271471"/>
                  </a:lnTo>
                  <a:lnTo>
                    <a:pt x="6569" y="283529"/>
                  </a:lnTo>
                  <a:lnTo>
                    <a:pt x="9877" y="288719"/>
                  </a:lnTo>
                  <a:lnTo>
                    <a:pt x="14199" y="291474"/>
                  </a:lnTo>
                  <a:lnTo>
                    <a:pt x="24646" y="292654"/>
                  </a:lnTo>
                  <a:lnTo>
                    <a:pt x="34462" y="288945"/>
                  </a:lnTo>
                  <a:lnTo>
                    <a:pt x="39056" y="285980"/>
                  </a:lnTo>
                  <a:lnTo>
                    <a:pt x="52263" y="261582"/>
                  </a:lnTo>
                  <a:lnTo>
                    <a:pt x="65113" y="224170"/>
                  </a:lnTo>
                  <a:lnTo>
                    <a:pt x="73615" y="190539"/>
                  </a:lnTo>
                  <a:lnTo>
                    <a:pt x="81391" y="150662"/>
                  </a:lnTo>
                  <a:lnTo>
                    <a:pt x="87200" y="104717"/>
                  </a:lnTo>
                  <a:lnTo>
                    <a:pt x="88370" y="65482"/>
                  </a:lnTo>
                  <a:lnTo>
                    <a:pt x="83181" y="23153"/>
                  </a:lnTo>
                  <a:lnTo>
                    <a:pt x="80001" y="13536"/>
                  </a:lnTo>
                  <a:lnTo>
                    <a:pt x="75765" y="7124"/>
                  </a:lnTo>
                  <a:lnTo>
                    <a:pt x="70825" y="2850"/>
                  </a:lnTo>
                  <a:lnTo>
                    <a:pt x="65414" y="0"/>
                  </a:lnTo>
                  <a:lnTo>
                    <a:pt x="61102" y="923"/>
                  </a:lnTo>
                  <a:lnTo>
                    <a:pt x="57521" y="4360"/>
                  </a:lnTo>
                  <a:lnTo>
                    <a:pt x="51661" y="17822"/>
                  </a:lnTo>
                  <a:lnTo>
                    <a:pt x="46704" y="40268"/>
                  </a:lnTo>
                  <a:lnTo>
                    <a:pt x="50061" y="87413"/>
                  </a:lnTo>
                  <a:lnTo>
                    <a:pt x="54460" y="121292"/>
                  </a:lnTo>
                  <a:lnTo>
                    <a:pt x="64666" y="168335"/>
                  </a:lnTo>
                  <a:lnTo>
                    <a:pt x="81097" y="207204"/>
                  </a:lnTo>
                  <a:lnTo>
                    <a:pt x="105393" y="254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90">
            <a:extLst>
              <a:ext uri="{FF2B5EF4-FFF2-40B4-BE49-F238E27FC236}">
                <a16:creationId xmlns:a16="http://schemas.microsoft.com/office/drawing/2014/main" xmlns="" id="{B0E5FF0E-7C9F-4230-B3C0-06E33AB77847}"/>
              </a:ext>
            </a:extLst>
          </p:cNvPr>
          <p:cNvGrpSpPr/>
          <p:nvPr/>
        </p:nvGrpSpPr>
        <p:grpSpPr>
          <a:xfrm>
            <a:off x="6563071" y="1553929"/>
            <a:ext cx="1222339" cy="509822"/>
            <a:chOff x="6563071" y="1553929"/>
            <a:chExt cx="1222339" cy="509822"/>
          </a:xfrm>
        </p:grpSpPr>
        <p:sp>
          <p:nvSpPr>
            <p:cNvPr id="76" name="SMARTInkShape-620">
              <a:extLst>
                <a:ext uri="{FF2B5EF4-FFF2-40B4-BE49-F238E27FC236}">
                  <a16:creationId xmlns:a16="http://schemas.microsoft.com/office/drawing/2014/main" xmlns="" id="{1D340606-7553-4102-A54A-6D6C20542CE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563071" y="1579056"/>
              <a:ext cx="127277" cy="363189"/>
            </a:xfrm>
            <a:custGeom>
              <a:avLst/>
              <a:gdLst/>
              <a:ahLst/>
              <a:cxnLst/>
              <a:rect l="0" t="0" r="0" b="0"/>
              <a:pathLst>
                <a:path w="127277" h="363189">
                  <a:moveTo>
                    <a:pt x="2829" y="71944"/>
                  </a:moveTo>
                  <a:lnTo>
                    <a:pt x="2829" y="71944"/>
                  </a:lnTo>
                  <a:lnTo>
                    <a:pt x="6199" y="75315"/>
                  </a:lnTo>
                  <a:lnTo>
                    <a:pt x="14074" y="122163"/>
                  </a:lnTo>
                  <a:lnTo>
                    <a:pt x="19957" y="161769"/>
                  </a:lnTo>
                  <a:lnTo>
                    <a:pt x="25464" y="208234"/>
                  </a:lnTo>
                  <a:lnTo>
                    <a:pt x="27410" y="253594"/>
                  </a:lnTo>
                  <a:lnTo>
                    <a:pt x="27986" y="296197"/>
                  </a:lnTo>
                  <a:lnTo>
                    <a:pt x="27452" y="324107"/>
                  </a:lnTo>
                  <a:lnTo>
                    <a:pt x="26300" y="327542"/>
                  </a:lnTo>
                  <a:lnTo>
                    <a:pt x="24827" y="329126"/>
                  </a:lnTo>
                  <a:lnTo>
                    <a:pt x="23139" y="327360"/>
                  </a:lnTo>
                  <a:lnTo>
                    <a:pt x="17392" y="308568"/>
                  </a:lnTo>
                  <a:lnTo>
                    <a:pt x="11220" y="266389"/>
                  </a:lnTo>
                  <a:lnTo>
                    <a:pt x="7029" y="227038"/>
                  </a:lnTo>
                  <a:lnTo>
                    <a:pt x="2814" y="183678"/>
                  </a:lnTo>
                  <a:lnTo>
                    <a:pt x="0" y="139948"/>
                  </a:lnTo>
                  <a:lnTo>
                    <a:pt x="1100" y="99346"/>
                  </a:lnTo>
                  <a:lnTo>
                    <a:pt x="2317" y="54271"/>
                  </a:lnTo>
                  <a:lnTo>
                    <a:pt x="7797" y="18986"/>
                  </a:lnTo>
                  <a:lnTo>
                    <a:pt x="11622" y="10072"/>
                  </a:lnTo>
                  <a:lnTo>
                    <a:pt x="19437" y="3758"/>
                  </a:lnTo>
                  <a:lnTo>
                    <a:pt x="24485" y="1087"/>
                  </a:lnTo>
                  <a:lnTo>
                    <a:pt x="35737" y="0"/>
                  </a:lnTo>
                  <a:lnTo>
                    <a:pt x="41700" y="698"/>
                  </a:lnTo>
                  <a:lnTo>
                    <a:pt x="63578" y="15164"/>
                  </a:lnTo>
                  <a:lnTo>
                    <a:pt x="87935" y="37325"/>
                  </a:lnTo>
                  <a:lnTo>
                    <a:pt x="98980" y="55382"/>
                  </a:lnTo>
                  <a:lnTo>
                    <a:pt x="107282" y="83499"/>
                  </a:lnTo>
                  <a:lnTo>
                    <a:pt x="107861" y="109705"/>
                  </a:lnTo>
                  <a:lnTo>
                    <a:pt x="106717" y="118285"/>
                  </a:lnTo>
                  <a:lnTo>
                    <a:pt x="99801" y="131580"/>
                  </a:lnTo>
                  <a:lnTo>
                    <a:pt x="71567" y="168675"/>
                  </a:lnTo>
                  <a:lnTo>
                    <a:pt x="69821" y="172415"/>
                  </a:lnTo>
                  <a:lnTo>
                    <a:pt x="69762" y="180333"/>
                  </a:lnTo>
                  <a:lnTo>
                    <a:pt x="81347" y="212924"/>
                  </a:lnTo>
                  <a:lnTo>
                    <a:pt x="108168" y="253227"/>
                  </a:lnTo>
                  <a:lnTo>
                    <a:pt x="124087" y="285292"/>
                  </a:lnTo>
                  <a:lnTo>
                    <a:pt x="127276" y="299410"/>
                  </a:lnTo>
                  <a:lnTo>
                    <a:pt x="125701" y="319258"/>
                  </a:lnTo>
                  <a:lnTo>
                    <a:pt x="118822" y="332144"/>
                  </a:lnTo>
                  <a:lnTo>
                    <a:pt x="108003" y="344222"/>
                  </a:lnTo>
                  <a:lnTo>
                    <a:pt x="86751" y="357544"/>
                  </a:lnTo>
                  <a:lnTo>
                    <a:pt x="60250" y="362760"/>
                  </a:lnTo>
                  <a:lnTo>
                    <a:pt x="53809" y="363188"/>
                  </a:lnTo>
                  <a:lnTo>
                    <a:pt x="41009" y="359901"/>
                  </a:lnTo>
                  <a:lnTo>
                    <a:pt x="34632" y="357048"/>
                  </a:lnTo>
                  <a:lnTo>
                    <a:pt x="31087" y="353030"/>
                  </a:lnTo>
                  <a:lnTo>
                    <a:pt x="29429" y="348235"/>
                  </a:lnTo>
                  <a:lnTo>
                    <a:pt x="29029" y="342921"/>
                  </a:lnTo>
                  <a:lnTo>
                    <a:pt x="34229" y="331373"/>
                  </a:lnTo>
                  <a:lnTo>
                    <a:pt x="47279" y="313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21">
              <a:extLst>
                <a:ext uri="{FF2B5EF4-FFF2-40B4-BE49-F238E27FC236}">
                  <a16:creationId xmlns:a16="http://schemas.microsoft.com/office/drawing/2014/main" xmlns="" id="{E32F539F-3EBB-4829-8621-954A5628C07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741588" y="1738663"/>
              <a:ext cx="103713" cy="164245"/>
            </a:xfrm>
            <a:custGeom>
              <a:avLst/>
              <a:gdLst/>
              <a:ahLst/>
              <a:cxnLst/>
              <a:rect l="0" t="0" r="0" b="0"/>
              <a:pathLst>
                <a:path w="103713" h="164245">
                  <a:moveTo>
                    <a:pt x="46562" y="64737"/>
                  </a:moveTo>
                  <a:lnTo>
                    <a:pt x="46562" y="64737"/>
                  </a:lnTo>
                  <a:lnTo>
                    <a:pt x="49932" y="64737"/>
                  </a:lnTo>
                  <a:lnTo>
                    <a:pt x="53469" y="62856"/>
                  </a:lnTo>
                  <a:lnTo>
                    <a:pt x="72296" y="48131"/>
                  </a:lnTo>
                  <a:lnTo>
                    <a:pt x="80684" y="32535"/>
                  </a:lnTo>
                  <a:lnTo>
                    <a:pt x="82893" y="23143"/>
                  </a:lnTo>
                  <a:lnTo>
                    <a:pt x="81995" y="14266"/>
                  </a:lnTo>
                  <a:lnTo>
                    <a:pt x="80768" y="9923"/>
                  </a:lnTo>
                  <a:lnTo>
                    <a:pt x="75640" y="3216"/>
                  </a:lnTo>
                  <a:lnTo>
                    <a:pt x="72298" y="439"/>
                  </a:lnTo>
                  <a:lnTo>
                    <a:pt x="67952" y="0"/>
                  </a:lnTo>
                  <a:lnTo>
                    <a:pt x="57480" y="3274"/>
                  </a:lnTo>
                  <a:lnTo>
                    <a:pt x="24782" y="32083"/>
                  </a:lnTo>
                  <a:lnTo>
                    <a:pt x="10070" y="51400"/>
                  </a:lnTo>
                  <a:lnTo>
                    <a:pt x="2121" y="73626"/>
                  </a:lnTo>
                  <a:lnTo>
                    <a:pt x="0" y="96910"/>
                  </a:lnTo>
                  <a:lnTo>
                    <a:pt x="3760" y="119018"/>
                  </a:lnTo>
                  <a:lnTo>
                    <a:pt x="13898" y="136839"/>
                  </a:lnTo>
                  <a:lnTo>
                    <a:pt x="20553" y="144555"/>
                  </a:lnTo>
                  <a:lnTo>
                    <a:pt x="53516" y="162157"/>
                  </a:lnTo>
                  <a:lnTo>
                    <a:pt x="74817" y="164244"/>
                  </a:lnTo>
                  <a:lnTo>
                    <a:pt x="103712" y="159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22">
              <a:extLst>
                <a:ext uri="{FF2B5EF4-FFF2-40B4-BE49-F238E27FC236}">
                  <a16:creationId xmlns:a16="http://schemas.microsoft.com/office/drawing/2014/main" xmlns="" id="{2C5FA5AB-7460-4AFB-AF03-BBF2FA1C9B66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902450" y="1708150"/>
              <a:ext cx="82551" cy="191209"/>
            </a:xfrm>
            <a:custGeom>
              <a:avLst/>
              <a:gdLst/>
              <a:ahLst/>
              <a:cxnLst/>
              <a:rect l="0" t="0" r="0" b="0"/>
              <a:pathLst>
                <a:path w="82551" h="191209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7676" y="15580"/>
                  </a:lnTo>
                  <a:lnTo>
                    <a:pt x="43224" y="60526"/>
                  </a:lnTo>
                  <a:lnTo>
                    <a:pt x="54904" y="96250"/>
                  </a:lnTo>
                  <a:lnTo>
                    <a:pt x="61802" y="142877"/>
                  </a:lnTo>
                  <a:lnTo>
                    <a:pt x="58095" y="178871"/>
                  </a:lnTo>
                  <a:lnTo>
                    <a:pt x="54512" y="188389"/>
                  </a:lnTo>
                  <a:lnTo>
                    <a:pt x="52570" y="190504"/>
                  </a:lnTo>
                  <a:lnTo>
                    <a:pt x="50568" y="191208"/>
                  </a:lnTo>
                  <a:lnTo>
                    <a:pt x="48529" y="190972"/>
                  </a:lnTo>
                  <a:lnTo>
                    <a:pt x="47169" y="187992"/>
                  </a:lnTo>
                  <a:lnTo>
                    <a:pt x="44808" y="151817"/>
                  </a:lnTo>
                  <a:lnTo>
                    <a:pt x="47927" y="111854"/>
                  </a:lnTo>
                  <a:lnTo>
                    <a:pt x="56690" y="74378"/>
                  </a:lnTo>
                  <a:lnTo>
                    <a:pt x="825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23">
              <a:extLst>
                <a:ext uri="{FF2B5EF4-FFF2-40B4-BE49-F238E27FC236}">
                  <a16:creationId xmlns:a16="http://schemas.microsoft.com/office/drawing/2014/main" xmlns="" id="{4EE61E25-DD85-4D90-90AC-6C511673718E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058131" y="1700710"/>
              <a:ext cx="111020" cy="158292"/>
            </a:xfrm>
            <a:custGeom>
              <a:avLst/>
              <a:gdLst/>
              <a:ahLst/>
              <a:cxnLst/>
              <a:rect l="0" t="0" r="0" b="0"/>
              <a:pathLst>
                <a:path w="111020" h="158292">
                  <a:moveTo>
                    <a:pt x="15769" y="32840"/>
                  </a:moveTo>
                  <a:lnTo>
                    <a:pt x="15769" y="32840"/>
                  </a:lnTo>
                  <a:lnTo>
                    <a:pt x="12398" y="36211"/>
                  </a:lnTo>
                  <a:lnTo>
                    <a:pt x="10742" y="39747"/>
                  </a:lnTo>
                  <a:lnTo>
                    <a:pt x="9496" y="80554"/>
                  </a:lnTo>
                  <a:lnTo>
                    <a:pt x="7547" y="125654"/>
                  </a:lnTo>
                  <a:lnTo>
                    <a:pt x="2514" y="151592"/>
                  </a:lnTo>
                  <a:lnTo>
                    <a:pt x="0" y="158291"/>
                  </a:lnTo>
                  <a:lnTo>
                    <a:pt x="317" y="158102"/>
                  </a:lnTo>
                  <a:lnTo>
                    <a:pt x="1234" y="156564"/>
                  </a:lnTo>
                  <a:lnTo>
                    <a:pt x="1564" y="127528"/>
                  </a:lnTo>
                  <a:lnTo>
                    <a:pt x="12736" y="90529"/>
                  </a:lnTo>
                  <a:lnTo>
                    <a:pt x="29452" y="49463"/>
                  </a:lnTo>
                  <a:lnTo>
                    <a:pt x="50692" y="14094"/>
                  </a:lnTo>
                  <a:lnTo>
                    <a:pt x="64138" y="1572"/>
                  </a:lnTo>
                  <a:lnTo>
                    <a:pt x="68476" y="0"/>
                  </a:lnTo>
                  <a:lnTo>
                    <a:pt x="77059" y="135"/>
                  </a:lnTo>
                  <a:lnTo>
                    <a:pt x="93195" y="10920"/>
                  </a:lnTo>
                  <a:lnTo>
                    <a:pt x="101451" y="25450"/>
                  </a:lnTo>
                  <a:lnTo>
                    <a:pt x="108184" y="55345"/>
                  </a:lnTo>
                  <a:lnTo>
                    <a:pt x="110459" y="100001"/>
                  </a:lnTo>
                  <a:lnTo>
                    <a:pt x="111019" y="14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24">
              <a:extLst>
                <a:ext uri="{FF2B5EF4-FFF2-40B4-BE49-F238E27FC236}">
                  <a16:creationId xmlns:a16="http://schemas.microsoft.com/office/drawing/2014/main" xmlns="" id="{8289600A-CB44-4466-BD9C-AAE84E5E933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337764" y="1562100"/>
              <a:ext cx="136187" cy="358496"/>
            </a:xfrm>
            <a:custGeom>
              <a:avLst/>
              <a:gdLst/>
              <a:ahLst/>
              <a:cxnLst/>
              <a:rect l="0" t="0" r="0" b="0"/>
              <a:pathLst>
                <a:path w="136187" h="358496">
                  <a:moveTo>
                    <a:pt x="110786" y="0"/>
                  </a:moveTo>
                  <a:lnTo>
                    <a:pt x="110786" y="0"/>
                  </a:lnTo>
                  <a:lnTo>
                    <a:pt x="94885" y="706"/>
                  </a:lnTo>
                  <a:lnTo>
                    <a:pt x="67918" y="12209"/>
                  </a:lnTo>
                  <a:lnTo>
                    <a:pt x="54339" y="29180"/>
                  </a:lnTo>
                  <a:lnTo>
                    <a:pt x="32912" y="70264"/>
                  </a:lnTo>
                  <a:lnTo>
                    <a:pt x="18320" y="105312"/>
                  </a:lnTo>
                  <a:lnTo>
                    <a:pt x="7130" y="144407"/>
                  </a:lnTo>
                  <a:lnTo>
                    <a:pt x="1216" y="185301"/>
                  </a:lnTo>
                  <a:lnTo>
                    <a:pt x="0" y="224878"/>
                  </a:lnTo>
                  <a:lnTo>
                    <a:pt x="4162" y="258931"/>
                  </a:lnTo>
                  <a:lnTo>
                    <a:pt x="17810" y="299127"/>
                  </a:lnTo>
                  <a:lnTo>
                    <a:pt x="38630" y="330009"/>
                  </a:lnTo>
                  <a:lnTo>
                    <a:pt x="62673" y="350291"/>
                  </a:lnTo>
                  <a:lnTo>
                    <a:pt x="79289" y="356768"/>
                  </a:lnTo>
                  <a:lnTo>
                    <a:pt x="87672" y="358495"/>
                  </a:lnTo>
                  <a:lnTo>
                    <a:pt x="136186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25">
              <a:extLst>
                <a:ext uri="{FF2B5EF4-FFF2-40B4-BE49-F238E27FC236}">
                  <a16:creationId xmlns:a16="http://schemas.microsoft.com/office/drawing/2014/main" xmlns="" id="{29090C0C-6431-4386-815B-C2B6F3403B31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543800" y="1797050"/>
              <a:ext cx="24955" cy="266701"/>
            </a:xfrm>
            <a:custGeom>
              <a:avLst/>
              <a:gdLst/>
              <a:ahLst/>
              <a:cxnLst/>
              <a:rect l="0" t="0" r="0" b="0"/>
              <a:pathLst>
                <a:path w="24955" h="266701">
                  <a:moveTo>
                    <a:pt x="19050" y="0"/>
                  </a:moveTo>
                  <a:lnTo>
                    <a:pt x="19050" y="0"/>
                  </a:lnTo>
                  <a:lnTo>
                    <a:pt x="15679" y="10113"/>
                  </a:lnTo>
                  <a:lnTo>
                    <a:pt x="20324" y="50112"/>
                  </a:lnTo>
                  <a:lnTo>
                    <a:pt x="23896" y="96536"/>
                  </a:lnTo>
                  <a:lnTo>
                    <a:pt x="24954" y="141570"/>
                  </a:lnTo>
                  <a:lnTo>
                    <a:pt x="21896" y="186193"/>
                  </a:lnTo>
                  <a:lnTo>
                    <a:pt x="16522" y="227324"/>
                  </a:lnTo>
                  <a:lnTo>
                    <a:pt x="10462" y="252838"/>
                  </a:lnTo>
                  <a:lnTo>
                    <a:pt x="6296" y="26053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26">
              <a:extLst>
                <a:ext uri="{FF2B5EF4-FFF2-40B4-BE49-F238E27FC236}">
                  <a16:creationId xmlns:a16="http://schemas.microsoft.com/office/drawing/2014/main" xmlns="" id="{A0E1FD76-7543-48CD-8AB9-8D79EBE66FF8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535377" y="1656961"/>
              <a:ext cx="130203" cy="186179"/>
            </a:xfrm>
            <a:custGeom>
              <a:avLst/>
              <a:gdLst/>
              <a:ahLst/>
              <a:cxnLst/>
              <a:rect l="0" t="0" r="0" b="0"/>
              <a:pathLst>
                <a:path w="130203" h="186179">
                  <a:moveTo>
                    <a:pt x="27473" y="159139"/>
                  </a:moveTo>
                  <a:lnTo>
                    <a:pt x="27473" y="159139"/>
                  </a:lnTo>
                  <a:lnTo>
                    <a:pt x="10880" y="116520"/>
                  </a:lnTo>
                  <a:lnTo>
                    <a:pt x="0" y="83180"/>
                  </a:lnTo>
                  <a:lnTo>
                    <a:pt x="1387" y="68464"/>
                  </a:lnTo>
                  <a:lnTo>
                    <a:pt x="8118" y="52517"/>
                  </a:lnTo>
                  <a:lnTo>
                    <a:pt x="20516" y="36022"/>
                  </a:lnTo>
                  <a:lnTo>
                    <a:pt x="55836" y="12575"/>
                  </a:lnTo>
                  <a:lnTo>
                    <a:pt x="73475" y="3218"/>
                  </a:lnTo>
                  <a:lnTo>
                    <a:pt x="90722" y="0"/>
                  </a:lnTo>
                  <a:lnTo>
                    <a:pt x="106384" y="1627"/>
                  </a:lnTo>
                  <a:lnTo>
                    <a:pt x="118048" y="7054"/>
                  </a:lnTo>
                  <a:lnTo>
                    <a:pt x="126055" y="17933"/>
                  </a:lnTo>
                  <a:lnTo>
                    <a:pt x="129178" y="24785"/>
                  </a:lnTo>
                  <a:lnTo>
                    <a:pt x="130202" y="54654"/>
                  </a:lnTo>
                  <a:lnTo>
                    <a:pt x="114087" y="101968"/>
                  </a:lnTo>
                  <a:lnTo>
                    <a:pt x="88640" y="144135"/>
                  </a:lnTo>
                  <a:lnTo>
                    <a:pt x="64882" y="167393"/>
                  </a:lnTo>
                  <a:lnTo>
                    <a:pt x="39063" y="185939"/>
                  </a:lnTo>
                  <a:lnTo>
                    <a:pt x="37317" y="186178"/>
                  </a:lnTo>
                  <a:lnTo>
                    <a:pt x="36152" y="185632"/>
                  </a:lnTo>
                  <a:lnTo>
                    <a:pt x="36081" y="183856"/>
                  </a:lnTo>
                  <a:lnTo>
                    <a:pt x="37884" y="178121"/>
                  </a:lnTo>
                  <a:lnTo>
                    <a:pt x="59223" y="15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27">
              <a:extLst>
                <a:ext uri="{FF2B5EF4-FFF2-40B4-BE49-F238E27FC236}">
                  <a16:creationId xmlns:a16="http://schemas.microsoft.com/office/drawing/2014/main" xmlns="" id="{FBFC800F-309A-49D1-9466-2D8609F0E51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645400" y="1553929"/>
              <a:ext cx="140010" cy="344722"/>
            </a:xfrm>
            <a:custGeom>
              <a:avLst/>
              <a:gdLst/>
              <a:ahLst/>
              <a:cxnLst/>
              <a:rect l="0" t="0" r="0" b="0"/>
              <a:pathLst>
                <a:path w="140010" h="344722">
                  <a:moveTo>
                    <a:pt x="69850" y="8171"/>
                  </a:moveTo>
                  <a:lnTo>
                    <a:pt x="69850" y="8171"/>
                  </a:lnTo>
                  <a:lnTo>
                    <a:pt x="69850" y="1429"/>
                  </a:lnTo>
                  <a:lnTo>
                    <a:pt x="70555" y="149"/>
                  </a:lnTo>
                  <a:lnTo>
                    <a:pt x="71731" y="0"/>
                  </a:lnTo>
                  <a:lnTo>
                    <a:pt x="73220" y="607"/>
                  </a:lnTo>
                  <a:lnTo>
                    <a:pt x="95889" y="29751"/>
                  </a:lnTo>
                  <a:lnTo>
                    <a:pt x="118645" y="76889"/>
                  </a:lnTo>
                  <a:lnTo>
                    <a:pt x="132458" y="115148"/>
                  </a:lnTo>
                  <a:lnTo>
                    <a:pt x="140009" y="153788"/>
                  </a:lnTo>
                  <a:lnTo>
                    <a:pt x="139837" y="192129"/>
                  </a:lnTo>
                  <a:lnTo>
                    <a:pt x="128001" y="230335"/>
                  </a:lnTo>
                  <a:lnTo>
                    <a:pt x="94762" y="277433"/>
                  </a:lnTo>
                  <a:lnTo>
                    <a:pt x="57005" y="311457"/>
                  </a:lnTo>
                  <a:lnTo>
                    <a:pt x="0" y="344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91">
            <a:extLst>
              <a:ext uri="{FF2B5EF4-FFF2-40B4-BE49-F238E27FC236}">
                <a16:creationId xmlns:a16="http://schemas.microsoft.com/office/drawing/2014/main" xmlns="" id="{7E0CA7EC-7F09-49E8-8F89-20B860D256FB}"/>
              </a:ext>
            </a:extLst>
          </p:cNvPr>
          <p:cNvGrpSpPr/>
          <p:nvPr/>
        </p:nvGrpSpPr>
        <p:grpSpPr>
          <a:xfrm>
            <a:off x="7489629" y="2171700"/>
            <a:ext cx="1103241" cy="469901"/>
            <a:chOff x="7489629" y="2171700"/>
            <a:chExt cx="1103241" cy="469901"/>
          </a:xfrm>
        </p:grpSpPr>
        <p:sp>
          <p:nvSpPr>
            <p:cNvPr id="85" name="SMARTInkShape-628">
              <a:extLst>
                <a:ext uri="{FF2B5EF4-FFF2-40B4-BE49-F238E27FC236}">
                  <a16:creationId xmlns:a16="http://schemas.microsoft.com/office/drawing/2014/main" xmlns="" id="{8152F8F1-44B9-4979-86B4-1DD731CC767E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489629" y="2171700"/>
              <a:ext cx="257372" cy="17757"/>
            </a:xfrm>
            <a:custGeom>
              <a:avLst/>
              <a:gdLst/>
              <a:ahLst/>
              <a:cxnLst/>
              <a:rect l="0" t="0" r="0" b="0"/>
              <a:pathLst>
                <a:path w="257372" h="17757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3406"/>
                  </a:lnTo>
                  <a:lnTo>
                    <a:pt x="4645" y="16071"/>
                  </a:lnTo>
                  <a:lnTo>
                    <a:pt x="39841" y="17756"/>
                  </a:lnTo>
                  <a:lnTo>
                    <a:pt x="80890" y="13806"/>
                  </a:lnTo>
                  <a:lnTo>
                    <a:pt x="114730" y="10134"/>
                  </a:lnTo>
                  <a:lnTo>
                    <a:pt x="152818" y="6150"/>
                  </a:lnTo>
                  <a:lnTo>
                    <a:pt x="191146" y="2734"/>
                  </a:lnTo>
                  <a:lnTo>
                    <a:pt x="235554" y="810"/>
                  </a:lnTo>
                  <a:lnTo>
                    <a:pt x="2573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29">
              <a:extLst>
                <a:ext uri="{FF2B5EF4-FFF2-40B4-BE49-F238E27FC236}">
                  <a16:creationId xmlns:a16="http://schemas.microsoft.com/office/drawing/2014/main" xmlns="" id="{628FFCC1-F820-4F5C-A39B-52791E0D62A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540098" y="2190750"/>
              <a:ext cx="213253" cy="31162"/>
            </a:xfrm>
            <a:custGeom>
              <a:avLst/>
              <a:gdLst/>
              <a:ahLst/>
              <a:cxnLst/>
              <a:rect l="0" t="0" r="0" b="0"/>
              <a:pathLst>
                <a:path w="213253" h="31162">
                  <a:moveTo>
                    <a:pt x="16402" y="25400"/>
                  </a:moveTo>
                  <a:lnTo>
                    <a:pt x="16402" y="25400"/>
                  </a:lnTo>
                  <a:lnTo>
                    <a:pt x="0" y="30867"/>
                  </a:lnTo>
                  <a:lnTo>
                    <a:pt x="528" y="31161"/>
                  </a:lnTo>
                  <a:lnTo>
                    <a:pt x="11542" y="30870"/>
                  </a:lnTo>
                  <a:lnTo>
                    <a:pt x="45927" y="26629"/>
                  </a:lnTo>
                  <a:lnTo>
                    <a:pt x="78208" y="22889"/>
                  </a:lnTo>
                  <a:lnTo>
                    <a:pt x="113721" y="16993"/>
                  </a:lnTo>
                  <a:lnTo>
                    <a:pt x="149261" y="10375"/>
                  </a:lnTo>
                  <a:lnTo>
                    <a:pt x="192096" y="3388"/>
                  </a:lnTo>
                  <a:lnTo>
                    <a:pt x="2132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30">
              <a:extLst>
                <a:ext uri="{FF2B5EF4-FFF2-40B4-BE49-F238E27FC236}">
                  <a16:creationId xmlns:a16="http://schemas.microsoft.com/office/drawing/2014/main" xmlns="" id="{2D2405BA-BD2C-411F-A4F4-BC2EA6D7505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544783" y="2444750"/>
              <a:ext cx="151418" cy="150272"/>
            </a:xfrm>
            <a:custGeom>
              <a:avLst/>
              <a:gdLst/>
              <a:ahLst/>
              <a:cxnLst/>
              <a:rect l="0" t="0" r="0" b="0"/>
              <a:pathLst>
                <a:path w="151418" h="150272">
                  <a:moveTo>
                    <a:pt x="18067" y="0"/>
                  </a:moveTo>
                  <a:lnTo>
                    <a:pt x="18067" y="0"/>
                  </a:lnTo>
                  <a:lnTo>
                    <a:pt x="14696" y="0"/>
                  </a:lnTo>
                  <a:lnTo>
                    <a:pt x="11159" y="1881"/>
                  </a:lnTo>
                  <a:lnTo>
                    <a:pt x="9228" y="3371"/>
                  </a:lnTo>
                  <a:lnTo>
                    <a:pt x="7083" y="8789"/>
                  </a:lnTo>
                  <a:lnTo>
                    <a:pt x="0" y="53803"/>
                  </a:lnTo>
                  <a:lnTo>
                    <a:pt x="1029" y="100393"/>
                  </a:lnTo>
                  <a:lnTo>
                    <a:pt x="6206" y="137294"/>
                  </a:lnTo>
                  <a:lnTo>
                    <a:pt x="11854" y="145216"/>
                  </a:lnTo>
                  <a:lnTo>
                    <a:pt x="17187" y="149207"/>
                  </a:lnTo>
                  <a:lnTo>
                    <a:pt x="19597" y="150271"/>
                  </a:lnTo>
                  <a:lnTo>
                    <a:pt x="27919" y="147691"/>
                  </a:lnTo>
                  <a:lnTo>
                    <a:pt x="38673" y="140429"/>
                  </a:lnTo>
                  <a:lnTo>
                    <a:pt x="69072" y="101443"/>
                  </a:lnTo>
                  <a:lnTo>
                    <a:pt x="96881" y="54264"/>
                  </a:lnTo>
                  <a:lnTo>
                    <a:pt x="103978" y="34658"/>
                  </a:lnTo>
                  <a:lnTo>
                    <a:pt x="104933" y="25987"/>
                  </a:lnTo>
                  <a:lnTo>
                    <a:pt x="104199" y="23674"/>
                  </a:lnTo>
                  <a:lnTo>
                    <a:pt x="103005" y="22133"/>
                  </a:lnTo>
                  <a:lnTo>
                    <a:pt x="102208" y="21811"/>
                  </a:lnTo>
                  <a:lnTo>
                    <a:pt x="101678" y="22301"/>
                  </a:lnTo>
                  <a:lnTo>
                    <a:pt x="96392" y="40906"/>
                  </a:lnTo>
                  <a:lnTo>
                    <a:pt x="95212" y="55105"/>
                  </a:lnTo>
                  <a:lnTo>
                    <a:pt x="101289" y="78965"/>
                  </a:lnTo>
                  <a:lnTo>
                    <a:pt x="115397" y="110651"/>
                  </a:lnTo>
                  <a:lnTo>
                    <a:pt x="121759" y="118217"/>
                  </a:lnTo>
                  <a:lnTo>
                    <a:pt x="151417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31">
              <a:extLst>
                <a:ext uri="{FF2B5EF4-FFF2-40B4-BE49-F238E27FC236}">
                  <a16:creationId xmlns:a16="http://schemas.microsoft.com/office/drawing/2014/main" xmlns="" id="{91C67F6B-077D-4142-A08B-B8A3BEFB98D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753429" y="2463974"/>
              <a:ext cx="86338" cy="133177"/>
            </a:xfrm>
            <a:custGeom>
              <a:avLst/>
              <a:gdLst/>
              <a:ahLst/>
              <a:cxnLst/>
              <a:rect l="0" t="0" r="0" b="0"/>
              <a:pathLst>
                <a:path w="86338" h="133177">
                  <a:moveTo>
                    <a:pt x="12621" y="6176"/>
                  </a:moveTo>
                  <a:lnTo>
                    <a:pt x="12621" y="6176"/>
                  </a:lnTo>
                  <a:lnTo>
                    <a:pt x="7153" y="52464"/>
                  </a:lnTo>
                  <a:lnTo>
                    <a:pt x="4505" y="93158"/>
                  </a:lnTo>
                  <a:lnTo>
                    <a:pt x="100" y="122022"/>
                  </a:lnTo>
                  <a:lnTo>
                    <a:pt x="0" y="118576"/>
                  </a:lnTo>
                  <a:lnTo>
                    <a:pt x="7098" y="71049"/>
                  </a:lnTo>
                  <a:lnTo>
                    <a:pt x="19970" y="29887"/>
                  </a:lnTo>
                  <a:lnTo>
                    <a:pt x="36102" y="4118"/>
                  </a:lnTo>
                  <a:lnTo>
                    <a:pt x="39564" y="1276"/>
                  </a:lnTo>
                  <a:lnTo>
                    <a:pt x="42577" y="87"/>
                  </a:lnTo>
                  <a:lnTo>
                    <a:pt x="45292" y="0"/>
                  </a:lnTo>
                  <a:lnTo>
                    <a:pt x="55854" y="3249"/>
                  </a:lnTo>
                  <a:lnTo>
                    <a:pt x="67921" y="12050"/>
                  </a:lnTo>
                  <a:lnTo>
                    <a:pt x="80433" y="30338"/>
                  </a:lnTo>
                  <a:lnTo>
                    <a:pt x="86337" y="57001"/>
                  </a:lnTo>
                  <a:lnTo>
                    <a:pt x="81587" y="104295"/>
                  </a:lnTo>
                  <a:lnTo>
                    <a:pt x="76121" y="1331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32">
              <a:extLst>
                <a:ext uri="{FF2B5EF4-FFF2-40B4-BE49-F238E27FC236}">
                  <a16:creationId xmlns:a16="http://schemas.microsoft.com/office/drawing/2014/main" xmlns="" id="{FB979D1D-BE43-4C10-B03F-A8155B82CAA5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914398" y="2325865"/>
              <a:ext cx="105653" cy="252236"/>
            </a:xfrm>
            <a:custGeom>
              <a:avLst/>
              <a:gdLst/>
              <a:ahLst/>
              <a:cxnLst/>
              <a:rect l="0" t="0" r="0" b="0"/>
              <a:pathLst>
                <a:path w="105653" h="252236">
                  <a:moveTo>
                    <a:pt x="42152" y="10935"/>
                  </a:moveTo>
                  <a:lnTo>
                    <a:pt x="42152" y="10935"/>
                  </a:lnTo>
                  <a:lnTo>
                    <a:pt x="36684" y="0"/>
                  </a:lnTo>
                  <a:lnTo>
                    <a:pt x="36390" y="823"/>
                  </a:lnTo>
                  <a:lnTo>
                    <a:pt x="35853" y="36620"/>
                  </a:lnTo>
                  <a:lnTo>
                    <a:pt x="35111" y="75617"/>
                  </a:lnTo>
                  <a:lnTo>
                    <a:pt x="30736" y="122606"/>
                  </a:lnTo>
                  <a:lnTo>
                    <a:pt x="26965" y="155581"/>
                  </a:lnTo>
                  <a:lnTo>
                    <a:pt x="17504" y="199137"/>
                  </a:lnTo>
                  <a:lnTo>
                    <a:pt x="91" y="246273"/>
                  </a:lnTo>
                  <a:lnTo>
                    <a:pt x="0" y="247555"/>
                  </a:lnTo>
                  <a:lnTo>
                    <a:pt x="645" y="247704"/>
                  </a:lnTo>
                  <a:lnTo>
                    <a:pt x="1781" y="247097"/>
                  </a:lnTo>
                  <a:lnTo>
                    <a:pt x="16061" y="207267"/>
                  </a:lnTo>
                  <a:lnTo>
                    <a:pt x="36920" y="163390"/>
                  </a:lnTo>
                  <a:lnTo>
                    <a:pt x="64328" y="124075"/>
                  </a:lnTo>
                  <a:lnTo>
                    <a:pt x="68929" y="120934"/>
                  </a:lnTo>
                  <a:lnTo>
                    <a:pt x="73410" y="119545"/>
                  </a:lnTo>
                  <a:lnTo>
                    <a:pt x="77807" y="119325"/>
                  </a:lnTo>
                  <a:lnTo>
                    <a:pt x="80739" y="120590"/>
                  </a:lnTo>
                  <a:lnTo>
                    <a:pt x="82693" y="122844"/>
                  </a:lnTo>
                  <a:lnTo>
                    <a:pt x="92571" y="139971"/>
                  </a:lnTo>
                  <a:lnTo>
                    <a:pt x="93404" y="145642"/>
                  </a:lnTo>
                  <a:lnTo>
                    <a:pt x="90565" y="157588"/>
                  </a:lnTo>
                  <a:lnTo>
                    <a:pt x="81035" y="176214"/>
                  </a:lnTo>
                  <a:lnTo>
                    <a:pt x="69273" y="188396"/>
                  </a:lnTo>
                  <a:lnTo>
                    <a:pt x="56851" y="196474"/>
                  </a:lnTo>
                  <a:lnTo>
                    <a:pt x="38300" y="201000"/>
                  </a:lnTo>
                  <a:lnTo>
                    <a:pt x="37468" y="201850"/>
                  </a:lnTo>
                  <a:lnTo>
                    <a:pt x="36542" y="204677"/>
                  </a:lnTo>
                  <a:lnTo>
                    <a:pt x="37000" y="205713"/>
                  </a:lnTo>
                  <a:lnTo>
                    <a:pt x="38012" y="206404"/>
                  </a:lnTo>
                  <a:lnTo>
                    <a:pt x="39391" y="206864"/>
                  </a:lnTo>
                  <a:lnTo>
                    <a:pt x="70919" y="228454"/>
                  </a:lnTo>
                  <a:lnTo>
                    <a:pt x="85151" y="244088"/>
                  </a:lnTo>
                  <a:lnTo>
                    <a:pt x="93247" y="248614"/>
                  </a:lnTo>
                  <a:lnTo>
                    <a:pt x="105652" y="2522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33">
              <a:extLst>
                <a:ext uri="{FF2B5EF4-FFF2-40B4-BE49-F238E27FC236}">
                  <a16:creationId xmlns:a16="http://schemas.microsoft.com/office/drawing/2014/main" xmlns="" id="{2567C54C-5991-469A-BAE3-CEE0677E2DC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090248" y="2470150"/>
              <a:ext cx="73927" cy="107951"/>
            </a:xfrm>
            <a:custGeom>
              <a:avLst/>
              <a:gdLst/>
              <a:ahLst/>
              <a:cxnLst/>
              <a:rect l="0" t="0" r="0" b="0"/>
              <a:pathLst>
                <a:path w="73927" h="107951">
                  <a:moveTo>
                    <a:pt x="25052" y="0"/>
                  </a:moveTo>
                  <a:lnTo>
                    <a:pt x="25052" y="0"/>
                  </a:lnTo>
                  <a:lnTo>
                    <a:pt x="24346" y="6481"/>
                  </a:lnTo>
                  <a:lnTo>
                    <a:pt x="14068" y="46711"/>
                  </a:lnTo>
                  <a:lnTo>
                    <a:pt x="7509" y="81306"/>
                  </a:lnTo>
                  <a:lnTo>
                    <a:pt x="2293" y="94254"/>
                  </a:lnTo>
                  <a:lnTo>
                    <a:pt x="1412" y="95292"/>
                  </a:lnTo>
                  <a:lnTo>
                    <a:pt x="826" y="95278"/>
                  </a:lnTo>
                  <a:lnTo>
                    <a:pt x="0" y="88516"/>
                  </a:lnTo>
                  <a:lnTo>
                    <a:pt x="22041" y="41678"/>
                  </a:lnTo>
                  <a:lnTo>
                    <a:pt x="44150" y="10192"/>
                  </a:lnTo>
                  <a:lnTo>
                    <a:pt x="48367" y="6795"/>
                  </a:lnTo>
                  <a:lnTo>
                    <a:pt x="58698" y="3020"/>
                  </a:lnTo>
                  <a:lnTo>
                    <a:pt x="63005" y="3424"/>
                  </a:lnTo>
                  <a:lnTo>
                    <a:pt x="66582" y="5105"/>
                  </a:lnTo>
                  <a:lnTo>
                    <a:pt x="69671" y="7637"/>
                  </a:lnTo>
                  <a:lnTo>
                    <a:pt x="73105" y="16094"/>
                  </a:lnTo>
                  <a:lnTo>
                    <a:pt x="73926" y="27614"/>
                  </a:lnTo>
                  <a:lnTo>
                    <a:pt x="69277" y="74463"/>
                  </a:lnTo>
                  <a:lnTo>
                    <a:pt x="63152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34">
              <a:extLst>
                <a:ext uri="{FF2B5EF4-FFF2-40B4-BE49-F238E27FC236}">
                  <a16:creationId xmlns:a16="http://schemas.microsoft.com/office/drawing/2014/main" xmlns="" id="{9B177876-D754-480F-9CDD-C708382C7E1D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215484" y="2484615"/>
              <a:ext cx="56184" cy="88337"/>
            </a:xfrm>
            <a:custGeom>
              <a:avLst/>
              <a:gdLst/>
              <a:ahLst/>
              <a:cxnLst/>
              <a:rect l="0" t="0" r="0" b="0"/>
              <a:pathLst>
                <a:path w="56184" h="88337">
                  <a:moveTo>
                    <a:pt x="52216" y="10935"/>
                  </a:moveTo>
                  <a:lnTo>
                    <a:pt x="52216" y="10935"/>
                  </a:lnTo>
                  <a:lnTo>
                    <a:pt x="48845" y="4193"/>
                  </a:lnTo>
                  <a:lnTo>
                    <a:pt x="45735" y="2207"/>
                  </a:lnTo>
                  <a:lnTo>
                    <a:pt x="36636" y="0"/>
                  </a:lnTo>
                  <a:lnTo>
                    <a:pt x="12870" y="5500"/>
                  </a:lnTo>
                  <a:lnTo>
                    <a:pt x="6935" y="10134"/>
                  </a:lnTo>
                  <a:lnTo>
                    <a:pt x="341" y="22808"/>
                  </a:lnTo>
                  <a:lnTo>
                    <a:pt x="0" y="52553"/>
                  </a:lnTo>
                  <a:lnTo>
                    <a:pt x="6430" y="68472"/>
                  </a:lnTo>
                  <a:lnTo>
                    <a:pt x="20070" y="83487"/>
                  </a:lnTo>
                  <a:lnTo>
                    <a:pt x="24436" y="86820"/>
                  </a:lnTo>
                  <a:lnTo>
                    <a:pt x="28756" y="88336"/>
                  </a:lnTo>
                  <a:lnTo>
                    <a:pt x="37321" y="88139"/>
                  </a:lnTo>
                  <a:lnTo>
                    <a:pt x="45830" y="81936"/>
                  </a:lnTo>
                  <a:lnTo>
                    <a:pt x="50076" y="77319"/>
                  </a:lnTo>
                  <a:lnTo>
                    <a:pt x="54793" y="66545"/>
                  </a:lnTo>
                  <a:lnTo>
                    <a:pt x="56183" y="55406"/>
                  </a:lnTo>
                  <a:lnTo>
                    <a:pt x="54449" y="45752"/>
                  </a:lnTo>
                  <a:lnTo>
                    <a:pt x="40097" y="7380"/>
                  </a:lnTo>
                  <a:lnTo>
                    <a:pt x="39198" y="7153"/>
                  </a:lnTo>
                  <a:lnTo>
                    <a:pt x="33166" y="10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35">
              <a:extLst>
                <a:ext uri="{FF2B5EF4-FFF2-40B4-BE49-F238E27FC236}">
                  <a16:creationId xmlns:a16="http://schemas.microsoft.com/office/drawing/2014/main" xmlns="" id="{E80D35BB-A81B-4108-ADAB-725C54FCA23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312566" y="2485692"/>
              <a:ext cx="144604" cy="94881"/>
            </a:xfrm>
            <a:custGeom>
              <a:avLst/>
              <a:gdLst/>
              <a:ahLst/>
              <a:cxnLst/>
              <a:rect l="0" t="0" r="0" b="0"/>
              <a:pathLst>
                <a:path w="144604" h="94881">
                  <a:moveTo>
                    <a:pt x="18634" y="3508"/>
                  </a:moveTo>
                  <a:lnTo>
                    <a:pt x="18634" y="3508"/>
                  </a:lnTo>
                  <a:lnTo>
                    <a:pt x="11892" y="137"/>
                  </a:lnTo>
                  <a:lnTo>
                    <a:pt x="9200" y="555"/>
                  </a:lnTo>
                  <a:lnTo>
                    <a:pt x="6701" y="2245"/>
                  </a:lnTo>
                  <a:lnTo>
                    <a:pt x="4329" y="4783"/>
                  </a:lnTo>
                  <a:lnTo>
                    <a:pt x="1692" y="11365"/>
                  </a:lnTo>
                  <a:lnTo>
                    <a:pt x="0" y="40573"/>
                  </a:lnTo>
                  <a:lnTo>
                    <a:pt x="5413" y="59257"/>
                  </a:lnTo>
                  <a:lnTo>
                    <a:pt x="9820" y="68191"/>
                  </a:lnTo>
                  <a:lnTo>
                    <a:pt x="14875" y="73441"/>
                  </a:lnTo>
                  <a:lnTo>
                    <a:pt x="20360" y="76236"/>
                  </a:lnTo>
                  <a:lnTo>
                    <a:pt x="26135" y="77393"/>
                  </a:lnTo>
                  <a:lnTo>
                    <a:pt x="38196" y="74916"/>
                  </a:lnTo>
                  <a:lnTo>
                    <a:pt x="56443" y="65199"/>
                  </a:lnTo>
                  <a:lnTo>
                    <a:pt x="67967" y="55590"/>
                  </a:lnTo>
                  <a:lnTo>
                    <a:pt x="68457" y="55868"/>
                  </a:lnTo>
                  <a:lnTo>
                    <a:pt x="68999" y="58059"/>
                  </a:lnTo>
                  <a:lnTo>
                    <a:pt x="69306" y="63259"/>
                  </a:lnTo>
                  <a:lnTo>
                    <a:pt x="70760" y="65214"/>
                  </a:lnTo>
                  <a:lnTo>
                    <a:pt x="97040" y="84753"/>
                  </a:lnTo>
                  <a:lnTo>
                    <a:pt x="117299" y="94267"/>
                  </a:lnTo>
                  <a:lnTo>
                    <a:pt x="126220" y="94880"/>
                  </a:lnTo>
                  <a:lnTo>
                    <a:pt x="130574" y="94056"/>
                  </a:lnTo>
                  <a:lnTo>
                    <a:pt x="137295" y="89378"/>
                  </a:lnTo>
                  <a:lnTo>
                    <a:pt x="140075" y="86154"/>
                  </a:lnTo>
                  <a:lnTo>
                    <a:pt x="143163" y="76929"/>
                  </a:lnTo>
                  <a:lnTo>
                    <a:pt x="144603" y="42522"/>
                  </a:lnTo>
                  <a:lnTo>
                    <a:pt x="139762" y="19380"/>
                  </a:lnTo>
                  <a:lnTo>
                    <a:pt x="128598" y="363"/>
                  </a:lnTo>
                  <a:lnTo>
                    <a:pt x="129338" y="0"/>
                  </a:lnTo>
                  <a:lnTo>
                    <a:pt x="139284" y="3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36">
              <a:extLst>
                <a:ext uri="{FF2B5EF4-FFF2-40B4-BE49-F238E27FC236}">
                  <a16:creationId xmlns:a16="http://schemas.microsoft.com/office/drawing/2014/main" xmlns="" id="{E5F44951-3887-4569-964D-16F03051FC9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509077" y="2498723"/>
              <a:ext cx="83793" cy="142878"/>
            </a:xfrm>
            <a:custGeom>
              <a:avLst/>
              <a:gdLst/>
              <a:ahLst/>
              <a:cxnLst/>
              <a:rect l="0" t="0" r="0" b="0"/>
              <a:pathLst>
                <a:path w="83793" h="142878">
                  <a:moveTo>
                    <a:pt x="6273" y="28577"/>
                  </a:moveTo>
                  <a:lnTo>
                    <a:pt x="6273" y="28577"/>
                  </a:lnTo>
                  <a:lnTo>
                    <a:pt x="5567" y="38716"/>
                  </a:lnTo>
                  <a:lnTo>
                    <a:pt x="1247" y="56189"/>
                  </a:lnTo>
                  <a:lnTo>
                    <a:pt x="0" y="77509"/>
                  </a:lnTo>
                  <a:lnTo>
                    <a:pt x="680" y="77426"/>
                  </a:lnTo>
                  <a:lnTo>
                    <a:pt x="3317" y="75452"/>
                  </a:lnTo>
                  <a:lnTo>
                    <a:pt x="3596" y="73233"/>
                  </a:lnTo>
                  <a:lnTo>
                    <a:pt x="2026" y="67004"/>
                  </a:lnTo>
                  <a:lnTo>
                    <a:pt x="4620" y="55768"/>
                  </a:lnTo>
                  <a:lnTo>
                    <a:pt x="11887" y="41367"/>
                  </a:lnTo>
                  <a:lnTo>
                    <a:pt x="37669" y="12890"/>
                  </a:lnTo>
                  <a:lnTo>
                    <a:pt x="49860" y="3966"/>
                  </a:lnTo>
                  <a:lnTo>
                    <a:pt x="59981" y="0"/>
                  </a:lnTo>
                  <a:lnTo>
                    <a:pt x="69184" y="119"/>
                  </a:lnTo>
                  <a:lnTo>
                    <a:pt x="73613" y="1138"/>
                  </a:lnTo>
                  <a:lnTo>
                    <a:pt x="77272" y="4640"/>
                  </a:lnTo>
                  <a:lnTo>
                    <a:pt x="83218" y="16057"/>
                  </a:lnTo>
                  <a:lnTo>
                    <a:pt x="83792" y="41722"/>
                  </a:lnTo>
                  <a:lnTo>
                    <a:pt x="73299" y="82000"/>
                  </a:lnTo>
                  <a:lnTo>
                    <a:pt x="58121" y="127735"/>
                  </a:lnTo>
                  <a:lnTo>
                    <a:pt x="50723" y="142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92">
            <a:extLst>
              <a:ext uri="{FF2B5EF4-FFF2-40B4-BE49-F238E27FC236}">
                <a16:creationId xmlns:a16="http://schemas.microsoft.com/office/drawing/2014/main" xmlns="" id="{D949E16C-7D53-46C9-AA68-2134A3820720}"/>
              </a:ext>
            </a:extLst>
          </p:cNvPr>
          <p:cNvGrpSpPr/>
          <p:nvPr/>
        </p:nvGrpSpPr>
        <p:grpSpPr>
          <a:xfrm>
            <a:off x="7308950" y="2905410"/>
            <a:ext cx="444401" cy="288641"/>
            <a:chOff x="7308950" y="2905410"/>
            <a:chExt cx="444401" cy="288641"/>
          </a:xfrm>
        </p:grpSpPr>
        <p:sp>
          <p:nvSpPr>
            <p:cNvPr id="95" name="SMARTInkShape-637">
              <a:extLst>
                <a:ext uri="{FF2B5EF4-FFF2-40B4-BE49-F238E27FC236}">
                  <a16:creationId xmlns:a16="http://schemas.microsoft.com/office/drawing/2014/main" xmlns="" id="{5F4B3F13-434D-49B3-B729-2E7AF24DAB4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308950" y="2905410"/>
              <a:ext cx="117125" cy="271731"/>
            </a:xfrm>
            <a:custGeom>
              <a:avLst/>
              <a:gdLst/>
              <a:ahLst/>
              <a:cxnLst/>
              <a:rect l="0" t="0" r="0" b="0"/>
              <a:pathLst>
                <a:path w="117125" h="271731">
                  <a:moveTo>
                    <a:pt x="6250" y="66390"/>
                  </a:moveTo>
                  <a:lnTo>
                    <a:pt x="6250" y="66390"/>
                  </a:lnTo>
                  <a:lnTo>
                    <a:pt x="6250" y="69761"/>
                  </a:lnTo>
                  <a:lnTo>
                    <a:pt x="11717" y="96897"/>
                  </a:lnTo>
                  <a:lnTo>
                    <a:pt x="13131" y="134139"/>
                  </a:lnTo>
                  <a:lnTo>
                    <a:pt x="15710" y="181529"/>
                  </a:lnTo>
                  <a:lnTo>
                    <a:pt x="13215" y="228285"/>
                  </a:lnTo>
                  <a:lnTo>
                    <a:pt x="12653" y="271730"/>
                  </a:lnTo>
                  <a:lnTo>
                    <a:pt x="11930" y="271722"/>
                  </a:lnTo>
                  <a:lnTo>
                    <a:pt x="3766" y="227058"/>
                  </a:lnTo>
                  <a:lnTo>
                    <a:pt x="1046" y="180866"/>
                  </a:lnTo>
                  <a:lnTo>
                    <a:pt x="240" y="134803"/>
                  </a:lnTo>
                  <a:lnTo>
                    <a:pt x="0" y="96617"/>
                  </a:lnTo>
                  <a:lnTo>
                    <a:pt x="6671" y="59589"/>
                  </a:lnTo>
                  <a:lnTo>
                    <a:pt x="21568" y="20701"/>
                  </a:lnTo>
                  <a:lnTo>
                    <a:pt x="29756" y="8219"/>
                  </a:lnTo>
                  <a:lnTo>
                    <a:pt x="39980" y="1731"/>
                  </a:lnTo>
                  <a:lnTo>
                    <a:pt x="45670" y="0"/>
                  </a:lnTo>
                  <a:lnTo>
                    <a:pt x="50874" y="258"/>
                  </a:lnTo>
                  <a:lnTo>
                    <a:pt x="60420" y="4307"/>
                  </a:lnTo>
                  <a:lnTo>
                    <a:pt x="77099" y="21262"/>
                  </a:lnTo>
                  <a:lnTo>
                    <a:pt x="83600" y="38102"/>
                  </a:lnTo>
                  <a:lnTo>
                    <a:pt x="85378" y="69297"/>
                  </a:lnTo>
                  <a:lnTo>
                    <a:pt x="79554" y="101589"/>
                  </a:lnTo>
                  <a:lnTo>
                    <a:pt x="65768" y="149037"/>
                  </a:lnTo>
                  <a:lnTo>
                    <a:pt x="63712" y="154467"/>
                  </a:lnTo>
                  <a:lnTo>
                    <a:pt x="66863" y="151675"/>
                  </a:lnTo>
                  <a:lnTo>
                    <a:pt x="74111" y="152037"/>
                  </a:lnTo>
                  <a:lnTo>
                    <a:pt x="92640" y="158018"/>
                  </a:lnTo>
                  <a:lnTo>
                    <a:pt x="108988" y="180793"/>
                  </a:lnTo>
                  <a:lnTo>
                    <a:pt x="117124" y="210981"/>
                  </a:lnTo>
                  <a:lnTo>
                    <a:pt x="111502" y="231782"/>
                  </a:lnTo>
                  <a:lnTo>
                    <a:pt x="106051" y="242268"/>
                  </a:lnTo>
                  <a:lnTo>
                    <a:pt x="90587" y="257682"/>
                  </a:lnTo>
                  <a:lnTo>
                    <a:pt x="81524" y="263768"/>
                  </a:lnTo>
                  <a:lnTo>
                    <a:pt x="62047" y="268648"/>
                  </a:lnTo>
                  <a:lnTo>
                    <a:pt x="51915" y="268962"/>
                  </a:lnTo>
                  <a:lnTo>
                    <a:pt x="33131" y="263667"/>
                  </a:lnTo>
                  <a:lnTo>
                    <a:pt x="24170" y="259291"/>
                  </a:lnTo>
                  <a:lnTo>
                    <a:pt x="19608" y="254258"/>
                  </a:lnTo>
                  <a:lnTo>
                    <a:pt x="17977" y="248785"/>
                  </a:lnTo>
                  <a:lnTo>
                    <a:pt x="18301" y="243020"/>
                  </a:lnTo>
                  <a:lnTo>
                    <a:pt x="21340" y="237766"/>
                  </a:lnTo>
                  <a:lnTo>
                    <a:pt x="44350" y="2187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38">
              <a:extLst>
                <a:ext uri="{FF2B5EF4-FFF2-40B4-BE49-F238E27FC236}">
                  <a16:creationId xmlns:a16="http://schemas.microsoft.com/office/drawing/2014/main" xmlns="" id="{5C57C9E5-B44D-4A09-97E5-79C8DBC9EB4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620000" y="2923648"/>
              <a:ext cx="19006" cy="251735"/>
            </a:xfrm>
            <a:custGeom>
              <a:avLst/>
              <a:gdLst/>
              <a:ahLst/>
              <a:cxnLst/>
              <a:rect l="0" t="0" r="0" b="0"/>
              <a:pathLst>
                <a:path w="19006" h="251735">
                  <a:moveTo>
                    <a:pt x="6350" y="16402"/>
                  </a:moveTo>
                  <a:lnTo>
                    <a:pt x="6350" y="16402"/>
                  </a:lnTo>
                  <a:lnTo>
                    <a:pt x="11419" y="3310"/>
                  </a:lnTo>
                  <a:lnTo>
                    <a:pt x="15188" y="0"/>
                  </a:lnTo>
                  <a:lnTo>
                    <a:pt x="16476" y="528"/>
                  </a:lnTo>
                  <a:lnTo>
                    <a:pt x="17334" y="2292"/>
                  </a:lnTo>
                  <a:lnTo>
                    <a:pt x="18899" y="45790"/>
                  </a:lnTo>
                  <a:lnTo>
                    <a:pt x="19005" y="84846"/>
                  </a:lnTo>
                  <a:lnTo>
                    <a:pt x="17155" y="132167"/>
                  </a:lnTo>
                  <a:lnTo>
                    <a:pt x="13974" y="164514"/>
                  </a:lnTo>
                  <a:lnTo>
                    <a:pt x="8217" y="208376"/>
                  </a:lnTo>
                  <a:lnTo>
                    <a:pt x="542" y="251734"/>
                  </a:lnTo>
                  <a:lnTo>
                    <a:pt x="0" y="2513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39">
              <a:extLst>
                <a:ext uri="{FF2B5EF4-FFF2-40B4-BE49-F238E27FC236}">
                  <a16:creationId xmlns:a16="http://schemas.microsoft.com/office/drawing/2014/main" xmlns="" id="{66114809-CF7B-46CB-B6E9-D0B69899CC9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538333" y="2914650"/>
              <a:ext cx="195968" cy="50801"/>
            </a:xfrm>
            <a:custGeom>
              <a:avLst/>
              <a:gdLst/>
              <a:ahLst/>
              <a:cxnLst/>
              <a:rect l="0" t="0" r="0" b="0"/>
              <a:pathLst>
                <a:path w="195968" h="50801">
                  <a:moveTo>
                    <a:pt x="5467" y="50800"/>
                  </a:moveTo>
                  <a:lnTo>
                    <a:pt x="5467" y="50800"/>
                  </a:lnTo>
                  <a:lnTo>
                    <a:pt x="2096" y="47429"/>
                  </a:lnTo>
                  <a:lnTo>
                    <a:pt x="441" y="43893"/>
                  </a:lnTo>
                  <a:lnTo>
                    <a:pt x="0" y="41962"/>
                  </a:lnTo>
                  <a:lnTo>
                    <a:pt x="8916" y="36053"/>
                  </a:lnTo>
                  <a:lnTo>
                    <a:pt x="41297" y="22912"/>
                  </a:lnTo>
                  <a:lnTo>
                    <a:pt x="74308" y="13006"/>
                  </a:lnTo>
                  <a:lnTo>
                    <a:pt x="112498" y="6251"/>
                  </a:lnTo>
                  <a:lnTo>
                    <a:pt x="147345" y="2778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40">
              <a:extLst>
                <a:ext uri="{FF2B5EF4-FFF2-40B4-BE49-F238E27FC236}">
                  <a16:creationId xmlns:a16="http://schemas.microsoft.com/office/drawing/2014/main" xmlns="" id="{010DE719-8203-4FA8-94FC-1AA5FD918F8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569200" y="316865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19459" y="18493"/>
                  </a:lnTo>
                  <a:lnTo>
                    <a:pt x="59739" y="7102"/>
                  </a:lnTo>
                  <a:lnTo>
                    <a:pt x="99388" y="2104"/>
                  </a:lnTo>
                  <a:lnTo>
                    <a:pt x="131661" y="93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93">
            <a:extLst>
              <a:ext uri="{FF2B5EF4-FFF2-40B4-BE49-F238E27FC236}">
                <a16:creationId xmlns:a16="http://schemas.microsoft.com/office/drawing/2014/main" xmlns="" id="{0726555A-9F38-406C-B577-7935A565758F}"/>
              </a:ext>
            </a:extLst>
          </p:cNvPr>
          <p:cNvGrpSpPr/>
          <p:nvPr/>
        </p:nvGrpSpPr>
        <p:grpSpPr>
          <a:xfrm>
            <a:off x="8070607" y="3007008"/>
            <a:ext cx="855982" cy="163335"/>
            <a:chOff x="8070607" y="3007008"/>
            <a:chExt cx="855982" cy="163335"/>
          </a:xfrm>
        </p:grpSpPr>
        <p:sp>
          <p:nvSpPr>
            <p:cNvPr id="100" name="SMARTInkShape-641">
              <a:extLst>
                <a:ext uri="{FF2B5EF4-FFF2-40B4-BE49-F238E27FC236}">
                  <a16:creationId xmlns:a16="http://schemas.microsoft.com/office/drawing/2014/main" xmlns="" id="{B5BF9124-E165-4F5A-9D8A-C607CDC89A3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070607" y="3027038"/>
              <a:ext cx="127244" cy="116213"/>
            </a:xfrm>
            <a:custGeom>
              <a:avLst/>
              <a:gdLst/>
              <a:ahLst/>
              <a:cxnLst/>
              <a:rect l="0" t="0" r="0" b="0"/>
              <a:pathLst>
                <a:path w="127244" h="116213">
                  <a:moveTo>
                    <a:pt x="76443" y="33662"/>
                  </a:moveTo>
                  <a:lnTo>
                    <a:pt x="76443" y="33662"/>
                  </a:lnTo>
                  <a:lnTo>
                    <a:pt x="46589" y="7179"/>
                  </a:lnTo>
                  <a:lnTo>
                    <a:pt x="34044" y="102"/>
                  </a:lnTo>
                  <a:lnTo>
                    <a:pt x="30538" y="0"/>
                  </a:lnTo>
                  <a:lnTo>
                    <a:pt x="27495" y="1343"/>
                  </a:lnTo>
                  <a:lnTo>
                    <a:pt x="20822" y="8714"/>
                  </a:lnTo>
                  <a:lnTo>
                    <a:pt x="3054" y="40310"/>
                  </a:lnTo>
                  <a:lnTo>
                    <a:pt x="0" y="48677"/>
                  </a:lnTo>
                  <a:lnTo>
                    <a:pt x="370" y="65500"/>
                  </a:lnTo>
                  <a:lnTo>
                    <a:pt x="5239" y="80973"/>
                  </a:lnTo>
                  <a:lnTo>
                    <a:pt x="12106" y="92554"/>
                  </a:lnTo>
                  <a:lnTo>
                    <a:pt x="16618" y="95501"/>
                  </a:lnTo>
                  <a:lnTo>
                    <a:pt x="27275" y="96894"/>
                  </a:lnTo>
                  <a:lnTo>
                    <a:pt x="41806" y="93711"/>
                  </a:lnTo>
                  <a:lnTo>
                    <a:pt x="50700" y="86456"/>
                  </a:lnTo>
                  <a:lnTo>
                    <a:pt x="68446" y="61687"/>
                  </a:lnTo>
                  <a:lnTo>
                    <a:pt x="68995" y="61518"/>
                  </a:lnTo>
                  <a:lnTo>
                    <a:pt x="69361" y="62110"/>
                  </a:lnTo>
                  <a:lnTo>
                    <a:pt x="71408" y="75116"/>
                  </a:lnTo>
                  <a:lnTo>
                    <a:pt x="94498" y="101950"/>
                  </a:lnTo>
                  <a:lnTo>
                    <a:pt x="127243" y="1162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42">
              <a:extLst>
                <a:ext uri="{FF2B5EF4-FFF2-40B4-BE49-F238E27FC236}">
                  <a16:creationId xmlns:a16="http://schemas.microsoft.com/office/drawing/2014/main" xmlns="" id="{6D34732B-2691-4242-A573-F5A81D584AC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224052" y="3024365"/>
              <a:ext cx="43649" cy="136027"/>
            </a:xfrm>
            <a:custGeom>
              <a:avLst/>
              <a:gdLst/>
              <a:ahLst/>
              <a:cxnLst/>
              <a:rect l="0" t="0" r="0" b="0"/>
              <a:pathLst>
                <a:path w="43649" h="136027">
                  <a:moveTo>
                    <a:pt x="43648" y="10935"/>
                  </a:moveTo>
                  <a:lnTo>
                    <a:pt x="43648" y="10935"/>
                  </a:lnTo>
                  <a:lnTo>
                    <a:pt x="36906" y="4193"/>
                  </a:lnTo>
                  <a:lnTo>
                    <a:pt x="27951" y="883"/>
                  </a:lnTo>
                  <a:lnTo>
                    <a:pt x="22600" y="0"/>
                  </a:lnTo>
                  <a:lnTo>
                    <a:pt x="17622" y="823"/>
                  </a:lnTo>
                  <a:lnTo>
                    <a:pt x="8327" y="5500"/>
                  </a:lnTo>
                  <a:lnTo>
                    <a:pt x="3255" y="10401"/>
                  </a:lnTo>
                  <a:lnTo>
                    <a:pt x="1902" y="12695"/>
                  </a:lnTo>
                  <a:lnTo>
                    <a:pt x="0" y="22667"/>
                  </a:lnTo>
                  <a:lnTo>
                    <a:pt x="3318" y="32377"/>
                  </a:lnTo>
                  <a:lnTo>
                    <a:pt x="16945" y="52486"/>
                  </a:lnTo>
                  <a:lnTo>
                    <a:pt x="38232" y="73132"/>
                  </a:lnTo>
                  <a:lnTo>
                    <a:pt x="41241" y="83028"/>
                  </a:lnTo>
                  <a:lnTo>
                    <a:pt x="43172" y="103257"/>
                  </a:lnTo>
                  <a:lnTo>
                    <a:pt x="37792" y="114056"/>
                  </a:lnTo>
                  <a:lnTo>
                    <a:pt x="24745" y="128273"/>
                  </a:lnTo>
                  <a:lnTo>
                    <a:pt x="14436" y="136026"/>
                  </a:lnTo>
                  <a:lnTo>
                    <a:pt x="13589" y="135957"/>
                  </a:lnTo>
                  <a:lnTo>
                    <a:pt x="13026" y="135205"/>
                  </a:lnTo>
                  <a:lnTo>
                    <a:pt x="11898" y="131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43">
              <a:extLst>
                <a:ext uri="{FF2B5EF4-FFF2-40B4-BE49-F238E27FC236}">
                  <a16:creationId xmlns:a16="http://schemas.microsoft.com/office/drawing/2014/main" xmlns="" id="{2968BE86-08BA-4929-9159-D2AB2E8DDA5A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324341" y="3013614"/>
              <a:ext cx="57660" cy="156729"/>
            </a:xfrm>
            <a:custGeom>
              <a:avLst/>
              <a:gdLst/>
              <a:ahLst/>
              <a:cxnLst/>
              <a:rect l="0" t="0" r="0" b="0"/>
              <a:pathLst>
                <a:path w="57660" h="156729">
                  <a:moveTo>
                    <a:pt x="57659" y="15336"/>
                  </a:moveTo>
                  <a:lnTo>
                    <a:pt x="57659" y="15336"/>
                  </a:lnTo>
                  <a:lnTo>
                    <a:pt x="57659" y="11965"/>
                  </a:lnTo>
                  <a:lnTo>
                    <a:pt x="53896" y="8429"/>
                  </a:lnTo>
                  <a:lnTo>
                    <a:pt x="36611" y="409"/>
                  </a:lnTo>
                  <a:lnTo>
                    <a:pt x="26902" y="0"/>
                  </a:lnTo>
                  <a:lnTo>
                    <a:pt x="22338" y="879"/>
                  </a:lnTo>
                  <a:lnTo>
                    <a:pt x="9171" y="8857"/>
                  </a:lnTo>
                  <a:lnTo>
                    <a:pt x="4358" y="16219"/>
                  </a:lnTo>
                  <a:lnTo>
                    <a:pt x="3076" y="20158"/>
                  </a:lnTo>
                  <a:lnTo>
                    <a:pt x="3531" y="30179"/>
                  </a:lnTo>
                  <a:lnTo>
                    <a:pt x="9572" y="53859"/>
                  </a:lnTo>
                  <a:lnTo>
                    <a:pt x="31889" y="100176"/>
                  </a:lnTo>
                  <a:lnTo>
                    <a:pt x="34916" y="115132"/>
                  </a:lnTo>
                  <a:lnTo>
                    <a:pt x="32654" y="134746"/>
                  </a:lnTo>
                  <a:lnTo>
                    <a:pt x="29377" y="145078"/>
                  </a:lnTo>
                  <a:lnTo>
                    <a:pt x="21805" y="152491"/>
                  </a:lnTo>
                  <a:lnTo>
                    <a:pt x="16824" y="155456"/>
                  </a:lnTo>
                  <a:lnTo>
                    <a:pt x="12090" y="156728"/>
                  </a:lnTo>
                  <a:lnTo>
                    <a:pt x="3069" y="156258"/>
                  </a:lnTo>
                  <a:lnTo>
                    <a:pt x="804" y="154440"/>
                  </a:lnTo>
                  <a:lnTo>
                    <a:pt x="0" y="151816"/>
                  </a:lnTo>
                  <a:lnTo>
                    <a:pt x="509" y="1423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44">
              <a:extLst>
                <a:ext uri="{FF2B5EF4-FFF2-40B4-BE49-F238E27FC236}">
                  <a16:creationId xmlns:a16="http://schemas.microsoft.com/office/drawing/2014/main" xmlns="" id="{03097B7A-F0FB-440A-84D6-F8F0157133E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440895" y="3035300"/>
              <a:ext cx="125256" cy="107951"/>
            </a:xfrm>
            <a:custGeom>
              <a:avLst/>
              <a:gdLst/>
              <a:ahLst/>
              <a:cxnLst/>
              <a:rect l="0" t="0" r="0" b="0"/>
              <a:pathLst>
                <a:path w="125256" h="107951">
                  <a:moveTo>
                    <a:pt x="30005" y="0"/>
                  </a:moveTo>
                  <a:lnTo>
                    <a:pt x="30005" y="0"/>
                  </a:lnTo>
                  <a:lnTo>
                    <a:pt x="19866" y="706"/>
                  </a:lnTo>
                  <a:lnTo>
                    <a:pt x="12329" y="3371"/>
                  </a:lnTo>
                  <a:lnTo>
                    <a:pt x="6156" y="8789"/>
                  </a:lnTo>
                  <a:lnTo>
                    <a:pt x="3522" y="12209"/>
                  </a:lnTo>
                  <a:lnTo>
                    <a:pt x="596" y="21654"/>
                  </a:lnTo>
                  <a:lnTo>
                    <a:pt x="0" y="33613"/>
                  </a:lnTo>
                  <a:lnTo>
                    <a:pt x="5519" y="75713"/>
                  </a:lnTo>
                  <a:lnTo>
                    <a:pt x="16440" y="97741"/>
                  </a:lnTo>
                  <a:lnTo>
                    <a:pt x="21154" y="103412"/>
                  </a:lnTo>
                  <a:lnTo>
                    <a:pt x="25601" y="105933"/>
                  </a:lnTo>
                  <a:lnTo>
                    <a:pt x="27774" y="105194"/>
                  </a:lnTo>
                  <a:lnTo>
                    <a:pt x="32071" y="100611"/>
                  </a:lnTo>
                  <a:lnTo>
                    <a:pt x="53655" y="53626"/>
                  </a:lnTo>
                  <a:lnTo>
                    <a:pt x="61044" y="17269"/>
                  </a:lnTo>
                  <a:lnTo>
                    <a:pt x="61986" y="16451"/>
                  </a:lnTo>
                  <a:lnTo>
                    <a:pt x="63320" y="16612"/>
                  </a:lnTo>
                  <a:lnTo>
                    <a:pt x="64914" y="17425"/>
                  </a:lnTo>
                  <a:lnTo>
                    <a:pt x="70530" y="28681"/>
                  </a:lnTo>
                  <a:lnTo>
                    <a:pt x="77480" y="72627"/>
                  </a:lnTo>
                  <a:lnTo>
                    <a:pt x="83191" y="90820"/>
                  </a:lnTo>
                  <a:lnTo>
                    <a:pt x="91038" y="100572"/>
                  </a:lnTo>
                  <a:lnTo>
                    <a:pt x="96093" y="105148"/>
                  </a:lnTo>
                  <a:lnTo>
                    <a:pt x="101580" y="107493"/>
                  </a:lnTo>
                  <a:lnTo>
                    <a:pt x="125255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45">
              <a:extLst>
                <a:ext uri="{FF2B5EF4-FFF2-40B4-BE49-F238E27FC236}">
                  <a16:creationId xmlns:a16="http://schemas.microsoft.com/office/drawing/2014/main" xmlns="" id="{8FB26580-E39E-45F9-A65F-E59C2BE5DD94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591550" y="3007008"/>
              <a:ext cx="335039" cy="161643"/>
            </a:xfrm>
            <a:custGeom>
              <a:avLst/>
              <a:gdLst/>
              <a:ahLst/>
              <a:cxnLst/>
              <a:rect l="0" t="0" r="0" b="0"/>
              <a:pathLst>
                <a:path w="335039" h="161643">
                  <a:moveTo>
                    <a:pt x="0" y="47342"/>
                  </a:moveTo>
                  <a:lnTo>
                    <a:pt x="0" y="47342"/>
                  </a:lnTo>
                  <a:lnTo>
                    <a:pt x="5467" y="41875"/>
                  </a:lnTo>
                  <a:lnTo>
                    <a:pt x="6467" y="42286"/>
                  </a:lnTo>
                  <a:lnTo>
                    <a:pt x="9459" y="44625"/>
                  </a:lnTo>
                  <a:lnTo>
                    <a:pt x="15110" y="56650"/>
                  </a:lnTo>
                  <a:lnTo>
                    <a:pt x="17883" y="76989"/>
                  </a:lnTo>
                  <a:lnTo>
                    <a:pt x="15752" y="108684"/>
                  </a:lnTo>
                  <a:lnTo>
                    <a:pt x="18398" y="120607"/>
                  </a:lnTo>
                  <a:lnTo>
                    <a:pt x="18615" y="120880"/>
                  </a:lnTo>
                  <a:lnTo>
                    <a:pt x="31281" y="79047"/>
                  </a:lnTo>
                  <a:lnTo>
                    <a:pt x="45487" y="53130"/>
                  </a:lnTo>
                  <a:lnTo>
                    <a:pt x="58241" y="40433"/>
                  </a:lnTo>
                  <a:lnTo>
                    <a:pt x="64220" y="37216"/>
                  </a:lnTo>
                  <a:lnTo>
                    <a:pt x="66097" y="37769"/>
                  </a:lnTo>
                  <a:lnTo>
                    <a:pt x="67348" y="39549"/>
                  </a:lnTo>
                  <a:lnTo>
                    <a:pt x="68182" y="42147"/>
                  </a:lnTo>
                  <a:lnTo>
                    <a:pt x="64604" y="87484"/>
                  </a:lnTo>
                  <a:lnTo>
                    <a:pt x="63717" y="102857"/>
                  </a:lnTo>
                  <a:lnTo>
                    <a:pt x="70306" y="93895"/>
                  </a:lnTo>
                  <a:lnTo>
                    <a:pt x="92460" y="48388"/>
                  </a:lnTo>
                  <a:lnTo>
                    <a:pt x="103182" y="38164"/>
                  </a:lnTo>
                  <a:lnTo>
                    <a:pt x="107593" y="35579"/>
                  </a:lnTo>
                  <a:lnTo>
                    <a:pt x="111240" y="34561"/>
                  </a:lnTo>
                  <a:lnTo>
                    <a:pt x="114377" y="34588"/>
                  </a:lnTo>
                  <a:lnTo>
                    <a:pt x="116467" y="36017"/>
                  </a:lnTo>
                  <a:lnTo>
                    <a:pt x="117863" y="38381"/>
                  </a:lnTo>
                  <a:lnTo>
                    <a:pt x="133443" y="85705"/>
                  </a:lnTo>
                  <a:lnTo>
                    <a:pt x="138330" y="97553"/>
                  </a:lnTo>
                  <a:lnTo>
                    <a:pt x="145205" y="107523"/>
                  </a:lnTo>
                  <a:lnTo>
                    <a:pt x="152966" y="112895"/>
                  </a:lnTo>
                  <a:lnTo>
                    <a:pt x="157011" y="114327"/>
                  </a:lnTo>
                  <a:lnTo>
                    <a:pt x="165267" y="114037"/>
                  </a:lnTo>
                  <a:lnTo>
                    <a:pt x="175052" y="110145"/>
                  </a:lnTo>
                  <a:lnTo>
                    <a:pt x="195016" y="96054"/>
                  </a:lnTo>
                  <a:lnTo>
                    <a:pt x="210496" y="77062"/>
                  </a:lnTo>
                  <a:lnTo>
                    <a:pt x="224605" y="45399"/>
                  </a:lnTo>
                  <a:lnTo>
                    <a:pt x="226119" y="35189"/>
                  </a:lnTo>
                  <a:lnTo>
                    <a:pt x="224440" y="28300"/>
                  </a:lnTo>
                  <a:lnTo>
                    <a:pt x="223005" y="26181"/>
                  </a:lnTo>
                  <a:lnTo>
                    <a:pt x="221342" y="24768"/>
                  </a:lnTo>
                  <a:lnTo>
                    <a:pt x="219528" y="23826"/>
                  </a:lnTo>
                  <a:lnTo>
                    <a:pt x="216908" y="25314"/>
                  </a:lnTo>
                  <a:lnTo>
                    <a:pt x="210233" y="32613"/>
                  </a:lnTo>
                  <a:lnTo>
                    <a:pt x="201912" y="48622"/>
                  </a:lnTo>
                  <a:lnTo>
                    <a:pt x="198350" y="70142"/>
                  </a:lnTo>
                  <a:lnTo>
                    <a:pt x="200664" y="91022"/>
                  </a:lnTo>
                  <a:lnTo>
                    <a:pt x="205836" y="102268"/>
                  </a:lnTo>
                  <a:lnTo>
                    <a:pt x="209191" y="107243"/>
                  </a:lnTo>
                  <a:lnTo>
                    <a:pt x="213544" y="110559"/>
                  </a:lnTo>
                  <a:lnTo>
                    <a:pt x="224026" y="114244"/>
                  </a:lnTo>
                  <a:lnTo>
                    <a:pt x="248568" y="109576"/>
                  </a:lnTo>
                  <a:lnTo>
                    <a:pt x="282690" y="94652"/>
                  </a:lnTo>
                  <a:lnTo>
                    <a:pt x="303894" y="76647"/>
                  </a:lnTo>
                  <a:lnTo>
                    <a:pt x="322170" y="49597"/>
                  </a:lnTo>
                  <a:lnTo>
                    <a:pt x="331270" y="21356"/>
                  </a:lnTo>
                  <a:lnTo>
                    <a:pt x="331146" y="8511"/>
                  </a:lnTo>
                  <a:lnTo>
                    <a:pt x="328713" y="4521"/>
                  </a:lnTo>
                  <a:lnTo>
                    <a:pt x="324976" y="1862"/>
                  </a:lnTo>
                  <a:lnTo>
                    <a:pt x="320366" y="88"/>
                  </a:lnTo>
                  <a:lnTo>
                    <a:pt x="311483" y="0"/>
                  </a:lnTo>
                  <a:lnTo>
                    <a:pt x="307139" y="964"/>
                  </a:lnTo>
                  <a:lnTo>
                    <a:pt x="304242" y="3017"/>
                  </a:lnTo>
                  <a:lnTo>
                    <a:pt x="302311" y="5798"/>
                  </a:lnTo>
                  <a:lnTo>
                    <a:pt x="301023" y="9063"/>
                  </a:lnTo>
                  <a:lnTo>
                    <a:pt x="301475" y="18335"/>
                  </a:lnTo>
                  <a:lnTo>
                    <a:pt x="313444" y="60202"/>
                  </a:lnTo>
                  <a:lnTo>
                    <a:pt x="331449" y="101527"/>
                  </a:lnTo>
                  <a:lnTo>
                    <a:pt x="335038" y="122664"/>
                  </a:lnTo>
                  <a:lnTo>
                    <a:pt x="332731" y="138960"/>
                  </a:lnTo>
                  <a:lnTo>
                    <a:pt x="325680" y="148269"/>
                  </a:lnTo>
                  <a:lnTo>
                    <a:pt x="320836" y="152727"/>
                  </a:lnTo>
                  <a:lnTo>
                    <a:pt x="307929" y="157680"/>
                  </a:lnTo>
                  <a:lnTo>
                    <a:pt x="285750" y="1616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94">
            <a:extLst>
              <a:ext uri="{FF2B5EF4-FFF2-40B4-BE49-F238E27FC236}">
                <a16:creationId xmlns:a16="http://schemas.microsoft.com/office/drawing/2014/main" xmlns="" id="{1A8287AE-62B1-42C1-A25B-6D338847C8B0}"/>
              </a:ext>
            </a:extLst>
          </p:cNvPr>
          <p:cNvGrpSpPr/>
          <p:nvPr/>
        </p:nvGrpSpPr>
        <p:grpSpPr>
          <a:xfrm>
            <a:off x="9290050" y="2797942"/>
            <a:ext cx="845637" cy="567559"/>
            <a:chOff x="9290050" y="2797942"/>
            <a:chExt cx="845637" cy="567559"/>
          </a:xfrm>
        </p:grpSpPr>
        <p:sp>
          <p:nvSpPr>
            <p:cNvPr id="106" name="SMARTInkShape-646">
              <a:extLst>
                <a:ext uri="{FF2B5EF4-FFF2-40B4-BE49-F238E27FC236}">
                  <a16:creationId xmlns:a16="http://schemas.microsoft.com/office/drawing/2014/main" xmlns="" id="{852263F7-5DF7-4F1A-B398-413A7C3CDC2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290050" y="3086100"/>
              <a:ext cx="9114" cy="279401"/>
            </a:xfrm>
            <a:custGeom>
              <a:avLst/>
              <a:gdLst/>
              <a:ahLst/>
              <a:cxnLst/>
              <a:rect l="0" t="0" r="0" b="0"/>
              <a:pathLst>
                <a:path w="9114" h="2794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880" y="55289"/>
                  </a:lnTo>
                  <a:lnTo>
                    <a:pt x="5121" y="100657"/>
                  </a:lnTo>
                  <a:lnTo>
                    <a:pt x="8861" y="135753"/>
                  </a:lnTo>
                  <a:lnTo>
                    <a:pt x="9113" y="172518"/>
                  </a:lnTo>
                  <a:lnTo>
                    <a:pt x="6872" y="207908"/>
                  </a:lnTo>
                  <a:lnTo>
                    <a:pt x="2350" y="249515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47">
              <a:extLst>
                <a:ext uri="{FF2B5EF4-FFF2-40B4-BE49-F238E27FC236}">
                  <a16:creationId xmlns:a16="http://schemas.microsoft.com/office/drawing/2014/main" xmlns="" id="{AA116067-979C-4D70-A177-242D482F38E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296816" y="3012028"/>
              <a:ext cx="97756" cy="154564"/>
            </a:xfrm>
            <a:custGeom>
              <a:avLst/>
              <a:gdLst/>
              <a:ahLst/>
              <a:cxnLst/>
              <a:rect l="0" t="0" r="0" b="0"/>
              <a:pathLst>
                <a:path w="97756" h="154564">
                  <a:moveTo>
                    <a:pt x="18634" y="118522"/>
                  </a:moveTo>
                  <a:lnTo>
                    <a:pt x="18634" y="118522"/>
                  </a:lnTo>
                  <a:lnTo>
                    <a:pt x="6701" y="78959"/>
                  </a:lnTo>
                  <a:lnTo>
                    <a:pt x="521" y="33088"/>
                  </a:lnTo>
                  <a:lnTo>
                    <a:pt x="0" y="18462"/>
                  </a:lnTo>
                  <a:lnTo>
                    <a:pt x="1978" y="13010"/>
                  </a:lnTo>
                  <a:lnTo>
                    <a:pt x="9820" y="5071"/>
                  </a:lnTo>
                  <a:lnTo>
                    <a:pt x="20361" y="1071"/>
                  </a:lnTo>
                  <a:lnTo>
                    <a:pt x="33513" y="0"/>
                  </a:lnTo>
                  <a:lnTo>
                    <a:pt x="51117" y="1875"/>
                  </a:lnTo>
                  <a:lnTo>
                    <a:pt x="66938" y="8824"/>
                  </a:lnTo>
                  <a:lnTo>
                    <a:pt x="80319" y="19673"/>
                  </a:lnTo>
                  <a:lnTo>
                    <a:pt x="90969" y="33902"/>
                  </a:lnTo>
                  <a:lnTo>
                    <a:pt x="96645" y="51515"/>
                  </a:lnTo>
                  <a:lnTo>
                    <a:pt x="97755" y="71102"/>
                  </a:lnTo>
                  <a:lnTo>
                    <a:pt x="93546" y="91567"/>
                  </a:lnTo>
                  <a:lnTo>
                    <a:pt x="79870" y="116179"/>
                  </a:lnTo>
                  <a:lnTo>
                    <a:pt x="55671" y="136878"/>
                  </a:lnTo>
                  <a:lnTo>
                    <a:pt x="14347" y="151990"/>
                  </a:lnTo>
                  <a:lnTo>
                    <a:pt x="3088" y="154563"/>
                  </a:lnTo>
                  <a:lnTo>
                    <a:pt x="1920" y="153133"/>
                  </a:lnTo>
                  <a:lnTo>
                    <a:pt x="12284" y="137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48">
              <a:extLst>
                <a:ext uri="{FF2B5EF4-FFF2-40B4-BE49-F238E27FC236}">
                  <a16:creationId xmlns:a16="http://schemas.microsoft.com/office/drawing/2014/main" xmlns="" id="{6040D5E4-2C80-425F-B7EB-4E2F81FED93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671050" y="2797942"/>
              <a:ext cx="190501" cy="364359"/>
            </a:xfrm>
            <a:custGeom>
              <a:avLst/>
              <a:gdLst/>
              <a:ahLst/>
              <a:cxnLst/>
              <a:rect l="0" t="0" r="0" b="0"/>
              <a:pathLst>
                <a:path w="190501" h="364359">
                  <a:moveTo>
                    <a:pt x="0" y="211958"/>
                  </a:moveTo>
                  <a:lnTo>
                    <a:pt x="0" y="211958"/>
                  </a:lnTo>
                  <a:lnTo>
                    <a:pt x="3370" y="211958"/>
                  </a:lnTo>
                  <a:lnTo>
                    <a:pt x="33588" y="196261"/>
                  </a:lnTo>
                  <a:lnTo>
                    <a:pt x="69350" y="166524"/>
                  </a:lnTo>
                  <a:lnTo>
                    <a:pt x="99963" y="130214"/>
                  </a:lnTo>
                  <a:lnTo>
                    <a:pt x="117100" y="98722"/>
                  </a:lnTo>
                  <a:lnTo>
                    <a:pt x="133004" y="52818"/>
                  </a:lnTo>
                  <a:lnTo>
                    <a:pt x="135835" y="20637"/>
                  </a:lnTo>
                  <a:lnTo>
                    <a:pt x="133749" y="6982"/>
                  </a:lnTo>
                  <a:lnTo>
                    <a:pt x="130470" y="913"/>
                  </a:lnTo>
                  <a:lnTo>
                    <a:pt x="128608" y="0"/>
                  </a:lnTo>
                  <a:lnTo>
                    <a:pt x="126661" y="97"/>
                  </a:lnTo>
                  <a:lnTo>
                    <a:pt x="124658" y="867"/>
                  </a:lnTo>
                  <a:lnTo>
                    <a:pt x="118466" y="18806"/>
                  </a:lnTo>
                  <a:lnTo>
                    <a:pt x="108793" y="59948"/>
                  </a:lnTo>
                  <a:lnTo>
                    <a:pt x="104796" y="96185"/>
                  </a:lnTo>
                  <a:lnTo>
                    <a:pt x="103021" y="136515"/>
                  </a:lnTo>
                  <a:lnTo>
                    <a:pt x="102231" y="180309"/>
                  </a:lnTo>
                  <a:lnTo>
                    <a:pt x="101880" y="225644"/>
                  </a:lnTo>
                  <a:lnTo>
                    <a:pt x="101724" y="268841"/>
                  </a:lnTo>
                  <a:lnTo>
                    <a:pt x="101656" y="304502"/>
                  </a:lnTo>
                  <a:lnTo>
                    <a:pt x="92883" y="350313"/>
                  </a:lnTo>
                  <a:lnTo>
                    <a:pt x="90670" y="361173"/>
                  </a:lnTo>
                  <a:lnTo>
                    <a:pt x="90080" y="362235"/>
                  </a:lnTo>
                  <a:lnTo>
                    <a:pt x="89424" y="357770"/>
                  </a:lnTo>
                  <a:lnTo>
                    <a:pt x="95484" y="326106"/>
                  </a:lnTo>
                  <a:lnTo>
                    <a:pt x="115601" y="279400"/>
                  </a:lnTo>
                  <a:lnTo>
                    <a:pt x="136586" y="249112"/>
                  </a:lnTo>
                  <a:lnTo>
                    <a:pt x="145607" y="242582"/>
                  </a:lnTo>
                  <a:lnTo>
                    <a:pt x="149988" y="240841"/>
                  </a:lnTo>
                  <a:lnTo>
                    <a:pt x="153614" y="241091"/>
                  </a:lnTo>
                  <a:lnTo>
                    <a:pt x="156737" y="242669"/>
                  </a:lnTo>
                  <a:lnTo>
                    <a:pt x="159525" y="245132"/>
                  </a:lnTo>
                  <a:lnTo>
                    <a:pt x="166819" y="265453"/>
                  </a:lnTo>
                  <a:lnTo>
                    <a:pt x="173449" y="310672"/>
                  </a:lnTo>
                  <a:lnTo>
                    <a:pt x="190500" y="364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49">
              <a:extLst>
                <a:ext uri="{FF2B5EF4-FFF2-40B4-BE49-F238E27FC236}">
                  <a16:creationId xmlns:a16="http://schemas.microsoft.com/office/drawing/2014/main" xmlns="" id="{45D9968C-2787-419E-9E9B-219CD356EDE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908589" y="3023003"/>
              <a:ext cx="227098" cy="171048"/>
            </a:xfrm>
            <a:custGeom>
              <a:avLst/>
              <a:gdLst/>
              <a:ahLst/>
              <a:cxnLst/>
              <a:rect l="0" t="0" r="0" b="0"/>
              <a:pathLst>
                <a:path w="227098" h="171048">
                  <a:moveTo>
                    <a:pt x="79961" y="50397"/>
                  </a:moveTo>
                  <a:lnTo>
                    <a:pt x="79961" y="50397"/>
                  </a:lnTo>
                  <a:lnTo>
                    <a:pt x="76590" y="40284"/>
                  </a:lnTo>
                  <a:lnTo>
                    <a:pt x="69290" y="33438"/>
                  </a:lnTo>
                  <a:lnTo>
                    <a:pt x="45655" y="21744"/>
                  </a:lnTo>
                  <a:lnTo>
                    <a:pt x="34375" y="20024"/>
                  </a:lnTo>
                  <a:lnTo>
                    <a:pt x="29109" y="21682"/>
                  </a:lnTo>
                  <a:lnTo>
                    <a:pt x="19496" y="29168"/>
                  </a:lnTo>
                  <a:lnTo>
                    <a:pt x="6150" y="52024"/>
                  </a:lnTo>
                  <a:lnTo>
                    <a:pt x="0" y="81140"/>
                  </a:lnTo>
                  <a:lnTo>
                    <a:pt x="1549" y="105367"/>
                  </a:lnTo>
                  <a:lnTo>
                    <a:pt x="6541" y="115515"/>
                  </a:lnTo>
                  <a:lnTo>
                    <a:pt x="9847" y="119209"/>
                  </a:lnTo>
                  <a:lnTo>
                    <a:pt x="13464" y="120966"/>
                  </a:lnTo>
                  <a:lnTo>
                    <a:pt x="21243" y="121037"/>
                  </a:lnTo>
                  <a:lnTo>
                    <a:pt x="36927" y="110368"/>
                  </a:lnTo>
                  <a:lnTo>
                    <a:pt x="71619" y="73630"/>
                  </a:lnTo>
                  <a:lnTo>
                    <a:pt x="79371" y="70686"/>
                  </a:lnTo>
                  <a:lnTo>
                    <a:pt x="81683" y="70273"/>
                  </a:lnTo>
                  <a:lnTo>
                    <a:pt x="83931" y="72114"/>
                  </a:lnTo>
                  <a:lnTo>
                    <a:pt x="104488" y="105410"/>
                  </a:lnTo>
                  <a:lnTo>
                    <a:pt x="109718" y="107534"/>
                  </a:lnTo>
                  <a:lnTo>
                    <a:pt x="123054" y="108011"/>
                  </a:lnTo>
                  <a:lnTo>
                    <a:pt x="143059" y="100942"/>
                  </a:lnTo>
                  <a:lnTo>
                    <a:pt x="165762" y="83169"/>
                  </a:lnTo>
                  <a:lnTo>
                    <a:pt x="183621" y="53287"/>
                  </a:lnTo>
                  <a:lnTo>
                    <a:pt x="191108" y="24364"/>
                  </a:lnTo>
                  <a:lnTo>
                    <a:pt x="189956" y="4662"/>
                  </a:lnTo>
                  <a:lnTo>
                    <a:pt x="187158" y="1562"/>
                  </a:lnTo>
                  <a:lnTo>
                    <a:pt x="183175" y="202"/>
                  </a:lnTo>
                  <a:lnTo>
                    <a:pt x="178403" y="0"/>
                  </a:lnTo>
                  <a:lnTo>
                    <a:pt x="174517" y="1277"/>
                  </a:lnTo>
                  <a:lnTo>
                    <a:pt x="168317" y="6458"/>
                  </a:lnTo>
                  <a:lnTo>
                    <a:pt x="167087" y="9816"/>
                  </a:lnTo>
                  <a:lnTo>
                    <a:pt x="167603" y="17309"/>
                  </a:lnTo>
                  <a:lnTo>
                    <a:pt x="180163" y="44462"/>
                  </a:lnTo>
                  <a:lnTo>
                    <a:pt x="206476" y="83065"/>
                  </a:lnTo>
                  <a:lnTo>
                    <a:pt x="222104" y="114169"/>
                  </a:lnTo>
                  <a:lnTo>
                    <a:pt x="227097" y="133773"/>
                  </a:lnTo>
                  <a:lnTo>
                    <a:pt x="226964" y="149542"/>
                  </a:lnTo>
                  <a:lnTo>
                    <a:pt x="224530" y="155299"/>
                  </a:lnTo>
                  <a:lnTo>
                    <a:pt x="216180" y="163578"/>
                  </a:lnTo>
                  <a:lnTo>
                    <a:pt x="205413" y="167727"/>
                  </a:lnTo>
                  <a:lnTo>
                    <a:pt x="187911" y="1710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650">
            <a:extLst>
              <a:ext uri="{FF2B5EF4-FFF2-40B4-BE49-F238E27FC236}">
                <a16:creationId xmlns:a16="http://schemas.microsoft.com/office/drawing/2014/main" xmlns="" id="{F669DE75-E9AB-4D72-9A20-CD8C323AFD3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460992" y="3049923"/>
            <a:ext cx="149859" cy="127833"/>
          </a:xfrm>
          <a:custGeom>
            <a:avLst/>
            <a:gdLst/>
            <a:ahLst/>
            <a:cxnLst/>
            <a:rect l="0" t="0" r="0" b="0"/>
            <a:pathLst>
              <a:path w="149859" h="127833">
                <a:moveTo>
                  <a:pt x="73658" y="48877"/>
                </a:moveTo>
                <a:lnTo>
                  <a:pt x="73658" y="48877"/>
                </a:lnTo>
                <a:lnTo>
                  <a:pt x="70287" y="45506"/>
                </a:lnTo>
                <a:lnTo>
                  <a:pt x="64820" y="33297"/>
                </a:lnTo>
                <a:lnTo>
                  <a:pt x="60310" y="11619"/>
                </a:lnTo>
                <a:lnTo>
                  <a:pt x="54555" y="4566"/>
                </a:lnTo>
                <a:lnTo>
                  <a:pt x="47293" y="961"/>
                </a:lnTo>
                <a:lnTo>
                  <a:pt x="43382" y="0"/>
                </a:lnTo>
                <a:lnTo>
                  <a:pt x="38658" y="1475"/>
                </a:lnTo>
                <a:lnTo>
                  <a:pt x="27763" y="8759"/>
                </a:lnTo>
                <a:lnTo>
                  <a:pt x="13101" y="31502"/>
                </a:lnTo>
                <a:lnTo>
                  <a:pt x="1279" y="71498"/>
                </a:lnTo>
                <a:lnTo>
                  <a:pt x="0" y="104263"/>
                </a:lnTo>
                <a:lnTo>
                  <a:pt x="4703" y="118413"/>
                </a:lnTo>
                <a:lnTo>
                  <a:pt x="8639" y="122751"/>
                </a:lnTo>
                <a:lnTo>
                  <a:pt x="18655" y="127571"/>
                </a:lnTo>
                <a:lnTo>
                  <a:pt x="28280" y="127832"/>
                </a:lnTo>
                <a:lnTo>
                  <a:pt x="32823" y="126914"/>
                </a:lnTo>
                <a:lnTo>
                  <a:pt x="43516" y="116486"/>
                </a:lnTo>
                <a:lnTo>
                  <a:pt x="64255" y="81047"/>
                </a:lnTo>
                <a:lnTo>
                  <a:pt x="72419" y="57233"/>
                </a:lnTo>
                <a:lnTo>
                  <a:pt x="73108" y="53296"/>
                </a:lnTo>
                <a:lnTo>
                  <a:pt x="73291" y="53234"/>
                </a:lnTo>
                <a:lnTo>
                  <a:pt x="73412" y="53899"/>
                </a:lnTo>
                <a:lnTo>
                  <a:pt x="115714" y="99352"/>
                </a:lnTo>
                <a:lnTo>
                  <a:pt x="149858" y="1250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96">
            <a:extLst>
              <a:ext uri="{FF2B5EF4-FFF2-40B4-BE49-F238E27FC236}">
                <a16:creationId xmlns:a16="http://schemas.microsoft.com/office/drawing/2014/main" xmlns="" id="{43D69FA5-8DC7-4490-AC5D-6F10C54B6FB6}"/>
              </a:ext>
            </a:extLst>
          </p:cNvPr>
          <p:cNvGrpSpPr/>
          <p:nvPr/>
        </p:nvGrpSpPr>
        <p:grpSpPr>
          <a:xfrm>
            <a:off x="7537200" y="3486150"/>
            <a:ext cx="1549651" cy="376307"/>
            <a:chOff x="7537200" y="3486150"/>
            <a:chExt cx="1549651" cy="376307"/>
          </a:xfrm>
        </p:grpSpPr>
        <p:sp>
          <p:nvSpPr>
            <p:cNvPr id="112" name="SMARTInkShape-651">
              <a:extLst>
                <a:ext uri="{FF2B5EF4-FFF2-40B4-BE49-F238E27FC236}">
                  <a16:creationId xmlns:a16="http://schemas.microsoft.com/office/drawing/2014/main" xmlns="" id="{E62EA006-FE97-4518-9469-612332C4AF7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537200" y="3494947"/>
              <a:ext cx="146301" cy="367510"/>
            </a:xfrm>
            <a:custGeom>
              <a:avLst/>
              <a:gdLst/>
              <a:ahLst/>
              <a:cxnLst/>
              <a:rect l="0" t="0" r="0" b="0"/>
              <a:pathLst>
                <a:path w="146301" h="367510">
                  <a:moveTo>
                    <a:pt x="82800" y="257903"/>
                  </a:moveTo>
                  <a:lnTo>
                    <a:pt x="82800" y="257903"/>
                  </a:lnTo>
                  <a:lnTo>
                    <a:pt x="83505" y="251422"/>
                  </a:lnTo>
                  <a:lnTo>
                    <a:pt x="88267" y="228671"/>
                  </a:lnTo>
                  <a:lnTo>
                    <a:pt x="85517" y="212317"/>
                  </a:lnTo>
                  <a:lnTo>
                    <a:pt x="80244" y="204011"/>
                  </a:lnTo>
                  <a:lnTo>
                    <a:pt x="76863" y="200808"/>
                  </a:lnTo>
                  <a:lnTo>
                    <a:pt x="71787" y="199379"/>
                  </a:lnTo>
                  <a:lnTo>
                    <a:pt x="58619" y="199672"/>
                  </a:lnTo>
                  <a:lnTo>
                    <a:pt x="43361" y="209680"/>
                  </a:lnTo>
                  <a:lnTo>
                    <a:pt x="27877" y="227298"/>
                  </a:lnTo>
                  <a:lnTo>
                    <a:pt x="8670" y="264984"/>
                  </a:lnTo>
                  <a:lnTo>
                    <a:pt x="0" y="306019"/>
                  </a:lnTo>
                  <a:lnTo>
                    <a:pt x="2726" y="329852"/>
                  </a:lnTo>
                  <a:lnTo>
                    <a:pt x="10523" y="348442"/>
                  </a:lnTo>
                  <a:lnTo>
                    <a:pt x="15565" y="356362"/>
                  </a:lnTo>
                  <a:lnTo>
                    <a:pt x="21749" y="361642"/>
                  </a:lnTo>
                  <a:lnTo>
                    <a:pt x="36145" y="367509"/>
                  </a:lnTo>
                  <a:lnTo>
                    <a:pt x="44642" y="366251"/>
                  </a:lnTo>
                  <a:lnTo>
                    <a:pt x="63488" y="357328"/>
                  </a:lnTo>
                  <a:lnTo>
                    <a:pt x="90562" y="326324"/>
                  </a:lnTo>
                  <a:lnTo>
                    <a:pt x="104123" y="294192"/>
                  </a:lnTo>
                  <a:lnTo>
                    <a:pt x="114149" y="253570"/>
                  </a:lnTo>
                  <a:lnTo>
                    <a:pt x="117810" y="228909"/>
                  </a:lnTo>
                  <a:lnTo>
                    <a:pt x="120957" y="202590"/>
                  </a:lnTo>
                  <a:lnTo>
                    <a:pt x="123054" y="174461"/>
                  </a:lnTo>
                  <a:lnTo>
                    <a:pt x="124453" y="145125"/>
                  </a:lnTo>
                  <a:lnTo>
                    <a:pt x="125386" y="114985"/>
                  </a:lnTo>
                  <a:lnTo>
                    <a:pt x="126007" y="89246"/>
                  </a:lnTo>
                  <a:lnTo>
                    <a:pt x="126697" y="45596"/>
                  </a:lnTo>
                  <a:lnTo>
                    <a:pt x="123715" y="9514"/>
                  </a:lnTo>
                  <a:lnTo>
                    <a:pt x="121365" y="4116"/>
                  </a:lnTo>
                  <a:lnTo>
                    <a:pt x="118389" y="1223"/>
                  </a:lnTo>
                  <a:lnTo>
                    <a:pt x="114992" y="0"/>
                  </a:lnTo>
                  <a:lnTo>
                    <a:pt x="111317" y="2712"/>
                  </a:lnTo>
                  <a:lnTo>
                    <a:pt x="103471" y="15133"/>
                  </a:lnTo>
                  <a:lnTo>
                    <a:pt x="94490" y="55443"/>
                  </a:lnTo>
                  <a:lnTo>
                    <a:pt x="93406" y="91485"/>
                  </a:lnTo>
                  <a:lnTo>
                    <a:pt x="95981" y="131023"/>
                  </a:lnTo>
                  <a:lnTo>
                    <a:pt x="101828" y="172114"/>
                  </a:lnTo>
                  <a:lnTo>
                    <a:pt x="109131" y="210132"/>
                  </a:lnTo>
                  <a:lnTo>
                    <a:pt x="116375" y="245138"/>
                  </a:lnTo>
                  <a:lnTo>
                    <a:pt x="125125" y="290496"/>
                  </a:lnTo>
                  <a:lnTo>
                    <a:pt x="146300" y="340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52">
              <a:extLst>
                <a:ext uri="{FF2B5EF4-FFF2-40B4-BE49-F238E27FC236}">
                  <a16:creationId xmlns:a16="http://schemas.microsoft.com/office/drawing/2014/main" xmlns="" id="{E114F784-CD15-48BD-AB48-EEF7AE24180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766930" y="3740150"/>
              <a:ext cx="5471" cy="76201"/>
            </a:xfrm>
            <a:custGeom>
              <a:avLst/>
              <a:gdLst/>
              <a:ahLst/>
              <a:cxnLst/>
              <a:rect l="0" t="0" r="0" b="0"/>
              <a:pathLst>
                <a:path w="5471" h="76201">
                  <a:moveTo>
                    <a:pt x="5470" y="0"/>
                  </a:moveTo>
                  <a:lnTo>
                    <a:pt x="5470" y="0"/>
                  </a:lnTo>
                  <a:lnTo>
                    <a:pt x="3" y="47530"/>
                  </a:lnTo>
                  <a:lnTo>
                    <a:pt x="0" y="69073"/>
                  </a:lnTo>
                  <a:lnTo>
                    <a:pt x="1118" y="71449"/>
                  </a:lnTo>
                  <a:lnTo>
                    <a:pt x="547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53">
              <a:extLst>
                <a:ext uri="{FF2B5EF4-FFF2-40B4-BE49-F238E27FC236}">
                  <a16:creationId xmlns:a16="http://schemas.microsoft.com/office/drawing/2014/main" xmlns="" id="{1746F6EA-38AF-4093-9AA0-99D4B9E3200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772400" y="36004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54">
              <a:extLst>
                <a:ext uri="{FF2B5EF4-FFF2-40B4-BE49-F238E27FC236}">
                  <a16:creationId xmlns:a16="http://schemas.microsoft.com/office/drawing/2014/main" xmlns="" id="{A1174F9F-E143-42B7-B2A2-F5A95709757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848600" y="3647266"/>
              <a:ext cx="69851" cy="182692"/>
            </a:xfrm>
            <a:custGeom>
              <a:avLst/>
              <a:gdLst/>
              <a:ahLst/>
              <a:cxnLst/>
              <a:rect l="0" t="0" r="0" b="0"/>
              <a:pathLst>
                <a:path w="69851" h="182692">
                  <a:moveTo>
                    <a:pt x="69850" y="29384"/>
                  </a:moveTo>
                  <a:lnTo>
                    <a:pt x="69850" y="29384"/>
                  </a:lnTo>
                  <a:lnTo>
                    <a:pt x="56035" y="20595"/>
                  </a:lnTo>
                  <a:lnTo>
                    <a:pt x="36626" y="5619"/>
                  </a:lnTo>
                  <a:lnTo>
                    <a:pt x="26626" y="1183"/>
                  </a:lnTo>
                  <a:lnTo>
                    <a:pt x="21984" y="0"/>
                  </a:lnTo>
                  <a:lnTo>
                    <a:pt x="14945" y="567"/>
                  </a:lnTo>
                  <a:lnTo>
                    <a:pt x="12080" y="1706"/>
                  </a:lnTo>
                  <a:lnTo>
                    <a:pt x="7015" y="6734"/>
                  </a:lnTo>
                  <a:lnTo>
                    <a:pt x="4676" y="10051"/>
                  </a:lnTo>
                  <a:lnTo>
                    <a:pt x="3960" y="19380"/>
                  </a:lnTo>
                  <a:lnTo>
                    <a:pt x="12620" y="49358"/>
                  </a:lnTo>
                  <a:lnTo>
                    <a:pt x="32018" y="92727"/>
                  </a:lnTo>
                  <a:lnTo>
                    <a:pt x="45365" y="130091"/>
                  </a:lnTo>
                  <a:lnTo>
                    <a:pt x="49190" y="154238"/>
                  </a:lnTo>
                  <a:lnTo>
                    <a:pt x="46321" y="166249"/>
                  </a:lnTo>
                  <a:lnTo>
                    <a:pt x="43581" y="171427"/>
                  </a:lnTo>
                  <a:lnTo>
                    <a:pt x="34892" y="179062"/>
                  </a:lnTo>
                  <a:lnTo>
                    <a:pt x="29611" y="182086"/>
                  </a:lnTo>
                  <a:lnTo>
                    <a:pt x="24680" y="182691"/>
                  </a:lnTo>
                  <a:lnTo>
                    <a:pt x="15436" y="179600"/>
                  </a:lnTo>
                  <a:lnTo>
                    <a:pt x="8506" y="171641"/>
                  </a:lnTo>
                  <a:lnTo>
                    <a:pt x="0" y="1563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55">
              <a:extLst>
                <a:ext uri="{FF2B5EF4-FFF2-40B4-BE49-F238E27FC236}">
                  <a16:creationId xmlns:a16="http://schemas.microsoft.com/office/drawing/2014/main" xmlns="" id="{78B3A11B-9005-4225-AFC6-23C7AEFD3F0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979759" y="3530600"/>
              <a:ext cx="46642" cy="286217"/>
            </a:xfrm>
            <a:custGeom>
              <a:avLst/>
              <a:gdLst/>
              <a:ahLst/>
              <a:cxnLst/>
              <a:rect l="0" t="0" r="0" b="0"/>
              <a:pathLst>
                <a:path w="46642" h="286217">
                  <a:moveTo>
                    <a:pt x="33941" y="0"/>
                  </a:moveTo>
                  <a:lnTo>
                    <a:pt x="33941" y="0"/>
                  </a:lnTo>
                  <a:lnTo>
                    <a:pt x="35822" y="12552"/>
                  </a:lnTo>
                  <a:lnTo>
                    <a:pt x="39408" y="48184"/>
                  </a:lnTo>
                  <a:lnTo>
                    <a:pt x="36659" y="90398"/>
                  </a:lnTo>
                  <a:lnTo>
                    <a:pt x="28004" y="135283"/>
                  </a:lnTo>
                  <a:lnTo>
                    <a:pt x="22365" y="168781"/>
                  </a:lnTo>
                  <a:lnTo>
                    <a:pt x="16802" y="202719"/>
                  </a:lnTo>
                  <a:lnTo>
                    <a:pt x="6442" y="244215"/>
                  </a:lnTo>
                  <a:lnTo>
                    <a:pt x="0" y="272895"/>
                  </a:lnTo>
                  <a:lnTo>
                    <a:pt x="747" y="283094"/>
                  </a:lnTo>
                  <a:lnTo>
                    <a:pt x="3344" y="285390"/>
                  </a:lnTo>
                  <a:lnTo>
                    <a:pt x="7193" y="286216"/>
                  </a:lnTo>
                  <a:lnTo>
                    <a:pt x="11876" y="286060"/>
                  </a:lnTo>
                  <a:lnTo>
                    <a:pt x="46641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56">
              <a:extLst>
                <a:ext uri="{FF2B5EF4-FFF2-40B4-BE49-F238E27FC236}">
                  <a16:creationId xmlns:a16="http://schemas.microsoft.com/office/drawing/2014/main" xmlns="" id="{0BF018E4-542C-4D29-897E-050C70A27A1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963782" y="3663950"/>
              <a:ext cx="88019" cy="19051"/>
            </a:xfrm>
            <a:custGeom>
              <a:avLst/>
              <a:gdLst/>
              <a:ahLst/>
              <a:cxnLst/>
              <a:rect l="0" t="0" r="0" b="0"/>
              <a:pathLst>
                <a:path w="880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41109" y="13275"/>
                  </a:lnTo>
                  <a:lnTo>
                    <a:pt x="880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57">
              <a:extLst>
                <a:ext uri="{FF2B5EF4-FFF2-40B4-BE49-F238E27FC236}">
                  <a16:creationId xmlns:a16="http://schemas.microsoft.com/office/drawing/2014/main" xmlns="" id="{E42E82A6-ACBB-4E24-86C9-5A4D7EB5FE6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108950" y="3663950"/>
              <a:ext cx="120651" cy="161853"/>
            </a:xfrm>
            <a:custGeom>
              <a:avLst/>
              <a:gdLst/>
              <a:ahLst/>
              <a:cxnLst/>
              <a:rect l="0" t="0" r="0" b="0"/>
              <a:pathLst>
                <a:path w="120651" h="161853">
                  <a:moveTo>
                    <a:pt x="0" y="0"/>
                  </a:moveTo>
                  <a:lnTo>
                    <a:pt x="0" y="0"/>
                  </a:lnTo>
                  <a:lnTo>
                    <a:pt x="10138" y="705"/>
                  </a:lnTo>
                  <a:lnTo>
                    <a:pt x="17676" y="3371"/>
                  </a:lnTo>
                  <a:lnTo>
                    <a:pt x="39788" y="22381"/>
                  </a:lnTo>
                  <a:lnTo>
                    <a:pt x="66838" y="58644"/>
                  </a:lnTo>
                  <a:lnTo>
                    <a:pt x="75567" y="80392"/>
                  </a:lnTo>
                  <a:lnTo>
                    <a:pt x="79070" y="117580"/>
                  </a:lnTo>
                  <a:lnTo>
                    <a:pt x="74888" y="135513"/>
                  </a:lnTo>
                  <a:lnTo>
                    <a:pt x="64601" y="154138"/>
                  </a:lnTo>
                  <a:lnTo>
                    <a:pt x="56698" y="160228"/>
                  </a:lnTo>
                  <a:lnTo>
                    <a:pt x="52616" y="161852"/>
                  </a:lnTo>
                  <a:lnTo>
                    <a:pt x="49188" y="160818"/>
                  </a:lnTo>
                  <a:lnTo>
                    <a:pt x="43499" y="154025"/>
                  </a:lnTo>
                  <a:lnTo>
                    <a:pt x="42380" y="140186"/>
                  </a:lnTo>
                  <a:lnTo>
                    <a:pt x="50783" y="99188"/>
                  </a:lnTo>
                  <a:lnTo>
                    <a:pt x="65377" y="69527"/>
                  </a:lnTo>
                  <a:lnTo>
                    <a:pt x="83106" y="49607"/>
                  </a:lnTo>
                  <a:lnTo>
                    <a:pt x="12065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58">
              <a:extLst>
                <a:ext uri="{FF2B5EF4-FFF2-40B4-BE49-F238E27FC236}">
                  <a16:creationId xmlns:a16="http://schemas.microsoft.com/office/drawing/2014/main" xmlns="" id="{C458308F-3E54-4396-91F8-626CF37B540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312150" y="37020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5645" y="10844"/>
                  </a:lnTo>
                  <a:lnTo>
                    <a:pt x="391" y="5797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59">
              <a:extLst>
                <a:ext uri="{FF2B5EF4-FFF2-40B4-BE49-F238E27FC236}">
                  <a16:creationId xmlns:a16="http://schemas.microsoft.com/office/drawing/2014/main" xmlns="" id="{BE86054B-0171-45F7-B1A6-ECC9754B2CB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325438" y="3575050"/>
              <a:ext cx="5763" cy="76201"/>
            </a:xfrm>
            <a:custGeom>
              <a:avLst/>
              <a:gdLst/>
              <a:ahLst/>
              <a:cxnLst/>
              <a:rect l="0" t="0" r="0" b="0"/>
              <a:pathLst>
                <a:path w="5763" h="76201">
                  <a:moveTo>
                    <a:pt x="5762" y="76200"/>
                  </a:moveTo>
                  <a:lnTo>
                    <a:pt x="5762" y="76200"/>
                  </a:lnTo>
                  <a:lnTo>
                    <a:pt x="0" y="34286"/>
                  </a:lnTo>
                  <a:lnTo>
                    <a:pt x="292" y="18312"/>
                  </a:lnTo>
                  <a:lnTo>
                    <a:pt x="57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60">
              <a:extLst>
                <a:ext uri="{FF2B5EF4-FFF2-40B4-BE49-F238E27FC236}">
                  <a16:creationId xmlns:a16="http://schemas.microsoft.com/office/drawing/2014/main" xmlns="" id="{4D565AF3-F8A2-4A0C-97BD-5E58D97CB41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413750" y="3486150"/>
              <a:ext cx="101559" cy="348558"/>
            </a:xfrm>
            <a:custGeom>
              <a:avLst/>
              <a:gdLst/>
              <a:ahLst/>
              <a:cxnLst/>
              <a:rect l="0" t="0" r="0" b="0"/>
              <a:pathLst>
                <a:path w="101559" h="348558">
                  <a:moveTo>
                    <a:pt x="19050" y="0"/>
                  </a:moveTo>
                  <a:lnTo>
                    <a:pt x="19050" y="0"/>
                  </a:lnTo>
                  <a:lnTo>
                    <a:pt x="24119" y="12961"/>
                  </a:lnTo>
                  <a:lnTo>
                    <a:pt x="33797" y="57123"/>
                  </a:lnTo>
                  <a:lnTo>
                    <a:pt x="39715" y="88888"/>
                  </a:lnTo>
                  <a:lnTo>
                    <a:pt x="42345" y="126524"/>
                  </a:lnTo>
                  <a:lnTo>
                    <a:pt x="41633" y="164889"/>
                  </a:lnTo>
                  <a:lnTo>
                    <a:pt x="38259" y="201695"/>
                  </a:lnTo>
                  <a:lnTo>
                    <a:pt x="32055" y="234516"/>
                  </a:lnTo>
                  <a:lnTo>
                    <a:pt x="20631" y="277390"/>
                  </a:lnTo>
                  <a:lnTo>
                    <a:pt x="13744" y="304335"/>
                  </a:lnTo>
                  <a:lnTo>
                    <a:pt x="13396" y="304490"/>
                  </a:lnTo>
                  <a:lnTo>
                    <a:pt x="12906" y="294595"/>
                  </a:lnTo>
                  <a:lnTo>
                    <a:pt x="26542" y="252377"/>
                  </a:lnTo>
                  <a:lnTo>
                    <a:pt x="35078" y="234229"/>
                  </a:lnTo>
                  <a:lnTo>
                    <a:pt x="45930" y="221459"/>
                  </a:lnTo>
                  <a:lnTo>
                    <a:pt x="55926" y="214843"/>
                  </a:lnTo>
                  <a:lnTo>
                    <a:pt x="60568" y="213078"/>
                  </a:lnTo>
                  <a:lnTo>
                    <a:pt x="65072" y="213313"/>
                  </a:lnTo>
                  <a:lnTo>
                    <a:pt x="73841" y="217337"/>
                  </a:lnTo>
                  <a:lnTo>
                    <a:pt x="90082" y="230907"/>
                  </a:lnTo>
                  <a:lnTo>
                    <a:pt x="98362" y="246088"/>
                  </a:lnTo>
                  <a:lnTo>
                    <a:pt x="101558" y="255075"/>
                  </a:lnTo>
                  <a:lnTo>
                    <a:pt x="95943" y="298063"/>
                  </a:lnTo>
                  <a:lnTo>
                    <a:pt x="80874" y="330791"/>
                  </a:lnTo>
                  <a:lnTo>
                    <a:pt x="59698" y="342928"/>
                  </a:lnTo>
                  <a:lnTo>
                    <a:pt x="35704" y="348557"/>
                  </a:lnTo>
                  <a:lnTo>
                    <a:pt x="20337" y="346354"/>
                  </a:lnTo>
                  <a:lnTo>
                    <a:pt x="14969" y="342381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61">
              <a:extLst>
                <a:ext uri="{FF2B5EF4-FFF2-40B4-BE49-F238E27FC236}">
                  <a16:creationId xmlns:a16="http://schemas.microsoft.com/office/drawing/2014/main" xmlns="" id="{3D10503C-1A13-4954-A2B2-85691811D4F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529533" y="3493386"/>
              <a:ext cx="271280" cy="310834"/>
            </a:xfrm>
            <a:custGeom>
              <a:avLst/>
              <a:gdLst/>
              <a:ahLst/>
              <a:cxnLst/>
              <a:rect l="0" t="0" r="0" b="0"/>
              <a:pathLst>
                <a:path w="271280" h="310834">
                  <a:moveTo>
                    <a:pt x="23917" y="202314"/>
                  </a:moveTo>
                  <a:lnTo>
                    <a:pt x="23917" y="202314"/>
                  </a:lnTo>
                  <a:lnTo>
                    <a:pt x="15128" y="216129"/>
                  </a:lnTo>
                  <a:lnTo>
                    <a:pt x="8722" y="225387"/>
                  </a:lnTo>
                  <a:lnTo>
                    <a:pt x="1853" y="246466"/>
                  </a:lnTo>
                  <a:lnTo>
                    <a:pt x="0" y="262389"/>
                  </a:lnTo>
                  <a:lnTo>
                    <a:pt x="2939" y="276992"/>
                  </a:lnTo>
                  <a:lnTo>
                    <a:pt x="12527" y="295231"/>
                  </a:lnTo>
                  <a:lnTo>
                    <a:pt x="20266" y="303583"/>
                  </a:lnTo>
                  <a:lnTo>
                    <a:pt x="28409" y="307294"/>
                  </a:lnTo>
                  <a:lnTo>
                    <a:pt x="38614" y="307062"/>
                  </a:lnTo>
                  <a:lnTo>
                    <a:pt x="50910" y="303197"/>
                  </a:lnTo>
                  <a:lnTo>
                    <a:pt x="72993" y="288414"/>
                  </a:lnTo>
                  <a:lnTo>
                    <a:pt x="91845" y="267179"/>
                  </a:lnTo>
                  <a:lnTo>
                    <a:pt x="108749" y="238678"/>
                  </a:lnTo>
                  <a:lnTo>
                    <a:pt x="108693" y="237140"/>
                  </a:lnTo>
                  <a:lnTo>
                    <a:pt x="107951" y="236115"/>
                  </a:lnTo>
                  <a:lnTo>
                    <a:pt x="106751" y="237548"/>
                  </a:lnTo>
                  <a:lnTo>
                    <a:pt x="103535" y="244784"/>
                  </a:lnTo>
                  <a:lnTo>
                    <a:pt x="100417" y="278898"/>
                  </a:lnTo>
                  <a:lnTo>
                    <a:pt x="103577" y="297678"/>
                  </a:lnTo>
                  <a:lnTo>
                    <a:pt x="105952" y="301873"/>
                  </a:lnTo>
                  <a:lnTo>
                    <a:pt x="108945" y="304670"/>
                  </a:lnTo>
                  <a:lnTo>
                    <a:pt x="112353" y="306534"/>
                  </a:lnTo>
                  <a:lnTo>
                    <a:pt x="121783" y="306725"/>
                  </a:lnTo>
                  <a:lnTo>
                    <a:pt x="127260" y="305788"/>
                  </a:lnTo>
                  <a:lnTo>
                    <a:pt x="148455" y="294356"/>
                  </a:lnTo>
                  <a:lnTo>
                    <a:pt x="177242" y="255616"/>
                  </a:lnTo>
                  <a:lnTo>
                    <a:pt x="204656" y="213247"/>
                  </a:lnTo>
                  <a:lnTo>
                    <a:pt x="222309" y="176599"/>
                  </a:lnTo>
                  <a:lnTo>
                    <a:pt x="239562" y="133029"/>
                  </a:lnTo>
                  <a:lnTo>
                    <a:pt x="255225" y="88265"/>
                  </a:lnTo>
                  <a:lnTo>
                    <a:pt x="266891" y="49555"/>
                  </a:lnTo>
                  <a:lnTo>
                    <a:pt x="271279" y="9513"/>
                  </a:lnTo>
                  <a:lnTo>
                    <a:pt x="269258" y="3224"/>
                  </a:lnTo>
                  <a:lnTo>
                    <a:pt x="265794" y="443"/>
                  </a:lnTo>
                  <a:lnTo>
                    <a:pt x="261368" y="0"/>
                  </a:lnTo>
                  <a:lnTo>
                    <a:pt x="250806" y="5152"/>
                  </a:lnTo>
                  <a:lnTo>
                    <a:pt x="245027" y="9489"/>
                  </a:lnTo>
                  <a:lnTo>
                    <a:pt x="230150" y="45933"/>
                  </a:lnTo>
                  <a:lnTo>
                    <a:pt x="219293" y="81070"/>
                  </a:lnTo>
                  <a:lnTo>
                    <a:pt x="208117" y="120206"/>
                  </a:lnTo>
                  <a:lnTo>
                    <a:pt x="198447" y="161118"/>
                  </a:lnTo>
                  <a:lnTo>
                    <a:pt x="191327" y="199056"/>
                  </a:lnTo>
                  <a:lnTo>
                    <a:pt x="185810" y="233321"/>
                  </a:lnTo>
                  <a:lnTo>
                    <a:pt x="180149" y="274296"/>
                  </a:lnTo>
                  <a:lnTo>
                    <a:pt x="182313" y="299371"/>
                  </a:lnTo>
                  <a:lnTo>
                    <a:pt x="185567" y="308480"/>
                  </a:lnTo>
                  <a:lnTo>
                    <a:pt x="189539" y="310486"/>
                  </a:lnTo>
                  <a:lnTo>
                    <a:pt x="201478" y="310833"/>
                  </a:lnTo>
                  <a:lnTo>
                    <a:pt x="207202" y="307821"/>
                  </a:lnTo>
                  <a:lnTo>
                    <a:pt x="227117" y="284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62">
              <a:extLst>
                <a:ext uri="{FF2B5EF4-FFF2-40B4-BE49-F238E27FC236}">
                  <a16:creationId xmlns:a16="http://schemas.microsoft.com/office/drawing/2014/main" xmlns="" id="{86E65790-D9C7-43FB-AB91-BA3467696EB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706266" y="3683000"/>
              <a:ext cx="88485" cy="12701"/>
            </a:xfrm>
            <a:custGeom>
              <a:avLst/>
              <a:gdLst/>
              <a:ahLst/>
              <a:cxnLst/>
              <a:rect l="0" t="0" r="0" b="0"/>
              <a:pathLst>
                <a:path w="88485" h="12701">
                  <a:moveTo>
                    <a:pt x="18634" y="12700"/>
                  </a:moveTo>
                  <a:lnTo>
                    <a:pt x="18634" y="12700"/>
                  </a:lnTo>
                  <a:lnTo>
                    <a:pt x="6701" y="7674"/>
                  </a:lnTo>
                  <a:lnTo>
                    <a:pt x="0" y="6427"/>
                  </a:lnTo>
                  <a:lnTo>
                    <a:pt x="40077" y="4471"/>
                  </a:lnTo>
                  <a:lnTo>
                    <a:pt x="884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63">
              <a:extLst>
                <a:ext uri="{FF2B5EF4-FFF2-40B4-BE49-F238E27FC236}">
                  <a16:creationId xmlns:a16="http://schemas.microsoft.com/office/drawing/2014/main" xmlns="" id="{104A8736-B6F0-4C7B-AF41-525DCE3A593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794750" y="36957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12961" y="47530"/>
                  </a:lnTo>
                  <a:lnTo>
                    <a:pt x="3884" y="940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64">
              <a:extLst>
                <a:ext uri="{FF2B5EF4-FFF2-40B4-BE49-F238E27FC236}">
                  <a16:creationId xmlns:a16="http://schemas.microsoft.com/office/drawing/2014/main" xmlns="" id="{BB9F5DA6-9C63-47F1-BF17-70577BC3796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826500" y="36258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63500"/>
                  </a:moveTo>
                  <a:lnTo>
                    <a:pt x="0" y="63500"/>
                  </a:lnTo>
                  <a:lnTo>
                    <a:pt x="11933" y="22673"/>
                  </a:lnTo>
                  <a:lnTo>
                    <a:pt x="17644" y="4478"/>
                  </a:lnTo>
                  <a:lnTo>
                    <a:pt x="18818" y="2985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65">
              <a:extLst>
                <a:ext uri="{FF2B5EF4-FFF2-40B4-BE49-F238E27FC236}">
                  <a16:creationId xmlns:a16="http://schemas.microsoft.com/office/drawing/2014/main" xmlns="" id="{C12B40AD-48A7-458A-B5AF-94700431852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860792" y="3670561"/>
              <a:ext cx="67309" cy="127516"/>
            </a:xfrm>
            <a:custGeom>
              <a:avLst/>
              <a:gdLst/>
              <a:ahLst/>
              <a:cxnLst/>
              <a:rect l="0" t="0" r="0" b="0"/>
              <a:pathLst>
                <a:path w="67309" h="127516">
                  <a:moveTo>
                    <a:pt x="67308" y="6089"/>
                  </a:moveTo>
                  <a:lnTo>
                    <a:pt x="67308" y="6089"/>
                  </a:lnTo>
                  <a:lnTo>
                    <a:pt x="55375" y="1063"/>
                  </a:lnTo>
                  <a:lnTo>
                    <a:pt x="42921" y="0"/>
                  </a:lnTo>
                  <a:lnTo>
                    <a:pt x="33186" y="5500"/>
                  </a:lnTo>
                  <a:lnTo>
                    <a:pt x="22508" y="15705"/>
                  </a:lnTo>
                  <a:lnTo>
                    <a:pt x="9270" y="38023"/>
                  </a:lnTo>
                  <a:lnTo>
                    <a:pt x="0" y="76811"/>
                  </a:lnTo>
                  <a:lnTo>
                    <a:pt x="93" y="104184"/>
                  </a:lnTo>
                  <a:lnTo>
                    <a:pt x="3567" y="117420"/>
                  </a:lnTo>
                  <a:lnTo>
                    <a:pt x="9815" y="125654"/>
                  </a:lnTo>
                  <a:lnTo>
                    <a:pt x="13458" y="127427"/>
                  </a:lnTo>
                  <a:lnTo>
                    <a:pt x="21267" y="127515"/>
                  </a:lnTo>
                  <a:lnTo>
                    <a:pt x="29441" y="123321"/>
                  </a:lnTo>
                  <a:lnTo>
                    <a:pt x="33597" y="120227"/>
                  </a:lnTo>
                  <a:lnTo>
                    <a:pt x="38214" y="109263"/>
                  </a:lnTo>
                  <a:lnTo>
                    <a:pt x="45785" y="66712"/>
                  </a:lnTo>
                  <a:lnTo>
                    <a:pt x="51304" y="29943"/>
                  </a:lnTo>
                  <a:lnTo>
                    <a:pt x="55020" y="23746"/>
                  </a:lnTo>
                  <a:lnTo>
                    <a:pt x="60958" y="187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66">
              <a:extLst>
                <a:ext uri="{FF2B5EF4-FFF2-40B4-BE49-F238E27FC236}">
                  <a16:creationId xmlns:a16="http://schemas.microsoft.com/office/drawing/2014/main" xmlns="" id="{A8552CDA-D079-45BC-8D3D-65A07ED8115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950047" y="3664596"/>
              <a:ext cx="111796" cy="158105"/>
            </a:xfrm>
            <a:custGeom>
              <a:avLst/>
              <a:gdLst/>
              <a:ahLst/>
              <a:cxnLst/>
              <a:rect l="0" t="0" r="0" b="0"/>
              <a:pathLst>
                <a:path w="111796" h="158105">
                  <a:moveTo>
                    <a:pt x="3453" y="31104"/>
                  </a:moveTo>
                  <a:lnTo>
                    <a:pt x="3453" y="31104"/>
                  </a:lnTo>
                  <a:lnTo>
                    <a:pt x="3453" y="27733"/>
                  </a:lnTo>
                  <a:lnTo>
                    <a:pt x="4158" y="28151"/>
                  </a:lnTo>
                  <a:lnTo>
                    <a:pt x="8522" y="36187"/>
                  </a:lnTo>
                  <a:lnTo>
                    <a:pt x="12290" y="46063"/>
                  </a:lnTo>
                  <a:lnTo>
                    <a:pt x="11638" y="66894"/>
                  </a:lnTo>
                  <a:lnTo>
                    <a:pt x="3444" y="107038"/>
                  </a:lnTo>
                  <a:lnTo>
                    <a:pt x="2036" y="109243"/>
                  </a:lnTo>
                  <a:lnTo>
                    <a:pt x="391" y="110713"/>
                  </a:lnTo>
                  <a:lnTo>
                    <a:pt x="0" y="109577"/>
                  </a:lnTo>
                  <a:lnTo>
                    <a:pt x="1448" y="102669"/>
                  </a:lnTo>
                  <a:lnTo>
                    <a:pt x="29792" y="58684"/>
                  </a:lnTo>
                  <a:lnTo>
                    <a:pt x="59508" y="18416"/>
                  </a:lnTo>
                  <a:lnTo>
                    <a:pt x="75873" y="5239"/>
                  </a:lnTo>
                  <a:lnTo>
                    <a:pt x="88792" y="323"/>
                  </a:lnTo>
                  <a:lnTo>
                    <a:pt x="94213" y="0"/>
                  </a:lnTo>
                  <a:lnTo>
                    <a:pt x="99238" y="1901"/>
                  </a:lnTo>
                  <a:lnTo>
                    <a:pt x="108584" y="9658"/>
                  </a:lnTo>
                  <a:lnTo>
                    <a:pt x="111795" y="25805"/>
                  </a:lnTo>
                  <a:lnTo>
                    <a:pt x="108109" y="67295"/>
                  </a:lnTo>
                  <a:lnTo>
                    <a:pt x="99881" y="108050"/>
                  </a:lnTo>
                  <a:lnTo>
                    <a:pt x="73303" y="1581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67">
              <a:extLst>
                <a:ext uri="{FF2B5EF4-FFF2-40B4-BE49-F238E27FC236}">
                  <a16:creationId xmlns:a16="http://schemas.microsoft.com/office/drawing/2014/main" xmlns="" id="{6E8C6577-4CD8-4233-B4D5-03100F05237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074150" y="3829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97">
            <a:extLst>
              <a:ext uri="{FF2B5EF4-FFF2-40B4-BE49-F238E27FC236}">
                <a16:creationId xmlns:a16="http://schemas.microsoft.com/office/drawing/2014/main" xmlns="" id="{3517301A-1AF2-4BDA-A065-CA11D2A793CE}"/>
              </a:ext>
            </a:extLst>
          </p:cNvPr>
          <p:cNvGrpSpPr/>
          <p:nvPr/>
        </p:nvGrpSpPr>
        <p:grpSpPr>
          <a:xfrm>
            <a:off x="9531350" y="3491018"/>
            <a:ext cx="687349" cy="518274"/>
            <a:chOff x="9531350" y="3491018"/>
            <a:chExt cx="687349" cy="518274"/>
          </a:xfrm>
        </p:grpSpPr>
        <p:sp>
          <p:nvSpPr>
            <p:cNvPr id="130" name="SMARTInkShape-668">
              <a:extLst>
                <a:ext uri="{FF2B5EF4-FFF2-40B4-BE49-F238E27FC236}">
                  <a16:creationId xmlns:a16="http://schemas.microsoft.com/office/drawing/2014/main" xmlns="" id="{F068890B-2CED-4532-A70B-253EEB28132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582150" y="3491018"/>
              <a:ext cx="127001" cy="395183"/>
            </a:xfrm>
            <a:custGeom>
              <a:avLst/>
              <a:gdLst/>
              <a:ahLst/>
              <a:cxnLst/>
              <a:rect l="0" t="0" r="0" b="0"/>
              <a:pathLst>
                <a:path w="127001" h="395183">
                  <a:moveTo>
                    <a:pt x="127000" y="64982"/>
                  </a:moveTo>
                  <a:lnTo>
                    <a:pt x="127000" y="64982"/>
                  </a:lnTo>
                  <a:lnTo>
                    <a:pt x="114135" y="20429"/>
                  </a:lnTo>
                  <a:lnTo>
                    <a:pt x="112072" y="14113"/>
                  </a:lnTo>
                  <a:lnTo>
                    <a:pt x="104138" y="5214"/>
                  </a:lnTo>
                  <a:lnTo>
                    <a:pt x="99059" y="1853"/>
                  </a:lnTo>
                  <a:lnTo>
                    <a:pt x="87770" y="0"/>
                  </a:lnTo>
                  <a:lnTo>
                    <a:pt x="81797" y="494"/>
                  </a:lnTo>
                  <a:lnTo>
                    <a:pt x="69514" y="6687"/>
                  </a:lnTo>
                  <a:lnTo>
                    <a:pt x="63277" y="11302"/>
                  </a:lnTo>
                  <a:lnTo>
                    <a:pt x="44383" y="41394"/>
                  </a:lnTo>
                  <a:lnTo>
                    <a:pt x="29838" y="75195"/>
                  </a:lnTo>
                  <a:lnTo>
                    <a:pt x="15378" y="115382"/>
                  </a:lnTo>
                  <a:lnTo>
                    <a:pt x="4248" y="156762"/>
                  </a:lnTo>
                  <a:lnTo>
                    <a:pt x="240" y="198671"/>
                  </a:lnTo>
                  <a:lnTo>
                    <a:pt x="106" y="240110"/>
                  </a:lnTo>
                  <a:lnTo>
                    <a:pt x="47" y="279695"/>
                  </a:lnTo>
                  <a:lnTo>
                    <a:pt x="1902" y="312810"/>
                  </a:lnTo>
                  <a:lnTo>
                    <a:pt x="3150" y="353372"/>
                  </a:lnTo>
                  <a:lnTo>
                    <a:pt x="0" y="3951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69">
              <a:extLst>
                <a:ext uri="{FF2B5EF4-FFF2-40B4-BE49-F238E27FC236}">
                  <a16:creationId xmlns:a16="http://schemas.microsoft.com/office/drawing/2014/main" xmlns="" id="{BAFD8D91-5657-47D3-A2F4-68C1B6C1546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531350" y="374015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18658"/>
                  </a:lnTo>
                  <a:lnTo>
                    <a:pt x="24418" y="11094"/>
                  </a:lnTo>
                  <a:lnTo>
                    <a:pt x="71589" y="2923"/>
                  </a:lnTo>
                  <a:lnTo>
                    <a:pt x="117480" y="86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70">
              <a:extLst>
                <a:ext uri="{FF2B5EF4-FFF2-40B4-BE49-F238E27FC236}">
                  <a16:creationId xmlns:a16="http://schemas.microsoft.com/office/drawing/2014/main" xmlns="" id="{B230A562-E653-4762-BE6A-EB03C843A47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815097" y="3537833"/>
              <a:ext cx="135354" cy="335668"/>
            </a:xfrm>
            <a:custGeom>
              <a:avLst/>
              <a:gdLst/>
              <a:ahLst/>
              <a:cxnLst/>
              <a:rect l="0" t="0" r="0" b="0"/>
              <a:pathLst>
                <a:path w="135354" h="335668">
                  <a:moveTo>
                    <a:pt x="135353" y="5467"/>
                  </a:moveTo>
                  <a:lnTo>
                    <a:pt x="135353" y="5467"/>
                  </a:lnTo>
                  <a:lnTo>
                    <a:pt x="128611" y="2096"/>
                  </a:lnTo>
                  <a:lnTo>
                    <a:pt x="110934" y="0"/>
                  </a:lnTo>
                  <a:lnTo>
                    <a:pt x="84452" y="9491"/>
                  </a:lnTo>
                  <a:lnTo>
                    <a:pt x="54262" y="39193"/>
                  </a:lnTo>
                  <a:lnTo>
                    <a:pt x="35342" y="71021"/>
                  </a:lnTo>
                  <a:lnTo>
                    <a:pt x="18938" y="108685"/>
                  </a:lnTo>
                  <a:lnTo>
                    <a:pt x="6943" y="148944"/>
                  </a:lnTo>
                  <a:lnTo>
                    <a:pt x="671" y="188473"/>
                  </a:lnTo>
                  <a:lnTo>
                    <a:pt x="0" y="225798"/>
                  </a:lnTo>
                  <a:lnTo>
                    <a:pt x="12227" y="273166"/>
                  </a:lnTo>
                  <a:lnTo>
                    <a:pt x="32705" y="308054"/>
                  </a:lnTo>
                  <a:lnTo>
                    <a:pt x="59153" y="335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71">
              <a:extLst>
                <a:ext uri="{FF2B5EF4-FFF2-40B4-BE49-F238E27FC236}">
                  <a16:creationId xmlns:a16="http://schemas.microsoft.com/office/drawing/2014/main" xmlns="" id="{ACEAB750-8C7B-4F26-AC25-E79E23F1FA7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926095" y="3655550"/>
              <a:ext cx="160188" cy="353742"/>
            </a:xfrm>
            <a:custGeom>
              <a:avLst/>
              <a:gdLst/>
              <a:ahLst/>
              <a:cxnLst/>
              <a:rect l="0" t="0" r="0" b="0"/>
              <a:pathLst>
                <a:path w="160188" h="353742">
                  <a:moveTo>
                    <a:pt x="37055" y="110000"/>
                  </a:moveTo>
                  <a:lnTo>
                    <a:pt x="37055" y="110000"/>
                  </a:lnTo>
                  <a:lnTo>
                    <a:pt x="33684" y="113371"/>
                  </a:lnTo>
                  <a:lnTo>
                    <a:pt x="28217" y="128951"/>
                  </a:lnTo>
                  <a:lnTo>
                    <a:pt x="24412" y="169639"/>
                  </a:lnTo>
                  <a:lnTo>
                    <a:pt x="20217" y="206693"/>
                  </a:lnTo>
                  <a:lnTo>
                    <a:pt x="17250" y="249343"/>
                  </a:lnTo>
                  <a:lnTo>
                    <a:pt x="9471" y="295299"/>
                  </a:lnTo>
                  <a:lnTo>
                    <a:pt x="4246" y="337860"/>
                  </a:lnTo>
                  <a:lnTo>
                    <a:pt x="0" y="353741"/>
                  </a:lnTo>
                  <a:lnTo>
                    <a:pt x="11257" y="310566"/>
                  </a:lnTo>
                  <a:lnTo>
                    <a:pt x="20650" y="269931"/>
                  </a:lnTo>
                  <a:lnTo>
                    <a:pt x="26118" y="246254"/>
                  </a:lnTo>
                  <a:lnTo>
                    <a:pt x="31881" y="219886"/>
                  </a:lnTo>
                  <a:lnTo>
                    <a:pt x="37839" y="191724"/>
                  </a:lnTo>
                  <a:lnTo>
                    <a:pt x="43927" y="162366"/>
                  </a:lnTo>
                  <a:lnTo>
                    <a:pt x="50104" y="135738"/>
                  </a:lnTo>
                  <a:lnTo>
                    <a:pt x="56338" y="110931"/>
                  </a:lnTo>
                  <a:lnTo>
                    <a:pt x="68907" y="68080"/>
                  </a:lnTo>
                  <a:lnTo>
                    <a:pt x="87885" y="26240"/>
                  </a:lnTo>
                  <a:lnTo>
                    <a:pt x="100568" y="10214"/>
                  </a:lnTo>
                  <a:lnTo>
                    <a:pt x="111379" y="2151"/>
                  </a:lnTo>
                  <a:lnTo>
                    <a:pt x="116237" y="0"/>
                  </a:lnTo>
                  <a:lnTo>
                    <a:pt x="121592" y="684"/>
                  </a:lnTo>
                  <a:lnTo>
                    <a:pt x="133189" y="7087"/>
                  </a:lnTo>
                  <a:lnTo>
                    <a:pt x="151616" y="29334"/>
                  </a:lnTo>
                  <a:lnTo>
                    <a:pt x="158527" y="50160"/>
                  </a:lnTo>
                  <a:lnTo>
                    <a:pt x="160187" y="73526"/>
                  </a:lnTo>
                  <a:lnTo>
                    <a:pt x="156221" y="98023"/>
                  </a:lnTo>
                  <a:lnTo>
                    <a:pt x="139312" y="132243"/>
                  </a:lnTo>
                  <a:lnTo>
                    <a:pt x="103951" y="173294"/>
                  </a:lnTo>
                  <a:lnTo>
                    <a:pt x="86306" y="186579"/>
                  </a:lnTo>
                  <a:lnTo>
                    <a:pt x="72820" y="191542"/>
                  </a:lnTo>
                  <a:lnTo>
                    <a:pt x="67249" y="191878"/>
                  </a:lnTo>
                  <a:lnTo>
                    <a:pt x="63533" y="189985"/>
                  </a:lnTo>
                  <a:lnTo>
                    <a:pt x="61058" y="186607"/>
                  </a:lnTo>
                  <a:lnTo>
                    <a:pt x="56105" y="17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72">
              <a:extLst>
                <a:ext uri="{FF2B5EF4-FFF2-40B4-BE49-F238E27FC236}">
                  <a16:creationId xmlns:a16="http://schemas.microsoft.com/office/drawing/2014/main" xmlns="" id="{5EBB5AC2-F903-4DD5-8CDB-CE00CA70B74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077450" y="3530600"/>
              <a:ext cx="141249" cy="342901"/>
            </a:xfrm>
            <a:custGeom>
              <a:avLst/>
              <a:gdLst/>
              <a:ahLst/>
              <a:cxnLst/>
              <a:rect l="0" t="0" r="0" b="0"/>
              <a:pathLst>
                <a:path w="141249" h="342901">
                  <a:moveTo>
                    <a:pt x="101600" y="0"/>
                  </a:moveTo>
                  <a:lnTo>
                    <a:pt x="101600" y="0"/>
                  </a:lnTo>
                  <a:lnTo>
                    <a:pt x="108342" y="6742"/>
                  </a:lnTo>
                  <a:lnTo>
                    <a:pt x="122647" y="41273"/>
                  </a:lnTo>
                  <a:lnTo>
                    <a:pt x="130474" y="75964"/>
                  </a:lnTo>
                  <a:lnTo>
                    <a:pt x="136306" y="117723"/>
                  </a:lnTo>
                  <a:lnTo>
                    <a:pt x="138848" y="142687"/>
                  </a:lnTo>
                  <a:lnTo>
                    <a:pt x="141248" y="169209"/>
                  </a:lnTo>
                  <a:lnTo>
                    <a:pt x="140027" y="193945"/>
                  </a:lnTo>
                  <a:lnTo>
                    <a:pt x="131144" y="240243"/>
                  </a:lnTo>
                  <a:lnTo>
                    <a:pt x="112143" y="274932"/>
                  </a:lnTo>
                  <a:lnTo>
                    <a:pt x="100162" y="289121"/>
                  </a:lnTo>
                  <a:lnTo>
                    <a:pt x="64271" y="31241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98">
            <a:extLst>
              <a:ext uri="{FF2B5EF4-FFF2-40B4-BE49-F238E27FC236}">
                <a16:creationId xmlns:a16="http://schemas.microsoft.com/office/drawing/2014/main" xmlns="" id="{B7AE4A5F-95B5-4A59-AE7D-BC9715B21E5E}"/>
              </a:ext>
            </a:extLst>
          </p:cNvPr>
          <p:cNvGrpSpPr/>
          <p:nvPr/>
        </p:nvGrpSpPr>
        <p:grpSpPr>
          <a:xfrm>
            <a:off x="2039410" y="4360947"/>
            <a:ext cx="786341" cy="542091"/>
            <a:chOff x="2039410" y="4360947"/>
            <a:chExt cx="786341" cy="542091"/>
          </a:xfrm>
        </p:grpSpPr>
        <p:sp>
          <p:nvSpPr>
            <p:cNvPr id="136" name="SMARTInkShape-673">
              <a:extLst>
                <a:ext uri="{FF2B5EF4-FFF2-40B4-BE49-F238E27FC236}">
                  <a16:creationId xmlns:a16="http://schemas.microsoft.com/office/drawing/2014/main" xmlns="" id="{26594BA2-8378-43E6-BD83-94988AB0693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039410" y="4360947"/>
              <a:ext cx="164041" cy="371598"/>
            </a:xfrm>
            <a:custGeom>
              <a:avLst/>
              <a:gdLst/>
              <a:ahLst/>
              <a:cxnLst/>
              <a:rect l="0" t="0" r="0" b="0"/>
              <a:pathLst>
                <a:path w="164041" h="371598">
                  <a:moveTo>
                    <a:pt x="17990" y="134853"/>
                  </a:moveTo>
                  <a:lnTo>
                    <a:pt x="17990" y="134853"/>
                  </a:lnTo>
                  <a:lnTo>
                    <a:pt x="17990" y="131482"/>
                  </a:lnTo>
                  <a:lnTo>
                    <a:pt x="18696" y="130489"/>
                  </a:lnTo>
                  <a:lnTo>
                    <a:pt x="19871" y="129827"/>
                  </a:lnTo>
                  <a:lnTo>
                    <a:pt x="21361" y="129386"/>
                  </a:lnTo>
                  <a:lnTo>
                    <a:pt x="22354" y="129797"/>
                  </a:lnTo>
                  <a:lnTo>
                    <a:pt x="23016" y="130777"/>
                  </a:lnTo>
                  <a:lnTo>
                    <a:pt x="23457" y="132135"/>
                  </a:lnTo>
                  <a:lnTo>
                    <a:pt x="24224" y="167769"/>
                  </a:lnTo>
                  <a:lnTo>
                    <a:pt x="22424" y="210693"/>
                  </a:lnTo>
                  <a:lnTo>
                    <a:pt x="18549" y="245465"/>
                  </a:lnTo>
                  <a:lnTo>
                    <a:pt x="12124" y="282086"/>
                  </a:lnTo>
                  <a:lnTo>
                    <a:pt x="8327" y="315766"/>
                  </a:lnTo>
                  <a:lnTo>
                    <a:pt x="2519" y="360775"/>
                  </a:lnTo>
                  <a:lnTo>
                    <a:pt x="0" y="371597"/>
                  </a:lnTo>
                  <a:lnTo>
                    <a:pt x="7871" y="326916"/>
                  </a:lnTo>
                  <a:lnTo>
                    <a:pt x="15609" y="289359"/>
                  </a:lnTo>
                  <a:lnTo>
                    <a:pt x="26104" y="242328"/>
                  </a:lnTo>
                  <a:lnTo>
                    <a:pt x="31866" y="214969"/>
                  </a:lnTo>
                  <a:lnTo>
                    <a:pt x="37824" y="186147"/>
                  </a:lnTo>
                  <a:lnTo>
                    <a:pt x="43913" y="159171"/>
                  </a:lnTo>
                  <a:lnTo>
                    <a:pt x="50088" y="133426"/>
                  </a:lnTo>
                  <a:lnTo>
                    <a:pt x="63300" y="86241"/>
                  </a:lnTo>
                  <a:lnTo>
                    <a:pt x="78580" y="46455"/>
                  </a:lnTo>
                  <a:lnTo>
                    <a:pt x="96176" y="6750"/>
                  </a:lnTo>
                  <a:lnTo>
                    <a:pt x="101658" y="307"/>
                  </a:lnTo>
                  <a:lnTo>
                    <a:pt x="103402" y="0"/>
                  </a:lnTo>
                  <a:lnTo>
                    <a:pt x="104565" y="1207"/>
                  </a:lnTo>
                  <a:lnTo>
                    <a:pt x="116723" y="44581"/>
                  </a:lnTo>
                  <a:lnTo>
                    <a:pt x="124430" y="79445"/>
                  </a:lnTo>
                  <a:lnTo>
                    <a:pt x="130678" y="122222"/>
                  </a:lnTo>
                  <a:lnTo>
                    <a:pt x="136512" y="169456"/>
                  </a:lnTo>
                  <a:lnTo>
                    <a:pt x="140044" y="193904"/>
                  </a:lnTo>
                  <a:lnTo>
                    <a:pt x="143809" y="218671"/>
                  </a:lnTo>
                  <a:lnTo>
                    <a:pt x="151756" y="263122"/>
                  </a:lnTo>
                  <a:lnTo>
                    <a:pt x="158580" y="300517"/>
                  </a:lnTo>
                  <a:lnTo>
                    <a:pt x="163321" y="346951"/>
                  </a:lnTo>
                  <a:lnTo>
                    <a:pt x="163720" y="350710"/>
                  </a:lnTo>
                  <a:lnTo>
                    <a:pt x="164040" y="350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74">
              <a:extLst>
                <a:ext uri="{FF2B5EF4-FFF2-40B4-BE49-F238E27FC236}">
                  <a16:creationId xmlns:a16="http://schemas.microsoft.com/office/drawing/2014/main" xmlns="" id="{10C59E05-DB21-4BC5-A1C0-F7B26263FD3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096023" y="4603750"/>
              <a:ext cx="88378" cy="30868"/>
            </a:xfrm>
            <a:custGeom>
              <a:avLst/>
              <a:gdLst/>
              <a:ahLst/>
              <a:cxnLst/>
              <a:rect l="0" t="0" r="0" b="0"/>
              <a:pathLst>
                <a:path w="88378" h="30868">
                  <a:moveTo>
                    <a:pt x="12177" y="25400"/>
                  </a:moveTo>
                  <a:lnTo>
                    <a:pt x="12177" y="25400"/>
                  </a:lnTo>
                  <a:lnTo>
                    <a:pt x="5435" y="25400"/>
                  </a:lnTo>
                  <a:lnTo>
                    <a:pt x="3449" y="26105"/>
                  </a:lnTo>
                  <a:lnTo>
                    <a:pt x="2125" y="27281"/>
                  </a:lnTo>
                  <a:lnTo>
                    <a:pt x="0" y="30867"/>
                  </a:lnTo>
                  <a:lnTo>
                    <a:pt x="42845" y="15798"/>
                  </a:lnTo>
                  <a:lnTo>
                    <a:pt x="88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75">
              <a:extLst>
                <a:ext uri="{FF2B5EF4-FFF2-40B4-BE49-F238E27FC236}">
                  <a16:creationId xmlns:a16="http://schemas.microsoft.com/office/drawing/2014/main" xmlns="" id="{8FE30039-10BB-432F-B8C8-24318463C4B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286883" y="4390542"/>
              <a:ext cx="24518" cy="314809"/>
            </a:xfrm>
            <a:custGeom>
              <a:avLst/>
              <a:gdLst/>
              <a:ahLst/>
              <a:cxnLst/>
              <a:rect l="0" t="0" r="0" b="0"/>
              <a:pathLst>
                <a:path w="24518" h="3148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6140" y="43564"/>
                  </a:lnTo>
                  <a:lnTo>
                    <a:pt x="10705" y="74311"/>
                  </a:lnTo>
                  <a:lnTo>
                    <a:pt x="17438" y="111494"/>
                  </a:lnTo>
                  <a:lnTo>
                    <a:pt x="19489" y="149658"/>
                  </a:lnTo>
                  <a:lnTo>
                    <a:pt x="18755" y="187786"/>
                  </a:lnTo>
                  <a:lnTo>
                    <a:pt x="18428" y="225898"/>
                  </a:lnTo>
                  <a:lnTo>
                    <a:pt x="18244" y="269571"/>
                  </a:lnTo>
                  <a:lnTo>
                    <a:pt x="24517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76">
              <a:extLst>
                <a:ext uri="{FF2B5EF4-FFF2-40B4-BE49-F238E27FC236}">
                  <a16:creationId xmlns:a16="http://schemas.microsoft.com/office/drawing/2014/main" xmlns="" id="{035ED012-EA03-42FF-9040-1078D797DA4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361046" y="4576800"/>
              <a:ext cx="94174" cy="326238"/>
            </a:xfrm>
            <a:custGeom>
              <a:avLst/>
              <a:gdLst/>
              <a:ahLst/>
              <a:cxnLst/>
              <a:rect l="0" t="0" r="0" b="0"/>
              <a:pathLst>
                <a:path w="94174" h="326238">
                  <a:moveTo>
                    <a:pt x="58304" y="52350"/>
                  </a:moveTo>
                  <a:lnTo>
                    <a:pt x="58304" y="52350"/>
                  </a:lnTo>
                  <a:lnTo>
                    <a:pt x="51562" y="52350"/>
                  </a:lnTo>
                  <a:lnTo>
                    <a:pt x="48870" y="50938"/>
                  </a:lnTo>
                  <a:lnTo>
                    <a:pt x="43998" y="45608"/>
                  </a:lnTo>
                  <a:lnTo>
                    <a:pt x="37289" y="31302"/>
                  </a:lnTo>
                  <a:lnTo>
                    <a:pt x="33289" y="1766"/>
                  </a:lnTo>
                  <a:lnTo>
                    <a:pt x="31750" y="283"/>
                  </a:lnTo>
                  <a:lnTo>
                    <a:pt x="29312" y="0"/>
                  </a:lnTo>
                  <a:lnTo>
                    <a:pt x="26276" y="516"/>
                  </a:lnTo>
                  <a:lnTo>
                    <a:pt x="11890" y="18099"/>
                  </a:lnTo>
                  <a:lnTo>
                    <a:pt x="964" y="45651"/>
                  </a:lnTo>
                  <a:lnTo>
                    <a:pt x="0" y="76157"/>
                  </a:lnTo>
                  <a:lnTo>
                    <a:pt x="7554" y="100797"/>
                  </a:lnTo>
                  <a:lnTo>
                    <a:pt x="11771" y="104403"/>
                  </a:lnTo>
                  <a:lnTo>
                    <a:pt x="16698" y="105396"/>
                  </a:lnTo>
                  <a:lnTo>
                    <a:pt x="22100" y="104648"/>
                  </a:lnTo>
                  <a:lnTo>
                    <a:pt x="31865" y="98172"/>
                  </a:lnTo>
                  <a:lnTo>
                    <a:pt x="40909" y="86826"/>
                  </a:lnTo>
                  <a:lnTo>
                    <a:pt x="59106" y="44103"/>
                  </a:lnTo>
                  <a:lnTo>
                    <a:pt x="67922" y="22316"/>
                  </a:lnTo>
                  <a:lnTo>
                    <a:pt x="68949" y="21039"/>
                  </a:lnTo>
                  <a:lnTo>
                    <a:pt x="69634" y="20893"/>
                  </a:lnTo>
                  <a:lnTo>
                    <a:pt x="75097" y="47417"/>
                  </a:lnTo>
                  <a:lnTo>
                    <a:pt x="77391" y="85617"/>
                  </a:lnTo>
                  <a:lnTo>
                    <a:pt x="82225" y="133076"/>
                  </a:lnTo>
                  <a:lnTo>
                    <a:pt x="86104" y="168662"/>
                  </a:lnTo>
                  <a:lnTo>
                    <a:pt x="90180" y="207525"/>
                  </a:lnTo>
                  <a:lnTo>
                    <a:pt x="93638" y="245495"/>
                  </a:lnTo>
                  <a:lnTo>
                    <a:pt x="94173" y="289260"/>
                  </a:lnTo>
                  <a:lnTo>
                    <a:pt x="89298" y="310984"/>
                  </a:lnTo>
                  <a:lnTo>
                    <a:pt x="85316" y="317906"/>
                  </a:lnTo>
                  <a:lnTo>
                    <a:pt x="80546" y="322521"/>
                  </a:lnTo>
                  <a:lnTo>
                    <a:pt x="75248" y="325597"/>
                  </a:lnTo>
                  <a:lnTo>
                    <a:pt x="69600" y="326237"/>
                  </a:lnTo>
                  <a:lnTo>
                    <a:pt x="57680" y="323185"/>
                  </a:lnTo>
                  <a:lnTo>
                    <a:pt x="39069" y="306791"/>
                  </a:lnTo>
                  <a:lnTo>
                    <a:pt x="32116" y="286320"/>
                  </a:lnTo>
                  <a:lnTo>
                    <a:pt x="26554" y="249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77">
              <a:extLst>
                <a:ext uri="{FF2B5EF4-FFF2-40B4-BE49-F238E27FC236}">
                  <a16:creationId xmlns:a16="http://schemas.microsoft.com/office/drawing/2014/main" xmlns="" id="{690ACDDA-3A02-4EE5-925D-763F62F4D1E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495951" y="4585223"/>
              <a:ext cx="103351" cy="155348"/>
            </a:xfrm>
            <a:custGeom>
              <a:avLst/>
              <a:gdLst/>
              <a:ahLst/>
              <a:cxnLst/>
              <a:rect l="0" t="0" r="0" b="0"/>
              <a:pathLst>
                <a:path w="103351" h="155348">
                  <a:moveTo>
                    <a:pt x="75799" y="12177"/>
                  </a:moveTo>
                  <a:lnTo>
                    <a:pt x="75799" y="12177"/>
                  </a:lnTo>
                  <a:lnTo>
                    <a:pt x="75799" y="5435"/>
                  </a:lnTo>
                  <a:lnTo>
                    <a:pt x="75093" y="3449"/>
                  </a:lnTo>
                  <a:lnTo>
                    <a:pt x="73917" y="2125"/>
                  </a:lnTo>
                  <a:lnTo>
                    <a:pt x="70730" y="654"/>
                  </a:lnTo>
                  <a:lnTo>
                    <a:pt x="66961" y="0"/>
                  </a:lnTo>
                  <a:lnTo>
                    <a:pt x="50759" y="6374"/>
                  </a:lnTo>
                  <a:lnTo>
                    <a:pt x="31456" y="27313"/>
                  </a:lnTo>
                  <a:lnTo>
                    <a:pt x="12331" y="62601"/>
                  </a:lnTo>
                  <a:lnTo>
                    <a:pt x="0" y="100965"/>
                  </a:lnTo>
                  <a:lnTo>
                    <a:pt x="13" y="122664"/>
                  </a:lnTo>
                  <a:lnTo>
                    <a:pt x="1991" y="132402"/>
                  </a:lnTo>
                  <a:lnTo>
                    <a:pt x="11716" y="146984"/>
                  </a:lnTo>
                  <a:lnTo>
                    <a:pt x="18260" y="152848"/>
                  </a:lnTo>
                  <a:lnTo>
                    <a:pt x="26151" y="155347"/>
                  </a:lnTo>
                  <a:lnTo>
                    <a:pt x="44326" y="154360"/>
                  </a:lnTo>
                  <a:lnTo>
                    <a:pt x="62281" y="145455"/>
                  </a:lnTo>
                  <a:lnTo>
                    <a:pt x="78963" y="131384"/>
                  </a:lnTo>
                  <a:lnTo>
                    <a:pt x="93433" y="113370"/>
                  </a:lnTo>
                  <a:lnTo>
                    <a:pt x="101275" y="89842"/>
                  </a:lnTo>
                  <a:lnTo>
                    <a:pt x="103350" y="64334"/>
                  </a:lnTo>
                  <a:lnTo>
                    <a:pt x="99568" y="41237"/>
                  </a:lnTo>
                  <a:lnTo>
                    <a:pt x="95878" y="33667"/>
                  </a:lnTo>
                  <a:lnTo>
                    <a:pt x="91302" y="28620"/>
                  </a:lnTo>
                  <a:lnTo>
                    <a:pt x="75799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78">
              <a:extLst>
                <a:ext uri="{FF2B5EF4-FFF2-40B4-BE49-F238E27FC236}">
                  <a16:creationId xmlns:a16="http://schemas.microsoft.com/office/drawing/2014/main" xmlns="" id="{53A2024B-5BA9-4E22-9E04-36FB4132406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070100" y="4810215"/>
              <a:ext cx="647701" cy="9174"/>
            </a:xfrm>
            <a:custGeom>
              <a:avLst/>
              <a:gdLst/>
              <a:ahLst/>
              <a:cxnLst/>
              <a:rect l="0" t="0" r="0" b="0"/>
              <a:pathLst>
                <a:path w="647701" h="9174">
                  <a:moveTo>
                    <a:pt x="0" y="3085"/>
                  </a:moveTo>
                  <a:lnTo>
                    <a:pt x="0" y="3085"/>
                  </a:lnTo>
                  <a:lnTo>
                    <a:pt x="3371" y="6456"/>
                  </a:lnTo>
                  <a:lnTo>
                    <a:pt x="39706" y="8847"/>
                  </a:lnTo>
                  <a:lnTo>
                    <a:pt x="75973" y="9173"/>
                  </a:lnTo>
                  <a:lnTo>
                    <a:pt x="100038" y="8555"/>
                  </a:lnTo>
                  <a:lnTo>
                    <a:pt x="127370" y="7437"/>
                  </a:lnTo>
                  <a:lnTo>
                    <a:pt x="156880" y="5986"/>
                  </a:lnTo>
                  <a:lnTo>
                    <a:pt x="191370" y="4314"/>
                  </a:lnTo>
                  <a:lnTo>
                    <a:pt x="229180" y="2493"/>
                  </a:lnTo>
                  <a:lnTo>
                    <a:pt x="269203" y="574"/>
                  </a:lnTo>
                  <a:lnTo>
                    <a:pt x="311408" y="0"/>
                  </a:lnTo>
                  <a:lnTo>
                    <a:pt x="355066" y="323"/>
                  </a:lnTo>
                  <a:lnTo>
                    <a:pt x="399694" y="1244"/>
                  </a:lnTo>
                  <a:lnTo>
                    <a:pt x="441440" y="1858"/>
                  </a:lnTo>
                  <a:lnTo>
                    <a:pt x="481266" y="2267"/>
                  </a:lnTo>
                  <a:lnTo>
                    <a:pt x="519811" y="2540"/>
                  </a:lnTo>
                  <a:lnTo>
                    <a:pt x="551151" y="2721"/>
                  </a:lnTo>
                  <a:lnTo>
                    <a:pt x="577690" y="2842"/>
                  </a:lnTo>
                  <a:lnTo>
                    <a:pt x="616584" y="2977"/>
                  </a:lnTo>
                  <a:lnTo>
                    <a:pt x="647700" y="3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79">
              <a:extLst>
                <a:ext uri="{FF2B5EF4-FFF2-40B4-BE49-F238E27FC236}">
                  <a16:creationId xmlns:a16="http://schemas.microsoft.com/office/drawing/2014/main" xmlns="" id="{C7245631-4C88-4442-94CD-2E38086EF0F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387600" y="4832350"/>
              <a:ext cx="273051" cy="16072"/>
            </a:xfrm>
            <a:custGeom>
              <a:avLst/>
              <a:gdLst/>
              <a:ahLst/>
              <a:cxnLst/>
              <a:rect l="0" t="0" r="0" b="0"/>
              <a:pathLst>
                <a:path w="273051" h="16072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41954" y="13391"/>
                  </a:lnTo>
                  <a:lnTo>
                    <a:pt x="87768" y="8750"/>
                  </a:lnTo>
                  <a:lnTo>
                    <a:pt x="122969" y="7416"/>
                  </a:lnTo>
                  <a:lnTo>
                    <a:pt x="161662" y="4942"/>
                  </a:lnTo>
                  <a:lnTo>
                    <a:pt x="200967" y="2196"/>
                  </a:lnTo>
                  <a:lnTo>
                    <a:pt x="237250" y="976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80">
              <a:extLst>
                <a:ext uri="{FF2B5EF4-FFF2-40B4-BE49-F238E27FC236}">
                  <a16:creationId xmlns:a16="http://schemas.microsoft.com/office/drawing/2014/main" xmlns="" id="{4E97FC5B-CBF8-4089-B0B8-E96E8CF70C7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800350" y="45974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81">
              <a:extLst>
                <a:ext uri="{FF2B5EF4-FFF2-40B4-BE49-F238E27FC236}">
                  <a16:creationId xmlns:a16="http://schemas.microsoft.com/office/drawing/2014/main" xmlns="" id="{4DC846D6-7C71-477A-A6AE-A99635BDCA8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819400" y="4705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99">
            <a:extLst>
              <a:ext uri="{FF2B5EF4-FFF2-40B4-BE49-F238E27FC236}">
                <a16:creationId xmlns:a16="http://schemas.microsoft.com/office/drawing/2014/main" xmlns="" id="{04B06F10-F459-4AFC-B9DF-EB18A78E42D8}"/>
              </a:ext>
            </a:extLst>
          </p:cNvPr>
          <p:cNvGrpSpPr/>
          <p:nvPr/>
        </p:nvGrpSpPr>
        <p:grpSpPr>
          <a:xfrm>
            <a:off x="3479800" y="4419600"/>
            <a:ext cx="127001" cy="317501"/>
            <a:chOff x="3479800" y="4419600"/>
            <a:chExt cx="127001" cy="317501"/>
          </a:xfrm>
        </p:grpSpPr>
        <p:sp>
          <p:nvSpPr>
            <p:cNvPr id="146" name="SMARTInkShape-682">
              <a:extLst>
                <a:ext uri="{FF2B5EF4-FFF2-40B4-BE49-F238E27FC236}">
                  <a16:creationId xmlns:a16="http://schemas.microsoft.com/office/drawing/2014/main" xmlns="" id="{8C97F427-2697-4E61-B3F5-487E2BF9656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479800" y="4419600"/>
              <a:ext cx="12701" cy="317501"/>
            </a:xfrm>
            <a:custGeom>
              <a:avLst/>
              <a:gdLst/>
              <a:ahLst/>
              <a:cxnLst/>
              <a:rect l="0" t="0" r="0" b="0"/>
              <a:pathLst>
                <a:path w="12701" h="317501">
                  <a:moveTo>
                    <a:pt x="0" y="0"/>
                  </a:moveTo>
                  <a:lnTo>
                    <a:pt x="0" y="0"/>
                  </a:lnTo>
                  <a:lnTo>
                    <a:pt x="4364" y="43752"/>
                  </a:lnTo>
                  <a:lnTo>
                    <a:pt x="6467" y="78580"/>
                  </a:lnTo>
                  <a:lnTo>
                    <a:pt x="10539" y="121982"/>
                  </a:lnTo>
                  <a:lnTo>
                    <a:pt x="11740" y="158872"/>
                  </a:lnTo>
                  <a:lnTo>
                    <a:pt x="12273" y="195022"/>
                  </a:lnTo>
                  <a:lnTo>
                    <a:pt x="12510" y="229199"/>
                  </a:lnTo>
                  <a:lnTo>
                    <a:pt x="12644" y="274090"/>
                  </a:lnTo>
                  <a:lnTo>
                    <a:pt x="127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83">
              <a:extLst>
                <a:ext uri="{FF2B5EF4-FFF2-40B4-BE49-F238E27FC236}">
                  <a16:creationId xmlns:a16="http://schemas.microsoft.com/office/drawing/2014/main" xmlns="" id="{4E899E43-DE9C-4A99-9AB2-4CC7359012A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595245" y="4654550"/>
              <a:ext cx="11556" cy="6351"/>
            </a:xfrm>
            <a:custGeom>
              <a:avLst/>
              <a:gdLst/>
              <a:ahLst/>
              <a:cxnLst/>
              <a:rect l="0" t="0" r="0" b="0"/>
              <a:pathLst>
                <a:path w="11556" h="6351">
                  <a:moveTo>
                    <a:pt x="11555" y="0"/>
                  </a:moveTo>
                  <a:lnTo>
                    <a:pt x="11555" y="0"/>
                  </a:lnTo>
                  <a:lnTo>
                    <a:pt x="8184" y="3371"/>
                  </a:lnTo>
                  <a:lnTo>
                    <a:pt x="4648" y="5026"/>
                  </a:lnTo>
                  <a:lnTo>
                    <a:pt x="0" y="6088"/>
                  </a:lnTo>
                  <a:lnTo>
                    <a:pt x="1245" y="6234"/>
                  </a:lnTo>
                  <a:lnTo>
                    <a:pt x="520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00">
            <a:extLst>
              <a:ext uri="{FF2B5EF4-FFF2-40B4-BE49-F238E27FC236}">
                <a16:creationId xmlns:a16="http://schemas.microsoft.com/office/drawing/2014/main" xmlns="" id="{6B878828-6F4C-4520-B68A-7366A5C2D3F1}"/>
              </a:ext>
            </a:extLst>
          </p:cNvPr>
          <p:cNvGrpSpPr/>
          <p:nvPr/>
        </p:nvGrpSpPr>
        <p:grpSpPr>
          <a:xfrm>
            <a:off x="3995033" y="4340392"/>
            <a:ext cx="1180218" cy="427284"/>
            <a:chOff x="3995033" y="4340392"/>
            <a:chExt cx="1180218" cy="427284"/>
          </a:xfrm>
        </p:grpSpPr>
        <p:sp>
          <p:nvSpPr>
            <p:cNvPr id="149" name="SMARTInkShape-684">
              <a:extLst>
                <a:ext uri="{FF2B5EF4-FFF2-40B4-BE49-F238E27FC236}">
                  <a16:creationId xmlns:a16="http://schemas.microsoft.com/office/drawing/2014/main" xmlns="" id="{1755EC59-63AB-4ACD-8889-59AE63F9202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995033" y="4340392"/>
              <a:ext cx="180654" cy="427284"/>
            </a:xfrm>
            <a:custGeom>
              <a:avLst/>
              <a:gdLst/>
              <a:ahLst/>
              <a:cxnLst/>
              <a:rect l="0" t="0" r="0" b="0"/>
              <a:pathLst>
                <a:path w="180654" h="427284">
                  <a:moveTo>
                    <a:pt x="5467" y="409408"/>
                  </a:moveTo>
                  <a:lnTo>
                    <a:pt x="5467" y="409408"/>
                  </a:lnTo>
                  <a:lnTo>
                    <a:pt x="0" y="409408"/>
                  </a:lnTo>
                  <a:lnTo>
                    <a:pt x="6140" y="396856"/>
                  </a:lnTo>
                  <a:lnTo>
                    <a:pt x="20809" y="357853"/>
                  </a:lnTo>
                  <a:lnTo>
                    <a:pt x="32041" y="323465"/>
                  </a:lnTo>
                  <a:lnTo>
                    <a:pt x="44794" y="280195"/>
                  </a:lnTo>
                  <a:lnTo>
                    <a:pt x="52146" y="254827"/>
                  </a:lnTo>
                  <a:lnTo>
                    <a:pt x="59869" y="228037"/>
                  </a:lnTo>
                  <a:lnTo>
                    <a:pt x="67841" y="200300"/>
                  </a:lnTo>
                  <a:lnTo>
                    <a:pt x="75977" y="171930"/>
                  </a:lnTo>
                  <a:lnTo>
                    <a:pt x="84224" y="143139"/>
                  </a:lnTo>
                  <a:lnTo>
                    <a:pt x="91133" y="117595"/>
                  </a:lnTo>
                  <a:lnTo>
                    <a:pt x="102572" y="72280"/>
                  </a:lnTo>
                  <a:lnTo>
                    <a:pt x="116945" y="27923"/>
                  </a:lnTo>
                  <a:lnTo>
                    <a:pt x="126770" y="3648"/>
                  </a:lnTo>
                  <a:lnTo>
                    <a:pt x="129375" y="612"/>
                  </a:lnTo>
                  <a:lnTo>
                    <a:pt x="131816" y="0"/>
                  </a:lnTo>
                  <a:lnTo>
                    <a:pt x="134150" y="1002"/>
                  </a:lnTo>
                  <a:lnTo>
                    <a:pt x="140805" y="26011"/>
                  </a:lnTo>
                  <a:lnTo>
                    <a:pt x="143228" y="60503"/>
                  </a:lnTo>
                  <a:lnTo>
                    <a:pt x="146422" y="104761"/>
                  </a:lnTo>
                  <a:lnTo>
                    <a:pt x="150237" y="129405"/>
                  </a:lnTo>
                  <a:lnTo>
                    <a:pt x="154897" y="155006"/>
                  </a:lnTo>
                  <a:lnTo>
                    <a:pt x="159415" y="181245"/>
                  </a:lnTo>
                  <a:lnTo>
                    <a:pt x="163838" y="207911"/>
                  </a:lnTo>
                  <a:lnTo>
                    <a:pt x="168197" y="234860"/>
                  </a:lnTo>
                  <a:lnTo>
                    <a:pt x="171809" y="259881"/>
                  </a:lnTo>
                  <a:lnTo>
                    <a:pt x="177704" y="306498"/>
                  </a:lnTo>
                  <a:lnTo>
                    <a:pt x="178913" y="348853"/>
                  </a:lnTo>
                  <a:lnTo>
                    <a:pt x="177804" y="384611"/>
                  </a:lnTo>
                  <a:lnTo>
                    <a:pt x="178974" y="421051"/>
                  </a:lnTo>
                  <a:lnTo>
                    <a:pt x="180653" y="427283"/>
                  </a:lnTo>
                  <a:lnTo>
                    <a:pt x="180113" y="426969"/>
                  </a:lnTo>
                  <a:lnTo>
                    <a:pt x="176917" y="42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85">
              <a:extLst>
                <a:ext uri="{FF2B5EF4-FFF2-40B4-BE49-F238E27FC236}">
                  <a16:creationId xmlns:a16="http://schemas.microsoft.com/office/drawing/2014/main" xmlns="" id="{D73F9A07-3F69-4656-B44C-850B333E3DE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053065" y="4616450"/>
              <a:ext cx="118886" cy="12701"/>
            </a:xfrm>
            <a:custGeom>
              <a:avLst/>
              <a:gdLst/>
              <a:ahLst/>
              <a:cxnLst/>
              <a:rect l="0" t="0" r="0" b="0"/>
              <a:pathLst>
                <a:path w="1188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46638" y="10818"/>
                  </a:lnTo>
                  <a:lnTo>
                    <a:pt x="81956" y="5792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86">
              <a:extLst>
                <a:ext uri="{FF2B5EF4-FFF2-40B4-BE49-F238E27FC236}">
                  <a16:creationId xmlns:a16="http://schemas.microsoft.com/office/drawing/2014/main" xmlns="" id="{CEEAB9C4-0222-4F75-995F-0112646D2E8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326000" y="4541130"/>
              <a:ext cx="91327" cy="181266"/>
            </a:xfrm>
            <a:custGeom>
              <a:avLst/>
              <a:gdLst/>
              <a:ahLst/>
              <a:cxnLst/>
              <a:rect l="0" t="0" r="0" b="0"/>
              <a:pathLst>
                <a:path w="91327" h="181266">
                  <a:moveTo>
                    <a:pt x="68200" y="5470"/>
                  </a:moveTo>
                  <a:lnTo>
                    <a:pt x="68200" y="5470"/>
                  </a:lnTo>
                  <a:lnTo>
                    <a:pt x="47477" y="444"/>
                  </a:lnTo>
                  <a:lnTo>
                    <a:pt x="22249" y="0"/>
                  </a:lnTo>
                  <a:lnTo>
                    <a:pt x="9821" y="4241"/>
                  </a:lnTo>
                  <a:lnTo>
                    <a:pt x="3918" y="7981"/>
                  </a:lnTo>
                  <a:lnTo>
                    <a:pt x="2063" y="11377"/>
                  </a:lnTo>
                  <a:lnTo>
                    <a:pt x="0" y="20795"/>
                  </a:lnTo>
                  <a:lnTo>
                    <a:pt x="2210" y="37997"/>
                  </a:lnTo>
                  <a:lnTo>
                    <a:pt x="15052" y="67138"/>
                  </a:lnTo>
                  <a:lnTo>
                    <a:pt x="54571" y="111273"/>
                  </a:lnTo>
                  <a:lnTo>
                    <a:pt x="89131" y="144887"/>
                  </a:lnTo>
                  <a:lnTo>
                    <a:pt x="91326" y="151331"/>
                  </a:lnTo>
                  <a:lnTo>
                    <a:pt x="90002" y="164136"/>
                  </a:lnTo>
                  <a:lnTo>
                    <a:pt x="86968" y="169103"/>
                  </a:lnTo>
                  <a:lnTo>
                    <a:pt x="77952" y="176503"/>
                  </a:lnTo>
                  <a:lnTo>
                    <a:pt x="66890" y="180262"/>
                  </a:lnTo>
                  <a:lnTo>
                    <a:pt x="60976" y="181265"/>
                  </a:lnTo>
                  <a:lnTo>
                    <a:pt x="48762" y="178616"/>
                  </a:lnTo>
                  <a:lnTo>
                    <a:pt x="42541" y="175934"/>
                  </a:lnTo>
                  <a:lnTo>
                    <a:pt x="38394" y="172029"/>
                  </a:lnTo>
                  <a:lnTo>
                    <a:pt x="30100" y="15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87">
              <a:extLst>
                <a:ext uri="{FF2B5EF4-FFF2-40B4-BE49-F238E27FC236}">
                  <a16:creationId xmlns:a16="http://schemas.microsoft.com/office/drawing/2014/main" xmlns="" id="{6E43B96D-FD91-4A53-944E-180F6C21548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491177" y="4531148"/>
              <a:ext cx="74474" cy="200790"/>
            </a:xfrm>
            <a:custGeom>
              <a:avLst/>
              <a:gdLst/>
              <a:ahLst/>
              <a:cxnLst/>
              <a:rect l="0" t="0" r="0" b="0"/>
              <a:pathLst>
                <a:path w="74474" h="200790">
                  <a:moveTo>
                    <a:pt x="74473" y="9102"/>
                  </a:moveTo>
                  <a:lnTo>
                    <a:pt x="74473" y="9102"/>
                  </a:lnTo>
                  <a:lnTo>
                    <a:pt x="47958" y="263"/>
                  </a:lnTo>
                  <a:lnTo>
                    <a:pt x="35877" y="0"/>
                  </a:lnTo>
                  <a:lnTo>
                    <a:pt x="24158" y="2940"/>
                  </a:lnTo>
                  <a:lnTo>
                    <a:pt x="14246" y="8950"/>
                  </a:lnTo>
                  <a:lnTo>
                    <a:pt x="7018" y="20088"/>
                  </a:lnTo>
                  <a:lnTo>
                    <a:pt x="2160" y="34446"/>
                  </a:lnTo>
                  <a:lnTo>
                    <a:pt x="0" y="50234"/>
                  </a:lnTo>
                  <a:lnTo>
                    <a:pt x="2804" y="64777"/>
                  </a:lnTo>
                  <a:lnTo>
                    <a:pt x="9459" y="78297"/>
                  </a:lnTo>
                  <a:lnTo>
                    <a:pt x="43147" y="122064"/>
                  </a:lnTo>
                  <a:lnTo>
                    <a:pt x="67787" y="160350"/>
                  </a:lnTo>
                  <a:lnTo>
                    <a:pt x="69620" y="171808"/>
                  </a:lnTo>
                  <a:lnTo>
                    <a:pt x="69121" y="176839"/>
                  </a:lnTo>
                  <a:lnTo>
                    <a:pt x="64803" y="186193"/>
                  </a:lnTo>
                  <a:lnTo>
                    <a:pt x="61676" y="190663"/>
                  </a:lnTo>
                  <a:lnTo>
                    <a:pt x="52558" y="197511"/>
                  </a:lnTo>
                  <a:lnTo>
                    <a:pt x="47163" y="200324"/>
                  </a:lnTo>
                  <a:lnTo>
                    <a:pt x="42155" y="200789"/>
                  </a:lnTo>
                  <a:lnTo>
                    <a:pt x="32828" y="197542"/>
                  </a:lnTo>
                  <a:lnTo>
                    <a:pt x="10973" y="174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88">
              <a:extLst>
                <a:ext uri="{FF2B5EF4-FFF2-40B4-BE49-F238E27FC236}">
                  <a16:creationId xmlns:a16="http://schemas.microsoft.com/office/drawing/2014/main" xmlns="" id="{A66D28E9-54C8-4594-8DFE-5BAB269D45D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660934" y="4541133"/>
              <a:ext cx="101567" cy="186055"/>
            </a:xfrm>
            <a:custGeom>
              <a:avLst/>
              <a:gdLst/>
              <a:ahLst/>
              <a:cxnLst/>
              <a:rect l="0" t="0" r="0" b="0"/>
              <a:pathLst>
                <a:path w="101567" h="186055">
                  <a:moveTo>
                    <a:pt x="6316" y="5467"/>
                  </a:moveTo>
                  <a:lnTo>
                    <a:pt x="6316" y="5467"/>
                  </a:lnTo>
                  <a:lnTo>
                    <a:pt x="6316" y="0"/>
                  </a:lnTo>
                  <a:lnTo>
                    <a:pt x="1290" y="30626"/>
                  </a:lnTo>
                  <a:lnTo>
                    <a:pt x="358" y="66309"/>
                  </a:lnTo>
                  <a:lnTo>
                    <a:pt x="82" y="108161"/>
                  </a:lnTo>
                  <a:lnTo>
                    <a:pt x="0" y="146196"/>
                  </a:lnTo>
                  <a:lnTo>
                    <a:pt x="1857" y="171578"/>
                  </a:lnTo>
                  <a:lnTo>
                    <a:pt x="3343" y="177591"/>
                  </a:lnTo>
                  <a:lnTo>
                    <a:pt x="5745" y="181600"/>
                  </a:lnTo>
                  <a:lnTo>
                    <a:pt x="8758" y="184272"/>
                  </a:lnTo>
                  <a:lnTo>
                    <a:pt x="12177" y="186054"/>
                  </a:lnTo>
                  <a:lnTo>
                    <a:pt x="16573" y="185830"/>
                  </a:lnTo>
                  <a:lnTo>
                    <a:pt x="27103" y="181819"/>
                  </a:lnTo>
                  <a:lnTo>
                    <a:pt x="48301" y="161514"/>
                  </a:lnTo>
                  <a:lnTo>
                    <a:pt x="65715" y="126414"/>
                  </a:lnTo>
                  <a:lnTo>
                    <a:pt x="79811" y="84734"/>
                  </a:lnTo>
                  <a:lnTo>
                    <a:pt x="93538" y="40268"/>
                  </a:lnTo>
                  <a:lnTo>
                    <a:pt x="94097" y="40662"/>
                  </a:lnTo>
                  <a:lnTo>
                    <a:pt x="94719" y="44863"/>
                  </a:lnTo>
                  <a:lnTo>
                    <a:pt x="90125" y="90696"/>
                  </a:lnTo>
                  <a:lnTo>
                    <a:pt x="91121" y="126911"/>
                  </a:lnTo>
                  <a:lnTo>
                    <a:pt x="99041" y="172396"/>
                  </a:lnTo>
                  <a:lnTo>
                    <a:pt x="101566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89">
              <a:extLst>
                <a:ext uri="{FF2B5EF4-FFF2-40B4-BE49-F238E27FC236}">
                  <a16:creationId xmlns:a16="http://schemas.microsoft.com/office/drawing/2014/main" xmlns="" id="{5855842C-0DDB-440C-B384-81D9CD2987C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845312" y="4545913"/>
              <a:ext cx="329939" cy="149825"/>
            </a:xfrm>
            <a:custGeom>
              <a:avLst/>
              <a:gdLst/>
              <a:ahLst/>
              <a:cxnLst/>
              <a:rect l="0" t="0" r="0" b="0"/>
              <a:pathLst>
                <a:path w="329939" h="149825">
                  <a:moveTo>
                    <a:pt x="12438" y="32437"/>
                  </a:moveTo>
                  <a:lnTo>
                    <a:pt x="12438" y="32437"/>
                  </a:lnTo>
                  <a:lnTo>
                    <a:pt x="9067" y="35808"/>
                  </a:lnTo>
                  <a:lnTo>
                    <a:pt x="7412" y="41226"/>
                  </a:lnTo>
                  <a:lnTo>
                    <a:pt x="6140" y="84285"/>
                  </a:lnTo>
                  <a:lnTo>
                    <a:pt x="5387" y="127129"/>
                  </a:lnTo>
                  <a:lnTo>
                    <a:pt x="621" y="149250"/>
                  </a:lnTo>
                  <a:lnTo>
                    <a:pt x="327" y="149824"/>
                  </a:lnTo>
                  <a:lnTo>
                    <a:pt x="131" y="149500"/>
                  </a:lnTo>
                  <a:lnTo>
                    <a:pt x="0" y="148580"/>
                  </a:lnTo>
                  <a:lnTo>
                    <a:pt x="17438" y="110271"/>
                  </a:lnTo>
                  <a:lnTo>
                    <a:pt x="33756" y="65372"/>
                  </a:lnTo>
                  <a:lnTo>
                    <a:pt x="51421" y="33821"/>
                  </a:lnTo>
                  <a:lnTo>
                    <a:pt x="53948" y="31949"/>
                  </a:lnTo>
                  <a:lnTo>
                    <a:pt x="56339" y="31406"/>
                  </a:lnTo>
                  <a:lnTo>
                    <a:pt x="58639" y="31749"/>
                  </a:lnTo>
                  <a:lnTo>
                    <a:pt x="60172" y="34800"/>
                  </a:lnTo>
                  <a:lnTo>
                    <a:pt x="61875" y="45717"/>
                  </a:lnTo>
                  <a:lnTo>
                    <a:pt x="57651" y="92126"/>
                  </a:lnTo>
                  <a:lnTo>
                    <a:pt x="56955" y="112655"/>
                  </a:lnTo>
                  <a:lnTo>
                    <a:pt x="57638" y="112021"/>
                  </a:lnTo>
                  <a:lnTo>
                    <a:pt x="87397" y="67396"/>
                  </a:lnTo>
                  <a:lnTo>
                    <a:pt x="126629" y="24272"/>
                  </a:lnTo>
                  <a:lnTo>
                    <a:pt x="137507" y="18225"/>
                  </a:lnTo>
                  <a:lnTo>
                    <a:pt x="142385" y="16612"/>
                  </a:lnTo>
                  <a:lnTo>
                    <a:pt x="145636" y="16948"/>
                  </a:lnTo>
                  <a:lnTo>
                    <a:pt x="147803" y="18584"/>
                  </a:lnTo>
                  <a:lnTo>
                    <a:pt x="149247" y="21085"/>
                  </a:lnTo>
                  <a:lnTo>
                    <a:pt x="148972" y="29508"/>
                  </a:lnTo>
                  <a:lnTo>
                    <a:pt x="141843" y="68427"/>
                  </a:lnTo>
                  <a:lnTo>
                    <a:pt x="141795" y="105293"/>
                  </a:lnTo>
                  <a:lnTo>
                    <a:pt x="148370" y="130005"/>
                  </a:lnTo>
                  <a:lnTo>
                    <a:pt x="154393" y="140682"/>
                  </a:lnTo>
                  <a:lnTo>
                    <a:pt x="158579" y="141995"/>
                  </a:lnTo>
                  <a:lnTo>
                    <a:pt x="170759" y="141572"/>
                  </a:lnTo>
                  <a:lnTo>
                    <a:pt x="185579" y="133388"/>
                  </a:lnTo>
                  <a:lnTo>
                    <a:pt x="232955" y="88973"/>
                  </a:lnTo>
                  <a:lnTo>
                    <a:pt x="245912" y="70970"/>
                  </a:lnTo>
                  <a:lnTo>
                    <a:pt x="263846" y="28681"/>
                  </a:lnTo>
                  <a:lnTo>
                    <a:pt x="268108" y="12423"/>
                  </a:lnTo>
                  <a:lnTo>
                    <a:pt x="267651" y="2845"/>
                  </a:lnTo>
                  <a:lnTo>
                    <a:pt x="265130" y="715"/>
                  </a:lnTo>
                  <a:lnTo>
                    <a:pt x="261332" y="0"/>
                  </a:lnTo>
                  <a:lnTo>
                    <a:pt x="256684" y="229"/>
                  </a:lnTo>
                  <a:lnTo>
                    <a:pt x="245875" y="6128"/>
                  </a:lnTo>
                  <a:lnTo>
                    <a:pt x="240029" y="10664"/>
                  </a:lnTo>
                  <a:lnTo>
                    <a:pt x="225060" y="33904"/>
                  </a:lnTo>
                  <a:lnTo>
                    <a:pt x="208771" y="72655"/>
                  </a:lnTo>
                  <a:lnTo>
                    <a:pt x="205530" y="90764"/>
                  </a:lnTo>
                  <a:lnTo>
                    <a:pt x="207853" y="106338"/>
                  </a:lnTo>
                  <a:lnTo>
                    <a:pt x="210448" y="113454"/>
                  </a:lnTo>
                  <a:lnTo>
                    <a:pt x="220857" y="125124"/>
                  </a:lnTo>
                  <a:lnTo>
                    <a:pt x="227584" y="130212"/>
                  </a:lnTo>
                  <a:lnTo>
                    <a:pt x="246347" y="135865"/>
                  </a:lnTo>
                  <a:lnTo>
                    <a:pt x="284474" y="137165"/>
                  </a:lnTo>
                  <a:lnTo>
                    <a:pt x="329938" y="134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SMARTInkShape-690">
            <a:extLst>
              <a:ext uri="{FF2B5EF4-FFF2-40B4-BE49-F238E27FC236}">
                <a16:creationId xmlns:a16="http://schemas.microsoft.com/office/drawing/2014/main" xmlns="" id="{F00B3DC8-BB53-479C-BF18-0D50421FBB8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31426" y="4554772"/>
            <a:ext cx="161375" cy="154050"/>
          </a:xfrm>
          <a:custGeom>
            <a:avLst/>
            <a:gdLst/>
            <a:ahLst/>
            <a:cxnLst/>
            <a:rect l="0" t="0" r="0" b="0"/>
            <a:pathLst>
              <a:path w="161375" h="154050">
                <a:moveTo>
                  <a:pt x="85174" y="36278"/>
                </a:moveTo>
                <a:lnTo>
                  <a:pt x="85174" y="36278"/>
                </a:lnTo>
                <a:lnTo>
                  <a:pt x="81803" y="29536"/>
                </a:lnTo>
                <a:lnTo>
                  <a:pt x="78001" y="10957"/>
                </a:lnTo>
                <a:lnTo>
                  <a:pt x="72343" y="4328"/>
                </a:lnTo>
                <a:lnTo>
                  <a:pt x="65125" y="911"/>
                </a:lnTo>
                <a:lnTo>
                  <a:pt x="61225" y="0"/>
                </a:lnTo>
                <a:lnTo>
                  <a:pt x="51247" y="2751"/>
                </a:lnTo>
                <a:lnTo>
                  <a:pt x="45623" y="5460"/>
                </a:lnTo>
                <a:lnTo>
                  <a:pt x="27594" y="26127"/>
                </a:lnTo>
                <a:lnTo>
                  <a:pt x="8846" y="61336"/>
                </a:lnTo>
                <a:lnTo>
                  <a:pt x="0" y="99676"/>
                </a:lnTo>
                <a:lnTo>
                  <a:pt x="749" y="131106"/>
                </a:lnTo>
                <a:lnTo>
                  <a:pt x="4196" y="139008"/>
                </a:lnTo>
                <a:lnTo>
                  <a:pt x="15553" y="151550"/>
                </a:lnTo>
                <a:lnTo>
                  <a:pt x="22532" y="154049"/>
                </a:lnTo>
                <a:lnTo>
                  <a:pt x="37813" y="153061"/>
                </a:lnTo>
                <a:lnTo>
                  <a:pt x="54012" y="144156"/>
                </a:lnTo>
                <a:lnTo>
                  <a:pt x="69913" y="130085"/>
                </a:lnTo>
                <a:lnTo>
                  <a:pt x="90059" y="101624"/>
                </a:lnTo>
                <a:lnTo>
                  <a:pt x="106104" y="61964"/>
                </a:lnTo>
                <a:lnTo>
                  <a:pt x="109691" y="43076"/>
                </a:lnTo>
                <a:lnTo>
                  <a:pt x="110690" y="41515"/>
                </a:lnTo>
                <a:lnTo>
                  <a:pt x="112063" y="41180"/>
                </a:lnTo>
                <a:lnTo>
                  <a:pt x="113683" y="41663"/>
                </a:lnTo>
                <a:lnTo>
                  <a:pt x="115483" y="49725"/>
                </a:lnTo>
                <a:lnTo>
                  <a:pt x="122510" y="94624"/>
                </a:lnTo>
                <a:lnTo>
                  <a:pt x="129049" y="113245"/>
                </a:lnTo>
                <a:lnTo>
                  <a:pt x="161374" y="1505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102">
            <a:extLst>
              <a:ext uri="{FF2B5EF4-FFF2-40B4-BE49-F238E27FC236}">
                <a16:creationId xmlns:a16="http://schemas.microsoft.com/office/drawing/2014/main" xmlns="" id="{AC90D50C-C9A5-44F4-9A5C-850AD0C514E8}"/>
              </a:ext>
            </a:extLst>
          </p:cNvPr>
          <p:cNvGrpSpPr/>
          <p:nvPr/>
        </p:nvGrpSpPr>
        <p:grpSpPr>
          <a:xfrm>
            <a:off x="6237809" y="4453115"/>
            <a:ext cx="753542" cy="432185"/>
            <a:chOff x="6237809" y="4453115"/>
            <a:chExt cx="753542" cy="432185"/>
          </a:xfrm>
        </p:grpSpPr>
        <p:sp>
          <p:nvSpPr>
            <p:cNvPr id="157" name="SMARTInkShape-691">
              <a:extLst>
                <a:ext uri="{FF2B5EF4-FFF2-40B4-BE49-F238E27FC236}">
                  <a16:creationId xmlns:a16="http://schemas.microsoft.com/office/drawing/2014/main" xmlns="" id="{7B006E27-B13C-4AA5-9F7C-14EBDC6C3B0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237809" y="4496412"/>
              <a:ext cx="135243" cy="388888"/>
            </a:xfrm>
            <a:custGeom>
              <a:avLst/>
              <a:gdLst/>
              <a:ahLst/>
              <a:cxnLst/>
              <a:rect l="0" t="0" r="0" b="0"/>
              <a:pathLst>
                <a:path w="135243" h="388888">
                  <a:moveTo>
                    <a:pt x="16941" y="132738"/>
                  </a:moveTo>
                  <a:lnTo>
                    <a:pt x="16941" y="132738"/>
                  </a:lnTo>
                  <a:lnTo>
                    <a:pt x="5008" y="164131"/>
                  </a:lnTo>
                  <a:lnTo>
                    <a:pt x="0" y="199895"/>
                  </a:lnTo>
                  <a:lnTo>
                    <a:pt x="398" y="243653"/>
                  </a:lnTo>
                  <a:lnTo>
                    <a:pt x="2532" y="275872"/>
                  </a:lnTo>
                  <a:lnTo>
                    <a:pt x="3482" y="309007"/>
                  </a:lnTo>
                  <a:lnTo>
                    <a:pt x="4016" y="352652"/>
                  </a:lnTo>
                  <a:lnTo>
                    <a:pt x="4222" y="388887"/>
                  </a:lnTo>
                  <a:lnTo>
                    <a:pt x="7610" y="343882"/>
                  </a:lnTo>
                  <a:lnTo>
                    <a:pt x="9266" y="308189"/>
                  </a:lnTo>
                  <a:lnTo>
                    <a:pt x="10707" y="264338"/>
                  </a:lnTo>
                  <a:lnTo>
                    <a:pt x="12080" y="238816"/>
                  </a:lnTo>
                  <a:lnTo>
                    <a:pt x="13700" y="211923"/>
                  </a:lnTo>
                  <a:lnTo>
                    <a:pt x="14780" y="184823"/>
                  </a:lnTo>
                  <a:lnTo>
                    <a:pt x="15500" y="157583"/>
                  </a:lnTo>
                  <a:lnTo>
                    <a:pt x="15981" y="130252"/>
                  </a:lnTo>
                  <a:lnTo>
                    <a:pt x="20276" y="84831"/>
                  </a:lnTo>
                  <a:lnTo>
                    <a:pt x="26890" y="49357"/>
                  </a:lnTo>
                  <a:lnTo>
                    <a:pt x="38547" y="18192"/>
                  </a:lnTo>
                  <a:lnTo>
                    <a:pt x="46770" y="5158"/>
                  </a:lnTo>
                  <a:lnTo>
                    <a:pt x="52349" y="1823"/>
                  </a:lnTo>
                  <a:lnTo>
                    <a:pt x="66074" y="0"/>
                  </a:lnTo>
                  <a:lnTo>
                    <a:pt x="81581" y="9068"/>
                  </a:lnTo>
                  <a:lnTo>
                    <a:pt x="114533" y="47004"/>
                  </a:lnTo>
                  <a:lnTo>
                    <a:pt x="129662" y="86247"/>
                  </a:lnTo>
                  <a:lnTo>
                    <a:pt x="135242" y="122412"/>
                  </a:lnTo>
                  <a:lnTo>
                    <a:pt x="129021" y="142730"/>
                  </a:lnTo>
                  <a:lnTo>
                    <a:pt x="109651" y="168154"/>
                  </a:lnTo>
                  <a:lnTo>
                    <a:pt x="102032" y="175399"/>
                  </a:lnTo>
                  <a:lnTo>
                    <a:pt x="78513" y="183448"/>
                  </a:lnTo>
                  <a:lnTo>
                    <a:pt x="54184" y="185615"/>
                  </a:lnTo>
                  <a:lnTo>
                    <a:pt x="41019" y="181874"/>
                  </a:lnTo>
                  <a:lnTo>
                    <a:pt x="38637" y="178195"/>
                  </a:lnTo>
                  <a:lnTo>
                    <a:pt x="38461" y="173626"/>
                  </a:lnTo>
                  <a:lnTo>
                    <a:pt x="42341" y="158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92">
              <a:extLst>
                <a:ext uri="{FF2B5EF4-FFF2-40B4-BE49-F238E27FC236}">
                  <a16:creationId xmlns:a16="http://schemas.microsoft.com/office/drawing/2014/main" xmlns="" id="{B2F88FBA-981A-43AF-9C67-C0E2261337B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416191" y="4524480"/>
              <a:ext cx="130660" cy="171589"/>
            </a:xfrm>
            <a:custGeom>
              <a:avLst/>
              <a:gdLst/>
              <a:ahLst/>
              <a:cxnLst/>
              <a:rect l="0" t="0" r="0" b="0"/>
              <a:pathLst>
                <a:path w="130660" h="171589">
                  <a:moveTo>
                    <a:pt x="3659" y="9420"/>
                  </a:moveTo>
                  <a:lnTo>
                    <a:pt x="3659" y="9420"/>
                  </a:lnTo>
                  <a:lnTo>
                    <a:pt x="288" y="6049"/>
                  </a:lnTo>
                  <a:lnTo>
                    <a:pt x="0" y="4351"/>
                  </a:lnTo>
                  <a:lnTo>
                    <a:pt x="514" y="2512"/>
                  </a:lnTo>
                  <a:lnTo>
                    <a:pt x="1563" y="581"/>
                  </a:lnTo>
                  <a:lnTo>
                    <a:pt x="3673" y="0"/>
                  </a:lnTo>
                  <a:lnTo>
                    <a:pt x="9780" y="1235"/>
                  </a:lnTo>
                  <a:lnTo>
                    <a:pt x="27892" y="9268"/>
                  </a:lnTo>
                  <a:lnTo>
                    <a:pt x="47763" y="30699"/>
                  </a:lnTo>
                  <a:lnTo>
                    <a:pt x="60314" y="66133"/>
                  </a:lnTo>
                  <a:lnTo>
                    <a:pt x="61760" y="107911"/>
                  </a:lnTo>
                  <a:lnTo>
                    <a:pt x="55927" y="153314"/>
                  </a:lnTo>
                  <a:lnTo>
                    <a:pt x="52054" y="164624"/>
                  </a:lnTo>
                  <a:lnTo>
                    <a:pt x="47981" y="170122"/>
                  </a:lnTo>
                  <a:lnTo>
                    <a:pt x="45907" y="171588"/>
                  </a:lnTo>
                  <a:lnTo>
                    <a:pt x="43819" y="170448"/>
                  </a:lnTo>
                  <a:lnTo>
                    <a:pt x="39618" y="163538"/>
                  </a:lnTo>
                  <a:lnTo>
                    <a:pt x="41042" y="147767"/>
                  </a:lnTo>
                  <a:lnTo>
                    <a:pt x="53540" y="113206"/>
                  </a:lnTo>
                  <a:lnTo>
                    <a:pt x="75119" y="75450"/>
                  </a:lnTo>
                  <a:lnTo>
                    <a:pt x="106620" y="32592"/>
                  </a:lnTo>
                  <a:lnTo>
                    <a:pt x="130659" y="2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93">
              <a:extLst>
                <a:ext uri="{FF2B5EF4-FFF2-40B4-BE49-F238E27FC236}">
                  <a16:creationId xmlns:a16="http://schemas.microsoft.com/office/drawing/2014/main" xmlns="" id="{149E747A-328E-40A2-AB10-786567C0120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591300" y="45529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0"/>
                  </a:lnTo>
                  <a:lnTo>
                    <a:pt x="9329" y="44812"/>
                  </a:lnTo>
                  <a:lnTo>
                    <a:pt x="4860" y="9181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94">
              <a:extLst>
                <a:ext uri="{FF2B5EF4-FFF2-40B4-BE49-F238E27FC236}">
                  <a16:creationId xmlns:a16="http://schemas.microsoft.com/office/drawing/2014/main" xmlns="" id="{6CFDDE1C-D6D2-436B-99B6-B8CA9889E4E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624815" y="4453115"/>
              <a:ext cx="10936" cy="10936"/>
            </a:xfrm>
            <a:custGeom>
              <a:avLst/>
              <a:gdLst/>
              <a:ahLst/>
              <a:cxnLst/>
              <a:rect l="0" t="0" r="0" b="0"/>
              <a:pathLst>
                <a:path w="10936" h="109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4585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95">
              <a:extLst>
                <a:ext uri="{FF2B5EF4-FFF2-40B4-BE49-F238E27FC236}">
                  <a16:creationId xmlns:a16="http://schemas.microsoft.com/office/drawing/2014/main" xmlns="" id="{AFA3CF6C-9849-456F-8278-4047707B788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692673" y="4540250"/>
              <a:ext cx="117543" cy="176987"/>
            </a:xfrm>
            <a:custGeom>
              <a:avLst/>
              <a:gdLst/>
              <a:ahLst/>
              <a:cxnLst/>
              <a:rect l="0" t="0" r="0" b="0"/>
              <a:pathLst>
                <a:path w="117543" h="176987">
                  <a:moveTo>
                    <a:pt x="95477" y="0"/>
                  </a:moveTo>
                  <a:lnTo>
                    <a:pt x="95477" y="0"/>
                  </a:lnTo>
                  <a:lnTo>
                    <a:pt x="77465" y="0"/>
                  </a:lnTo>
                  <a:lnTo>
                    <a:pt x="37108" y="35974"/>
                  </a:lnTo>
                  <a:lnTo>
                    <a:pt x="17819" y="66633"/>
                  </a:lnTo>
                  <a:lnTo>
                    <a:pt x="775" y="114214"/>
                  </a:lnTo>
                  <a:lnTo>
                    <a:pt x="0" y="136604"/>
                  </a:lnTo>
                  <a:lnTo>
                    <a:pt x="5771" y="154552"/>
                  </a:lnTo>
                  <a:lnTo>
                    <a:pt x="10273" y="162301"/>
                  </a:lnTo>
                  <a:lnTo>
                    <a:pt x="24682" y="172793"/>
                  </a:lnTo>
                  <a:lnTo>
                    <a:pt x="33464" y="176578"/>
                  </a:lnTo>
                  <a:lnTo>
                    <a:pt x="42846" y="176986"/>
                  </a:lnTo>
                  <a:lnTo>
                    <a:pt x="62677" y="171794"/>
                  </a:lnTo>
                  <a:lnTo>
                    <a:pt x="90306" y="153599"/>
                  </a:lnTo>
                  <a:lnTo>
                    <a:pt x="109623" y="123592"/>
                  </a:lnTo>
                  <a:lnTo>
                    <a:pt x="117542" y="84519"/>
                  </a:lnTo>
                  <a:lnTo>
                    <a:pt x="113146" y="45033"/>
                  </a:lnTo>
                  <a:lnTo>
                    <a:pt x="102908" y="20007"/>
                  </a:lnTo>
                  <a:lnTo>
                    <a:pt x="99725" y="16159"/>
                  </a:lnTo>
                  <a:lnTo>
                    <a:pt x="96898" y="14301"/>
                  </a:lnTo>
                  <a:lnTo>
                    <a:pt x="8912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96">
              <a:extLst>
                <a:ext uri="{FF2B5EF4-FFF2-40B4-BE49-F238E27FC236}">
                  <a16:creationId xmlns:a16="http://schemas.microsoft.com/office/drawing/2014/main" xmlns="" id="{7AAFE6BE-EB2C-495F-8063-0CE9C7A5542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858000" y="4514850"/>
              <a:ext cx="133351" cy="173863"/>
            </a:xfrm>
            <a:custGeom>
              <a:avLst/>
              <a:gdLst/>
              <a:ahLst/>
              <a:cxnLst/>
              <a:rect l="0" t="0" r="0" b="0"/>
              <a:pathLst>
                <a:path w="133351" h="173863">
                  <a:moveTo>
                    <a:pt x="0" y="31750"/>
                  </a:moveTo>
                  <a:lnTo>
                    <a:pt x="0" y="31750"/>
                  </a:lnTo>
                  <a:lnTo>
                    <a:pt x="3370" y="25008"/>
                  </a:lnTo>
                  <a:lnTo>
                    <a:pt x="8788" y="19816"/>
                  </a:lnTo>
                  <a:lnTo>
                    <a:pt x="12209" y="17444"/>
                  </a:lnTo>
                  <a:lnTo>
                    <a:pt x="15901" y="16569"/>
                  </a:lnTo>
                  <a:lnTo>
                    <a:pt x="23765" y="17476"/>
                  </a:lnTo>
                  <a:lnTo>
                    <a:pt x="31964" y="25876"/>
                  </a:lnTo>
                  <a:lnTo>
                    <a:pt x="39607" y="40428"/>
                  </a:lnTo>
                  <a:lnTo>
                    <a:pt x="48379" y="84264"/>
                  </a:lnTo>
                  <a:lnTo>
                    <a:pt x="48201" y="121158"/>
                  </a:lnTo>
                  <a:lnTo>
                    <a:pt x="41798" y="153256"/>
                  </a:lnTo>
                  <a:lnTo>
                    <a:pt x="34805" y="166891"/>
                  </a:lnTo>
                  <a:lnTo>
                    <a:pt x="26993" y="172951"/>
                  </a:lnTo>
                  <a:lnTo>
                    <a:pt x="23640" y="173862"/>
                  </a:lnTo>
                  <a:lnTo>
                    <a:pt x="20699" y="173764"/>
                  </a:lnTo>
                  <a:lnTo>
                    <a:pt x="18033" y="172993"/>
                  </a:lnTo>
                  <a:lnTo>
                    <a:pt x="16961" y="168951"/>
                  </a:lnTo>
                  <a:lnTo>
                    <a:pt x="17651" y="155052"/>
                  </a:lnTo>
                  <a:lnTo>
                    <a:pt x="28749" y="120652"/>
                  </a:lnTo>
                  <a:lnTo>
                    <a:pt x="58926" y="75808"/>
                  </a:lnTo>
                  <a:lnTo>
                    <a:pt x="89034" y="3688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SMARTInkShape-697">
            <a:extLst>
              <a:ext uri="{FF2B5EF4-FFF2-40B4-BE49-F238E27FC236}">
                <a16:creationId xmlns:a16="http://schemas.microsoft.com/office/drawing/2014/main" xmlns="" id="{BA220271-E5C2-4157-A929-30BBBAC33D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44975" y="4542865"/>
            <a:ext cx="270276" cy="183619"/>
          </a:xfrm>
          <a:custGeom>
            <a:avLst/>
            <a:gdLst/>
            <a:ahLst/>
            <a:cxnLst/>
            <a:rect l="0" t="0" r="0" b="0"/>
            <a:pathLst>
              <a:path w="270276" h="183619">
                <a:moveTo>
                  <a:pt x="41675" y="41835"/>
                </a:moveTo>
                <a:lnTo>
                  <a:pt x="41675" y="41835"/>
                </a:lnTo>
                <a:lnTo>
                  <a:pt x="41675" y="29626"/>
                </a:lnTo>
                <a:lnTo>
                  <a:pt x="43556" y="23943"/>
                </a:lnTo>
                <a:lnTo>
                  <a:pt x="45045" y="21441"/>
                </a:lnTo>
                <a:lnTo>
                  <a:pt x="45333" y="19067"/>
                </a:lnTo>
                <a:lnTo>
                  <a:pt x="43770" y="14547"/>
                </a:lnTo>
                <a:lnTo>
                  <a:pt x="42366" y="13765"/>
                </a:lnTo>
                <a:lnTo>
                  <a:pt x="40725" y="13950"/>
                </a:lnTo>
                <a:lnTo>
                  <a:pt x="38925" y="14778"/>
                </a:lnTo>
                <a:lnTo>
                  <a:pt x="29649" y="26057"/>
                </a:lnTo>
                <a:lnTo>
                  <a:pt x="10215" y="64040"/>
                </a:lnTo>
                <a:lnTo>
                  <a:pt x="0" y="110427"/>
                </a:lnTo>
                <a:lnTo>
                  <a:pt x="1144" y="150399"/>
                </a:lnTo>
                <a:lnTo>
                  <a:pt x="8139" y="166285"/>
                </a:lnTo>
                <a:lnTo>
                  <a:pt x="12967" y="173485"/>
                </a:lnTo>
                <a:lnTo>
                  <a:pt x="19009" y="178285"/>
                </a:lnTo>
                <a:lnTo>
                  <a:pt x="33248" y="183618"/>
                </a:lnTo>
                <a:lnTo>
                  <a:pt x="50864" y="182226"/>
                </a:lnTo>
                <a:lnTo>
                  <a:pt x="60502" y="179879"/>
                </a:lnTo>
                <a:lnTo>
                  <a:pt x="78736" y="167863"/>
                </a:lnTo>
                <a:lnTo>
                  <a:pt x="94835" y="150764"/>
                </a:lnTo>
                <a:lnTo>
                  <a:pt x="106694" y="131406"/>
                </a:lnTo>
                <a:lnTo>
                  <a:pt x="114562" y="93931"/>
                </a:lnTo>
                <a:lnTo>
                  <a:pt x="113522" y="54919"/>
                </a:lnTo>
                <a:lnTo>
                  <a:pt x="106769" y="34950"/>
                </a:lnTo>
                <a:lnTo>
                  <a:pt x="96005" y="19725"/>
                </a:lnTo>
                <a:lnTo>
                  <a:pt x="81814" y="8254"/>
                </a:lnTo>
                <a:lnTo>
                  <a:pt x="66099" y="2216"/>
                </a:lnTo>
                <a:lnTo>
                  <a:pt x="57958" y="606"/>
                </a:lnTo>
                <a:lnTo>
                  <a:pt x="43267" y="2580"/>
                </a:lnTo>
                <a:lnTo>
                  <a:pt x="36386" y="5081"/>
                </a:lnTo>
                <a:lnTo>
                  <a:pt x="26860" y="13505"/>
                </a:lnTo>
                <a:lnTo>
                  <a:pt x="23331" y="18715"/>
                </a:lnTo>
                <a:lnTo>
                  <a:pt x="21293" y="32030"/>
                </a:lnTo>
                <a:lnTo>
                  <a:pt x="21736" y="39532"/>
                </a:lnTo>
                <a:lnTo>
                  <a:pt x="27874" y="53511"/>
                </a:lnTo>
                <a:lnTo>
                  <a:pt x="32474" y="60202"/>
                </a:lnTo>
                <a:lnTo>
                  <a:pt x="48875" y="71400"/>
                </a:lnTo>
                <a:lnTo>
                  <a:pt x="69569" y="79669"/>
                </a:lnTo>
                <a:lnTo>
                  <a:pt x="90526" y="83344"/>
                </a:lnTo>
                <a:lnTo>
                  <a:pt x="122158" y="78672"/>
                </a:lnTo>
                <a:lnTo>
                  <a:pt x="150502" y="64979"/>
                </a:lnTo>
                <a:lnTo>
                  <a:pt x="170032" y="47516"/>
                </a:lnTo>
                <a:lnTo>
                  <a:pt x="180378" y="31074"/>
                </a:lnTo>
                <a:lnTo>
                  <a:pt x="181080" y="43193"/>
                </a:lnTo>
                <a:lnTo>
                  <a:pt x="174428" y="90723"/>
                </a:lnTo>
                <a:lnTo>
                  <a:pt x="168900" y="133548"/>
                </a:lnTo>
                <a:lnTo>
                  <a:pt x="168824" y="133316"/>
                </a:lnTo>
                <a:lnTo>
                  <a:pt x="168704" y="117761"/>
                </a:lnTo>
                <a:lnTo>
                  <a:pt x="179526" y="81031"/>
                </a:lnTo>
                <a:lnTo>
                  <a:pt x="194703" y="43884"/>
                </a:lnTo>
                <a:lnTo>
                  <a:pt x="213791" y="6208"/>
                </a:lnTo>
                <a:lnTo>
                  <a:pt x="217097" y="3267"/>
                </a:lnTo>
                <a:lnTo>
                  <a:pt x="224533" y="0"/>
                </a:lnTo>
                <a:lnTo>
                  <a:pt x="229197" y="1244"/>
                </a:lnTo>
                <a:lnTo>
                  <a:pt x="240023" y="8272"/>
                </a:lnTo>
                <a:lnTo>
                  <a:pt x="254648" y="27500"/>
                </a:lnTo>
                <a:lnTo>
                  <a:pt x="266457" y="68009"/>
                </a:lnTo>
                <a:lnTo>
                  <a:pt x="269772" y="109975"/>
                </a:lnTo>
                <a:lnTo>
                  <a:pt x="270275" y="1370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104">
            <a:extLst>
              <a:ext uri="{FF2B5EF4-FFF2-40B4-BE49-F238E27FC236}">
                <a16:creationId xmlns:a16="http://schemas.microsoft.com/office/drawing/2014/main" xmlns="" id="{CF3DB20C-2B54-400C-873E-6C9E5F9DB838}"/>
              </a:ext>
            </a:extLst>
          </p:cNvPr>
          <p:cNvGrpSpPr/>
          <p:nvPr/>
        </p:nvGrpSpPr>
        <p:grpSpPr>
          <a:xfrm>
            <a:off x="8098213" y="4391524"/>
            <a:ext cx="1607521" cy="345058"/>
            <a:chOff x="8098213" y="4391524"/>
            <a:chExt cx="1607521" cy="345058"/>
          </a:xfrm>
        </p:grpSpPr>
        <p:sp>
          <p:nvSpPr>
            <p:cNvPr id="165" name="SMARTInkShape-698">
              <a:extLst>
                <a:ext uri="{FF2B5EF4-FFF2-40B4-BE49-F238E27FC236}">
                  <a16:creationId xmlns:a16="http://schemas.microsoft.com/office/drawing/2014/main" xmlns="" id="{7E7726C2-349D-45AF-AB3E-AA2C349B100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098213" y="4391524"/>
              <a:ext cx="137738" cy="345058"/>
            </a:xfrm>
            <a:custGeom>
              <a:avLst/>
              <a:gdLst/>
              <a:ahLst/>
              <a:cxnLst/>
              <a:rect l="0" t="0" r="0" b="0"/>
              <a:pathLst>
                <a:path w="137738" h="345058">
                  <a:moveTo>
                    <a:pt x="80587" y="205876"/>
                  </a:moveTo>
                  <a:lnTo>
                    <a:pt x="80587" y="205876"/>
                  </a:lnTo>
                  <a:lnTo>
                    <a:pt x="80587" y="199134"/>
                  </a:lnTo>
                  <a:lnTo>
                    <a:pt x="79175" y="196442"/>
                  </a:lnTo>
                  <a:lnTo>
                    <a:pt x="70448" y="189284"/>
                  </a:lnTo>
                  <a:lnTo>
                    <a:pt x="58925" y="183399"/>
                  </a:lnTo>
                  <a:lnTo>
                    <a:pt x="50733" y="181775"/>
                  </a:lnTo>
                  <a:lnTo>
                    <a:pt x="40507" y="184816"/>
                  </a:lnTo>
                  <a:lnTo>
                    <a:pt x="34816" y="187603"/>
                  </a:lnTo>
                  <a:lnTo>
                    <a:pt x="16696" y="208380"/>
                  </a:lnTo>
                  <a:lnTo>
                    <a:pt x="4662" y="246991"/>
                  </a:lnTo>
                  <a:lnTo>
                    <a:pt x="0" y="287438"/>
                  </a:lnTo>
                  <a:lnTo>
                    <a:pt x="1989" y="319491"/>
                  </a:lnTo>
                  <a:lnTo>
                    <a:pt x="8965" y="334218"/>
                  </a:lnTo>
                  <a:lnTo>
                    <a:pt x="13790" y="340121"/>
                  </a:lnTo>
                  <a:lnTo>
                    <a:pt x="19827" y="343350"/>
                  </a:lnTo>
                  <a:lnTo>
                    <a:pt x="34062" y="345057"/>
                  </a:lnTo>
                  <a:lnTo>
                    <a:pt x="51678" y="337819"/>
                  </a:lnTo>
                  <a:lnTo>
                    <a:pt x="70560" y="323784"/>
                  </a:lnTo>
                  <a:lnTo>
                    <a:pt x="96352" y="289966"/>
                  </a:lnTo>
                  <a:lnTo>
                    <a:pt x="110877" y="258065"/>
                  </a:lnTo>
                  <a:lnTo>
                    <a:pt x="120625" y="220840"/>
                  </a:lnTo>
                  <a:lnTo>
                    <a:pt x="127310" y="177954"/>
                  </a:lnTo>
                  <a:lnTo>
                    <a:pt x="130080" y="152689"/>
                  </a:lnTo>
                  <a:lnTo>
                    <a:pt x="132633" y="125968"/>
                  </a:lnTo>
                  <a:lnTo>
                    <a:pt x="133629" y="101098"/>
                  </a:lnTo>
                  <a:lnTo>
                    <a:pt x="132853" y="54651"/>
                  </a:lnTo>
                  <a:lnTo>
                    <a:pt x="128450" y="12432"/>
                  </a:lnTo>
                  <a:lnTo>
                    <a:pt x="124673" y="1837"/>
                  </a:lnTo>
                  <a:lnTo>
                    <a:pt x="122677" y="0"/>
                  </a:lnTo>
                  <a:lnTo>
                    <a:pt x="119937" y="1597"/>
                  </a:lnTo>
                  <a:lnTo>
                    <a:pt x="113128" y="10898"/>
                  </a:lnTo>
                  <a:lnTo>
                    <a:pt x="104731" y="48857"/>
                  </a:lnTo>
                  <a:lnTo>
                    <a:pt x="100019" y="86231"/>
                  </a:lnTo>
                  <a:lnTo>
                    <a:pt x="96984" y="128006"/>
                  </a:lnTo>
                  <a:lnTo>
                    <a:pt x="97987" y="170091"/>
                  </a:lnTo>
                  <a:lnTo>
                    <a:pt x="100785" y="208551"/>
                  </a:lnTo>
                  <a:lnTo>
                    <a:pt x="105086" y="242342"/>
                  </a:lnTo>
                  <a:lnTo>
                    <a:pt x="119345" y="289017"/>
                  </a:lnTo>
                  <a:lnTo>
                    <a:pt x="126740" y="302800"/>
                  </a:lnTo>
                  <a:lnTo>
                    <a:pt x="137737" y="313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99">
              <a:extLst>
                <a:ext uri="{FF2B5EF4-FFF2-40B4-BE49-F238E27FC236}">
                  <a16:creationId xmlns:a16="http://schemas.microsoft.com/office/drawing/2014/main" xmlns="" id="{322E7727-3A20-4913-BAFA-7CF93D0A9DA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305800" y="45974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0211" y="38724"/>
                  </a:lnTo>
                  <a:lnTo>
                    <a:pt x="2749" y="8405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00">
              <a:extLst>
                <a:ext uri="{FF2B5EF4-FFF2-40B4-BE49-F238E27FC236}">
                  <a16:creationId xmlns:a16="http://schemas.microsoft.com/office/drawing/2014/main" xmlns="" id="{A67A6B71-43BE-4439-A943-DCD6258BE52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324850" y="4507317"/>
              <a:ext cx="12701" cy="32934"/>
            </a:xfrm>
            <a:custGeom>
              <a:avLst/>
              <a:gdLst/>
              <a:ahLst/>
              <a:cxnLst/>
              <a:rect l="0" t="0" r="0" b="0"/>
              <a:pathLst>
                <a:path w="12701" h="32934">
                  <a:moveTo>
                    <a:pt x="0" y="32933"/>
                  </a:moveTo>
                  <a:lnTo>
                    <a:pt x="0" y="32933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12700" y="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01">
              <a:extLst>
                <a:ext uri="{FF2B5EF4-FFF2-40B4-BE49-F238E27FC236}">
                  <a16:creationId xmlns:a16="http://schemas.microsoft.com/office/drawing/2014/main" xmlns="" id="{B6327F68-C097-4D1D-A813-74A580F8707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377482" y="4540928"/>
              <a:ext cx="63453" cy="186233"/>
            </a:xfrm>
            <a:custGeom>
              <a:avLst/>
              <a:gdLst/>
              <a:ahLst/>
              <a:cxnLst/>
              <a:rect l="0" t="0" r="0" b="0"/>
              <a:pathLst>
                <a:path w="63453" h="186233">
                  <a:moveTo>
                    <a:pt x="55318" y="24722"/>
                  </a:moveTo>
                  <a:lnTo>
                    <a:pt x="55318" y="24722"/>
                  </a:lnTo>
                  <a:lnTo>
                    <a:pt x="46529" y="10907"/>
                  </a:lnTo>
                  <a:lnTo>
                    <a:pt x="43109" y="7045"/>
                  </a:lnTo>
                  <a:lnTo>
                    <a:pt x="33664" y="2754"/>
                  </a:lnTo>
                  <a:lnTo>
                    <a:pt x="13724" y="0"/>
                  </a:lnTo>
                  <a:lnTo>
                    <a:pt x="9950" y="1185"/>
                  </a:lnTo>
                  <a:lnTo>
                    <a:pt x="3874" y="6265"/>
                  </a:lnTo>
                  <a:lnTo>
                    <a:pt x="704" y="15107"/>
                  </a:lnTo>
                  <a:lnTo>
                    <a:pt x="0" y="26799"/>
                  </a:lnTo>
                  <a:lnTo>
                    <a:pt x="4983" y="49953"/>
                  </a:lnTo>
                  <a:lnTo>
                    <a:pt x="19943" y="78137"/>
                  </a:lnTo>
                  <a:lnTo>
                    <a:pt x="51329" y="118504"/>
                  </a:lnTo>
                  <a:lnTo>
                    <a:pt x="61976" y="141958"/>
                  </a:lnTo>
                  <a:lnTo>
                    <a:pt x="63452" y="154673"/>
                  </a:lnTo>
                  <a:lnTo>
                    <a:pt x="62857" y="160039"/>
                  </a:lnTo>
                  <a:lnTo>
                    <a:pt x="52789" y="171646"/>
                  </a:lnTo>
                  <a:lnTo>
                    <a:pt x="37966" y="181744"/>
                  </a:lnTo>
                  <a:lnTo>
                    <a:pt x="24322" y="186232"/>
                  </a:lnTo>
                  <a:lnTo>
                    <a:pt x="19133" y="183901"/>
                  </a:lnTo>
                  <a:lnTo>
                    <a:pt x="4518" y="158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02">
              <a:extLst>
                <a:ext uri="{FF2B5EF4-FFF2-40B4-BE49-F238E27FC236}">
                  <a16:creationId xmlns:a16="http://schemas.microsoft.com/office/drawing/2014/main" xmlns="" id="{99C56841-0950-43D2-BABD-61768AE0C77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501825" y="4439533"/>
              <a:ext cx="51626" cy="286235"/>
            </a:xfrm>
            <a:custGeom>
              <a:avLst/>
              <a:gdLst/>
              <a:ahLst/>
              <a:cxnLst/>
              <a:rect l="0" t="0" r="0" b="0"/>
              <a:pathLst>
                <a:path w="51626" h="286235">
                  <a:moveTo>
                    <a:pt x="26225" y="5467"/>
                  </a:moveTo>
                  <a:lnTo>
                    <a:pt x="26225" y="5467"/>
                  </a:lnTo>
                  <a:lnTo>
                    <a:pt x="26224" y="0"/>
                  </a:lnTo>
                  <a:lnTo>
                    <a:pt x="29595" y="2749"/>
                  </a:lnTo>
                  <a:lnTo>
                    <a:pt x="35063" y="18146"/>
                  </a:lnTo>
                  <a:lnTo>
                    <a:pt x="32387" y="60888"/>
                  </a:lnTo>
                  <a:lnTo>
                    <a:pt x="26376" y="92893"/>
                  </a:lnTo>
                  <a:lnTo>
                    <a:pt x="20883" y="126402"/>
                  </a:lnTo>
                  <a:lnTo>
                    <a:pt x="16090" y="160110"/>
                  </a:lnTo>
                  <a:lnTo>
                    <a:pt x="11607" y="193907"/>
                  </a:lnTo>
                  <a:lnTo>
                    <a:pt x="1746" y="241296"/>
                  </a:lnTo>
                  <a:lnTo>
                    <a:pt x="0" y="273133"/>
                  </a:lnTo>
                  <a:lnTo>
                    <a:pt x="1686" y="279161"/>
                  </a:lnTo>
                  <a:lnTo>
                    <a:pt x="4221" y="283180"/>
                  </a:lnTo>
                  <a:lnTo>
                    <a:pt x="7322" y="285859"/>
                  </a:lnTo>
                  <a:lnTo>
                    <a:pt x="12212" y="286234"/>
                  </a:lnTo>
                  <a:lnTo>
                    <a:pt x="25171" y="282887"/>
                  </a:lnTo>
                  <a:lnTo>
                    <a:pt x="36575" y="272933"/>
                  </a:lnTo>
                  <a:lnTo>
                    <a:pt x="51625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03">
              <a:extLst>
                <a:ext uri="{FF2B5EF4-FFF2-40B4-BE49-F238E27FC236}">
                  <a16:creationId xmlns:a16="http://schemas.microsoft.com/office/drawing/2014/main" xmlns="" id="{842677DE-169D-4EEA-9DB2-18BE0C81900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496561" y="4565650"/>
              <a:ext cx="94990" cy="11377"/>
            </a:xfrm>
            <a:custGeom>
              <a:avLst/>
              <a:gdLst/>
              <a:ahLst/>
              <a:cxnLst/>
              <a:rect l="0" t="0" r="0" b="0"/>
              <a:pathLst>
                <a:path w="94990" h="11377">
                  <a:moveTo>
                    <a:pt x="6089" y="6350"/>
                  </a:moveTo>
                  <a:lnTo>
                    <a:pt x="6089" y="6350"/>
                  </a:lnTo>
                  <a:lnTo>
                    <a:pt x="621" y="6350"/>
                  </a:lnTo>
                  <a:lnTo>
                    <a:pt x="327" y="7055"/>
                  </a:lnTo>
                  <a:lnTo>
                    <a:pt x="0" y="9721"/>
                  </a:lnTo>
                  <a:lnTo>
                    <a:pt x="7381" y="11376"/>
                  </a:lnTo>
                  <a:lnTo>
                    <a:pt x="41857" y="9067"/>
                  </a:lnTo>
                  <a:lnTo>
                    <a:pt x="94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04">
              <a:extLst>
                <a:ext uri="{FF2B5EF4-FFF2-40B4-BE49-F238E27FC236}">
                  <a16:creationId xmlns:a16="http://schemas.microsoft.com/office/drawing/2014/main" xmlns="" id="{E26A8072-FAAA-43A5-A9D6-8328530E622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623299" y="4565911"/>
              <a:ext cx="120652" cy="152864"/>
            </a:xfrm>
            <a:custGeom>
              <a:avLst/>
              <a:gdLst/>
              <a:ahLst/>
              <a:cxnLst/>
              <a:rect l="0" t="0" r="0" b="0"/>
              <a:pathLst>
                <a:path w="120652" h="152864">
                  <a:moveTo>
                    <a:pt x="1" y="6089"/>
                  </a:moveTo>
                  <a:lnTo>
                    <a:pt x="1" y="6089"/>
                  </a:lnTo>
                  <a:lnTo>
                    <a:pt x="0" y="2718"/>
                  </a:lnTo>
                  <a:lnTo>
                    <a:pt x="1412" y="1725"/>
                  </a:lnTo>
                  <a:lnTo>
                    <a:pt x="10845" y="327"/>
                  </a:lnTo>
                  <a:lnTo>
                    <a:pt x="21048" y="0"/>
                  </a:lnTo>
                  <a:lnTo>
                    <a:pt x="32639" y="7381"/>
                  </a:lnTo>
                  <a:lnTo>
                    <a:pt x="57327" y="38486"/>
                  </a:lnTo>
                  <a:lnTo>
                    <a:pt x="76105" y="82966"/>
                  </a:lnTo>
                  <a:lnTo>
                    <a:pt x="79686" y="104932"/>
                  </a:lnTo>
                  <a:lnTo>
                    <a:pt x="75633" y="124573"/>
                  </a:lnTo>
                  <a:lnTo>
                    <a:pt x="66777" y="140593"/>
                  </a:lnTo>
                  <a:lnTo>
                    <a:pt x="55784" y="150065"/>
                  </a:lnTo>
                  <a:lnTo>
                    <a:pt x="52006" y="152167"/>
                  </a:lnTo>
                  <a:lnTo>
                    <a:pt x="49487" y="152863"/>
                  </a:lnTo>
                  <a:lnTo>
                    <a:pt x="47808" y="152622"/>
                  </a:lnTo>
                  <a:lnTo>
                    <a:pt x="45942" y="144828"/>
                  </a:lnTo>
                  <a:lnTo>
                    <a:pt x="45446" y="138798"/>
                  </a:lnTo>
                  <a:lnTo>
                    <a:pt x="55491" y="102362"/>
                  </a:lnTo>
                  <a:lnTo>
                    <a:pt x="71241" y="64561"/>
                  </a:lnTo>
                  <a:lnTo>
                    <a:pt x="93643" y="26994"/>
                  </a:lnTo>
                  <a:lnTo>
                    <a:pt x="103002" y="18908"/>
                  </a:lnTo>
                  <a:lnTo>
                    <a:pt x="120651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05">
              <a:extLst>
                <a:ext uri="{FF2B5EF4-FFF2-40B4-BE49-F238E27FC236}">
                  <a16:creationId xmlns:a16="http://schemas.microsoft.com/office/drawing/2014/main" xmlns="" id="{1C40E92F-FE95-4820-8913-270ADF036AB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820150" y="45847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715" y="4550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06">
              <a:extLst>
                <a:ext uri="{FF2B5EF4-FFF2-40B4-BE49-F238E27FC236}">
                  <a16:creationId xmlns:a16="http://schemas.microsoft.com/office/drawing/2014/main" xmlns="" id="{E9704CDB-E695-401E-B91B-9DAC40A3E0A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847315" y="4489450"/>
              <a:ext cx="10936" cy="19051"/>
            </a:xfrm>
            <a:custGeom>
              <a:avLst/>
              <a:gdLst/>
              <a:ahLst/>
              <a:cxnLst/>
              <a:rect l="0" t="0" r="0" b="0"/>
              <a:pathLst>
                <a:path w="109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2208" y="9616"/>
                  </a:lnTo>
                  <a:lnTo>
                    <a:pt x="0" y="4744"/>
                  </a:lnTo>
                  <a:lnTo>
                    <a:pt x="117" y="3163"/>
                  </a:lnTo>
                  <a:lnTo>
                    <a:pt x="901" y="2109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07">
              <a:extLst>
                <a:ext uri="{FF2B5EF4-FFF2-40B4-BE49-F238E27FC236}">
                  <a16:creationId xmlns:a16="http://schemas.microsoft.com/office/drawing/2014/main" xmlns="" id="{32AFAD7F-7B3D-40DF-96C0-F254B01716A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909532" y="4426833"/>
              <a:ext cx="105140" cy="304683"/>
            </a:xfrm>
            <a:custGeom>
              <a:avLst/>
              <a:gdLst/>
              <a:ahLst/>
              <a:cxnLst/>
              <a:rect l="0" t="0" r="0" b="0"/>
              <a:pathLst>
                <a:path w="105140" h="304683">
                  <a:moveTo>
                    <a:pt x="24918" y="5467"/>
                  </a:moveTo>
                  <a:lnTo>
                    <a:pt x="24918" y="5467"/>
                  </a:lnTo>
                  <a:lnTo>
                    <a:pt x="24918" y="0"/>
                  </a:lnTo>
                  <a:lnTo>
                    <a:pt x="29987" y="41814"/>
                  </a:lnTo>
                  <a:lnTo>
                    <a:pt x="35043" y="82951"/>
                  </a:lnTo>
                  <a:lnTo>
                    <a:pt x="36474" y="116809"/>
                  </a:lnTo>
                  <a:lnTo>
                    <a:pt x="31465" y="154906"/>
                  </a:lnTo>
                  <a:lnTo>
                    <a:pt x="22889" y="193240"/>
                  </a:lnTo>
                  <a:lnTo>
                    <a:pt x="10833" y="240471"/>
                  </a:lnTo>
                  <a:lnTo>
                    <a:pt x="1147" y="278463"/>
                  </a:lnTo>
                  <a:lnTo>
                    <a:pt x="603" y="279187"/>
                  </a:lnTo>
                  <a:lnTo>
                    <a:pt x="241" y="278258"/>
                  </a:lnTo>
                  <a:lnTo>
                    <a:pt x="0" y="276228"/>
                  </a:lnTo>
                  <a:lnTo>
                    <a:pt x="6403" y="259886"/>
                  </a:lnTo>
                  <a:lnTo>
                    <a:pt x="34299" y="215282"/>
                  </a:lnTo>
                  <a:lnTo>
                    <a:pt x="55594" y="178563"/>
                  </a:lnTo>
                  <a:lnTo>
                    <a:pt x="60186" y="173781"/>
                  </a:lnTo>
                  <a:lnTo>
                    <a:pt x="65362" y="171299"/>
                  </a:lnTo>
                  <a:lnTo>
                    <a:pt x="76759" y="170422"/>
                  </a:lnTo>
                  <a:lnTo>
                    <a:pt x="81351" y="171882"/>
                  </a:lnTo>
                  <a:lnTo>
                    <a:pt x="88334" y="177266"/>
                  </a:lnTo>
                  <a:lnTo>
                    <a:pt x="99604" y="198344"/>
                  </a:lnTo>
                  <a:lnTo>
                    <a:pt x="105139" y="226932"/>
                  </a:lnTo>
                  <a:lnTo>
                    <a:pt x="103406" y="257745"/>
                  </a:lnTo>
                  <a:lnTo>
                    <a:pt x="91683" y="285846"/>
                  </a:lnTo>
                  <a:lnTo>
                    <a:pt x="80698" y="297767"/>
                  </a:lnTo>
                  <a:lnTo>
                    <a:pt x="74804" y="301933"/>
                  </a:lnTo>
                  <a:lnTo>
                    <a:pt x="62611" y="304682"/>
                  </a:lnTo>
                  <a:lnTo>
                    <a:pt x="56397" y="304427"/>
                  </a:lnTo>
                  <a:lnTo>
                    <a:pt x="43848" y="298499"/>
                  </a:lnTo>
                  <a:lnTo>
                    <a:pt x="31215" y="287398"/>
                  </a:lnTo>
                  <a:lnTo>
                    <a:pt x="14319" y="262020"/>
                  </a:lnTo>
                  <a:lnTo>
                    <a:pt x="5868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08">
              <a:extLst>
                <a:ext uri="{FF2B5EF4-FFF2-40B4-BE49-F238E27FC236}">
                  <a16:creationId xmlns:a16="http://schemas.microsoft.com/office/drawing/2014/main" xmlns="" id="{2C92DD24-017F-4FDC-B9CC-C31A9556958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075614" y="4421323"/>
              <a:ext cx="267121" cy="283443"/>
            </a:xfrm>
            <a:custGeom>
              <a:avLst/>
              <a:gdLst/>
              <a:ahLst/>
              <a:cxnLst/>
              <a:rect l="0" t="0" r="0" b="0"/>
              <a:pathLst>
                <a:path w="267121" h="283443">
                  <a:moveTo>
                    <a:pt x="4886" y="169727"/>
                  </a:moveTo>
                  <a:lnTo>
                    <a:pt x="4886" y="169727"/>
                  </a:lnTo>
                  <a:lnTo>
                    <a:pt x="4885" y="166356"/>
                  </a:lnTo>
                  <a:lnTo>
                    <a:pt x="5591" y="165363"/>
                  </a:lnTo>
                  <a:lnTo>
                    <a:pt x="6767" y="164701"/>
                  </a:lnTo>
                  <a:lnTo>
                    <a:pt x="8256" y="164260"/>
                  </a:lnTo>
                  <a:lnTo>
                    <a:pt x="9250" y="165376"/>
                  </a:lnTo>
                  <a:lnTo>
                    <a:pt x="10353" y="170380"/>
                  </a:lnTo>
                  <a:lnTo>
                    <a:pt x="9238" y="199812"/>
                  </a:lnTo>
                  <a:lnTo>
                    <a:pt x="2375" y="238386"/>
                  </a:lnTo>
                  <a:lnTo>
                    <a:pt x="0" y="272790"/>
                  </a:lnTo>
                  <a:lnTo>
                    <a:pt x="2244" y="282090"/>
                  </a:lnTo>
                  <a:lnTo>
                    <a:pt x="4536" y="283442"/>
                  </a:lnTo>
                  <a:lnTo>
                    <a:pt x="7475" y="282931"/>
                  </a:lnTo>
                  <a:lnTo>
                    <a:pt x="10845" y="281180"/>
                  </a:lnTo>
                  <a:lnTo>
                    <a:pt x="38041" y="248098"/>
                  </a:lnTo>
                  <a:lnTo>
                    <a:pt x="64562" y="201631"/>
                  </a:lnTo>
                  <a:lnTo>
                    <a:pt x="65837" y="200874"/>
                  </a:lnTo>
                  <a:lnTo>
                    <a:pt x="66686" y="201075"/>
                  </a:lnTo>
                  <a:lnTo>
                    <a:pt x="68050" y="216606"/>
                  </a:lnTo>
                  <a:lnTo>
                    <a:pt x="69062" y="251079"/>
                  </a:lnTo>
                  <a:lnTo>
                    <a:pt x="71743" y="258330"/>
                  </a:lnTo>
                  <a:lnTo>
                    <a:pt x="74857" y="260545"/>
                  </a:lnTo>
                  <a:lnTo>
                    <a:pt x="83962" y="263007"/>
                  </a:lnTo>
                  <a:lnTo>
                    <a:pt x="96945" y="260339"/>
                  </a:lnTo>
                  <a:lnTo>
                    <a:pt x="122004" y="247140"/>
                  </a:lnTo>
                  <a:lnTo>
                    <a:pt x="162076" y="210654"/>
                  </a:lnTo>
                  <a:lnTo>
                    <a:pt x="196805" y="164920"/>
                  </a:lnTo>
                  <a:lnTo>
                    <a:pt x="219535" y="129491"/>
                  </a:lnTo>
                  <a:lnTo>
                    <a:pt x="239986" y="92577"/>
                  </a:lnTo>
                  <a:lnTo>
                    <a:pt x="256130" y="55005"/>
                  </a:lnTo>
                  <a:lnTo>
                    <a:pt x="267006" y="18378"/>
                  </a:lnTo>
                  <a:lnTo>
                    <a:pt x="267120" y="10972"/>
                  </a:lnTo>
                  <a:lnTo>
                    <a:pt x="265786" y="5329"/>
                  </a:lnTo>
                  <a:lnTo>
                    <a:pt x="263486" y="862"/>
                  </a:lnTo>
                  <a:lnTo>
                    <a:pt x="260542" y="0"/>
                  </a:lnTo>
                  <a:lnTo>
                    <a:pt x="257168" y="1542"/>
                  </a:lnTo>
                  <a:lnTo>
                    <a:pt x="248243" y="11723"/>
                  </a:lnTo>
                  <a:lnTo>
                    <a:pt x="228059" y="46632"/>
                  </a:lnTo>
                  <a:lnTo>
                    <a:pt x="214847" y="79035"/>
                  </a:lnTo>
                  <a:lnTo>
                    <a:pt x="201919" y="112721"/>
                  </a:lnTo>
                  <a:lnTo>
                    <a:pt x="189822" y="145802"/>
                  </a:lnTo>
                  <a:lnTo>
                    <a:pt x="176490" y="190782"/>
                  </a:lnTo>
                  <a:lnTo>
                    <a:pt x="171270" y="236419"/>
                  </a:lnTo>
                  <a:lnTo>
                    <a:pt x="171263" y="252990"/>
                  </a:lnTo>
                  <a:lnTo>
                    <a:pt x="173611" y="262707"/>
                  </a:lnTo>
                  <a:lnTo>
                    <a:pt x="175930" y="265580"/>
                  </a:lnTo>
                  <a:lnTo>
                    <a:pt x="182270" y="268773"/>
                  </a:lnTo>
                  <a:lnTo>
                    <a:pt x="191674" y="266428"/>
                  </a:lnTo>
                  <a:lnTo>
                    <a:pt x="197144" y="263828"/>
                  </a:lnTo>
                  <a:lnTo>
                    <a:pt x="205104" y="253412"/>
                  </a:lnTo>
                  <a:lnTo>
                    <a:pt x="214436" y="233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09">
              <a:extLst>
                <a:ext uri="{FF2B5EF4-FFF2-40B4-BE49-F238E27FC236}">
                  <a16:creationId xmlns:a16="http://schemas.microsoft.com/office/drawing/2014/main" xmlns="" id="{FB2A5465-BDB9-4D50-8917-22355B50977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241015" y="4552950"/>
              <a:ext cx="99836" cy="12701"/>
            </a:xfrm>
            <a:custGeom>
              <a:avLst/>
              <a:gdLst/>
              <a:ahLst/>
              <a:cxnLst/>
              <a:rect l="0" t="0" r="0" b="0"/>
              <a:pathLst>
                <a:path w="998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7233"/>
                  </a:lnTo>
                  <a:lnTo>
                    <a:pt x="117" y="6938"/>
                  </a:lnTo>
                  <a:lnTo>
                    <a:pt x="2129" y="6611"/>
                  </a:lnTo>
                  <a:lnTo>
                    <a:pt x="28788" y="11840"/>
                  </a:lnTo>
                  <a:lnTo>
                    <a:pt x="73511" y="5679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10">
              <a:extLst>
                <a:ext uri="{FF2B5EF4-FFF2-40B4-BE49-F238E27FC236}">
                  <a16:creationId xmlns:a16="http://schemas.microsoft.com/office/drawing/2014/main" xmlns="" id="{88AB6F07-8F57-4F62-82D7-80795D93CCA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353550" y="45720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25400" y="0"/>
                  </a:moveTo>
                  <a:lnTo>
                    <a:pt x="25400" y="0"/>
                  </a:lnTo>
                  <a:lnTo>
                    <a:pt x="14569" y="433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11">
              <a:extLst>
                <a:ext uri="{FF2B5EF4-FFF2-40B4-BE49-F238E27FC236}">
                  <a16:creationId xmlns:a16="http://schemas.microsoft.com/office/drawing/2014/main" xmlns="" id="{5525C6A1-B605-473F-B68D-C5A467EEB64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423400" y="44894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12">
              <a:extLst>
                <a:ext uri="{FF2B5EF4-FFF2-40B4-BE49-F238E27FC236}">
                  <a16:creationId xmlns:a16="http://schemas.microsoft.com/office/drawing/2014/main" xmlns="" id="{724BD2B2-53B5-4548-9ACE-D5D16947239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428648" y="4554244"/>
              <a:ext cx="277086" cy="145494"/>
            </a:xfrm>
            <a:custGeom>
              <a:avLst/>
              <a:gdLst/>
              <a:ahLst/>
              <a:cxnLst/>
              <a:rect l="0" t="0" r="0" b="0"/>
              <a:pathLst>
                <a:path w="277086" h="145494">
                  <a:moveTo>
                    <a:pt x="83652" y="5056"/>
                  </a:moveTo>
                  <a:lnTo>
                    <a:pt x="83652" y="5056"/>
                  </a:lnTo>
                  <a:lnTo>
                    <a:pt x="80281" y="1685"/>
                  </a:lnTo>
                  <a:lnTo>
                    <a:pt x="74863" y="30"/>
                  </a:lnTo>
                  <a:lnTo>
                    <a:pt x="67045" y="0"/>
                  </a:lnTo>
                  <a:lnTo>
                    <a:pt x="49333" y="5361"/>
                  </a:lnTo>
                  <a:lnTo>
                    <a:pt x="24487" y="20433"/>
                  </a:lnTo>
                  <a:lnTo>
                    <a:pt x="12435" y="34703"/>
                  </a:lnTo>
                  <a:lnTo>
                    <a:pt x="1088" y="65346"/>
                  </a:lnTo>
                  <a:lnTo>
                    <a:pt x="0" y="97865"/>
                  </a:lnTo>
                  <a:lnTo>
                    <a:pt x="6256" y="117331"/>
                  </a:lnTo>
                  <a:lnTo>
                    <a:pt x="10887" y="126473"/>
                  </a:lnTo>
                  <a:lnTo>
                    <a:pt x="23560" y="138511"/>
                  </a:lnTo>
                  <a:lnTo>
                    <a:pt x="30891" y="142710"/>
                  </a:lnTo>
                  <a:lnTo>
                    <a:pt x="44681" y="145493"/>
                  </a:lnTo>
                  <a:lnTo>
                    <a:pt x="51321" y="145247"/>
                  </a:lnTo>
                  <a:lnTo>
                    <a:pt x="64343" y="139330"/>
                  </a:lnTo>
                  <a:lnTo>
                    <a:pt x="70779" y="134788"/>
                  </a:lnTo>
                  <a:lnTo>
                    <a:pt x="86580" y="111542"/>
                  </a:lnTo>
                  <a:lnTo>
                    <a:pt x="96827" y="78941"/>
                  </a:lnTo>
                  <a:lnTo>
                    <a:pt x="97590" y="49212"/>
                  </a:lnTo>
                  <a:lnTo>
                    <a:pt x="91257" y="35029"/>
                  </a:lnTo>
                  <a:lnTo>
                    <a:pt x="86606" y="29272"/>
                  </a:lnTo>
                  <a:lnTo>
                    <a:pt x="75793" y="22874"/>
                  </a:lnTo>
                  <a:lnTo>
                    <a:pt x="69946" y="21168"/>
                  </a:lnTo>
                  <a:lnTo>
                    <a:pt x="65342" y="21442"/>
                  </a:lnTo>
                  <a:lnTo>
                    <a:pt x="61567" y="23035"/>
                  </a:lnTo>
                  <a:lnTo>
                    <a:pt x="58345" y="25509"/>
                  </a:lnTo>
                  <a:lnTo>
                    <a:pt x="54766" y="35783"/>
                  </a:lnTo>
                  <a:lnTo>
                    <a:pt x="53880" y="49051"/>
                  </a:lnTo>
                  <a:lnTo>
                    <a:pt x="59061" y="72934"/>
                  </a:lnTo>
                  <a:lnTo>
                    <a:pt x="60908" y="77825"/>
                  </a:lnTo>
                  <a:lnTo>
                    <a:pt x="64256" y="81085"/>
                  </a:lnTo>
                  <a:lnTo>
                    <a:pt x="73621" y="84708"/>
                  </a:lnTo>
                  <a:lnTo>
                    <a:pt x="90792" y="83376"/>
                  </a:lnTo>
                  <a:lnTo>
                    <a:pt x="133789" y="60813"/>
                  </a:lnTo>
                  <a:lnTo>
                    <a:pt x="178100" y="24416"/>
                  </a:lnTo>
                  <a:lnTo>
                    <a:pt x="179778" y="22196"/>
                  </a:lnTo>
                  <a:lnTo>
                    <a:pt x="180191" y="20716"/>
                  </a:lnTo>
                  <a:lnTo>
                    <a:pt x="179762" y="19729"/>
                  </a:lnTo>
                  <a:lnTo>
                    <a:pt x="153205" y="64267"/>
                  </a:lnTo>
                  <a:lnTo>
                    <a:pt x="144477" y="84453"/>
                  </a:lnTo>
                  <a:lnTo>
                    <a:pt x="141528" y="97174"/>
                  </a:lnTo>
                  <a:lnTo>
                    <a:pt x="147426" y="84479"/>
                  </a:lnTo>
                  <a:lnTo>
                    <a:pt x="185258" y="44162"/>
                  </a:lnTo>
                  <a:lnTo>
                    <a:pt x="213319" y="21660"/>
                  </a:lnTo>
                  <a:lnTo>
                    <a:pt x="231123" y="12906"/>
                  </a:lnTo>
                  <a:lnTo>
                    <a:pt x="246561" y="10426"/>
                  </a:lnTo>
                  <a:lnTo>
                    <a:pt x="253641" y="10753"/>
                  </a:lnTo>
                  <a:lnTo>
                    <a:pt x="259772" y="13793"/>
                  </a:lnTo>
                  <a:lnTo>
                    <a:pt x="270348" y="24696"/>
                  </a:lnTo>
                  <a:lnTo>
                    <a:pt x="275990" y="40831"/>
                  </a:lnTo>
                  <a:lnTo>
                    <a:pt x="277085" y="59762"/>
                  </a:lnTo>
                  <a:lnTo>
                    <a:pt x="269062" y="89547"/>
                  </a:lnTo>
                  <a:lnTo>
                    <a:pt x="236052" y="13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713">
            <a:extLst>
              <a:ext uri="{FF2B5EF4-FFF2-40B4-BE49-F238E27FC236}">
                <a16:creationId xmlns:a16="http://schemas.microsoft.com/office/drawing/2014/main" xmlns="" id="{9B7106B4-E25D-42E2-B4BD-FCE02F0E591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88221" y="4406157"/>
            <a:ext cx="287680" cy="508813"/>
          </a:xfrm>
          <a:custGeom>
            <a:avLst/>
            <a:gdLst/>
            <a:ahLst/>
            <a:cxnLst/>
            <a:rect l="0" t="0" r="0" b="0"/>
            <a:pathLst>
              <a:path w="287680" h="508813">
                <a:moveTo>
                  <a:pt x="109879" y="191243"/>
                </a:moveTo>
                <a:lnTo>
                  <a:pt x="109879" y="191243"/>
                </a:lnTo>
                <a:lnTo>
                  <a:pt x="101041" y="182404"/>
                </a:lnTo>
                <a:lnTo>
                  <a:pt x="97636" y="181823"/>
                </a:lnTo>
                <a:lnTo>
                  <a:pt x="88210" y="183058"/>
                </a:lnTo>
                <a:lnTo>
                  <a:pt x="64262" y="194462"/>
                </a:lnTo>
                <a:lnTo>
                  <a:pt x="25974" y="227418"/>
                </a:lnTo>
                <a:lnTo>
                  <a:pt x="10500" y="247302"/>
                </a:lnTo>
                <a:lnTo>
                  <a:pt x="2210" y="267898"/>
                </a:lnTo>
                <a:lnTo>
                  <a:pt x="0" y="278330"/>
                </a:lnTo>
                <a:lnTo>
                  <a:pt x="642" y="286695"/>
                </a:lnTo>
                <a:lnTo>
                  <a:pt x="7001" y="299753"/>
                </a:lnTo>
                <a:lnTo>
                  <a:pt x="22528" y="308380"/>
                </a:lnTo>
                <a:lnTo>
                  <a:pt x="32595" y="311667"/>
                </a:lnTo>
                <a:lnTo>
                  <a:pt x="55070" y="311557"/>
                </a:lnTo>
                <a:lnTo>
                  <a:pt x="77757" y="305394"/>
                </a:lnTo>
                <a:lnTo>
                  <a:pt x="104987" y="286762"/>
                </a:lnTo>
                <a:lnTo>
                  <a:pt x="117347" y="273912"/>
                </a:lnTo>
                <a:lnTo>
                  <a:pt x="120502" y="266112"/>
                </a:lnTo>
                <a:lnTo>
                  <a:pt x="122126" y="248036"/>
                </a:lnTo>
                <a:lnTo>
                  <a:pt x="115703" y="218027"/>
                </a:lnTo>
                <a:lnTo>
                  <a:pt x="99456" y="176243"/>
                </a:lnTo>
                <a:lnTo>
                  <a:pt x="100072" y="166702"/>
                </a:lnTo>
                <a:lnTo>
                  <a:pt x="103404" y="157053"/>
                </a:lnTo>
                <a:lnTo>
                  <a:pt x="109588" y="145708"/>
                </a:lnTo>
                <a:lnTo>
                  <a:pt x="149892" y="113019"/>
                </a:lnTo>
                <a:lnTo>
                  <a:pt x="190691" y="77405"/>
                </a:lnTo>
                <a:lnTo>
                  <a:pt x="226240" y="32741"/>
                </a:lnTo>
                <a:lnTo>
                  <a:pt x="246432" y="2804"/>
                </a:lnTo>
                <a:lnTo>
                  <a:pt x="249598" y="0"/>
                </a:lnTo>
                <a:lnTo>
                  <a:pt x="251002" y="953"/>
                </a:lnTo>
                <a:lnTo>
                  <a:pt x="250681" y="9538"/>
                </a:lnTo>
                <a:lnTo>
                  <a:pt x="243163" y="43723"/>
                </a:lnTo>
                <a:lnTo>
                  <a:pt x="234028" y="77465"/>
                </a:lnTo>
                <a:lnTo>
                  <a:pt x="222911" y="118803"/>
                </a:lnTo>
                <a:lnTo>
                  <a:pt x="216983" y="143655"/>
                </a:lnTo>
                <a:lnTo>
                  <a:pt x="210915" y="170101"/>
                </a:lnTo>
                <a:lnTo>
                  <a:pt x="203342" y="197610"/>
                </a:lnTo>
                <a:lnTo>
                  <a:pt x="194765" y="225827"/>
                </a:lnTo>
                <a:lnTo>
                  <a:pt x="185520" y="254515"/>
                </a:lnTo>
                <a:lnTo>
                  <a:pt x="176534" y="282108"/>
                </a:lnTo>
                <a:lnTo>
                  <a:pt x="167721" y="308970"/>
                </a:lnTo>
                <a:lnTo>
                  <a:pt x="159024" y="335344"/>
                </a:lnTo>
                <a:lnTo>
                  <a:pt x="150403" y="359983"/>
                </a:lnTo>
                <a:lnTo>
                  <a:pt x="133299" y="406174"/>
                </a:lnTo>
                <a:lnTo>
                  <a:pt x="121935" y="442695"/>
                </a:lnTo>
                <a:lnTo>
                  <a:pt x="113450" y="483294"/>
                </a:lnTo>
                <a:lnTo>
                  <a:pt x="112877" y="500960"/>
                </a:lnTo>
                <a:lnTo>
                  <a:pt x="114700" y="505671"/>
                </a:lnTo>
                <a:lnTo>
                  <a:pt x="117327" y="508812"/>
                </a:lnTo>
                <a:lnTo>
                  <a:pt x="120488" y="508789"/>
                </a:lnTo>
                <a:lnTo>
                  <a:pt x="127765" y="503119"/>
                </a:lnTo>
                <a:lnTo>
                  <a:pt x="149708" y="469270"/>
                </a:lnTo>
                <a:lnTo>
                  <a:pt x="171695" y="422728"/>
                </a:lnTo>
                <a:lnTo>
                  <a:pt x="185331" y="389610"/>
                </a:lnTo>
                <a:lnTo>
                  <a:pt x="194793" y="345974"/>
                </a:lnTo>
                <a:lnTo>
                  <a:pt x="198675" y="306787"/>
                </a:lnTo>
                <a:lnTo>
                  <a:pt x="238319" y="311549"/>
                </a:lnTo>
                <a:lnTo>
                  <a:pt x="269263" y="311142"/>
                </a:lnTo>
                <a:lnTo>
                  <a:pt x="287679" y="3055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Shape-714">
            <a:extLst>
              <a:ext uri="{FF2B5EF4-FFF2-40B4-BE49-F238E27FC236}">
                <a16:creationId xmlns:a16="http://schemas.microsoft.com/office/drawing/2014/main" xmlns="" id="{DDE219E7-06E9-4604-839A-0A9727C5C9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846346" y="4572483"/>
            <a:ext cx="162609" cy="396376"/>
          </a:xfrm>
          <a:custGeom>
            <a:avLst/>
            <a:gdLst/>
            <a:ahLst/>
            <a:cxnLst/>
            <a:rect l="0" t="0" r="0" b="0"/>
            <a:pathLst>
              <a:path w="162609" h="396376">
                <a:moveTo>
                  <a:pt x="12154" y="177317"/>
                </a:moveTo>
                <a:lnTo>
                  <a:pt x="12154" y="177317"/>
                </a:lnTo>
                <a:lnTo>
                  <a:pt x="12154" y="167204"/>
                </a:lnTo>
                <a:lnTo>
                  <a:pt x="12859" y="164224"/>
                </a:lnTo>
                <a:lnTo>
                  <a:pt x="14035" y="162238"/>
                </a:lnTo>
                <a:lnTo>
                  <a:pt x="15524" y="160915"/>
                </a:lnTo>
                <a:lnTo>
                  <a:pt x="16517" y="162149"/>
                </a:lnTo>
                <a:lnTo>
                  <a:pt x="18243" y="198498"/>
                </a:lnTo>
                <a:lnTo>
                  <a:pt x="15055" y="241841"/>
                </a:lnTo>
                <a:lnTo>
                  <a:pt x="13443" y="273963"/>
                </a:lnTo>
                <a:lnTo>
                  <a:pt x="11315" y="306348"/>
                </a:lnTo>
                <a:lnTo>
                  <a:pt x="3595" y="350937"/>
                </a:lnTo>
                <a:lnTo>
                  <a:pt x="0" y="395837"/>
                </a:lnTo>
                <a:lnTo>
                  <a:pt x="1229" y="396375"/>
                </a:lnTo>
                <a:lnTo>
                  <a:pt x="6357" y="389446"/>
                </a:lnTo>
                <a:lnTo>
                  <a:pt x="17178" y="356195"/>
                </a:lnTo>
                <a:lnTo>
                  <a:pt x="25205" y="317026"/>
                </a:lnTo>
                <a:lnTo>
                  <a:pt x="29321" y="293739"/>
                </a:lnTo>
                <a:lnTo>
                  <a:pt x="33477" y="266926"/>
                </a:lnTo>
                <a:lnTo>
                  <a:pt x="37658" y="237762"/>
                </a:lnTo>
                <a:lnTo>
                  <a:pt x="41857" y="207030"/>
                </a:lnTo>
                <a:lnTo>
                  <a:pt x="45361" y="176664"/>
                </a:lnTo>
                <a:lnTo>
                  <a:pt x="48403" y="146543"/>
                </a:lnTo>
                <a:lnTo>
                  <a:pt x="51136" y="116584"/>
                </a:lnTo>
                <a:lnTo>
                  <a:pt x="57936" y="70127"/>
                </a:lnTo>
                <a:lnTo>
                  <a:pt x="69699" y="25612"/>
                </a:lnTo>
                <a:lnTo>
                  <a:pt x="78652" y="10409"/>
                </a:lnTo>
                <a:lnTo>
                  <a:pt x="89686" y="1301"/>
                </a:lnTo>
                <a:lnTo>
                  <a:pt x="95592" y="0"/>
                </a:lnTo>
                <a:lnTo>
                  <a:pt x="107799" y="2319"/>
                </a:lnTo>
                <a:lnTo>
                  <a:pt x="133314" y="21670"/>
                </a:lnTo>
                <a:lnTo>
                  <a:pt x="156474" y="59860"/>
                </a:lnTo>
                <a:lnTo>
                  <a:pt x="162608" y="88895"/>
                </a:lnTo>
                <a:lnTo>
                  <a:pt x="161573" y="117557"/>
                </a:lnTo>
                <a:lnTo>
                  <a:pt x="154057" y="144407"/>
                </a:lnTo>
                <a:lnTo>
                  <a:pt x="131184" y="176581"/>
                </a:lnTo>
                <a:lnTo>
                  <a:pt x="115855" y="187573"/>
                </a:lnTo>
                <a:lnTo>
                  <a:pt x="94704" y="1963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SMARTInkShape-Group107">
            <a:extLst>
              <a:ext uri="{FF2B5EF4-FFF2-40B4-BE49-F238E27FC236}">
                <a16:creationId xmlns:a16="http://schemas.microsoft.com/office/drawing/2014/main" xmlns="" id="{FC1F15ED-1C3F-4F4D-A007-D9702DD49F78}"/>
              </a:ext>
            </a:extLst>
          </p:cNvPr>
          <p:cNvGrpSpPr/>
          <p:nvPr/>
        </p:nvGrpSpPr>
        <p:grpSpPr>
          <a:xfrm>
            <a:off x="6910565" y="5042423"/>
            <a:ext cx="341136" cy="215378"/>
            <a:chOff x="6910565" y="5042423"/>
            <a:chExt cx="341136" cy="215378"/>
          </a:xfrm>
        </p:grpSpPr>
        <p:sp>
          <p:nvSpPr>
            <p:cNvPr id="183" name="SMARTInkShape-715">
              <a:extLst>
                <a:ext uri="{FF2B5EF4-FFF2-40B4-BE49-F238E27FC236}">
                  <a16:creationId xmlns:a16="http://schemas.microsoft.com/office/drawing/2014/main" xmlns="" id="{4D6EF265-F096-4866-8A15-123D4DC0925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910565" y="5168900"/>
              <a:ext cx="290336" cy="12701"/>
            </a:xfrm>
            <a:custGeom>
              <a:avLst/>
              <a:gdLst/>
              <a:ahLst/>
              <a:cxnLst/>
              <a:rect l="0" t="0" r="0" b="0"/>
              <a:pathLst>
                <a:path w="2903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38388" y="9329"/>
                  </a:lnTo>
                  <a:lnTo>
                    <a:pt x="72055" y="7674"/>
                  </a:lnTo>
                  <a:lnTo>
                    <a:pt x="115005" y="6233"/>
                  </a:lnTo>
                  <a:lnTo>
                    <a:pt x="140286" y="4861"/>
                  </a:lnTo>
                  <a:lnTo>
                    <a:pt x="167019" y="3240"/>
                  </a:lnTo>
                  <a:lnTo>
                    <a:pt x="192602" y="2160"/>
                  </a:lnTo>
                  <a:lnTo>
                    <a:pt x="217419" y="1441"/>
                  </a:lnTo>
                  <a:lnTo>
                    <a:pt x="257928" y="640"/>
                  </a:lnTo>
                  <a:lnTo>
                    <a:pt x="290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16">
              <a:extLst>
                <a:ext uri="{FF2B5EF4-FFF2-40B4-BE49-F238E27FC236}">
                  <a16:creationId xmlns:a16="http://schemas.microsoft.com/office/drawing/2014/main" xmlns="" id="{DB4E941D-17CE-4758-938A-3271B722231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940550" y="5187950"/>
              <a:ext cx="311151" cy="63501"/>
            </a:xfrm>
            <a:custGeom>
              <a:avLst/>
              <a:gdLst/>
              <a:ahLst/>
              <a:cxnLst/>
              <a:rect l="0" t="0" r="0" b="0"/>
              <a:pathLst>
                <a:path w="311151" h="63501">
                  <a:moveTo>
                    <a:pt x="0" y="63500"/>
                  </a:moveTo>
                  <a:lnTo>
                    <a:pt x="0" y="63500"/>
                  </a:lnTo>
                  <a:lnTo>
                    <a:pt x="36628" y="54661"/>
                  </a:lnTo>
                  <a:lnTo>
                    <a:pt x="66843" y="48753"/>
                  </a:lnTo>
                  <a:lnTo>
                    <a:pt x="105203" y="40718"/>
                  </a:lnTo>
                  <a:lnTo>
                    <a:pt x="150473" y="30091"/>
                  </a:lnTo>
                  <a:lnTo>
                    <a:pt x="174399" y="25000"/>
                  </a:lnTo>
                  <a:lnTo>
                    <a:pt x="198816" y="20194"/>
                  </a:lnTo>
                  <a:lnTo>
                    <a:pt x="244291" y="11797"/>
                  </a:lnTo>
                  <a:lnTo>
                    <a:pt x="289458" y="3809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17">
              <a:extLst>
                <a:ext uri="{FF2B5EF4-FFF2-40B4-BE49-F238E27FC236}">
                  <a16:creationId xmlns:a16="http://schemas.microsoft.com/office/drawing/2014/main" xmlns="" id="{843C5212-0852-4A09-929F-F0CE1A2FFD7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144273" y="5042423"/>
              <a:ext cx="107206" cy="215378"/>
            </a:xfrm>
            <a:custGeom>
              <a:avLst/>
              <a:gdLst/>
              <a:ahLst/>
              <a:cxnLst/>
              <a:rect l="0" t="0" r="0" b="0"/>
              <a:pathLst>
                <a:path w="107206" h="215378">
                  <a:moveTo>
                    <a:pt x="12177" y="12177"/>
                  </a:moveTo>
                  <a:lnTo>
                    <a:pt x="12177" y="12177"/>
                  </a:lnTo>
                  <a:lnTo>
                    <a:pt x="0" y="0"/>
                  </a:lnTo>
                  <a:lnTo>
                    <a:pt x="38482" y="27650"/>
                  </a:lnTo>
                  <a:lnTo>
                    <a:pt x="85569" y="71112"/>
                  </a:lnTo>
                  <a:lnTo>
                    <a:pt x="103224" y="100117"/>
                  </a:lnTo>
                  <a:lnTo>
                    <a:pt x="107205" y="118759"/>
                  </a:lnTo>
                  <a:lnTo>
                    <a:pt x="105917" y="137158"/>
                  </a:lnTo>
                  <a:lnTo>
                    <a:pt x="89737" y="184780"/>
                  </a:lnTo>
                  <a:lnTo>
                    <a:pt x="81691" y="196604"/>
                  </a:lnTo>
                  <a:lnTo>
                    <a:pt x="62977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108">
            <a:extLst>
              <a:ext uri="{FF2B5EF4-FFF2-40B4-BE49-F238E27FC236}">
                <a16:creationId xmlns:a16="http://schemas.microsoft.com/office/drawing/2014/main" xmlns="" id="{FC3EB42F-A417-4661-B575-7DE8DA0BB593}"/>
              </a:ext>
            </a:extLst>
          </p:cNvPr>
          <p:cNvGrpSpPr/>
          <p:nvPr/>
        </p:nvGrpSpPr>
        <p:grpSpPr>
          <a:xfrm>
            <a:off x="7524750" y="4954715"/>
            <a:ext cx="615667" cy="432094"/>
            <a:chOff x="7524750" y="4954715"/>
            <a:chExt cx="615667" cy="432094"/>
          </a:xfrm>
        </p:grpSpPr>
        <p:sp>
          <p:nvSpPr>
            <p:cNvPr id="187" name="SMARTInkShape-718">
              <a:extLst>
                <a:ext uri="{FF2B5EF4-FFF2-40B4-BE49-F238E27FC236}">
                  <a16:creationId xmlns:a16="http://schemas.microsoft.com/office/drawing/2014/main" xmlns="" id="{FBC0237D-0942-4407-A556-29F086E033F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585779" y="4954715"/>
              <a:ext cx="53272" cy="353886"/>
            </a:xfrm>
            <a:custGeom>
              <a:avLst/>
              <a:gdLst/>
              <a:ahLst/>
              <a:cxnLst/>
              <a:rect l="0" t="0" r="0" b="0"/>
              <a:pathLst>
                <a:path w="53272" h="353886">
                  <a:moveTo>
                    <a:pt x="53271" y="42735"/>
                  </a:moveTo>
                  <a:lnTo>
                    <a:pt x="53271" y="42735"/>
                  </a:lnTo>
                  <a:lnTo>
                    <a:pt x="32256" y="4075"/>
                  </a:lnTo>
                  <a:lnTo>
                    <a:pt x="27938" y="858"/>
                  </a:lnTo>
                  <a:lnTo>
                    <a:pt x="25798" y="0"/>
                  </a:lnTo>
                  <a:lnTo>
                    <a:pt x="22961" y="840"/>
                  </a:lnTo>
                  <a:lnTo>
                    <a:pt x="16045" y="5535"/>
                  </a:lnTo>
                  <a:lnTo>
                    <a:pt x="10150" y="17970"/>
                  </a:lnTo>
                  <a:lnTo>
                    <a:pt x="616" y="64810"/>
                  </a:lnTo>
                  <a:lnTo>
                    <a:pt x="0" y="99583"/>
                  </a:lnTo>
                  <a:lnTo>
                    <a:pt x="2784" y="138557"/>
                  </a:lnTo>
                  <a:lnTo>
                    <a:pt x="8724" y="179396"/>
                  </a:lnTo>
                  <a:lnTo>
                    <a:pt x="14187" y="217303"/>
                  </a:lnTo>
                  <a:lnTo>
                    <a:pt x="18967" y="252965"/>
                  </a:lnTo>
                  <a:lnTo>
                    <a:pt x="23443" y="287629"/>
                  </a:lnTo>
                  <a:lnTo>
                    <a:pt x="26559" y="328766"/>
                  </a:lnTo>
                  <a:lnTo>
                    <a:pt x="27871" y="353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19">
              <a:extLst>
                <a:ext uri="{FF2B5EF4-FFF2-40B4-BE49-F238E27FC236}">
                  <a16:creationId xmlns:a16="http://schemas.microsoft.com/office/drawing/2014/main" xmlns="" id="{720602E7-A535-42E8-83DE-A0293215F81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524750" y="5177717"/>
              <a:ext cx="165101" cy="41984"/>
            </a:xfrm>
            <a:custGeom>
              <a:avLst/>
              <a:gdLst/>
              <a:ahLst/>
              <a:cxnLst/>
              <a:rect l="0" t="0" r="0" b="0"/>
              <a:pathLst>
                <a:path w="165101" h="41984">
                  <a:moveTo>
                    <a:pt x="0" y="41983"/>
                  </a:moveTo>
                  <a:lnTo>
                    <a:pt x="0" y="41983"/>
                  </a:lnTo>
                  <a:lnTo>
                    <a:pt x="0" y="38612"/>
                  </a:lnTo>
                  <a:lnTo>
                    <a:pt x="3370" y="29774"/>
                  </a:lnTo>
                  <a:lnTo>
                    <a:pt x="18950" y="18217"/>
                  </a:lnTo>
                  <a:lnTo>
                    <a:pt x="54925" y="5857"/>
                  </a:lnTo>
                  <a:lnTo>
                    <a:pt x="101333" y="0"/>
                  </a:lnTo>
                  <a:lnTo>
                    <a:pt x="148845" y="2384"/>
                  </a:lnTo>
                  <a:lnTo>
                    <a:pt x="165100" y="3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20">
              <a:extLst>
                <a:ext uri="{FF2B5EF4-FFF2-40B4-BE49-F238E27FC236}">
                  <a16:creationId xmlns:a16="http://schemas.microsoft.com/office/drawing/2014/main" xmlns="" id="{7521A843-DE7F-4A55-AB2E-4EA5BAE2BBF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732214" y="4998749"/>
              <a:ext cx="97337" cy="335252"/>
            </a:xfrm>
            <a:custGeom>
              <a:avLst/>
              <a:gdLst/>
              <a:ahLst/>
              <a:cxnLst/>
              <a:rect l="0" t="0" r="0" b="0"/>
              <a:pathLst>
                <a:path w="97337" h="335252">
                  <a:moveTo>
                    <a:pt x="97336" y="24101"/>
                  </a:moveTo>
                  <a:lnTo>
                    <a:pt x="97336" y="24101"/>
                  </a:lnTo>
                  <a:lnTo>
                    <a:pt x="97336" y="9795"/>
                  </a:lnTo>
                  <a:lnTo>
                    <a:pt x="95455" y="5278"/>
                  </a:lnTo>
                  <a:lnTo>
                    <a:pt x="93965" y="3086"/>
                  </a:lnTo>
                  <a:lnTo>
                    <a:pt x="90428" y="650"/>
                  </a:lnTo>
                  <a:lnTo>
                    <a:pt x="88497" y="0"/>
                  </a:lnTo>
                  <a:lnTo>
                    <a:pt x="72296" y="12570"/>
                  </a:lnTo>
                  <a:lnTo>
                    <a:pt x="41537" y="53652"/>
                  </a:lnTo>
                  <a:lnTo>
                    <a:pt x="18087" y="99963"/>
                  </a:lnTo>
                  <a:lnTo>
                    <a:pt x="6610" y="137780"/>
                  </a:lnTo>
                  <a:lnTo>
                    <a:pt x="568" y="176226"/>
                  </a:lnTo>
                  <a:lnTo>
                    <a:pt x="0" y="213068"/>
                  </a:lnTo>
                  <a:lnTo>
                    <a:pt x="6804" y="245905"/>
                  </a:lnTo>
                  <a:lnTo>
                    <a:pt x="25905" y="288788"/>
                  </a:lnTo>
                  <a:lnTo>
                    <a:pt x="47009" y="309662"/>
                  </a:lnTo>
                  <a:lnTo>
                    <a:pt x="84636" y="33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21">
              <a:extLst>
                <a:ext uri="{FF2B5EF4-FFF2-40B4-BE49-F238E27FC236}">
                  <a16:creationId xmlns:a16="http://schemas.microsoft.com/office/drawing/2014/main" xmlns="" id="{1B7EA520-5AEB-47B9-A710-E353654D69D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899400" y="5123521"/>
              <a:ext cx="113678" cy="263288"/>
            </a:xfrm>
            <a:custGeom>
              <a:avLst/>
              <a:gdLst/>
              <a:ahLst/>
              <a:cxnLst/>
              <a:rect l="0" t="0" r="0" b="0"/>
              <a:pathLst>
                <a:path w="113678" h="263288">
                  <a:moveTo>
                    <a:pt x="0" y="89829"/>
                  </a:moveTo>
                  <a:lnTo>
                    <a:pt x="0" y="89829"/>
                  </a:lnTo>
                  <a:lnTo>
                    <a:pt x="3370" y="96571"/>
                  </a:lnTo>
                  <a:lnTo>
                    <a:pt x="7839" y="136282"/>
                  </a:lnTo>
                  <a:lnTo>
                    <a:pt x="11740" y="183750"/>
                  </a:lnTo>
                  <a:lnTo>
                    <a:pt x="8145" y="229841"/>
                  </a:lnTo>
                  <a:lnTo>
                    <a:pt x="6508" y="263234"/>
                  </a:lnTo>
                  <a:lnTo>
                    <a:pt x="6455" y="263287"/>
                  </a:lnTo>
                  <a:lnTo>
                    <a:pt x="8241" y="219392"/>
                  </a:lnTo>
                  <a:lnTo>
                    <a:pt x="10718" y="185512"/>
                  </a:lnTo>
                  <a:lnTo>
                    <a:pt x="11819" y="144585"/>
                  </a:lnTo>
                  <a:lnTo>
                    <a:pt x="14190" y="104287"/>
                  </a:lnTo>
                  <a:lnTo>
                    <a:pt x="17596" y="68032"/>
                  </a:lnTo>
                  <a:lnTo>
                    <a:pt x="25531" y="21658"/>
                  </a:lnTo>
                  <a:lnTo>
                    <a:pt x="30397" y="9436"/>
                  </a:lnTo>
                  <a:lnTo>
                    <a:pt x="37264" y="1652"/>
                  </a:lnTo>
                  <a:lnTo>
                    <a:pt x="41776" y="0"/>
                  </a:lnTo>
                  <a:lnTo>
                    <a:pt x="52433" y="46"/>
                  </a:lnTo>
                  <a:lnTo>
                    <a:pt x="77076" y="10780"/>
                  </a:lnTo>
                  <a:lnTo>
                    <a:pt x="99978" y="27367"/>
                  </a:lnTo>
                  <a:lnTo>
                    <a:pt x="109816" y="41371"/>
                  </a:lnTo>
                  <a:lnTo>
                    <a:pt x="113427" y="49057"/>
                  </a:lnTo>
                  <a:lnTo>
                    <a:pt x="113677" y="67004"/>
                  </a:lnTo>
                  <a:lnTo>
                    <a:pt x="108379" y="85329"/>
                  </a:lnTo>
                  <a:lnTo>
                    <a:pt x="98968" y="100529"/>
                  </a:lnTo>
                  <a:lnTo>
                    <a:pt x="78399" y="117615"/>
                  </a:lnTo>
                  <a:lnTo>
                    <a:pt x="62595" y="123345"/>
                  </a:lnTo>
                  <a:lnTo>
                    <a:pt x="44754" y="125187"/>
                  </a:lnTo>
                  <a:lnTo>
                    <a:pt x="0" y="121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22">
              <a:extLst>
                <a:ext uri="{FF2B5EF4-FFF2-40B4-BE49-F238E27FC236}">
                  <a16:creationId xmlns:a16="http://schemas.microsoft.com/office/drawing/2014/main" xmlns="" id="{C668FE5B-500F-4751-AC4D-1D5A20FB8B9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051800" y="5009427"/>
              <a:ext cx="88617" cy="305524"/>
            </a:xfrm>
            <a:custGeom>
              <a:avLst/>
              <a:gdLst/>
              <a:ahLst/>
              <a:cxnLst/>
              <a:rect l="0" t="0" r="0" b="0"/>
              <a:pathLst>
                <a:path w="88617" h="305524">
                  <a:moveTo>
                    <a:pt x="6350" y="19773"/>
                  </a:moveTo>
                  <a:lnTo>
                    <a:pt x="6350" y="19773"/>
                  </a:lnTo>
                  <a:lnTo>
                    <a:pt x="13091" y="9660"/>
                  </a:lnTo>
                  <a:lnTo>
                    <a:pt x="22046" y="2814"/>
                  </a:lnTo>
                  <a:lnTo>
                    <a:pt x="27398" y="0"/>
                  </a:lnTo>
                  <a:lnTo>
                    <a:pt x="33788" y="240"/>
                  </a:lnTo>
                  <a:lnTo>
                    <a:pt x="48413" y="6153"/>
                  </a:lnTo>
                  <a:lnTo>
                    <a:pt x="72513" y="38237"/>
                  </a:lnTo>
                  <a:lnTo>
                    <a:pt x="83499" y="75251"/>
                  </a:lnTo>
                  <a:lnTo>
                    <a:pt x="88616" y="119924"/>
                  </a:lnTo>
                  <a:lnTo>
                    <a:pt x="88005" y="143691"/>
                  </a:lnTo>
                  <a:lnTo>
                    <a:pt x="80741" y="189853"/>
                  </a:lnTo>
                  <a:lnTo>
                    <a:pt x="63402" y="229185"/>
                  </a:lnTo>
                  <a:lnTo>
                    <a:pt x="26467" y="276319"/>
                  </a:lnTo>
                  <a:lnTo>
                    <a:pt x="0" y="305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09">
            <a:extLst>
              <a:ext uri="{FF2B5EF4-FFF2-40B4-BE49-F238E27FC236}">
                <a16:creationId xmlns:a16="http://schemas.microsoft.com/office/drawing/2014/main" xmlns="" id="{C2CE2A88-56ED-40C1-98BE-2B7615215EC0}"/>
              </a:ext>
            </a:extLst>
          </p:cNvPr>
          <p:cNvGrpSpPr/>
          <p:nvPr/>
        </p:nvGrpSpPr>
        <p:grpSpPr>
          <a:xfrm>
            <a:off x="3495158" y="5867400"/>
            <a:ext cx="1530932" cy="356836"/>
            <a:chOff x="3495158" y="5867400"/>
            <a:chExt cx="1530932" cy="356836"/>
          </a:xfrm>
        </p:grpSpPr>
        <p:sp>
          <p:nvSpPr>
            <p:cNvPr id="193" name="SMARTInkShape-723">
              <a:extLst>
                <a:ext uri="{FF2B5EF4-FFF2-40B4-BE49-F238E27FC236}">
                  <a16:creationId xmlns:a16="http://schemas.microsoft.com/office/drawing/2014/main" xmlns="" id="{B916F27A-9917-4244-A08F-142795AD957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495158" y="5932529"/>
              <a:ext cx="238643" cy="264788"/>
            </a:xfrm>
            <a:custGeom>
              <a:avLst/>
              <a:gdLst/>
              <a:ahLst/>
              <a:cxnLst/>
              <a:rect l="0" t="0" r="0" b="0"/>
              <a:pathLst>
                <a:path w="238643" h="264788">
                  <a:moveTo>
                    <a:pt x="10042" y="49171"/>
                  </a:moveTo>
                  <a:lnTo>
                    <a:pt x="10042" y="49171"/>
                  </a:lnTo>
                  <a:lnTo>
                    <a:pt x="51955" y="21747"/>
                  </a:lnTo>
                  <a:lnTo>
                    <a:pt x="77162" y="3871"/>
                  </a:lnTo>
                  <a:lnTo>
                    <a:pt x="100407" y="0"/>
                  </a:lnTo>
                  <a:lnTo>
                    <a:pt x="129636" y="5596"/>
                  </a:lnTo>
                  <a:lnTo>
                    <a:pt x="157269" y="19562"/>
                  </a:lnTo>
                  <a:lnTo>
                    <a:pt x="170961" y="34836"/>
                  </a:lnTo>
                  <a:lnTo>
                    <a:pt x="176588" y="43848"/>
                  </a:lnTo>
                  <a:lnTo>
                    <a:pt x="179077" y="67031"/>
                  </a:lnTo>
                  <a:lnTo>
                    <a:pt x="174069" y="93092"/>
                  </a:lnTo>
                  <a:lnTo>
                    <a:pt x="153971" y="131564"/>
                  </a:lnTo>
                  <a:lnTo>
                    <a:pt x="121832" y="169069"/>
                  </a:lnTo>
                  <a:lnTo>
                    <a:pt x="84792" y="202133"/>
                  </a:lnTo>
                  <a:lnTo>
                    <a:pt x="44969" y="228705"/>
                  </a:lnTo>
                  <a:lnTo>
                    <a:pt x="3323" y="255177"/>
                  </a:lnTo>
                  <a:lnTo>
                    <a:pt x="0" y="260202"/>
                  </a:lnTo>
                  <a:lnTo>
                    <a:pt x="1231" y="261826"/>
                  </a:lnTo>
                  <a:lnTo>
                    <a:pt x="8242" y="263629"/>
                  </a:lnTo>
                  <a:lnTo>
                    <a:pt x="46610" y="264787"/>
                  </a:lnTo>
                  <a:lnTo>
                    <a:pt x="92452" y="264282"/>
                  </a:lnTo>
                  <a:lnTo>
                    <a:pt x="130159" y="261662"/>
                  </a:lnTo>
                  <a:lnTo>
                    <a:pt x="172318" y="260028"/>
                  </a:lnTo>
                  <a:lnTo>
                    <a:pt x="238642" y="258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24">
              <a:extLst>
                <a:ext uri="{FF2B5EF4-FFF2-40B4-BE49-F238E27FC236}">
                  <a16:creationId xmlns:a16="http://schemas.microsoft.com/office/drawing/2014/main" xmlns="" id="{D810EAFE-5B91-4E45-BDB0-9A9164B9150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880869" y="6146800"/>
              <a:ext cx="11682" cy="6351"/>
            </a:xfrm>
            <a:custGeom>
              <a:avLst/>
              <a:gdLst/>
              <a:ahLst/>
              <a:cxnLst/>
              <a:rect l="0" t="0" r="0" b="0"/>
              <a:pathLst>
                <a:path w="11682" h="6351">
                  <a:moveTo>
                    <a:pt x="11681" y="6350"/>
                  </a:moveTo>
                  <a:lnTo>
                    <a:pt x="11681" y="6350"/>
                  </a:lnTo>
                  <a:lnTo>
                    <a:pt x="1568" y="2979"/>
                  </a:lnTo>
                  <a:lnTo>
                    <a:pt x="0" y="1986"/>
                  </a:lnTo>
                  <a:lnTo>
                    <a:pt x="366" y="1324"/>
                  </a:lnTo>
                  <a:lnTo>
                    <a:pt x="53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25">
              <a:extLst>
                <a:ext uri="{FF2B5EF4-FFF2-40B4-BE49-F238E27FC236}">
                  <a16:creationId xmlns:a16="http://schemas.microsoft.com/office/drawing/2014/main" xmlns="" id="{EC5BC386-8243-4484-A43A-5DBE09636AB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113811" y="5932926"/>
              <a:ext cx="166908" cy="291310"/>
            </a:xfrm>
            <a:custGeom>
              <a:avLst/>
              <a:gdLst/>
              <a:ahLst/>
              <a:cxnLst/>
              <a:rect l="0" t="0" r="0" b="0"/>
              <a:pathLst>
                <a:path w="166908" h="291310">
                  <a:moveTo>
                    <a:pt x="102589" y="17024"/>
                  </a:moveTo>
                  <a:lnTo>
                    <a:pt x="102589" y="17024"/>
                  </a:lnTo>
                  <a:lnTo>
                    <a:pt x="97520" y="11249"/>
                  </a:lnTo>
                  <a:lnTo>
                    <a:pt x="91758" y="2534"/>
                  </a:lnTo>
                  <a:lnTo>
                    <a:pt x="87662" y="0"/>
                  </a:lnTo>
                  <a:lnTo>
                    <a:pt x="79727" y="2638"/>
                  </a:lnTo>
                  <a:lnTo>
                    <a:pt x="69145" y="9924"/>
                  </a:lnTo>
                  <a:lnTo>
                    <a:pt x="35495" y="55669"/>
                  </a:lnTo>
                  <a:lnTo>
                    <a:pt x="14506" y="100128"/>
                  </a:lnTo>
                  <a:lnTo>
                    <a:pt x="5115" y="134392"/>
                  </a:lnTo>
                  <a:lnTo>
                    <a:pt x="0" y="170082"/>
                  </a:lnTo>
                  <a:lnTo>
                    <a:pt x="79" y="204759"/>
                  </a:lnTo>
                  <a:lnTo>
                    <a:pt x="10832" y="249272"/>
                  </a:lnTo>
                  <a:lnTo>
                    <a:pt x="23473" y="270529"/>
                  </a:lnTo>
                  <a:lnTo>
                    <a:pt x="30795" y="279161"/>
                  </a:lnTo>
                  <a:lnTo>
                    <a:pt x="48338" y="288751"/>
                  </a:lnTo>
                  <a:lnTo>
                    <a:pt x="57955" y="291309"/>
                  </a:lnTo>
                  <a:lnTo>
                    <a:pt x="67894" y="290192"/>
                  </a:lnTo>
                  <a:lnTo>
                    <a:pt x="88345" y="281424"/>
                  </a:lnTo>
                  <a:lnTo>
                    <a:pt x="105430" y="264357"/>
                  </a:lnTo>
                  <a:lnTo>
                    <a:pt x="128831" y="225304"/>
                  </a:lnTo>
                  <a:lnTo>
                    <a:pt x="143885" y="191437"/>
                  </a:lnTo>
                  <a:lnTo>
                    <a:pt x="155280" y="155219"/>
                  </a:lnTo>
                  <a:lnTo>
                    <a:pt x="163166" y="121718"/>
                  </a:lnTo>
                  <a:lnTo>
                    <a:pt x="166907" y="91777"/>
                  </a:lnTo>
                  <a:lnTo>
                    <a:pt x="163865" y="66711"/>
                  </a:lnTo>
                  <a:lnTo>
                    <a:pt x="155928" y="47573"/>
                  </a:lnTo>
                  <a:lnTo>
                    <a:pt x="145345" y="33424"/>
                  </a:lnTo>
                  <a:lnTo>
                    <a:pt x="133586" y="24783"/>
                  </a:lnTo>
                  <a:lnTo>
                    <a:pt x="119423" y="22354"/>
                  </a:lnTo>
                  <a:lnTo>
                    <a:pt x="111695" y="22693"/>
                  </a:lnTo>
                  <a:lnTo>
                    <a:pt x="99345" y="28716"/>
                  </a:lnTo>
                  <a:lnTo>
                    <a:pt x="83539" y="42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26">
              <a:extLst>
                <a:ext uri="{FF2B5EF4-FFF2-40B4-BE49-F238E27FC236}">
                  <a16:creationId xmlns:a16="http://schemas.microsoft.com/office/drawing/2014/main" xmlns="" id="{FF023618-998F-4C17-8693-8F64D97A867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375150" y="5928411"/>
              <a:ext cx="95989" cy="294576"/>
            </a:xfrm>
            <a:custGeom>
              <a:avLst/>
              <a:gdLst/>
              <a:ahLst/>
              <a:cxnLst/>
              <a:rect l="0" t="0" r="0" b="0"/>
              <a:pathLst>
                <a:path w="95989" h="294576">
                  <a:moveTo>
                    <a:pt x="0" y="8839"/>
                  </a:moveTo>
                  <a:lnTo>
                    <a:pt x="0" y="8839"/>
                  </a:lnTo>
                  <a:lnTo>
                    <a:pt x="0" y="0"/>
                  </a:lnTo>
                  <a:lnTo>
                    <a:pt x="4364" y="35352"/>
                  </a:lnTo>
                  <a:lnTo>
                    <a:pt x="5762" y="79332"/>
                  </a:lnTo>
                  <a:lnTo>
                    <a:pt x="6088" y="116605"/>
                  </a:lnTo>
                  <a:lnTo>
                    <a:pt x="8115" y="154806"/>
                  </a:lnTo>
                  <a:lnTo>
                    <a:pt x="11368" y="190836"/>
                  </a:lnTo>
                  <a:lnTo>
                    <a:pt x="15754" y="232097"/>
                  </a:lnTo>
                  <a:lnTo>
                    <a:pt x="13241" y="258512"/>
                  </a:lnTo>
                  <a:lnTo>
                    <a:pt x="12941" y="255272"/>
                  </a:lnTo>
                  <a:lnTo>
                    <a:pt x="14218" y="244659"/>
                  </a:lnTo>
                  <a:lnTo>
                    <a:pt x="28417" y="205233"/>
                  </a:lnTo>
                  <a:lnTo>
                    <a:pt x="51772" y="164968"/>
                  </a:lnTo>
                  <a:lnTo>
                    <a:pt x="57817" y="159369"/>
                  </a:lnTo>
                  <a:lnTo>
                    <a:pt x="61122" y="159286"/>
                  </a:lnTo>
                  <a:lnTo>
                    <a:pt x="68558" y="162959"/>
                  </a:lnTo>
                  <a:lnTo>
                    <a:pt x="80678" y="176330"/>
                  </a:lnTo>
                  <a:lnTo>
                    <a:pt x="93206" y="200439"/>
                  </a:lnTo>
                  <a:lnTo>
                    <a:pt x="95988" y="217937"/>
                  </a:lnTo>
                  <a:lnTo>
                    <a:pt x="94167" y="235121"/>
                  </a:lnTo>
                  <a:lnTo>
                    <a:pt x="88654" y="252165"/>
                  </a:lnTo>
                  <a:lnTo>
                    <a:pt x="70874" y="274258"/>
                  </a:lnTo>
                  <a:lnTo>
                    <a:pt x="44361" y="290838"/>
                  </a:lnTo>
                  <a:lnTo>
                    <a:pt x="28182" y="294568"/>
                  </a:lnTo>
                  <a:lnTo>
                    <a:pt x="20905" y="294575"/>
                  </a:lnTo>
                  <a:lnTo>
                    <a:pt x="15348" y="292464"/>
                  </a:lnTo>
                  <a:lnTo>
                    <a:pt x="0" y="275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27">
              <a:extLst>
                <a:ext uri="{FF2B5EF4-FFF2-40B4-BE49-F238E27FC236}">
                  <a16:creationId xmlns:a16="http://schemas.microsoft.com/office/drawing/2014/main" xmlns="" id="{89E8E763-F7E0-41CD-BBB9-09A5E675D5A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578613" y="5867400"/>
              <a:ext cx="50538" cy="348784"/>
            </a:xfrm>
            <a:custGeom>
              <a:avLst/>
              <a:gdLst/>
              <a:ahLst/>
              <a:cxnLst/>
              <a:rect l="0" t="0" r="0" b="0"/>
              <a:pathLst>
                <a:path w="50538" h="348784">
                  <a:moveTo>
                    <a:pt x="12437" y="0"/>
                  </a:moveTo>
                  <a:lnTo>
                    <a:pt x="12437" y="0"/>
                  </a:lnTo>
                  <a:lnTo>
                    <a:pt x="9066" y="0"/>
                  </a:lnTo>
                  <a:lnTo>
                    <a:pt x="7411" y="7526"/>
                  </a:lnTo>
                  <a:lnTo>
                    <a:pt x="6348" y="48838"/>
                  </a:lnTo>
                  <a:lnTo>
                    <a:pt x="6203" y="82853"/>
                  </a:lnTo>
                  <a:lnTo>
                    <a:pt x="5433" y="122196"/>
                  </a:lnTo>
                  <a:lnTo>
                    <a:pt x="2739" y="165552"/>
                  </a:lnTo>
                  <a:lnTo>
                    <a:pt x="1071" y="210692"/>
                  </a:lnTo>
                  <a:lnTo>
                    <a:pt x="330" y="253801"/>
                  </a:lnTo>
                  <a:lnTo>
                    <a:pt x="0" y="289425"/>
                  </a:lnTo>
                  <a:lnTo>
                    <a:pt x="3186" y="323763"/>
                  </a:lnTo>
                  <a:lnTo>
                    <a:pt x="8560" y="338158"/>
                  </a:lnTo>
                  <a:lnTo>
                    <a:pt x="11970" y="343972"/>
                  </a:lnTo>
                  <a:lnTo>
                    <a:pt x="16359" y="347143"/>
                  </a:lnTo>
                  <a:lnTo>
                    <a:pt x="21402" y="348551"/>
                  </a:lnTo>
                  <a:lnTo>
                    <a:pt x="26880" y="348783"/>
                  </a:lnTo>
                  <a:lnTo>
                    <a:pt x="31238" y="346823"/>
                  </a:lnTo>
                  <a:lnTo>
                    <a:pt x="37961" y="338998"/>
                  </a:lnTo>
                  <a:lnTo>
                    <a:pt x="50537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28">
              <a:extLst>
                <a:ext uri="{FF2B5EF4-FFF2-40B4-BE49-F238E27FC236}">
                  <a16:creationId xmlns:a16="http://schemas.microsoft.com/office/drawing/2014/main" xmlns="" id="{D820CA74-4854-4655-8232-BA440269FF1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555642" y="6051550"/>
              <a:ext cx="92559" cy="19051"/>
            </a:xfrm>
            <a:custGeom>
              <a:avLst/>
              <a:gdLst/>
              <a:ahLst/>
              <a:cxnLst/>
              <a:rect l="0" t="0" r="0" b="0"/>
              <a:pathLst>
                <a:path w="9255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5679"/>
                  </a:lnTo>
                  <a:lnTo>
                    <a:pt x="0" y="14686"/>
                  </a:lnTo>
                  <a:lnTo>
                    <a:pt x="514" y="14024"/>
                  </a:lnTo>
                  <a:lnTo>
                    <a:pt x="34634" y="3940"/>
                  </a:lnTo>
                  <a:lnTo>
                    <a:pt x="92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29">
              <a:extLst>
                <a:ext uri="{FF2B5EF4-FFF2-40B4-BE49-F238E27FC236}">
                  <a16:creationId xmlns:a16="http://schemas.microsoft.com/office/drawing/2014/main" xmlns="" id="{5010598B-F99B-4A68-8266-14AE4B814E4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69108" y="6051812"/>
              <a:ext cx="106093" cy="127277"/>
            </a:xfrm>
            <a:custGeom>
              <a:avLst/>
              <a:gdLst/>
              <a:ahLst/>
              <a:cxnLst/>
              <a:rect l="0" t="0" r="0" b="0"/>
              <a:pathLst>
                <a:path w="106093" h="127277">
                  <a:moveTo>
                    <a:pt x="67992" y="6088"/>
                  </a:moveTo>
                  <a:lnTo>
                    <a:pt x="67992" y="6088"/>
                  </a:lnTo>
                  <a:lnTo>
                    <a:pt x="45637" y="326"/>
                  </a:lnTo>
                  <a:lnTo>
                    <a:pt x="40888" y="0"/>
                  </a:lnTo>
                  <a:lnTo>
                    <a:pt x="34544" y="5499"/>
                  </a:lnTo>
                  <a:lnTo>
                    <a:pt x="11193" y="37316"/>
                  </a:lnTo>
                  <a:lnTo>
                    <a:pt x="2322" y="62299"/>
                  </a:lnTo>
                  <a:lnTo>
                    <a:pt x="0" y="81635"/>
                  </a:lnTo>
                  <a:lnTo>
                    <a:pt x="5434" y="108984"/>
                  </a:lnTo>
                  <a:lnTo>
                    <a:pt x="14083" y="120728"/>
                  </a:lnTo>
                  <a:lnTo>
                    <a:pt x="19352" y="124849"/>
                  </a:lnTo>
                  <a:lnTo>
                    <a:pt x="24277" y="126889"/>
                  </a:lnTo>
                  <a:lnTo>
                    <a:pt x="33511" y="127276"/>
                  </a:lnTo>
                  <a:lnTo>
                    <a:pt x="44200" y="119451"/>
                  </a:lnTo>
                  <a:lnTo>
                    <a:pt x="55301" y="105155"/>
                  </a:lnTo>
                  <a:lnTo>
                    <a:pt x="72044" y="63365"/>
                  </a:lnTo>
                  <a:lnTo>
                    <a:pt x="80185" y="27886"/>
                  </a:lnTo>
                  <a:lnTo>
                    <a:pt x="81060" y="27676"/>
                  </a:lnTo>
                  <a:lnTo>
                    <a:pt x="83913" y="29323"/>
                  </a:lnTo>
                  <a:lnTo>
                    <a:pt x="91223" y="73980"/>
                  </a:lnTo>
                  <a:lnTo>
                    <a:pt x="96477" y="104059"/>
                  </a:lnTo>
                  <a:lnTo>
                    <a:pt x="106092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30">
              <a:extLst>
                <a:ext uri="{FF2B5EF4-FFF2-40B4-BE49-F238E27FC236}">
                  <a16:creationId xmlns:a16="http://schemas.microsoft.com/office/drawing/2014/main" xmlns="" id="{2B79F66C-141F-49AC-9304-46A8B171B4D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838700" y="60960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31">
              <a:extLst>
                <a:ext uri="{FF2B5EF4-FFF2-40B4-BE49-F238E27FC236}">
                  <a16:creationId xmlns:a16="http://schemas.microsoft.com/office/drawing/2014/main" xmlns="" id="{97419F77-AA94-4CD9-AEAE-1E752EC0188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813300" y="5975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32">
              <a:extLst>
                <a:ext uri="{FF2B5EF4-FFF2-40B4-BE49-F238E27FC236}">
                  <a16:creationId xmlns:a16="http://schemas.microsoft.com/office/drawing/2014/main" xmlns="" id="{8EC35404-7D33-44DC-829E-BC8917A3AA9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889500" y="6006847"/>
              <a:ext cx="136590" cy="165354"/>
            </a:xfrm>
            <a:custGeom>
              <a:avLst/>
              <a:gdLst/>
              <a:ahLst/>
              <a:cxnLst/>
              <a:rect l="0" t="0" r="0" b="0"/>
              <a:pathLst>
                <a:path w="136590" h="165354">
                  <a:moveTo>
                    <a:pt x="0" y="38353"/>
                  </a:moveTo>
                  <a:lnTo>
                    <a:pt x="0" y="38353"/>
                  </a:lnTo>
                  <a:lnTo>
                    <a:pt x="10984" y="84787"/>
                  </a:lnTo>
                  <a:lnTo>
                    <a:pt x="12600" y="126605"/>
                  </a:lnTo>
                  <a:lnTo>
                    <a:pt x="13338" y="128232"/>
                  </a:lnTo>
                  <a:lnTo>
                    <a:pt x="14537" y="128612"/>
                  </a:lnTo>
                  <a:lnTo>
                    <a:pt x="16041" y="128158"/>
                  </a:lnTo>
                  <a:lnTo>
                    <a:pt x="17712" y="120129"/>
                  </a:lnTo>
                  <a:lnTo>
                    <a:pt x="20572" y="104332"/>
                  </a:lnTo>
                  <a:lnTo>
                    <a:pt x="34082" y="65115"/>
                  </a:lnTo>
                  <a:lnTo>
                    <a:pt x="55729" y="20748"/>
                  </a:lnTo>
                  <a:lnTo>
                    <a:pt x="69429" y="4444"/>
                  </a:lnTo>
                  <a:lnTo>
                    <a:pt x="73802" y="930"/>
                  </a:lnTo>
                  <a:lnTo>
                    <a:pt x="78834" y="0"/>
                  </a:lnTo>
                  <a:lnTo>
                    <a:pt x="90071" y="2727"/>
                  </a:lnTo>
                  <a:lnTo>
                    <a:pt x="111668" y="22310"/>
                  </a:lnTo>
                  <a:lnTo>
                    <a:pt x="129199" y="53826"/>
                  </a:lnTo>
                  <a:lnTo>
                    <a:pt x="136589" y="89974"/>
                  </a:lnTo>
                  <a:lnTo>
                    <a:pt x="135407" y="124125"/>
                  </a:lnTo>
                  <a:lnTo>
                    <a:pt x="120650" y="165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110">
            <a:extLst>
              <a:ext uri="{FF2B5EF4-FFF2-40B4-BE49-F238E27FC236}">
                <a16:creationId xmlns:a16="http://schemas.microsoft.com/office/drawing/2014/main" xmlns="" id="{C57F1C66-A836-4EEB-8BD8-0AA7207EF6FB}"/>
              </a:ext>
            </a:extLst>
          </p:cNvPr>
          <p:cNvGrpSpPr/>
          <p:nvPr/>
        </p:nvGrpSpPr>
        <p:grpSpPr>
          <a:xfrm>
            <a:off x="5378450" y="5886450"/>
            <a:ext cx="444501" cy="297910"/>
            <a:chOff x="5378450" y="5886450"/>
            <a:chExt cx="444501" cy="297910"/>
          </a:xfrm>
        </p:grpSpPr>
        <p:sp>
          <p:nvSpPr>
            <p:cNvPr id="204" name="SMARTInkShape-733">
              <a:extLst>
                <a:ext uri="{FF2B5EF4-FFF2-40B4-BE49-F238E27FC236}">
                  <a16:creationId xmlns:a16="http://schemas.microsoft.com/office/drawing/2014/main" xmlns="" id="{EBC09116-7B38-4C5C-9A67-0BAB07171F3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416922" y="5886450"/>
              <a:ext cx="94879" cy="297910"/>
            </a:xfrm>
            <a:custGeom>
              <a:avLst/>
              <a:gdLst/>
              <a:ahLst/>
              <a:cxnLst/>
              <a:rect l="0" t="0" r="0" b="0"/>
              <a:pathLst>
                <a:path w="94879" h="297910">
                  <a:moveTo>
                    <a:pt x="37728" y="0"/>
                  </a:moveTo>
                  <a:lnTo>
                    <a:pt x="37728" y="0"/>
                  </a:lnTo>
                  <a:lnTo>
                    <a:pt x="34357" y="3371"/>
                  </a:lnTo>
                  <a:lnTo>
                    <a:pt x="24863" y="37350"/>
                  </a:lnTo>
                  <a:lnTo>
                    <a:pt x="18629" y="77153"/>
                  </a:lnTo>
                  <a:lnTo>
                    <a:pt x="14422" y="111195"/>
                  </a:lnTo>
                  <a:lnTo>
                    <a:pt x="10202" y="147493"/>
                  </a:lnTo>
                  <a:lnTo>
                    <a:pt x="5974" y="181029"/>
                  </a:lnTo>
                  <a:lnTo>
                    <a:pt x="1508" y="225793"/>
                  </a:lnTo>
                  <a:lnTo>
                    <a:pt x="0" y="272103"/>
                  </a:lnTo>
                  <a:lnTo>
                    <a:pt x="3556" y="286976"/>
                  </a:lnTo>
                  <a:lnTo>
                    <a:pt x="6480" y="292917"/>
                  </a:lnTo>
                  <a:lnTo>
                    <a:pt x="11957" y="296173"/>
                  </a:lnTo>
                  <a:lnTo>
                    <a:pt x="27450" y="297909"/>
                  </a:lnTo>
                  <a:lnTo>
                    <a:pt x="56006" y="288177"/>
                  </a:lnTo>
                  <a:lnTo>
                    <a:pt x="72663" y="273893"/>
                  </a:lnTo>
                  <a:lnTo>
                    <a:pt x="9487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34">
              <a:extLst>
                <a:ext uri="{FF2B5EF4-FFF2-40B4-BE49-F238E27FC236}">
                  <a16:creationId xmlns:a16="http://schemas.microsoft.com/office/drawing/2014/main" xmlns="" id="{3C54D054-3F2A-49F5-A004-7F4A66A0C57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378450" y="5988050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15580" y="44941"/>
                  </a:lnTo>
                  <a:lnTo>
                    <a:pt x="57381" y="25185"/>
                  </a:lnTo>
                  <a:lnTo>
                    <a:pt x="95319" y="1263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35">
              <a:extLst>
                <a:ext uri="{FF2B5EF4-FFF2-40B4-BE49-F238E27FC236}">
                  <a16:creationId xmlns:a16="http://schemas.microsoft.com/office/drawing/2014/main" xmlns="" id="{2930B983-2689-4CD4-9608-65F97E43EA1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550262" y="5892800"/>
              <a:ext cx="272689" cy="263660"/>
            </a:xfrm>
            <a:custGeom>
              <a:avLst/>
              <a:gdLst/>
              <a:ahLst/>
              <a:cxnLst/>
              <a:rect l="0" t="0" r="0" b="0"/>
              <a:pathLst>
                <a:path w="272689" h="263660">
                  <a:moveTo>
                    <a:pt x="25038" y="0"/>
                  </a:moveTo>
                  <a:lnTo>
                    <a:pt x="25038" y="0"/>
                  </a:lnTo>
                  <a:lnTo>
                    <a:pt x="21667" y="3371"/>
                  </a:lnTo>
                  <a:lnTo>
                    <a:pt x="19276" y="28156"/>
                  </a:lnTo>
                  <a:lnTo>
                    <a:pt x="18157" y="66119"/>
                  </a:lnTo>
                  <a:lnTo>
                    <a:pt x="15394" y="99237"/>
                  </a:lnTo>
                  <a:lnTo>
                    <a:pt x="11815" y="135122"/>
                  </a:lnTo>
                  <a:lnTo>
                    <a:pt x="7872" y="171531"/>
                  </a:lnTo>
                  <a:lnTo>
                    <a:pt x="3768" y="206529"/>
                  </a:lnTo>
                  <a:lnTo>
                    <a:pt x="454" y="251887"/>
                  </a:lnTo>
                  <a:lnTo>
                    <a:pt x="0" y="260116"/>
                  </a:lnTo>
                  <a:lnTo>
                    <a:pt x="585" y="259489"/>
                  </a:lnTo>
                  <a:lnTo>
                    <a:pt x="16971" y="214262"/>
                  </a:lnTo>
                  <a:lnTo>
                    <a:pt x="43540" y="182076"/>
                  </a:lnTo>
                  <a:lnTo>
                    <a:pt x="55839" y="172645"/>
                  </a:lnTo>
                  <a:lnTo>
                    <a:pt x="66008" y="168453"/>
                  </a:lnTo>
                  <a:lnTo>
                    <a:pt x="77114" y="170353"/>
                  </a:lnTo>
                  <a:lnTo>
                    <a:pt x="83038" y="172835"/>
                  </a:lnTo>
                  <a:lnTo>
                    <a:pt x="93384" y="183119"/>
                  </a:lnTo>
                  <a:lnTo>
                    <a:pt x="101981" y="197803"/>
                  </a:lnTo>
                  <a:lnTo>
                    <a:pt x="115594" y="239474"/>
                  </a:lnTo>
                  <a:lnTo>
                    <a:pt x="122268" y="256438"/>
                  </a:lnTo>
                  <a:lnTo>
                    <a:pt x="125136" y="259859"/>
                  </a:lnTo>
                  <a:lnTo>
                    <a:pt x="132085" y="263659"/>
                  </a:lnTo>
                  <a:lnTo>
                    <a:pt x="136619" y="262556"/>
                  </a:lnTo>
                  <a:lnTo>
                    <a:pt x="153819" y="250186"/>
                  </a:lnTo>
                  <a:lnTo>
                    <a:pt x="189397" y="209631"/>
                  </a:lnTo>
                  <a:lnTo>
                    <a:pt x="206094" y="171033"/>
                  </a:lnTo>
                  <a:lnTo>
                    <a:pt x="207125" y="166938"/>
                  </a:lnTo>
                  <a:lnTo>
                    <a:pt x="204991" y="164209"/>
                  </a:lnTo>
                  <a:lnTo>
                    <a:pt x="195092" y="161176"/>
                  </a:lnTo>
                  <a:lnTo>
                    <a:pt x="181287" y="163591"/>
                  </a:lnTo>
                  <a:lnTo>
                    <a:pt x="173654" y="166211"/>
                  </a:lnTo>
                  <a:lnTo>
                    <a:pt x="159528" y="178529"/>
                  </a:lnTo>
                  <a:lnTo>
                    <a:pt x="148311" y="195056"/>
                  </a:lnTo>
                  <a:lnTo>
                    <a:pt x="143327" y="211810"/>
                  </a:lnTo>
                  <a:lnTo>
                    <a:pt x="144819" y="219523"/>
                  </a:lnTo>
                  <a:lnTo>
                    <a:pt x="154003" y="233738"/>
                  </a:lnTo>
                  <a:lnTo>
                    <a:pt x="173137" y="243348"/>
                  </a:lnTo>
                  <a:lnTo>
                    <a:pt x="217321" y="250844"/>
                  </a:lnTo>
                  <a:lnTo>
                    <a:pt x="27268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11">
            <a:extLst>
              <a:ext uri="{FF2B5EF4-FFF2-40B4-BE49-F238E27FC236}">
                <a16:creationId xmlns:a16="http://schemas.microsoft.com/office/drawing/2014/main" xmlns="" id="{365F7FD7-8A8B-462E-A0D5-2FAB47F747F4}"/>
              </a:ext>
            </a:extLst>
          </p:cNvPr>
          <p:cNvGrpSpPr/>
          <p:nvPr/>
        </p:nvGrpSpPr>
        <p:grpSpPr>
          <a:xfrm>
            <a:off x="6147390" y="5852880"/>
            <a:ext cx="1205911" cy="484504"/>
            <a:chOff x="6147390" y="5852880"/>
            <a:chExt cx="1205911" cy="484504"/>
          </a:xfrm>
        </p:grpSpPr>
        <p:sp>
          <p:nvSpPr>
            <p:cNvPr id="208" name="SMARTInkShape-736">
              <a:extLst>
                <a:ext uri="{FF2B5EF4-FFF2-40B4-BE49-F238E27FC236}">
                  <a16:creationId xmlns:a16="http://schemas.microsoft.com/office/drawing/2014/main" xmlns="" id="{BA428E5A-E715-4ED6-B6D7-B70CCD8787E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147390" y="6004026"/>
              <a:ext cx="106494" cy="333358"/>
            </a:xfrm>
            <a:custGeom>
              <a:avLst/>
              <a:gdLst/>
              <a:ahLst/>
              <a:cxnLst/>
              <a:rect l="0" t="0" r="0" b="0"/>
              <a:pathLst>
                <a:path w="106494" h="333358">
                  <a:moveTo>
                    <a:pt x="12110" y="104674"/>
                  </a:moveTo>
                  <a:lnTo>
                    <a:pt x="12110" y="104674"/>
                  </a:lnTo>
                  <a:lnTo>
                    <a:pt x="11405" y="111154"/>
                  </a:lnTo>
                  <a:lnTo>
                    <a:pt x="7084" y="136999"/>
                  </a:lnTo>
                  <a:lnTo>
                    <a:pt x="6152" y="172107"/>
                  </a:lnTo>
                  <a:lnTo>
                    <a:pt x="5876" y="217552"/>
                  </a:lnTo>
                  <a:lnTo>
                    <a:pt x="5811" y="251503"/>
                  </a:lnTo>
                  <a:lnTo>
                    <a:pt x="5070" y="296267"/>
                  </a:lnTo>
                  <a:lnTo>
                    <a:pt x="295" y="333357"/>
                  </a:lnTo>
                  <a:lnTo>
                    <a:pt x="0" y="332624"/>
                  </a:lnTo>
                  <a:lnTo>
                    <a:pt x="2859" y="290236"/>
                  </a:lnTo>
                  <a:lnTo>
                    <a:pt x="6352" y="248999"/>
                  </a:lnTo>
                  <a:lnTo>
                    <a:pt x="8271" y="224175"/>
                  </a:lnTo>
                  <a:lnTo>
                    <a:pt x="10257" y="196335"/>
                  </a:lnTo>
                  <a:lnTo>
                    <a:pt x="12285" y="166487"/>
                  </a:lnTo>
                  <a:lnTo>
                    <a:pt x="14344" y="135300"/>
                  </a:lnTo>
                  <a:lnTo>
                    <a:pt x="17127" y="108863"/>
                  </a:lnTo>
                  <a:lnTo>
                    <a:pt x="23983" y="64438"/>
                  </a:lnTo>
                  <a:lnTo>
                    <a:pt x="35775" y="24548"/>
                  </a:lnTo>
                  <a:lnTo>
                    <a:pt x="48206" y="2695"/>
                  </a:lnTo>
                  <a:lnTo>
                    <a:pt x="53813" y="0"/>
                  </a:lnTo>
                  <a:lnTo>
                    <a:pt x="67569" y="767"/>
                  </a:lnTo>
                  <a:lnTo>
                    <a:pt x="91180" y="15875"/>
                  </a:lnTo>
                  <a:lnTo>
                    <a:pt x="102050" y="34162"/>
                  </a:lnTo>
                  <a:lnTo>
                    <a:pt x="105936" y="44966"/>
                  </a:lnTo>
                  <a:lnTo>
                    <a:pt x="106493" y="68259"/>
                  </a:lnTo>
                  <a:lnTo>
                    <a:pt x="104664" y="80398"/>
                  </a:lnTo>
                  <a:lnTo>
                    <a:pt x="93227" y="103292"/>
                  </a:lnTo>
                  <a:lnTo>
                    <a:pt x="66954" y="132252"/>
                  </a:lnTo>
                  <a:lnTo>
                    <a:pt x="38708" y="150475"/>
                  </a:lnTo>
                  <a:lnTo>
                    <a:pt x="22520" y="156075"/>
                  </a:lnTo>
                  <a:lnTo>
                    <a:pt x="10622" y="156211"/>
                  </a:lnTo>
                  <a:lnTo>
                    <a:pt x="8295" y="153849"/>
                  </a:lnTo>
                  <a:lnTo>
                    <a:pt x="8156" y="150157"/>
                  </a:lnTo>
                  <a:lnTo>
                    <a:pt x="12110" y="136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37">
              <a:extLst>
                <a:ext uri="{FF2B5EF4-FFF2-40B4-BE49-F238E27FC236}">
                  <a16:creationId xmlns:a16="http://schemas.microsoft.com/office/drawing/2014/main" xmlns="" id="{4F411769-275B-4BE7-A7A9-96ED14E50CA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314828" y="6038850"/>
              <a:ext cx="91147" cy="110138"/>
            </a:xfrm>
            <a:custGeom>
              <a:avLst/>
              <a:gdLst/>
              <a:ahLst/>
              <a:cxnLst/>
              <a:rect l="0" t="0" r="0" b="0"/>
              <a:pathLst>
                <a:path w="91147" h="110138">
                  <a:moveTo>
                    <a:pt x="47872" y="19050"/>
                  </a:moveTo>
                  <a:lnTo>
                    <a:pt x="47872" y="19050"/>
                  </a:lnTo>
                  <a:lnTo>
                    <a:pt x="44501" y="15679"/>
                  </a:lnTo>
                  <a:lnTo>
                    <a:pt x="42846" y="12143"/>
                  </a:lnTo>
                  <a:lnTo>
                    <a:pt x="42405" y="10211"/>
                  </a:lnTo>
                  <a:lnTo>
                    <a:pt x="40699" y="8924"/>
                  </a:lnTo>
                  <a:lnTo>
                    <a:pt x="35040" y="7494"/>
                  </a:lnTo>
                  <a:lnTo>
                    <a:pt x="31557" y="8524"/>
                  </a:lnTo>
                  <a:lnTo>
                    <a:pt x="19206" y="17421"/>
                  </a:lnTo>
                  <a:lnTo>
                    <a:pt x="8321" y="27498"/>
                  </a:lnTo>
                  <a:lnTo>
                    <a:pt x="2072" y="42795"/>
                  </a:lnTo>
                  <a:lnTo>
                    <a:pt x="0" y="60648"/>
                  </a:lnTo>
                  <a:lnTo>
                    <a:pt x="1431" y="77990"/>
                  </a:lnTo>
                  <a:lnTo>
                    <a:pt x="8182" y="93224"/>
                  </a:lnTo>
                  <a:lnTo>
                    <a:pt x="12945" y="100249"/>
                  </a:lnTo>
                  <a:lnTo>
                    <a:pt x="19649" y="104932"/>
                  </a:lnTo>
                  <a:lnTo>
                    <a:pt x="36504" y="110137"/>
                  </a:lnTo>
                  <a:lnTo>
                    <a:pt x="53873" y="108686"/>
                  </a:lnTo>
                  <a:lnTo>
                    <a:pt x="62456" y="106324"/>
                  </a:lnTo>
                  <a:lnTo>
                    <a:pt x="77637" y="96173"/>
                  </a:lnTo>
                  <a:lnTo>
                    <a:pt x="84649" y="89516"/>
                  </a:lnTo>
                  <a:lnTo>
                    <a:pt x="88618" y="80844"/>
                  </a:lnTo>
                  <a:lnTo>
                    <a:pt x="91146" y="59920"/>
                  </a:lnTo>
                  <a:lnTo>
                    <a:pt x="81861" y="27710"/>
                  </a:lnTo>
                  <a:lnTo>
                    <a:pt x="71444" y="13961"/>
                  </a:lnTo>
                  <a:lnTo>
                    <a:pt x="57444" y="4137"/>
                  </a:lnTo>
                  <a:lnTo>
                    <a:pt x="478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38">
              <a:extLst>
                <a:ext uri="{FF2B5EF4-FFF2-40B4-BE49-F238E27FC236}">
                  <a16:creationId xmlns:a16="http://schemas.microsoft.com/office/drawing/2014/main" xmlns="" id="{EF6AE5F1-914F-4834-ABF6-5DA10565DB6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45250" y="6002632"/>
              <a:ext cx="68625" cy="178034"/>
            </a:xfrm>
            <a:custGeom>
              <a:avLst/>
              <a:gdLst/>
              <a:ahLst/>
              <a:cxnLst/>
              <a:rect l="0" t="0" r="0" b="0"/>
              <a:pathLst>
                <a:path w="68625" h="178034">
                  <a:moveTo>
                    <a:pt x="44450" y="10818"/>
                  </a:moveTo>
                  <a:lnTo>
                    <a:pt x="44450" y="10818"/>
                  </a:lnTo>
                  <a:lnTo>
                    <a:pt x="37708" y="4076"/>
                  </a:lnTo>
                  <a:lnTo>
                    <a:pt x="28753" y="767"/>
                  </a:lnTo>
                  <a:lnTo>
                    <a:pt x="18424" y="0"/>
                  </a:lnTo>
                  <a:lnTo>
                    <a:pt x="9129" y="2012"/>
                  </a:lnTo>
                  <a:lnTo>
                    <a:pt x="6085" y="4242"/>
                  </a:lnTo>
                  <a:lnTo>
                    <a:pt x="4057" y="7139"/>
                  </a:lnTo>
                  <a:lnTo>
                    <a:pt x="2705" y="10482"/>
                  </a:lnTo>
                  <a:lnTo>
                    <a:pt x="4173" y="32042"/>
                  </a:lnTo>
                  <a:lnTo>
                    <a:pt x="15818" y="57402"/>
                  </a:lnTo>
                  <a:lnTo>
                    <a:pt x="47444" y="96324"/>
                  </a:lnTo>
                  <a:lnTo>
                    <a:pt x="62009" y="117025"/>
                  </a:lnTo>
                  <a:lnTo>
                    <a:pt x="68011" y="136102"/>
                  </a:lnTo>
                  <a:lnTo>
                    <a:pt x="68624" y="145141"/>
                  </a:lnTo>
                  <a:lnTo>
                    <a:pt x="63660" y="160828"/>
                  </a:lnTo>
                  <a:lnTo>
                    <a:pt x="59374" y="167975"/>
                  </a:lnTo>
                  <a:lnTo>
                    <a:pt x="53694" y="172739"/>
                  </a:lnTo>
                  <a:lnTo>
                    <a:pt x="39857" y="178033"/>
                  </a:lnTo>
                  <a:lnTo>
                    <a:pt x="24299" y="176623"/>
                  </a:lnTo>
                  <a:lnTo>
                    <a:pt x="16199" y="174271"/>
                  </a:lnTo>
                  <a:lnTo>
                    <a:pt x="10800" y="168470"/>
                  </a:lnTo>
                  <a:lnTo>
                    <a:pt x="0" y="131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39">
              <a:extLst>
                <a:ext uri="{FF2B5EF4-FFF2-40B4-BE49-F238E27FC236}">
                  <a16:creationId xmlns:a16="http://schemas.microsoft.com/office/drawing/2014/main" xmlns="" id="{8A104C40-6F94-432A-9C00-8FAE72B2E3F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580570" y="5852880"/>
              <a:ext cx="58551" cy="306731"/>
            </a:xfrm>
            <a:custGeom>
              <a:avLst/>
              <a:gdLst/>
              <a:ahLst/>
              <a:cxnLst/>
              <a:rect l="0" t="0" r="0" b="0"/>
              <a:pathLst>
                <a:path w="58551" h="306731">
                  <a:moveTo>
                    <a:pt x="55180" y="8170"/>
                  </a:moveTo>
                  <a:lnTo>
                    <a:pt x="55180" y="8170"/>
                  </a:lnTo>
                  <a:lnTo>
                    <a:pt x="55180" y="1428"/>
                  </a:lnTo>
                  <a:lnTo>
                    <a:pt x="55885" y="148"/>
                  </a:lnTo>
                  <a:lnTo>
                    <a:pt x="57061" y="0"/>
                  </a:lnTo>
                  <a:lnTo>
                    <a:pt x="58550" y="607"/>
                  </a:lnTo>
                  <a:lnTo>
                    <a:pt x="57276" y="18315"/>
                  </a:lnTo>
                  <a:lnTo>
                    <a:pt x="45688" y="56017"/>
                  </a:lnTo>
                  <a:lnTo>
                    <a:pt x="36614" y="88703"/>
                  </a:lnTo>
                  <a:lnTo>
                    <a:pt x="27173" y="125101"/>
                  </a:lnTo>
                  <a:lnTo>
                    <a:pt x="15921" y="164796"/>
                  </a:lnTo>
                  <a:lnTo>
                    <a:pt x="7628" y="202194"/>
                  </a:lnTo>
                  <a:lnTo>
                    <a:pt x="2296" y="236220"/>
                  </a:lnTo>
                  <a:lnTo>
                    <a:pt x="0" y="276354"/>
                  </a:lnTo>
                  <a:lnTo>
                    <a:pt x="1963" y="292226"/>
                  </a:lnTo>
                  <a:lnTo>
                    <a:pt x="5591" y="297729"/>
                  </a:lnTo>
                  <a:lnTo>
                    <a:pt x="17147" y="305727"/>
                  </a:lnTo>
                  <a:lnTo>
                    <a:pt x="23475" y="306730"/>
                  </a:lnTo>
                  <a:lnTo>
                    <a:pt x="48830" y="300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40">
              <a:extLst>
                <a:ext uri="{FF2B5EF4-FFF2-40B4-BE49-F238E27FC236}">
                  <a16:creationId xmlns:a16="http://schemas.microsoft.com/office/drawing/2014/main" xmlns="" id="{B151B43C-7358-4614-A617-D6FCF5CEFCF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562241" y="6032500"/>
              <a:ext cx="73510" cy="12701"/>
            </a:xfrm>
            <a:custGeom>
              <a:avLst/>
              <a:gdLst/>
              <a:ahLst/>
              <a:cxnLst/>
              <a:rect l="0" t="0" r="0" b="0"/>
              <a:pathLst>
                <a:path w="735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16521" y="3240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41">
              <a:extLst>
                <a:ext uri="{FF2B5EF4-FFF2-40B4-BE49-F238E27FC236}">
                  <a16:creationId xmlns:a16="http://schemas.microsoft.com/office/drawing/2014/main" xmlns="" id="{C335D7F5-ACD0-4EE0-B6FF-EAFF586AEFD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685851" y="6018444"/>
              <a:ext cx="62361" cy="122007"/>
            </a:xfrm>
            <a:custGeom>
              <a:avLst/>
              <a:gdLst/>
              <a:ahLst/>
              <a:cxnLst/>
              <a:rect l="0" t="0" r="0" b="0"/>
              <a:pathLst>
                <a:path w="62361" h="122007">
                  <a:moveTo>
                    <a:pt x="26099" y="45806"/>
                  </a:moveTo>
                  <a:lnTo>
                    <a:pt x="26099" y="45806"/>
                  </a:lnTo>
                  <a:lnTo>
                    <a:pt x="22728" y="45806"/>
                  </a:lnTo>
                  <a:lnTo>
                    <a:pt x="22440" y="45101"/>
                  </a:lnTo>
                  <a:lnTo>
                    <a:pt x="24002" y="42435"/>
                  </a:lnTo>
                  <a:lnTo>
                    <a:pt x="32220" y="36967"/>
                  </a:lnTo>
                  <a:lnTo>
                    <a:pt x="51297" y="28094"/>
                  </a:lnTo>
                  <a:lnTo>
                    <a:pt x="57994" y="21235"/>
                  </a:lnTo>
                  <a:lnTo>
                    <a:pt x="61442" y="13484"/>
                  </a:lnTo>
                  <a:lnTo>
                    <a:pt x="62360" y="9441"/>
                  </a:lnTo>
                  <a:lnTo>
                    <a:pt x="61562" y="6041"/>
                  </a:lnTo>
                  <a:lnTo>
                    <a:pt x="56912" y="380"/>
                  </a:lnTo>
                  <a:lnTo>
                    <a:pt x="52285" y="0"/>
                  </a:lnTo>
                  <a:lnTo>
                    <a:pt x="39618" y="3340"/>
                  </a:lnTo>
                  <a:lnTo>
                    <a:pt x="16621" y="16526"/>
                  </a:lnTo>
                  <a:lnTo>
                    <a:pt x="5894" y="31617"/>
                  </a:lnTo>
                  <a:lnTo>
                    <a:pt x="185" y="50083"/>
                  </a:lnTo>
                  <a:lnTo>
                    <a:pt x="0" y="70050"/>
                  </a:lnTo>
                  <a:lnTo>
                    <a:pt x="7915" y="88801"/>
                  </a:lnTo>
                  <a:lnTo>
                    <a:pt x="13976" y="97752"/>
                  </a:lnTo>
                  <a:lnTo>
                    <a:pt x="30118" y="109580"/>
                  </a:lnTo>
                  <a:lnTo>
                    <a:pt x="57849" y="122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42">
              <a:extLst>
                <a:ext uri="{FF2B5EF4-FFF2-40B4-BE49-F238E27FC236}">
                  <a16:creationId xmlns:a16="http://schemas.microsoft.com/office/drawing/2014/main" xmlns="" id="{C1F50BA0-4281-46F0-BCF1-BAF0BDF86B9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794500" y="6013449"/>
              <a:ext cx="107951" cy="130371"/>
            </a:xfrm>
            <a:custGeom>
              <a:avLst/>
              <a:gdLst/>
              <a:ahLst/>
              <a:cxnLst/>
              <a:rect l="0" t="0" r="0" b="0"/>
              <a:pathLst>
                <a:path w="107951" h="130371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12209" y="3372"/>
                  </a:lnTo>
                  <a:lnTo>
                    <a:pt x="30507" y="15581"/>
                  </a:lnTo>
                  <a:lnTo>
                    <a:pt x="50432" y="39347"/>
                  </a:lnTo>
                  <a:lnTo>
                    <a:pt x="66370" y="72100"/>
                  </a:lnTo>
                  <a:lnTo>
                    <a:pt x="69949" y="92488"/>
                  </a:lnTo>
                  <a:lnTo>
                    <a:pt x="69916" y="101876"/>
                  </a:lnTo>
                  <a:lnTo>
                    <a:pt x="67777" y="109545"/>
                  </a:lnTo>
                  <a:lnTo>
                    <a:pt x="59756" y="121831"/>
                  </a:lnTo>
                  <a:lnTo>
                    <a:pt x="49136" y="128231"/>
                  </a:lnTo>
                  <a:lnTo>
                    <a:pt x="38771" y="130370"/>
                  </a:lnTo>
                  <a:lnTo>
                    <a:pt x="31814" y="128969"/>
                  </a:lnTo>
                  <a:lnTo>
                    <a:pt x="26369" y="120350"/>
                  </a:lnTo>
                  <a:lnTo>
                    <a:pt x="23930" y="114100"/>
                  </a:lnTo>
                  <a:lnTo>
                    <a:pt x="26863" y="97748"/>
                  </a:lnTo>
                  <a:lnTo>
                    <a:pt x="44178" y="66828"/>
                  </a:lnTo>
                  <a:lnTo>
                    <a:pt x="73532" y="34618"/>
                  </a:lnTo>
                  <a:lnTo>
                    <a:pt x="10795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43">
              <a:extLst>
                <a:ext uri="{FF2B5EF4-FFF2-40B4-BE49-F238E27FC236}">
                  <a16:creationId xmlns:a16="http://schemas.microsoft.com/office/drawing/2014/main" xmlns="" id="{96A558AE-3DE8-4122-83AC-801B3B47C0B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959600" y="6096000"/>
              <a:ext cx="3659" cy="76201"/>
            </a:xfrm>
            <a:custGeom>
              <a:avLst/>
              <a:gdLst/>
              <a:ahLst/>
              <a:cxnLst/>
              <a:rect l="0" t="0" r="0" b="0"/>
              <a:pathLst>
                <a:path w="3659" h="76201">
                  <a:moveTo>
                    <a:pt x="0" y="0"/>
                  </a:moveTo>
                  <a:lnTo>
                    <a:pt x="0" y="0"/>
                  </a:lnTo>
                  <a:lnTo>
                    <a:pt x="3658" y="4401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44">
              <a:extLst>
                <a:ext uri="{FF2B5EF4-FFF2-40B4-BE49-F238E27FC236}">
                  <a16:creationId xmlns:a16="http://schemas.microsoft.com/office/drawing/2014/main" xmlns="" id="{3C417869-5F4A-4E3A-977C-E9610C0907B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985000" y="5975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745">
              <a:extLst>
                <a:ext uri="{FF2B5EF4-FFF2-40B4-BE49-F238E27FC236}">
                  <a16:creationId xmlns:a16="http://schemas.microsoft.com/office/drawing/2014/main" xmlns="" id="{C4BB7EFA-3993-4F48-81BF-89CB1DB71A4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038404" y="6042305"/>
              <a:ext cx="54547" cy="139959"/>
            </a:xfrm>
            <a:custGeom>
              <a:avLst/>
              <a:gdLst/>
              <a:ahLst/>
              <a:cxnLst/>
              <a:rect l="0" t="0" r="0" b="0"/>
              <a:pathLst>
                <a:path w="54547" h="139959">
                  <a:moveTo>
                    <a:pt x="54546" y="15595"/>
                  </a:moveTo>
                  <a:lnTo>
                    <a:pt x="54546" y="15595"/>
                  </a:lnTo>
                  <a:lnTo>
                    <a:pt x="51175" y="12224"/>
                  </a:lnTo>
                  <a:lnTo>
                    <a:pt x="49519" y="8688"/>
                  </a:lnTo>
                  <a:lnTo>
                    <a:pt x="49078" y="6756"/>
                  </a:lnTo>
                  <a:lnTo>
                    <a:pt x="41062" y="2730"/>
                  </a:lnTo>
                  <a:lnTo>
                    <a:pt x="29503" y="0"/>
                  </a:lnTo>
                  <a:lnTo>
                    <a:pt x="19662" y="1138"/>
                  </a:lnTo>
                  <a:lnTo>
                    <a:pt x="10584" y="9640"/>
                  </a:lnTo>
                  <a:lnTo>
                    <a:pt x="6188" y="15858"/>
                  </a:lnTo>
                  <a:lnTo>
                    <a:pt x="0" y="44835"/>
                  </a:lnTo>
                  <a:lnTo>
                    <a:pt x="1538" y="83604"/>
                  </a:lnTo>
                  <a:lnTo>
                    <a:pt x="9084" y="123626"/>
                  </a:lnTo>
                  <a:lnTo>
                    <a:pt x="15762" y="133694"/>
                  </a:lnTo>
                  <a:lnTo>
                    <a:pt x="23432" y="138639"/>
                  </a:lnTo>
                  <a:lnTo>
                    <a:pt x="27453" y="139958"/>
                  </a:lnTo>
                  <a:lnTo>
                    <a:pt x="30840" y="138720"/>
                  </a:lnTo>
                  <a:lnTo>
                    <a:pt x="36484" y="131700"/>
                  </a:lnTo>
                  <a:lnTo>
                    <a:pt x="43627" y="109106"/>
                  </a:lnTo>
                  <a:lnTo>
                    <a:pt x="43471" y="80069"/>
                  </a:lnTo>
                  <a:lnTo>
                    <a:pt x="29146" y="34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746">
              <a:extLst>
                <a:ext uri="{FF2B5EF4-FFF2-40B4-BE49-F238E27FC236}">
                  <a16:creationId xmlns:a16="http://schemas.microsoft.com/office/drawing/2014/main" xmlns="" id="{840D33BD-6AB2-4A23-ADDD-960EF9C555A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124700" y="6016141"/>
              <a:ext cx="152401" cy="139917"/>
            </a:xfrm>
            <a:custGeom>
              <a:avLst/>
              <a:gdLst/>
              <a:ahLst/>
              <a:cxnLst/>
              <a:rect l="0" t="0" r="0" b="0"/>
              <a:pathLst>
                <a:path w="152401" h="139917">
                  <a:moveTo>
                    <a:pt x="0" y="3659"/>
                  </a:moveTo>
                  <a:lnTo>
                    <a:pt x="0" y="3659"/>
                  </a:lnTo>
                  <a:lnTo>
                    <a:pt x="3370" y="288"/>
                  </a:lnTo>
                  <a:lnTo>
                    <a:pt x="5774" y="0"/>
                  </a:lnTo>
                  <a:lnTo>
                    <a:pt x="12209" y="1563"/>
                  </a:lnTo>
                  <a:lnTo>
                    <a:pt x="27136" y="16522"/>
                  </a:lnTo>
                  <a:lnTo>
                    <a:pt x="49732" y="57000"/>
                  </a:lnTo>
                  <a:lnTo>
                    <a:pt x="60571" y="101999"/>
                  </a:lnTo>
                  <a:lnTo>
                    <a:pt x="60751" y="125929"/>
                  </a:lnTo>
                  <a:lnTo>
                    <a:pt x="58045" y="135612"/>
                  </a:lnTo>
                  <a:lnTo>
                    <a:pt x="56335" y="138195"/>
                  </a:lnTo>
                  <a:lnTo>
                    <a:pt x="54490" y="139916"/>
                  </a:lnTo>
                  <a:lnTo>
                    <a:pt x="52555" y="138947"/>
                  </a:lnTo>
                  <a:lnTo>
                    <a:pt x="48522" y="132226"/>
                  </a:lnTo>
                  <a:lnTo>
                    <a:pt x="45656" y="113170"/>
                  </a:lnTo>
                  <a:lnTo>
                    <a:pt x="48178" y="79538"/>
                  </a:lnTo>
                  <a:lnTo>
                    <a:pt x="63507" y="45035"/>
                  </a:lnTo>
                  <a:lnTo>
                    <a:pt x="82552" y="22582"/>
                  </a:lnTo>
                  <a:lnTo>
                    <a:pt x="97132" y="15597"/>
                  </a:lnTo>
                  <a:lnTo>
                    <a:pt x="113726" y="13198"/>
                  </a:lnTo>
                  <a:lnTo>
                    <a:pt x="152400" y="1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47">
              <a:extLst>
                <a:ext uri="{FF2B5EF4-FFF2-40B4-BE49-F238E27FC236}">
                  <a16:creationId xmlns:a16="http://schemas.microsoft.com/office/drawing/2014/main" xmlns="" id="{08483AA8-B169-4130-8408-82C255116B2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327899" y="6026150"/>
              <a:ext cx="25402" cy="19051"/>
            </a:xfrm>
            <a:custGeom>
              <a:avLst/>
              <a:gdLst/>
              <a:ahLst/>
              <a:cxnLst/>
              <a:rect l="0" t="0" r="0" b="0"/>
              <a:pathLst>
                <a:path w="25402" h="190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254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48">
              <a:extLst>
                <a:ext uri="{FF2B5EF4-FFF2-40B4-BE49-F238E27FC236}">
                  <a16:creationId xmlns:a16="http://schemas.microsoft.com/office/drawing/2014/main" xmlns="" id="{FA671CC6-93FE-4BCF-AED6-46EC34673B5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334250" y="6140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112">
            <a:extLst>
              <a:ext uri="{FF2B5EF4-FFF2-40B4-BE49-F238E27FC236}">
                <a16:creationId xmlns:a16="http://schemas.microsoft.com/office/drawing/2014/main" xmlns="" id="{15D7789F-874C-4B56-BEAC-3C46CEAE53BF}"/>
              </a:ext>
            </a:extLst>
          </p:cNvPr>
          <p:cNvGrpSpPr/>
          <p:nvPr/>
        </p:nvGrpSpPr>
        <p:grpSpPr>
          <a:xfrm>
            <a:off x="7785100" y="5805616"/>
            <a:ext cx="1019568" cy="518884"/>
            <a:chOff x="7785100" y="5805616"/>
            <a:chExt cx="1019568" cy="518884"/>
          </a:xfrm>
        </p:grpSpPr>
        <p:sp>
          <p:nvSpPr>
            <p:cNvPr id="222" name="SMARTInkShape-749">
              <a:extLst>
                <a:ext uri="{FF2B5EF4-FFF2-40B4-BE49-F238E27FC236}">
                  <a16:creationId xmlns:a16="http://schemas.microsoft.com/office/drawing/2014/main" xmlns="" id="{B2714478-6DB4-49B0-8456-5B0D5229FB5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829550" y="5805616"/>
              <a:ext cx="101601" cy="411035"/>
            </a:xfrm>
            <a:custGeom>
              <a:avLst/>
              <a:gdLst/>
              <a:ahLst/>
              <a:cxnLst/>
              <a:rect l="0" t="0" r="0" b="0"/>
              <a:pathLst>
                <a:path w="101601" h="411035">
                  <a:moveTo>
                    <a:pt x="101600" y="42734"/>
                  </a:moveTo>
                  <a:lnTo>
                    <a:pt x="101600" y="42734"/>
                  </a:lnTo>
                  <a:lnTo>
                    <a:pt x="74176" y="10254"/>
                  </a:lnTo>
                  <a:lnTo>
                    <a:pt x="65658" y="4074"/>
                  </a:lnTo>
                  <a:lnTo>
                    <a:pt x="57169" y="857"/>
                  </a:lnTo>
                  <a:lnTo>
                    <a:pt x="52929" y="0"/>
                  </a:lnTo>
                  <a:lnTo>
                    <a:pt x="42574" y="4691"/>
                  </a:lnTo>
                  <a:lnTo>
                    <a:pt x="36849" y="8905"/>
                  </a:lnTo>
                  <a:lnTo>
                    <a:pt x="28607" y="24877"/>
                  </a:lnTo>
                  <a:lnTo>
                    <a:pt x="20000" y="61432"/>
                  </a:lnTo>
                  <a:lnTo>
                    <a:pt x="15945" y="92672"/>
                  </a:lnTo>
                  <a:lnTo>
                    <a:pt x="14142" y="127723"/>
                  </a:lnTo>
                  <a:lnTo>
                    <a:pt x="13341" y="166350"/>
                  </a:lnTo>
                  <a:lnTo>
                    <a:pt x="12984" y="207036"/>
                  </a:lnTo>
                  <a:lnTo>
                    <a:pt x="12826" y="248636"/>
                  </a:lnTo>
                  <a:lnTo>
                    <a:pt x="10875" y="286881"/>
                  </a:lnTo>
                  <a:lnTo>
                    <a:pt x="8361" y="321988"/>
                  </a:lnTo>
                  <a:lnTo>
                    <a:pt x="6945" y="367404"/>
                  </a:lnTo>
                  <a:lnTo>
                    <a:pt x="5821" y="396852"/>
                  </a:lnTo>
                  <a:lnTo>
                    <a:pt x="0" y="411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50">
              <a:extLst>
                <a:ext uri="{FF2B5EF4-FFF2-40B4-BE49-F238E27FC236}">
                  <a16:creationId xmlns:a16="http://schemas.microsoft.com/office/drawing/2014/main" xmlns="" id="{D53ABF6C-138A-47C5-B653-5EEFEAAF9BC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85100" y="603250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24419" y="23402"/>
                  </a:lnTo>
                  <a:lnTo>
                    <a:pt x="57643" y="12500"/>
                  </a:lnTo>
                  <a:lnTo>
                    <a:pt x="102138" y="4801"/>
                  </a:lnTo>
                  <a:lnTo>
                    <a:pt x="149004" y="94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51">
              <a:extLst>
                <a:ext uri="{FF2B5EF4-FFF2-40B4-BE49-F238E27FC236}">
                  <a16:creationId xmlns:a16="http://schemas.microsoft.com/office/drawing/2014/main" xmlns="" id="{AAFF0964-1E0A-4353-876B-737D5A224BF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004307" y="5839518"/>
              <a:ext cx="117344" cy="345383"/>
            </a:xfrm>
            <a:custGeom>
              <a:avLst/>
              <a:gdLst/>
              <a:ahLst/>
              <a:cxnLst/>
              <a:rect l="0" t="0" r="0" b="0"/>
              <a:pathLst>
                <a:path w="117344" h="345383">
                  <a:moveTo>
                    <a:pt x="117343" y="15182"/>
                  </a:moveTo>
                  <a:lnTo>
                    <a:pt x="117343" y="15182"/>
                  </a:lnTo>
                  <a:lnTo>
                    <a:pt x="108504" y="877"/>
                  </a:lnTo>
                  <a:lnTo>
                    <a:pt x="105806" y="0"/>
                  </a:lnTo>
                  <a:lnTo>
                    <a:pt x="99045" y="908"/>
                  </a:lnTo>
                  <a:lnTo>
                    <a:pt x="80562" y="15500"/>
                  </a:lnTo>
                  <a:lnTo>
                    <a:pt x="44671" y="63039"/>
                  </a:lnTo>
                  <a:lnTo>
                    <a:pt x="26953" y="98777"/>
                  </a:lnTo>
                  <a:lnTo>
                    <a:pt x="13434" y="138178"/>
                  </a:lnTo>
                  <a:lnTo>
                    <a:pt x="4133" y="178502"/>
                  </a:lnTo>
                  <a:lnTo>
                    <a:pt x="0" y="217590"/>
                  </a:lnTo>
                  <a:lnTo>
                    <a:pt x="3807" y="252367"/>
                  </a:lnTo>
                  <a:lnTo>
                    <a:pt x="17851" y="295951"/>
                  </a:lnTo>
                  <a:lnTo>
                    <a:pt x="30086" y="317767"/>
                  </a:lnTo>
                  <a:lnTo>
                    <a:pt x="60193" y="345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52">
              <a:extLst>
                <a:ext uri="{FF2B5EF4-FFF2-40B4-BE49-F238E27FC236}">
                  <a16:creationId xmlns:a16="http://schemas.microsoft.com/office/drawing/2014/main" xmlns="" id="{22F6FE87-97CF-47C2-82B4-A298957B3D0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121650" y="5969517"/>
              <a:ext cx="135568" cy="354983"/>
            </a:xfrm>
            <a:custGeom>
              <a:avLst/>
              <a:gdLst/>
              <a:ahLst/>
              <a:cxnLst/>
              <a:rect l="0" t="0" r="0" b="0"/>
              <a:pathLst>
                <a:path w="135568" h="354983">
                  <a:moveTo>
                    <a:pt x="19050" y="88383"/>
                  </a:moveTo>
                  <a:lnTo>
                    <a:pt x="19050" y="88383"/>
                  </a:lnTo>
                  <a:lnTo>
                    <a:pt x="14023" y="110988"/>
                  </a:lnTo>
                  <a:lnTo>
                    <a:pt x="12961" y="148744"/>
                  </a:lnTo>
                  <a:lnTo>
                    <a:pt x="9406" y="187955"/>
                  </a:lnTo>
                  <a:lnTo>
                    <a:pt x="7708" y="220126"/>
                  </a:lnTo>
                  <a:lnTo>
                    <a:pt x="6954" y="254886"/>
                  </a:lnTo>
                  <a:lnTo>
                    <a:pt x="6619" y="289149"/>
                  </a:lnTo>
                  <a:lnTo>
                    <a:pt x="6430" y="330059"/>
                  </a:lnTo>
                  <a:lnTo>
                    <a:pt x="2708" y="353799"/>
                  </a:lnTo>
                  <a:lnTo>
                    <a:pt x="3215" y="354932"/>
                  </a:lnTo>
                  <a:lnTo>
                    <a:pt x="4261" y="354982"/>
                  </a:lnTo>
                  <a:lnTo>
                    <a:pt x="2930" y="314888"/>
                  </a:lnTo>
                  <a:lnTo>
                    <a:pt x="6241" y="282184"/>
                  </a:lnTo>
                  <a:lnTo>
                    <a:pt x="12416" y="237076"/>
                  </a:lnTo>
                  <a:lnTo>
                    <a:pt x="15332" y="212911"/>
                  </a:lnTo>
                  <a:lnTo>
                    <a:pt x="17983" y="188335"/>
                  </a:lnTo>
                  <a:lnTo>
                    <a:pt x="23515" y="141273"/>
                  </a:lnTo>
                  <a:lnTo>
                    <a:pt x="30676" y="101542"/>
                  </a:lnTo>
                  <a:lnTo>
                    <a:pt x="39270" y="57553"/>
                  </a:lnTo>
                  <a:lnTo>
                    <a:pt x="49908" y="17564"/>
                  </a:lnTo>
                  <a:lnTo>
                    <a:pt x="59575" y="4932"/>
                  </a:lnTo>
                  <a:lnTo>
                    <a:pt x="65822" y="1705"/>
                  </a:lnTo>
                  <a:lnTo>
                    <a:pt x="80290" y="0"/>
                  </a:lnTo>
                  <a:lnTo>
                    <a:pt x="96127" y="5357"/>
                  </a:lnTo>
                  <a:lnTo>
                    <a:pt x="111867" y="15499"/>
                  </a:lnTo>
                  <a:lnTo>
                    <a:pt x="125919" y="29414"/>
                  </a:lnTo>
                  <a:lnTo>
                    <a:pt x="133575" y="46887"/>
                  </a:lnTo>
                  <a:lnTo>
                    <a:pt x="135567" y="66412"/>
                  </a:lnTo>
                  <a:lnTo>
                    <a:pt x="131749" y="86850"/>
                  </a:lnTo>
                  <a:lnTo>
                    <a:pt x="114922" y="114819"/>
                  </a:lnTo>
                  <a:lnTo>
                    <a:pt x="88692" y="134237"/>
                  </a:lnTo>
                  <a:lnTo>
                    <a:pt x="55207" y="145556"/>
                  </a:lnTo>
                  <a:lnTo>
                    <a:pt x="21845" y="146638"/>
                  </a:lnTo>
                  <a:lnTo>
                    <a:pt x="14563" y="144859"/>
                  </a:lnTo>
                  <a:lnTo>
                    <a:pt x="9709" y="142261"/>
                  </a:lnTo>
                  <a:lnTo>
                    <a:pt x="0" y="132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53">
              <a:extLst>
                <a:ext uri="{FF2B5EF4-FFF2-40B4-BE49-F238E27FC236}">
                  <a16:creationId xmlns:a16="http://schemas.microsoft.com/office/drawing/2014/main" xmlns="" id="{40B68896-2E04-4CB3-910D-8DE84E27F34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388350" y="5810250"/>
              <a:ext cx="17929" cy="450851"/>
            </a:xfrm>
            <a:custGeom>
              <a:avLst/>
              <a:gdLst/>
              <a:ahLst/>
              <a:cxnLst/>
              <a:rect l="0" t="0" r="0" b="0"/>
              <a:pathLst>
                <a:path w="17929" h="4508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7643" y="43351"/>
                  </a:lnTo>
                  <a:lnTo>
                    <a:pt x="11593" y="88888"/>
                  </a:lnTo>
                  <a:lnTo>
                    <a:pt x="15266" y="126524"/>
                  </a:lnTo>
                  <a:lnTo>
                    <a:pt x="17367" y="172415"/>
                  </a:lnTo>
                  <a:lnTo>
                    <a:pt x="17928" y="197493"/>
                  </a:lnTo>
                  <a:lnTo>
                    <a:pt x="17597" y="222679"/>
                  </a:lnTo>
                  <a:lnTo>
                    <a:pt x="16670" y="247936"/>
                  </a:lnTo>
                  <a:lnTo>
                    <a:pt x="15346" y="273240"/>
                  </a:lnTo>
                  <a:lnTo>
                    <a:pt x="13876" y="320171"/>
                  </a:lnTo>
                  <a:lnTo>
                    <a:pt x="12517" y="362432"/>
                  </a:lnTo>
                  <a:lnTo>
                    <a:pt x="9561" y="397677"/>
                  </a:lnTo>
                  <a:lnTo>
                    <a:pt x="1164" y="445205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54">
              <a:extLst>
                <a:ext uri="{FF2B5EF4-FFF2-40B4-BE49-F238E27FC236}">
                  <a16:creationId xmlns:a16="http://schemas.microsoft.com/office/drawing/2014/main" xmlns="" id="{8643A7C2-F8E3-4D19-BCE0-2D43054D85A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502650" y="5956300"/>
              <a:ext cx="19051" cy="234951"/>
            </a:xfrm>
            <a:custGeom>
              <a:avLst/>
              <a:gdLst/>
              <a:ahLst/>
              <a:cxnLst/>
              <a:rect l="0" t="0" r="0" b="0"/>
              <a:pathLst>
                <a:path w="19051" h="2349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8" y="15580"/>
                  </a:lnTo>
                  <a:lnTo>
                    <a:pt x="16301" y="59653"/>
                  </a:lnTo>
                  <a:lnTo>
                    <a:pt x="18236" y="105713"/>
                  </a:lnTo>
                  <a:lnTo>
                    <a:pt x="18688" y="138470"/>
                  </a:lnTo>
                  <a:lnTo>
                    <a:pt x="18942" y="185275"/>
                  </a:lnTo>
                  <a:lnTo>
                    <a:pt x="19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55">
              <a:extLst>
                <a:ext uri="{FF2B5EF4-FFF2-40B4-BE49-F238E27FC236}">
                  <a16:creationId xmlns:a16="http://schemas.microsoft.com/office/drawing/2014/main" xmlns="" id="{C18DBC43-9BDA-4CDF-9702-8C5E90CFB3A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515350" y="5952451"/>
              <a:ext cx="152034" cy="228984"/>
            </a:xfrm>
            <a:custGeom>
              <a:avLst/>
              <a:gdLst/>
              <a:ahLst/>
              <a:cxnLst/>
              <a:rect l="0" t="0" r="0" b="0"/>
              <a:pathLst>
                <a:path w="152034" h="228984">
                  <a:moveTo>
                    <a:pt x="12700" y="22899"/>
                  </a:moveTo>
                  <a:lnTo>
                    <a:pt x="12700" y="22899"/>
                  </a:lnTo>
                  <a:lnTo>
                    <a:pt x="16070" y="12786"/>
                  </a:lnTo>
                  <a:lnTo>
                    <a:pt x="21489" y="5940"/>
                  </a:lnTo>
                  <a:lnTo>
                    <a:pt x="24909" y="3125"/>
                  </a:lnTo>
                  <a:lnTo>
                    <a:pt x="36235" y="0"/>
                  </a:lnTo>
                  <a:lnTo>
                    <a:pt x="51382" y="21"/>
                  </a:lnTo>
                  <a:lnTo>
                    <a:pt x="89851" y="13415"/>
                  </a:lnTo>
                  <a:lnTo>
                    <a:pt x="109784" y="25739"/>
                  </a:lnTo>
                  <a:lnTo>
                    <a:pt x="128050" y="42976"/>
                  </a:lnTo>
                  <a:lnTo>
                    <a:pt x="147458" y="79256"/>
                  </a:lnTo>
                  <a:lnTo>
                    <a:pt x="152033" y="124656"/>
                  </a:lnTo>
                  <a:lnTo>
                    <a:pt x="144711" y="153496"/>
                  </a:lnTo>
                  <a:lnTo>
                    <a:pt x="130638" y="178309"/>
                  </a:lnTo>
                  <a:lnTo>
                    <a:pt x="88991" y="211485"/>
                  </a:lnTo>
                  <a:lnTo>
                    <a:pt x="67773" y="223131"/>
                  </a:lnTo>
                  <a:lnTo>
                    <a:pt x="37406" y="228983"/>
                  </a:lnTo>
                  <a:lnTo>
                    <a:pt x="21564" y="227851"/>
                  </a:lnTo>
                  <a:lnTo>
                    <a:pt x="11230" y="223115"/>
                  </a:lnTo>
                  <a:lnTo>
                    <a:pt x="0" y="213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56">
              <a:extLst>
                <a:ext uri="{FF2B5EF4-FFF2-40B4-BE49-F238E27FC236}">
                  <a16:creationId xmlns:a16="http://schemas.microsoft.com/office/drawing/2014/main" xmlns="" id="{E6CC9695-5B34-4223-9BCA-5F968A2D5F9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712200" y="5867400"/>
              <a:ext cx="92468" cy="361951"/>
            </a:xfrm>
            <a:custGeom>
              <a:avLst/>
              <a:gdLst/>
              <a:ahLst/>
              <a:cxnLst/>
              <a:rect l="0" t="0" r="0" b="0"/>
              <a:pathLst>
                <a:path w="92468" h="361951">
                  <a:moveTo>
                    <a:pt x="44450" y="0"/>
                  </a:moveTo>
                  <a:lnTo>
                    <a:pt x="44450" y="0"/>
                  </a:lnTo>
                  <a:lnTo>
                    <a:pt x="54563" y="3371"/>
                  </a:lnTo>
                  <a:lnTo>
                    <a:pt x="70965" y="18950"/>
                  </a:lnTo>
                  <a:lnTo>
                    <a:pt x="85859" y="65039"/>
                  </a:lnTo>
                  <a:lnTo>
                    <a:pt x="88990" y="87809"/>
                  </a:lnTo>
                  <a:lnTo>
                    <a:pt x="91077" y="113573"/>
                  </a:lnTo>
                  <a:lnTo>
                    <a:pt x="92467" y="141332"/>
                  </a:lnTo>
                  <a:lnTo>
                    <a:pt x="91278" y="169009"/>
                  </a:lnTo>
                  <a:lnTo>
                    <a:pt x="88368" y="196635"/>
                  </a:lnTo>
                  <a:lnTo>
                    <a:pt x="84312" y="224224"/>
                  </a:lnTo>
                  <a:lnTo>
                    <a:pt x="73141" y="251788"/>
                  </a:lnTo>
                  <a:lnTo>
                    <a:pt x="57228" y="279336"/>
                  </a:lnTo>
                  <a:lnTo>
                    <a:pt x="25434" y="325232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113">
            <a:extLst>
              <a:ext uri="{FF2B5EF4-FFF2-40B4-BE49-F238E27FC236}">
                <a16:creationId xmlns:a16="http://schemas.microsoft.com/office/drawing/2014/main" xmlns="" id="{225A0391-4DC1-4AD3-8111-91E87D6AB619}"/>
              </a:ext>
            </a:extLst>
          </p:cNvPr>
          <p:cNvGrpSpPr/>
          <p:nvPr/>
        </p:nvGrpSpPr>
        <p:grpSpPr>
          <a:xfrm>
            <a:off x="1720850" y="1585332"/>
            <a:ext cx="577851" cy="476211"/>
            <a:chOff x="1720850" y="1585332"/>
            <a:chExt cx="577851" cy="476211"/>
          </a:xfrm>
        </p:grpSpPr>
        <p:sp>
          <p:nvSpPr>
            <p:cNvPr id="231" name="SMARTInkShape-757">
              <a:extLst>
                <a:ext uri="{FF2B5EF4-FFF2-40B4-BE49-F238E27FC236}">
                  <a16:creationId xmlns:a16="http://schemas.microsoft.com/office/drawing/2014/main" xmlns="" id="{845088B5-5C6D-43A9-99DD-9B537EB6936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720850" y="1585332"/>
              <a:ext cx="258057" cy="476211"/>
            </a:xfrm>
            <a:custGeom>
              <a:avLst/>
              <a:gdLst/>
              <a:ahLst/>
              <a:cxnLst/>
              <a:rect l="0" t="0" r="0" b="0"/>
              <a:pathLst>
                <a:path w="258057" h="476211">
                  <a:moveTo>
                    <a:pt x="38100" y="46618"/>
                  </a:moveTo>
                  <a:lnTo>
                    <a:pt x="38100" y="46618"/>
                  </a:lnTo>
                  <a:lnTo>
                    <a:pt x="33736" y="79857"/>
                  </a:lnTo>
                  <a:lnTo>
                    <a:pt x="32633" y="113132"/>
                  </a:lnTo>
                  <a:lnTo>
                    <a:pt x="32142" y="158965"/>
                  </a:lnTo>
                  <a:lnTo>
                    <a:pt x="32011" y="185016"/>
                  </a:lnTo>
                  <a:lnTo>
                    <a:pt x="31924" y="212261"/>
                  </a:lnTo>
                  <a:lnTo>
                    <a:pt x="31866" y="240302"/>
                  </a:lnTo>
                  <a:lnTo>
                    <a:pt x="31827" y="268874"/>
                  </a:lnTo>
                  <a:lnTo>
                    <a:pt x="32507" y="296389"/>
                  </a:lnTo>
                  <a:lnTo>
                    <a:pt x="33666" y="323199"/>
                  </a:lnTo>
                  <a:lnTo>
                    <a:pt x="35144" y="349538"/>
                  </a:lnTo>
                  <a:lnTo>
                    <a:pt x="36786" y="391975"/>
                  </a:lnTo>
                  <a:lnTo>
                    <a:pt x="37841" y="439236"/>
                  </a:lnTo>
                  <a:lnTo>
                    <a:pt x="37985" y="443129"/>
                  </a:lnTo>
                  <a:lnTo>
                    <a:pt x="38085" y="398015"/>
                  </a:lnTo>
                  <a:lnTo>
                    <a:pt x="38093" y="359663"/>
                  </a:lnTo>
                  <a:lnTo>
                    <a:pt x="38801" y="335748"/>
                  </a:lnTo>
                  <a:lnTo>
                    <a:pt x="39978" y="309221"/>
                  </a:lnTo>
                  <a:lnTo>
                    <a:pt x="41469" y="280954"/>
                  </a:lnTo>
                  <a:lnTo>
                    <a:pt x="43168" y="249408"/>
                  </a:lnTo>
                  <a:lnTo>
                    <a:pt x="45007" y="215678"/>
                  </a:lnTo>
                  <a:lnTo>
                    <a:pt x="46938" y="180491"/>
                  </a:lnTo>
                  <a:lnTo>
                    <a:pt x="49636" y="147861"/>
                  </a:lnTo>
                  <a:lnTo>
                    <a:pt x="52846" y="116936"/>
                  </a:lnTo>
                  <a:lnTo>
                    <a:pt x="56398" y="87147"/>
                  </a:lnTo>
                  <a:lnTo>
                    <a:pt x="67869" y="44640"/>
                  </a:lnTo>
                  <a:lnTo>
                    <a:pt x="82375" y="16811"/>
                  </a:lnTo>
                  <a:lnTo>
                    <a:pt x="98230" y="2091"/>
                  </a:lnTo>
                  <a:lnTo>
                    <a:pt x="107820" y="0"/>
                  </a:lnTo>
                  <a:lnTo>
                    <a:pt x="129764" y="3321"/>
                  </a:lnTo>
                  <a:lnTo>
                    <a:pt x="172661" y="33946"/>
                  </a:lnTo>
                  <a:lnTo>
                    <a:pt x="202797" y="74382"/>
                  </a:lnTo>
                  <a:lnTo>
                    <a:pt x="217748" y="98994"/>
                  </a:lnTo>
                  <a:lnTo>
                    <a:pt x="229832" y="125280"/>
                  </a:lnTo>
                  <a:lnTo>
                    <a:pt x="240005" y="152682"/>
                  </a:lnTo>
                  <a:lnTo>
                    <a:pt x="248903" y="180827"/>
                  </a:lnTo>
                  <a:lnTo>
                    <a:pt x="254130" y="208057"/>
                  </a:lnTo>
                  <a:lnTo>
                    <a:pt x="256909" y="234678"/>
                  </a:lnTo>
                  <a:lnTo>
                    <a:pt x="258056" y="260891"/>
                  </a:lnTo>
                  <a:lnTo>
                    <a:pt x="254587" y="285422"/>
                  </a:lnTo>
                  <a:lnTo>
                    <a:pt x="239444" y="331494"/>
                  </a:lnTo>
                  <a:lnTo>
                    <a:pt x="214840" y="371726"/>
                  </a:lnTo>
                  <a:lnTo>
                    <a:pt x="183679" y="407010"/>
                  </a:lnTo>
                  <a:lnTo>
                    <a:pt x="146311" y="436803"/>
                  </a:lnTo>
                  <a:lnTo>
                    <a:pt x="108066" y="458511"/>
                  </a:lnTo>
                  <a:lnTo>
                    <a:pt x="72018" y="472393"/>
                  </a:lnTo>
                  <a:lnTo>
                    <a:pt x="41886" y="476210"/>
                  </a:lnTo>
                  <a:lnTo>
                    <a:pt x="21908" y="473674"/>
                  </a:lnTo>
                  <a:lnTo>
                    <a:pt x="0" y="46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58">
              <a:extLst>
                <a:ext uri="{FF2B5EF4-FFF2-40B4-BE49-F238E27FC236}">
                  <a16:creationId xmlns:a16="http://schemas.microsoft.com/office/drawing/2014/main" xmlns="" id="{39BFAD33-696E-4880-A4F7-D17FC1563EB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133600" y="1737593"/>
              <a:ext cx="114301" cy="21358"/>
            </a:xfrm>
            <a:custGeom>
              <a:avLst/>
              <a:gdLst/>
              <a:ahLst/>
              <a:cxnLst/>
              <a:rect l="0" t="0" r="0" b="0"/>
              <a:pathLst>
                <a:path w="114301" h="21358">
                  <a:moveTo>
                    <a:pt x="0" y="21357"/>
                  </a:moveTo>
                  <a:lnTo>
                    <a:pt x="0" y="21357"/>
                  </a:lnTo>
                  <a:lnTo>
                    <a:pt x="3371" y="17986"/>
                  </a:lnTo>
                  <a:lnTo>
                    <a:pt x="31815" y="6162"/>
                  </a:lnTo>
                  <a:lnTo>
                    <a:pt x="65401" y="0"/>
                  </a:lnTo>
                  <a:lnTo>
                    <a:pt x="114300" y="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759">
              <a:extLst>
                <a:ext uri="{FF2B5EF4-FFF2-40B4-BE49-F238E27FC236}">
                  <a16:creationId xmlns:a16="http://schemas.microsoft.com/office/drawing/2014/main" xmlns="" id="{E722384E-D817-483E-A731-8CCB61BF8C0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146300" y="17907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17325" y="23989"/>
                  </a:lnTo>
                  <a:lnTo>
                    <a:pt x="61199" y="1158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760">
              <a:extLst>
                <a:ext uri="{FF2B5EF4-FFF2-40B4-BE49-F238E27FC236}">
                  <a16:creationId xmlns:a16="http://schemas.microsoft.com/office/drawing/2014/main" xmlns="" id="{E0B487CC-9566-4A4D-A3D9-372CECA0AD0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182579" y="1854200"/>
              <a:ext cx="116122" cy="38101"/>
            </a:xfrm>
            <a:custGeom>
              <a:avLst/>
              <a:gdLst/>
              <a:ahLst/>
              <a:cxnLst/>
              <a:rect l="0" t="0" r="0" b="0"/>
              <a:pathLst>
                <a:path w="116122" h="38101">
                  <a:moveTo>
                    <a:pt x="8171" y="38100"/>
                  </a:moveTo>
                  <a:lnTo>
                    <a:pt x="8171" y="38100"/>
                  </a:lnTo>
                  <a:lnTo>
                    <a:pt x="0" y="38100"/>
                  </a:lnTo>
                  <a:lnTo>
                    <a:pt x="607" y="38100"/>
                  </a:lnTo>
                  <a:lnTo>
                    <a:pt x="36232" y="26550"/>
                  </a:lnTo>
                  <a:lnTo>
                    <a:pt x="74970" y="13681"/>
                  </a:lnTo>
                  <a:lnTo>
                    <a:pt x="116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SMARTInkShape-761">
            <a:extLst>
              <a:ext uri="{FF2B5EF4-FFF2-40B4-BE49-F238E27FC236}">
                <a16:creationId xmlns:a16="http://schemas.microsoft.com/office/drawing/2014/main" xmlns="" id="{F2FC0095-DD20-4D76-9769-332C2EBCA0E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14192" y="5899150"/>
            <a:ext cx="391759" cy="292101"/>
          </a:xfrm>
          <a:custGeom>
            <a:avLst/>
            <a:gdLst/>
            <a:ahLst/>
            <a:cxnLst/>
            <a:rect l="0" t="0" r="0" b="0"/>
            <a:pathLst>
              <a:path w="391759" h="292101">
                <a:moveTo>
                  <a:pt x="391758" y="0"/>
                </a:moveTo>
                <a:lnTo>
                  <a:pt x="391758" y="0"/>
                </a:lnTo>
                <a:lnTo>
                  <a:pt x="385016" y="6742"/>
                </a:lnTo>
                <a:lnTo>
                  <a:pt x="362264" y="50215"/>
                </a:lnTo>
                <a:lnTo>
                  <a:pt x="334100" y="92489"/>
                </a:lnTo>
                <a:lnTo>
                  <a:pt x="306866" y="125067"/>
                </a:lnTo>
                <a:lnTo>
                  <a:pt x="273595" y="160713"/>
                </a:lnTo>
                <a:lnTo>
                  <a:pt x="237640" y="190196"/>
                </a:lnTo>
                <a:lnTo>
                  <a:pt x="201200" y="212943"/>
                </a:lnTo>
                <a:lnTo>
                  <a:pt x="166190" y="227755"/>
                </a:lnTo>
                <a:lnTo>
                  <a:pt x="129933" y="235281"/>
                </a:lnTo>
                <a:lnTo>
                  <a:pt x="94063" y="236508"/>
                </a:lnTo>
                <a:lnTo>
                  <a:pt x="47514" y="224592"/>
                </a:lnTo>
                <a:lnTo>
                  <a:pt x="22390" y="211062"/>
                </a:lnTo>
                <a:lnTo>
                  <a:pt x="6991" y="191877"/>
                </a:lnTo>
                <a:lnTo>
                  <a:pt x="1896" y="180834"/>
                </a:lnTo>
                <a:lnTo>
                  <a:pt x="0" y="161040"/>
                </a:lnTo>
                <a:lnTo>
                  <a:pt x="1469" y="151809"/>
                </a:lnTo>
                <a:lnTo>
                  <a:pt x="10628" y="134028"/>
                </a:lnTo>
                <a:lnTo>
                  <a:pt x="17020" y="125335"/>
                </a:lnTo>
                <a:lnTo>
                  <a:pt x="33533" y="113795"/>
                </a:lnTo>
                <a:lnTo>
                  <a:pt x="42875" y="109731"/>
                </a:lnTo>
                <a:lnTo>
                  <a:pt x="79619" y="107379"/>
                </a:lnTo>
                <a:lnTo>
                  <a:pt x="111212" y="113341"/>
                </a:lnTo>
                <a:lnTo>
                  <a:pt x="146421" y="124457"/>
                </a:lnTo>
                <a:lnTo>
                  <a:pt x="183236" y="141156"/>
                </a:lnTo>
                <a:lnTo>
                  <a:pt x="222647" y="162220"/>
                </a:lnTo>
                <a:lnTo>
                  <a:pt x="260153" y="184986"/>
                </a:lnTo>
                <a:lnTo>
                  <a:pt x="299690" y="217637"/>
                </a:lnTo>
                <a:lnTo>
                  <a:pt x="339705" y="264142"/>
                </a:lnTo>
                <a:lnTo>
                  <a:pt x="372708" y="292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SMARTInkShape-Group115">
            <a:extLst>
              <a:ext uri="{FF2B5EF4-FFF2-40B4-BE49-F238E27FC236}">
                <a16:creationId xmlns:a16="http://schemas.microsoft.com/office/drawing/2014/main" xmlns="" id="{C41FCFE5-AF4C-48EF-9A36-6F2FB956B5E9}"/>
              </a:ext>
            </a:extLst>
          </p:cNvPr>
          <p:cNvGrpSpPr/>
          <p:nvPr/>
        </p:nvGrpSpPr>
        <p:grpSpPr>
          <a:xfrm>
            <a:off x="9907577" y="5709667"/>
            <a:ext cx="1651177" cy="539663"/>
            <a:chOff x="9907577" y="5709667"/>
            <a:chExt cx="1651177" cy="539663"/>
          </a:xfrm>
        </p:grpSpPr>
        <p:sp>
          <p:nvSpPr>
            <p:cNvPr id="237" name="SMARTInkShape-762">
              <a:extLst>
                <a:ext uri="{FF2B5EF4-FFF2-40B4-BE49-F238E27FC236}">
                  <a16:creationId xmlns:a16="http://schemas.microsoft.com/office/drawing/2014/main" xmlns="" id="{EC7B02CC-4BCF-4369-8F1C-C2A0AB610BA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907577" y="5740400"/>
              <a:ext cx="195274" cy="385058"/>
            </a:xfrm>
            <a:custGeom>
              <a:avLst/>
              <a:gdLst/>
              <a:ahLst/>
              <a:cxnLst/>
              <a:rect l="0" t="0" r="0" b="0"/>
              <a:pathLst>
                <a:path w="195274" h="385058">
                  <a:moveTo>
                    <a:pt x="93673" y="0"/>
                  </a:moveTo>
                  <a:lnTo>
                    <a:pt x="93673" y="0"/>
                  </a:lnTo>
                  <a:lnTo>
                    <a:pt x="87897" y="39693"/>
                  </a:lnTo>
                  <a:lnTo>
                    <a:pt x="77772" y="86785"/>
                  </a:lnTo>
                  <a:lnTo>
                    <a:pt x="69908" y="122532"/>
                  </a:lnTo>
                  <a:lnTo>
                    <a:pt x="59827" y="161468"/>
                  </a:lnTo>
                  <a:lnTo>
                    <a:pt x="48290" y="201586"/>
                  </a:lnTo>
                  <a:lnTo>
                    <a:pt x="36109" y="240583"/>
                  </a:lnTo>
                  <a:lnTo>
                    <a:pt x="27403" y="275319"/>
                  </a:lnTo>
                  <a:lnTo>
                    <a:pt x="16652" y="320760"/>
                  </a:lnTo>
                  <a:lnTo>
                    <a:pt x="3748" y="363926"/>
                  </a:lnTo>
                  <a:lnTo>
                    <a:pt x="0" y="379312"/>
                  </a:lnTo>
                  <a:lnTo>
                    <a:pt x="181" y="381991"/>
                  </a:lnTo>
                  <a:lnTo>
                    <a:pt x="1005" y="383777"/>
                  </a:lnTo>
                  <a:lnTo>
                    <a:pt x="2261" y="384968"/>
                  </a:lnTo>
                  <a:lnTo>
                    <a:pt x="4509" y="385057"/>
                  </a:lnTo>
                  <a:lnTo>
                    <a:pt x="22019" y="378247"/>
                  </a:lnTo>
                  <a:lnTo>
                    <a:pt x="58980" y="366894"/>
                  </a:lnTo>
                  <a:lnTo>
                    <a:pt x="101424" y="363415"/>
                  </a:lnTo>
                  <a:lnTo>
                    <a:pt x="143007" y="362383"/>
                  </a:lnTo>
                  <a:lnTo>
                    <a:pt x="195273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763">
              <a:extLst>
                <a:ext uri="{FF2B5EF4-FFF2-40B4-BE49-F238E27FC236}">
                  <a16:creationId xmlns:a16="http://schemas.microsoft.com/office/drawing/2014/main" xmlns="" id="{0C4A476D-19ED-46B2-A2A6-CE8151A47FB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209605" y="5754506"/>
              <a:ext cx="153596" cy="366895"/>
            </a:xfrm>
            <a:custGeom>
              <a:avLst/>
              <a:gdLst/>
              <a:ahLst/>
              <a:cxnLst/>
              <a:rect l="0" t="0" r="0" b="0"/>
              <a:pathLst>
                <a:path w="153596" h="366895">
                  <a:moveTo>
                    <a:pt x="153595" y="17644"/>
                  </a:moveTo>
                  <a:lnTo>
                    <a:pt x="153595" y="17644"/>
                  </a:lnTo>
                  <a:lnTo>
                    <a:pt x="144757" y="3338"/>
                  </a:lnTo>
                  <a:lnTo>
                    <a:pt x="140729" y="703"/>
                  </a:lnTo>
                  <a:lnTo>
                    <a:pt x="138668" y="0"/>
                  </a:lnTo>
                  <a:lnTo>
                    <a:pt x="130734" y="2982"/>
                  </a:lnTo>
                  <a:lnTo>
                    <a:pt x="110602" y="18239"/>
                  </a:lnTo>
                  <a:lnTo>
                    <a:pt x="68823" y="65112"/>
                  </a:lnTo>
                  <a:lnTo>
                    <a:pt x="46539" y="98008"/>
                  </a:lnTo>
                  <a:lnTo>
                    <a:pt x="26286" y="135205"/>
                  </a:lnTo>
                  <a:lnTo>
                    <a:pt x="10230" y="177608"/>
                  </a:lnTo>
                  <a:lnTo>
                    <a:pt x="1683" y="218561"/>
                  </a:lnTo>
                  <a:lnTo>
                    <a:pt x="0" y="257224"/>
                  </a:lnTo>
                  <a:lnTo>
                    <a:pt x="6309" y="293223"/>
                  </a:lnTo>
                  <a:lnTo>
                    <a:pt x="25132" y="331738"/>
                  </a:lnTo>
                  <a:lnTo>
                    <a:pt x="44288" y="347976"/>
                  </a:lnTo>
                  <a:lnTo>
                    <a:pt x="77395" y="36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64">
              <a:extLst>
                <a:ext uri="{FF2B5EF4-FFF2-40B4-BE49-F238E27FC236}">
                  <a16:creationId xmlns:a16="http://schemas.microsoft.com/office/drawing/2014/main" xmlns="" id="{78C4F60F-0161-4AB5-9623-E68CE4A3D21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382334" y="5884533"/>
              <a:ext cx="137598" cy="364797"/>
            </a:xfrm>
            <a:custGeom>
              <a:avLst/>
              <a:gdLst/>
              <a:ahLst/>
              <a:cxnLst/>
              <a:rect l="0" t="0" r="0" b="0"/>
              <a:pathLst>
                <a:path w="137598" h="364797">
                  <a:moveTo>
                    <a:pt x="12616" y="103517"/>
                  </a:moveTo>
                  <a:lnTo>
                    <a:pt x="12616" y="103517"/>
                  </a:lnTo>
                  <a:lnTo>
                    <a:pt x="12616" y="146163"/>
                  </a:lnTo>
                  <a:lnTo>
                    <a:pt x="12616" y="186630"/>
                  </a:lnTo>
                  <a:lnTo>
                    <a:pt x="12616" y="217832"/>
                  </a:lnTo>
                  <a:lnTo>
                    <a:pt x="10735" y="252396"/>
                  </a:lnTo>
                  <a:lnTo>
                    <a:pt x="8253" y="287513"/>
                  </a:lnTo>
                  <a:lnTo>
                    <a:pt x="6148" y="332228"/>
                  </a:lnTo>
                  <a:lnTo>
                    <a:pt x="876" y="364796"/>
                  </a:lnTo>
                  <a:lnTo>
                    <a:pt x="556" y="363780"/>
                  </a:lnTo>
                  <a:lnTo>
                    <a:pt x="0" y="317533"/>
                  </a:lnTo>
                  <a:lnTo>
                    <a:pt x="5597" y="276482"/>
                  </a:lnTo>
                  <a:lnTo>
                    <a:pt x="10053" y="252694"/>
                  </a:lnTo>
                  <a:lnTo>
                    <a:pt x="15141" y="226957"/>
                  </a:lnTo>
                  <a:lnTo>
                    <a:pt x="20648" y="199921"/>
                  </a:lnTo>
                  <a:lnTo>
                    <a:pt x="26438" y="172020"/>
                  </a:lnTo>
                  <a:lnTo>
                    <a:pt x="31708" y="144952"/>
                  </a:lnTo>
                  <a:lnTo>
                    <a:pt x="36633" y="118440"/>
                  </a:lnTo>
                  <a:lnTo>
                    <a:pt x="45162" y="71344"/>
                  </a:lnTo>
                  <a:lnTo>
                    <a:pt x="54637" y="27113"/>
                  </a:lnTo>
                  <a:lnTo>
                    <a:pt x="62101" y="10528"/>
                  </a:lnTo>
                  <a:lnTo>
                    <a:pt x="67478" y="5541"/>
                  </a:lnTo>
                  <a:lnTo>
                    <a:pt x="80979" y="0"/>
                  </a:lnTo>
                  <a:lnTo>
                    <a:pt x="89236" y="1345"/>
                  </a:lnTo>
                  <a:lnTo>
                    <a:pt x="107817" y="10365"/>
                  </a:lnTo>
                  <a:lnTo>
                    <a:pt x="124071" y="29425"/>
                  </a:lnTo>
                  <a:lnTo>
                    <a:pt x="131369" y="41423"/>
                  </a:lnTo>
                  <a:lnTo>
                    <a:pt x="137597" y="71686"/>
                  </a:lnTo>
                  <a:lnTo>
                    <a:pt x="135897" y="104187"/>
                  </a:lnTo>
                  <a:lnTo>
                    <a:pt x="125734" y="132742"/>
                  </a:lnTo>
                  <a:lnTo>
                    <a:pt x="106165" y="155782"/>
                  </a:lnTo>
                  <a:lnTo>
                    <a:pt x="82416" y="173313"/>
                  </a:lnTo>
                  <a:lnTo>
                    <a:pt x="49916" y="186443"/>
                  </a:lnTo>
                  <a:lnTo>
                    <a:pt x="31075" y="189761"/>
                  </a:lnTo>
                  <a:lnTo>
                    <a:pt x="24922" y="187824"/>
                  </a:lnTo>
                  <a:lnTo>
                    <a:pt x="20820" y="183711"/>
                  </a:lnTo>
                  <a:lnTo>
                    <a:pt x="12616" y="167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65">
              <a:extLst>
                <a:ext uri="{FF2B5EF4-FFF2-40B4-BE49-F238E27FC236}">
                  <a16:creationId xmlns:a16="http://schemas.microsoft.com/office/drawing/2014/main" xmlns="" id="{EA17D9D2-4B16-4BE8-9400-06150BB2F05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566400" y="5775129"/>
              <a:ext cx="108249" cy="352622"/>
            </a:xfrm>
            <a:custGeom>
              <a:avLst/>
              <a:gdLst/>
              <a:ahLst/>
              <a:cxnLst/>
              <a:rect l="0" t="0" r="0" b="0"/>
              <a:pathLst>
                <a:path w="108249" h="352622">
                  <a:moveTo>
                    <a:pt x="31750" y="3371"/>
                  </a:moveTo>
                  <a:lnTo>
                    <a:pt x="31750" y="3371"/>
                  </a:lnTo>
                  <a:lnTo>
                    <a:pt x="38492" y="0"/>
                  </a:lnTo>
                  <a:lnTo>
                    <a:pt x="42594" y="1123"/>
                  </a:lnTo>
                  <a:lnTo>
                    <a:pt x="52797" y="8016"/>
                  </a:lnTo>
                  <a:lnTo>
                    <a:pt x="73813" y="30539"/>
                  </a:lnTo>
                  <a:lnTo>
                    <a:pt x="91171" y="69669"/>
                  </a:lnTo>
                  <a:lnTo>
                    <a:pt x="100728" y="104568"/>
                  </a:lnTo>
                  <a:lnTo>
                    <a:pt x="107562" y="143597"/>
                  </a:lnTo>
                  <a:lnTo>
                    <a:pt x="108248" y="184462"/>
                  </a:lnTo>
                  <a:lnTo>
                    <a:pt x="100556" y="222380"/>
                  </a:lnTo>
                  <a:lnTo>
                    <a:pt x="86320" y="256636"/>
                  </a:lnTo>
                  <a:lnTo>
                    <a:pt x="55210" y="298310"/>
                  </a:lnTo>
                  <a:lnTo>
                    <a:pt x="8168" y="344624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66">
              <a:extLst>
                <a:ext uri="{FF2B5EF4-FFF2-40B4-BE49-F238E27FC236}">
                  <a16:creationId xmlns:a16="http://schemas.microsoft.com/office/drawing/2014/main" xmlns="" id="{6D81552F-CAF3-4C2D-ADF3-EDA8787B8DE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845800" y="6026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67">
              <a:extLst>
                <a:ext uri="{FF2B5EF4-FFF2-40B4-BE49-F238E27FC236}">
                  <a16:creationId xmlns:a16="http://schemas.microsoft.com/office/drawing/2014/main" xmlns="" id="{36D57C1B-60C3-4739-982E-5E1C7715BF8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953750" y="5709667"/>
              <a:ext cx="163807" cy="424434"/>
            </a:xfrm>
            <a:custGeom>
              <a:avLst/>
              <a:gdLst/>
              <a:ahLst/>
              <a:cxnLst/>
              <a:rect l="0" t="0" r="0" b="0"/>
              <a:pathLst>
                <a:path w="163807" h="424434">
                  <a:moveTo>
                    <a:pt x="158750" y="37083"/>
                  </a:moveTo>
                  <a:lnTo>
                    <a:pt x="158750" y="37083"/>
                  </a:lnTo>
                  <a:lnTo>
                    <a:pt x="163776" y="16360"/>
                  </a:lnTo>
                  <a:lnTo>
                    <a:pt x="163806" y="6706"/>
                  </a:lnTo>
                  <a:lnTo>
                    <a:pt x="162826" y="4132"/>
                  </a:lnTo>
                  <a:lnTo>
                    <a:pt x="161468" y="2416"/>
                  </a:lnTo>
                  <a:lnTo>
                    <a:pt x="156195" y="508"/>
                  </a:lnTo>
                  <a:lnTo>
                    <a:pt x="152814" y="0"/>
                  </a:lnTo>
                  <a:lnTo>
                    <a:pt x="143411" y="5080"/>
                  </a:lnTo>
                  <a:lnTo>
                    <a:pt x="122455" y="27365"/>
                  </a:lnTo>
                  <a:lnTo>
                    <a:pt x="95785" y="69011"/>
                  </a:lnTo>
                  <a:lnTo>
                    <a:pt x="79260" y="104896"/>
                  </a:lnTo>
                  <a:lnTo>
                    <a:pt x="64861" y="146714"/>
                  </a:lnTo>
                  <a:lnTo>
                    <a:pt x="53286" y="189289"/>
                  </a:lnTo>
                  <a:lnTo>
                    <a:pt x="42733" y="232435"/>
                  </a:lnTo>
                  <a:lnTo>
                    <a:pt x="30987" y="277482"/>
                  </a:lnTo>
                  <a:lnTo>
                    <a:pt x="20592" y="317729"/>
                  </a:lnTo>
                  <a:lnTo>
                    <a:pt x="11974" y="353020"/>
                  </a:lnTo>
                  <a:lnTo>
                    <a:pt x="3863" y="393866"/>
                  </a:lnTo>
                  <a:lnTo>
                    <a:pt x="0" y="424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68">
              <a:extLst>
                <a:ext uri="{FF2B5EF4-FFF2-40B4-BE49-F238E27FC236}">
                  <a16:creationId xmlns:a16="http://schemas.microsoft.com/office/drawing/2014/main" xmlns="" id="{2C74FC81-257C-4373-B761-283D32698A4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934700" y="5963664"/>
              <a:ext cx="152401" cy="30737"/>
            </a:xfrm>
            <a:custGeom>
              <a:avLst/>
              <a:gdLst/>
              <a:ahLst/>
              <a:cxnLst/>
              <a:rect l="0" t="0" r="0" b="0"/>
              <a:pathLst>
                <a:path w="152401" h="30737">
                  <a:moveTo>
                    <a:pt x="0" y="30736"/>
                  </a:moveTo>
                  <a:lnTo>
                    <a:pt x="0" y="30736"/>
                  </a:lnTo>
                  <a:lnTo>
                    <a:pt x="8789" y="16921"/>
                  </a:lnTo>
                  <a:lnTo>
                    <a:pt x="16606" y="9780"/>
                  </a:lnTo>
                  <a:lnTo>
                    <a:pt x="27136" y="4254"/>
                  </a:lnTo>
                  <a:lnTo>
                    <a:pt x="62694" y="26"/>
                  </a:lnTo>
                  <a:lnTo>
                    <a:pt x="101047" y="0"/>
                  </a:lnTo>
                  <a:lnTo>
                    <a:pt x="152400" y="5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69">
              <a:extLst>
                <a:ext uri="{FF2B5EF4-FFF2-40B4-BE49-F238E27FC236}">
                  <a16:creationId xmlns:a16="http://schemas.microsoft.com/office/drawing/2014/main" xmlns="" id="{6E878B51-8E40-4889-822A-5C0AD552AB3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134916" y="5786284"/>
              <a:ext cx="149035" cy="341467"/>
            </a:xfrm>
            <a:custGeom>
              <a:avLst/>
              <a:gdLst/>
              <a:ahLst/>
              <a:cxnLst/>
              <a:rect l="0" t="0" r="0" b="0"/>
              <a:pathLst>
                <a:path w="149035" h="341467">
                  <a:moveTo>
                    <a:pt x="149034" y="23966"/>
                  </a:moveTo>
                  <a:lnTo>
                    <a:pt x="149034" y="23966"/>
                  </a:lnTo>
                  <a:lnTo>
                    <a:pt x="149033" y="7111"/>
                  </a:lnTo>
                  <a:lnTo>
                    <a:pt x="147623" y="2852"/>
                  </a:lnTo>
                  <a:lnTo>
                    <a:pt x="145271" y="718"/>
                  </a:lnTo>
                  <a:lnTo>
                    <a:pt x="142292" y="0"/>
                  </a:lnTo>
                  <a:lnTo>
                    <a:pt x="121244" y="9104"/>
                  </a:lnTo>
                  <a:lnTo>
                    <a:pt x="92665" y="42062"/>
                  </a:lnTo>
                  <a:lnTo>
                    <a:pt x="70359" y="75518"/>
                  </a:lnTo>
                  <a:lnTo>
                    <a:pt x="47039" y="115317"/>
                  </a:lnTo>
                  <a:lnTo>
                    <a:pt x="24917" y="161227"/>
                  </a:lnTo>
                  <a:lnTo>
                    <a:pt x="8969" y="206092"/>
                  </a:lnTo>
                  <a:lnTo>
                    <a:pt x="0" y="247433"/>
                  </a:lnTo>
                  <a:lnTo>
                    <a:pt x="717" y="282269"/>
                  </a:lnTo>
                  <a:lnTo>
                    <a:pt x="9504" y="308571"/>
                  </a:lnTo>
                  <a:lnTo>
                    <a:pt x="15797" y="319536"/>
                  </a:lnTo>
                  <a:lnTo>
                    <a:pt x="24226" y="326846"/>
                  </a:lnTo>
                  <a:lnTo>
                    <a:pt x="66484" y="341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70">
              <a:extLst>
                <a:ext uri="{FF2B5EF4-FFF2-40B4-BE49-F238E27FC236}">
                  <a16:creationId xmlns:a16="http://schemas.microsoft.com/office/drawing/2014/main" xmlns="" id="{D611BABA-7367-4264-954D-3C62E687562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222097" y="5901181"/>
              <a:ext cx="192691" cy="336202"/>
            </a:xfrm>
            <a:custGeom>
              <a:avLst/>
              <a:gdLst/>
              <a:ahLst/>
              <a:cxnLst/>
              <a:rect l="0" t="0" r="0" b="0"/>
              <a:pathLst>
                <a:path w="192691" h="336202">
                  <a:moveTo>
                    <a:pt x="74553" y="144019"/>
                  </a:moveTo>
                  <a:lnTo>
                    <a:pt x="74553" y="144019"/>
                  </a:lnTo>
                  <a:lnTo>
                    <a:pt x="56876" y="182743"/>
                  </a:lnTo>
                  <a:lnTo>
                    <a:pt x="41328" y="219306"/>
                  </a:lnTo>
                  <a:lnTo>
                    <a:pt x="26687" y="258049"/>
                  </a:lnTo>
                  <a:lnTo>
                    <a:pt x="13411" y="296339"/>
                  </a:lnTo>
                  <a:lnTo>
                    <a:pt x="0" y="335984"/>
                  </a:lnTo>
                  <a:lnTo>
                    <a:pt x="158" y="336201"/>
                  </a:lnTo>
                  <a:lnTo>
                    <a:pt x="21536" y="290045"/>
                  </a:lnTo>
                  <a:lnTo>
                    <a:pt x="41113" y="249841"/>
                  </a:lnTo>
                  <a:lnTo>
                    <a:pt x="52966" y="224445"/>
                  </a:lnTo>
                  <a:lnTo>
                    <a:pt x="65805" y="196225"/>
                  </a:lnTo>
                  <a:lnTo>
                    <a:pt x="79305" y="166122"/>
                  </a:lnTo>
                  <a:lnTo>
                    <a:pt x="92536" y="138294"/>
                  </a:lnTo>
                  <a:lnTo>
                    <a:pt x="105593" y="111979"/>
                  </a:lnTo>
                  <a:lnTo>
                    <a:pt x="128564" y="66985"/>
                  </a:lnTo>
                  <a:lnTo>
                    <a:pt x="150137" y="26492"/>
                  </a:lnTo>
                  <a:lnTo>
                    <a:pt x="163179" y="8530"/>
                  </a:lnTo>
                  <a:lnTo>
                    <a:pt x="168915" y="3598"/>
                  </a:lnTo>
                  <a:lnTo>
                    <a:pt x="174149" y="1016"/>
                  </a:lnTo>
                  <a:lnTo>
                    <a:pt x="179050" y="0"/>
                  </a:lnTo>
                  <a:lnTo>
                    <a:pt x="183729" y="7084"/>
                  </a:lnTo>
                  <a:lnTo>
                    <a:pt x="192690" y="35652"/>
                  </a:lnTo>
                  <a:lnTo>
                    <a:pt x="191969" y="66692"/>
                  </a:lnTo>
                  <a:lnTo>
                    <a:pt x="183182" y="96246"/>
                  </a:lnTo>
                  <a:lnTo>
                    <a:pt x="167518" y="123492"/>
                  </a:lnTo>
                  <a:lnTo>
                    <a:pt x="146916" y="142186"/>
                  </a:lnTo>
                  <a:lnTo>
                    <a:pt x="113398" y="158763"/>
                  </a:lnTo>
                  <a:lnTo>
                    <a:pt x="102566" y="162315"/>
                  </a:lnTo>
                  <a:lnTo>
                    <a:pt x="93229" y="162566"/>
                  </a:lnTo>
                  <a:lnTo>
                    <a:pt x="61853" y="150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71">
              <a:extLst>
                <a:ext uri="{FF2B5EF4-FFF2-40B4-BE49-F238E27FC236}">
                  <a16:creationId xmlns:a16="http://schemas.microsoft.com/office/drawing/2014/main" xmlns="" id="{46BC2B53-5F06-4921-891E-E87BA3F3E47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252200" y="5778500"/>
              <a:ext cx="306554" cy="419101"/>
            </a:xfrm>
            <a:custGeom>
              <a:avLst/>
              <a:gdLst/>
              <a:ahLst/>
              <a:cxnLst/>
              <a:rect l="0" t="0" r="0" b="0"/>
              <a:pathLst>
                <a:path w="306554" h="419101">
                  <a:moveTo>
                    <a:pt x="228600" y="0"/>
                  </a:moveTo>
                  <a:lnTo>
                    <a:pt x="228600" y="0"/>
                  </a:lnTo>
                  <a:lnTo>
                    <a:pt x="261874" y="12552"/>
                  </a:lnTo>
                  <a:lnTo>
                    <a:pt x="274065" y="18951"/>
                  </a:lnTo>
                  <a:lnTo>
                    <a:pt x="293257" y="44876"/>
                  </a:lnTo>
                  <a:lnTo>
                    <a:pt x="301337" y="61667"/>
                  </a:lnTo>
                  <a:lnTo>
                    <a:pt x="306553" y="108547"/>
                  </a:lnTo>
                  <a:lnTo>
                    <a:pt x="305969" y="135863"/>
                  </a:lnTo>
                  <a:lnTo>
                    <a:pt x="301346" y="163954"/>
                  </a:lnTo>
                  <a:lnTo>
                    <a:pt x="294030" y="192557"/>
                  </a:lnTo>
                  <a:lnTo>
                    <a:pt x="284920" y="221505"/>
                  </a:lnTo>
                  <a:lnTo>
                    <a:pt x="271792" y="250681"/>
                  </a:lnTo>
                  <a:lnTo>
                    <a:pt x="255984" y="280010"/>
                  </a:lnTo>
                  <a:lnTo>
                    <a:pt x="238389" y="309440"/>
                  </a:lnTo>
                  <a:lnTo>
                    <a:pt x="216077" y="334704"/>
                  </a:lnTo>
                  <a:lnTo>
                    <a:pt x="190618" y="357192"/>
                  </a:lnTo>
                  <a:lnTo>
                    <a:pt x="163061" y="377828"/>
                  </a:lnTo>
                  <a:lnTo>
                    <a:pt x="132697" y="391585"/>
                  </a:lnTo>
                  <a:lnTo>
                    <a:pt x="100458" y="400757"/>
                  </a:lnTo>
                  <a:lnTo>
                    <a:pt x="66972" y="406871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16">
            <a:extLst>
              <a:ext uri="{FF2B5EF4-FFF2-40B4-BE49-F238E27FC236}">
                <a16:creationId xmlns:a16="http://schemas.microsoft.com/office/drawing/2014/main" xmlns="" id="{6A6E2CDD-9B61-4454-8073-AF8476CCC9F5}"/>
              </a:ext>
            </a:extLst>
          </p:cNvPr>
          <p:cNvGrpSpPr/>
          <p:nvPr/>
        </p:nvGrpSpPr>
        <p:grpSpPr>
          <a:xfrm>
            <a:off x="9931400" y="5588863"/>
            <a:ext cx="749301" cy="81688"/>
            <a:chOff x="9931400" y="5588863"/>
            <a:chExt cx="749301" cy="81688"/>
          </a:xfrm>
        </p:grpSpPr>
        <p:sp>
          <p:nvSpPr>
            <p:cNvPr id="248" name="SMARTInkShape-772">
              <a:extLst>
                <a:ext uri="{FF2B5EF4-FFF2-40B4-BE49-F238E27FC236}">
                  <a16:creationId xmlns:a16="http://schemas.microsoft.com/office/drawing/2014/main" xmlns="" id="{CA712B05-06FE-4F82-AF4A-5733D62FE27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931400" y="5588863"/>
              <a:ext cx="654051" cy="81688"/>
            </a:xfrm>
            <a:custGeom>
              <a:avLst/>
              <a:gdLst/>
              <a:ahLst/>
              <a:cxnLst/>
              <a:rect l="0" t="0" r="0" b="0"/>
              <a:pathLst>
                <a:path w="654051" h="81688">
                  <a:moveTo>
                    <a:pt x="0" y="81687"/>
                  </a:moveTo>
                  <a:lnTo>
                    <a:pt x="0" y="81687"/>
                  </a:lnTo>
                  <a:lnTo>
                    <a:pt x="27136" y="36253"/>
                  </a:lnTo>
                  <a:lnTo>
                    <a:pt x="55077" y="13427"/>
                  </a:lnTo>
                  <a:lnTo>
                    <a:pt x="90167" y="0"/>
                  </a:lnTo>
                  <a:lnTo>
                    <a:pt x="134117" y="1666"/>
                  </a:lnTo>
                  <a:lnTo>
                    <a:pt x="179516" y="14467"/>
                  </a:lnTo>
                  <a:lnTo>
                    <a:pt x="211254" y="23825"/>
                  </a:lnTo>
                  <a:lnTo>
                    <a:pt x="244879" y="31982"/>
                  </a:lnTo>
                  <a:lnTo>
                    <a:pt x="280991" y="37959"/>
                  </a:lnTo>
                  <a:lnTo>
                    <a:pt x="314444" y="42968"/>
                  </a:lnTo>
                  <a:lnTo>
                    <a:pt x="355400" y="45991"/>
                  </a:lnTo>
                  <a:lnTo>
                    <a:pt x="383529" y="46181"/>
                  </a:lnTo>
                  <a:lnTo>
                    <a:pt x="429480" y="49717"/>
                  </a:lnTo>
                  <a:lnTo>
                    <a:pt x="470152" y="43000"/>
                  </a:lnTo>
                  <a:lnTo>
                    <a:pt x="516630" y="34337"/>
                  </a:lnTo>
                  <a:lnTo>
                    <a:pt x="560660" y="40087"/>
                  </a:lnTo>
                  <a:lnTo>
                    <a:pt x="601213" y="42190"/>
                  </a:lnTo>
                  <a:lnTo>
                    <a:pt x="654050" y="37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73">
              <a:extLst>
                <a:ext uri="{FF2B5EF4-FFF2-40B4-BE49-F238E27FC236}">
                  <a16:creationId xmlns:a16="http://schemas.microsoft.com/office/drawing/2014/main" xmlns="" id="{FD26E15C-2D61-4F72-A1E3-888E5C3618E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648950" y="56451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12553" y="11933"/>
                  </a:lnTo>
                  <a:lnTo>
                    <a:pt x="317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17">
            <a:extLst>
              <a:ext uri="{FF2B5EF4-FFF2-40B4-BE49-F238E27FC236}">
                <a16:creationId xmlns:a16="http://schemas.microsoft.com/office/drawing/2014/main" xmlns="" id="{B95E524D-389D-4040-8CE6-4E31D0866809}"/>
              </a:ext>
            </a:extLst>
          </p:cNvPr>
          <p:cNvGrpSpPr/>
          <p:nvPr/>
        </p:nvGrpSpPr>
        <p:grpSpPr>
          <a:xfrm>
            <a:off x="9361665" y="4986644"/>
            <a:ext cx="366536" cy="709307"/>
            <a:chOff x="9361665" y="4986644"/>
            <a:chExt cx="366536" cy="709307"/>
          </a:xfrm>
        </p:grpSpPr>
        <p:sp>
          <p:nvSpPr>
            <p:cNvPr id="251" name="SMARTInkShape-774">
              <a:extLst>
                <a:ext uri="{FF2B5EF4-FFF2-40B4-BE49-F238E27FC236}">
                  <a16:creationId xmlns:a16="http://schemas.microsoft.com/office/drawing/2014/main" xmlns="" id="{AB16ACEF-785E-479D-81E6-780987F4E43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429750" y="5195444"/>
              <a:ext cx="95251" cy="278257"/>
            </a:xfrm>
            <a:custGeom>
              <a:avLst/>
              <a:gdLst/>
              <a:ahLst/>
              <a:cxnLst/>
              <a:rect l="0" t="0" r="0" b="0"/>
              <a:pathLst>
                <a:path w="95251" h="278257">
                  <a:moveTo>
                    <a:pt x="95250" y="11556"/>
                  </a:moveTo>
                  <a:lnTo>
                    <a:pt x="95250" y="11556"/>
                  </a:lnTo>
                  <a:lnTo>
                    <a:pt x="91879" y="8185"/>
                  </a:lnTo>
                  <a:lnTo>
                    <a:pt x="90224" y="4648"/>
                  </a:lnTo>
                  <a:lnTo>
                    <a:pt x="89161" y="0"/>
                  </a:lnTo>
                  <a:lnTo>
                    <a:pt x="87503" y="43671"/>
                  </a:lnTo>
                  <a:lnTo>
                    <a:pt x="77353" y="86767"/>
                  </a:lnTo>
                  <a:lnTo>
                    <a:pt x="64483" y="118831"/>
                  </a:lnTo>
                  <a:lnTo>
                    <a:pt x="51236" y="151897"/>
                  </a:lnTo>
                  <a:lnTo>
                    <a:pt x="38295" y="184702"/>
                  </a:lnTo>
                  <a:lnTo>
                    <a:pt x="19813" y="228821"/>
                  </a:lnTo>
                  <a:lnTo>
                    <a:pt x="0" y="278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75">
              <a:extLst>
                <a:ext uri="{FF2B5EF4-FFF2-40B4-BE49-F238E27FC236}">
                  <a16:creationId xmlns:a16="http://schemas.microsoft.com/office/drawing/2014/main" xmlns="" id="{9F883779-C49F-4CB4-AA4C-0557D43D89A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614783" y="5227816"/>
              <a:ext cx="18168" cy="233185"/>
            </a:xfrm>
            <a:custGeom>
              <a:avLst/>
              <a:gdLst/>
              <a:ahLst/>
              <a:cxnLst/>
              <a:rect l="0" t="0" r="0" b="0"/>
              <a:pathLst>
                <a:path w="18168" h="233185">
                  <a:moveTo>
                    <a:pt x="5467" y="10934"/>
                  </a:moveTo>
                  <a:lnTo>
                    <a:pt x="5467" y="10934"/>
                  </a:lnTo>
                  <a:lnTo>
                    <a:pt x="0" y="0"/>
                  </a:lnTo>
                  <a:lnTo>
                    <a:pt x="410" y="116"/>
                  </a:lnTo>
                  <a:lnTo>
                    <a:pt x="2749" y="2128"/>
                  </a:lnTo>
                  <a:lnTo>
                    <a:pt x="8033" y="10598"/>
                  </a:lnTo>
                  <a:lnTo>
                    <a:pt x="11319" y="54704"/>
                  </a:lnTo>
                  <a:lnTo>
                    <a:pt x="9788" y="95164"/>
                  </a:lnTo>
                  <a:lnTo>
                    <a:pt x="6748" y="138432"/>
                  </a:lnTo>
                  <a:lnTo>
                    <a:pt x="7728" y="178768"/>
                  </a:lnTo>
                  <a:lnTo>
                    <a:pt x="17045" y="226370"/>
                  </a:lnTo>
                  <a:lnTo>
                    <a:pt x="18167" y="233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76">
              <a:extLst>
                <a:ext uri="{FF2B5EF4-FFF2-40B4-BE49-F238E27FC236}">
                  <a16:creationId xmlns:a16="http://schemas.microsoft.com/office/drawing/2014/main" xmlns="" id="{A0401FDB-393A-4E2E-AC9E-4BFB3D92594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361665" y="5194300"/>
              <a:ext cx="366536" cy="50801"/>
            </a:xfrm>
            <a:custGeom>
              <a:avLst/>
              <a:gdLst/>
              <a:ahLst/>
              <a:cxnLst/>
              <a:rect l="0" t="0" r="0" b="0"/>
              <a:pathLst>
                <a:path w="3665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45333"/>
                  </a:lnTo>
                  <a:lnTo>
                    <a:pt x="822" y="44333"/>
                  </a:lnTo>
                  <a:lnTo>
                    <a:pt x="5500" y="41340"/>
                  </a:lnTo>
                  <a:lnTo>
                    <a:pt x="47256" y="31620"/>
                  </a:lnTo>
                  <a:lnTo>
                    <a:pt x="80701" y="28164"/>
                  </a:lnTo>
                  <a:lnTo>
                    <a:pt x="121434" y="26628"/>
                  </a:lnTo>
                  <a:lnTo>
                    <a:pt x="145279" y="24102"/>
                  </a:lnTo>
                  <a:lnTo>
                    <a:pt x="171053" y="20302"/>
                  </a:lnTo>
                  <a:lnTo>
                    <a:pt x="198113" y="15651"/>
                  </a:lnTo>
                  <a:lnTo>
                    <a:pt x="223210" y="11845"/>
                  </a:lnTo>
                  <a:lnTo>
                    <a:pt x="269909" y="5735"/>
                  </a:lnTo>
                  <a:lnTo>
                    <a:pt x="306657" y="2549"/>
                  </a:lnTo>
                  <a:lnTo>
                    <a:pt x="351258" y="503"/>
                  </a:lnTo>
                  <a:lnTo>
                    <a:pt x="3665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77">
              <a:extLst>
                <a:ext uri="{FF2B5EF4-FFF2-40B4-BE49-F238E27FC236}">
                  <a16:creationId xmlns:a16="http://schemas.microsoft.com/office/drawing/2014/main" xmlns="" id="{623976BA-3FD0-47FD-B2B7-EF24E2A9E02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426379" y="5619750"/>
              <a:ext cx="9722" cy="76201"/>
            </a:xfrm>
            <a:custGeom>
              <a:avLst/>
              <a:gdLst/>
              <a:ahLst/>
              <a:cxnLst/>
              <a:rect l="0" t="0" r="0" b="0"/>
              <a:pathLst>
                <a:path w="9722" h="76201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0" y="12209"/>
                  </a:lnTo>
                  <a:lnTo>
                    <a:pt x="3663" y="56199"/>
                  </a:lnTo>
                  <a:lnTo>
                    <a:pt x="9721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78">
              <a:extLst>
                <a:ext uri="{FF2B5EF4-FFF2-40B4-BE49-F238E27FC236}">
                  <a16:creationId xmlns:a16="http://schemas.microsoft.com/office/drawing/2014/main" xmlns="" id="{58B5C909-7960-4D35-A963-D49E234A353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430010" y="5556511"/>
              <a:ext cx="6091" cy="6090"/>
            </a:xfrm>
            <a:custGeom>
              <a:avLst/>
              <a:gdLst/>
              <a:ahLst/>
              <a:cxnLst/>
              <a:rect l="0" t="0" r="0" b="0"/>
              <a:pathLst>
                <a:path w="6091" h="6090">
                  <a:moveTo>
                    <a:pt x="6090" y="6089"/>
                  </a:moveTo>
                  <a:lnTo>
                    <a:pt x="6090" y="60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79">
              <a:extLst>
                <a:ext uri="{FF2B5EF4-FFF2-40B4-BE49-F238E27FC236}">
                  <a16:creationId xmlns:a16="http://schemas.microsoft.com/office/drawing/2014/main" xmlns="" id="{94EBC5AB-CF91-48FD-92B4-84C45DDBDC7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531350" y="561975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80">
              <a:extLst>
                <a:ext uri="{FF2B5EF4-FFF2-40B4-BE49-F238E27FC236}">
                  <a16:creationId xmlns:a16="http://schemas.microsoft.com/office/drawing/2014/main" xmlns="" id="{B145FEFA-D245-450D-A819-BF3560813CF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553379" y="5670550"/>
              <a:ext cx="54172" cy="6351"/>
            </a:xfrm>
            <a:custGeom>
              <a:avLst/>
              <a:gdLst/>
              <a:ahLst/>
              <a:cxnLst/>
              <a:rect l="0" t="0" r="0" b="0"/>
              <a:pathLst>
                <a:path w="541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8454" y="5644"/>
                  </a:lnTo>
                  <a:lnTo>
                    <a:pt x="541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81">
              <a:extLst>
                <a:ext uri="{FF2B5EF4-FFF2-40B4-BE49-F238E27FC236}">
                  <a16:creationId xmlns:a16="http://schemas.microsoft.com/office/drawing/2014/main" xmlns="" id="{76DF88E2-25F2-4E5F-9B62-B19FF70B8D2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699429" y="5588000"/>
              <a:ext cx="9722" cy="69851"/>
            </a:xfrm>
            <a:custGeom>
              <a:avLst/>
              <a:gdLst/>
              <a:ahLst/>
              <a:cxnLst/>
              <a:rect l="0" t="0" r="0" b="0"/>
              <a:pathLst>
                <a:path w="9722" h="698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1274" y="29886"/>
                  </a:lnTo>
                  <a:lnTo>
                    <a:pt x="9721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82">
              <a:extLst>
                <a:ext uri="{FF2B5EF4-FFF2-40B4-BE49-F238E27FC236}">
                  <a16:creationId xmlns:a16="http://schemas.microsoft.com/office/drawing/2014/main" xmlns="" id="{F34ABC52-850A-4973-A807-3782CB3FB9B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480549" y="4986644"/>
              <a:ext cx="127002" cy="112407"/>
            </a:xfrm>
            <a:custGeom>
              <a:avLst/>
              <a:gdLst/>
              <a:ahLst/>
              <a:cxnLst/>
              <a:rect l="0" t="0" r="0" b="0"/>
              <a:pathLst>
                <a:path w="127002" h="112407">
                  <a:moveTo>
                    <a:pt x="1" y="17156"/>
                  </a:moveTo>
                  <a:lnTo>
                    <a:pt x="1" y="17156"/>
                  </a:lnTo>
                  <a:lnTo>
                    <a:pt x="0" y="11067"/>
                  </a:lnTo>
                  <a:lnTo>
                    <a:pt x="706" y="21703"/>
                  </a:lnTo>
                  <a:lnTo>
                    <a:pt x="10986" y="68779"/>
                  </a:lnTo>
                  <a:lnTo>
                    <a:pt x="12600" y="102852"/>
                  </a:lnTo>
                  <a:lnTo>
                    <a:pt x="11928" y="102509"/>
                  </a:lnTo>
                  <a:lnTo>
                    <a:pt x="9300" y="98365"/>
                  </a:lnTo>
                  <a:lnTo>
                    <a:pt x="2570" y="73361"/>
                  </a:lnTo>
                  <a:lnTo>
                    <a:pt x="2389" y="38946"/>
                  </a:lnTo>
                  <a:lnTo>
                    <a:pt x="7240" y="10592"/>
                  </a:lnTo>
                  <a:lnTo>
                    <a:pt x="12861" y="4126"/>
                  </a:lnTo>
                  <a:lnTo>
                    <a:pt x="21943" y="781"/>
                  </a:lnTo>
                  <a:lnTo>
                    <a:pt x="33742" y="0"/>
                  </a:lnTo>
                  <a:lnTo>
                    <a:pt x="56251" y="4234"/>
                  </a:lnTo>
                  <a:lnTo>
                    <a:pt x="79383" y="14111"/>
                  </a:lnTo>
                  <a:lnTo>
                    <a:pt x="90785" y="21918"/>
                  </a:lnTo>
                  <a:lnTo>
                    <a:pt x="98676" y="33853"/>
                  </a:lnTo>
                  <a:lnTo>
                    <a:pt x="105203" y="54559"/>
                  </a:lnTo>
                  <a:lnTo>
                    <a:pt x="109705" y="90572"/>
                  </a:lnTo>
                  <a:lnTo>
                    <a:pt x="127001" y="112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118">
            <a:extLst>
              <a:ext uri="{FF2B5EF4-FFF2-40B4-BE49-F238E27FC236}">
                <a16:creationId xmlns:a16="http://schemas.microsoft.com/office/drawing/2014/main" xmlns="" id="{EDC058FF-9CC1-45D3-B247-6322CFC1313A}"/>
              </a:ext>
            </a:extLst>
          </p:cNvPr>
          <p:cNvGrpSpPr/>
          <p:nvPr/>
        </p:nvGrpSpPr>
        <p:grpSpPr>
          <a:xfrm>
            <a:off x="9906000" y="5003800"/>
            <a:ext cx="1155903" cy="552567"/>
            <a:chOff x="9906000" y="5003800"/>
            <a:chExt cx="1155903" cy="552567"/>
          </a:xfrm>
        </p:grpSpPr>
        <p:sp>
          <p:nvSpPr>
            <p:cNvPr id="261" name="SMARTInkShape-783">
              <a:extLst>
                <a:ext uri="{FF2B5EF4-FFF2-40B4-BE49-F238E27FC236}">
                  <a16:creationId xmlns:a16="http://schemas.microsoft.com/office/drawing/2014/main" xmlns="" id="{3E4B851C-5D75-4805-A9C8-21C520B368F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972724" y="5132044"/>
              <a:ext cx="60277" cy="303557"/>
            </a:xfrm>
            <a:custGeom>
              <a:avLst/>
              <a:gdLst/>
              <a:ahLst/>
              <a:cxnLst/>
              <a:rect l="0" t="0" r="0" b="0"/>
              <a:pathLst>
                <a:path w="60277" h="303557">
                  <a:moveTo>
                    <a:pt x="60276" y="24156"/>
                  </a:moveTo>
                  <a:lnTo>
                    <a:pt x="60276" y="24156"/>
                  </a:lnTo>
                  <a:lnTo>
                    <a:pt x="36970" y="1556"/>
                  </a:lnTo>
                  <a:lnTo>
                    <a:pt x="32750" y="0"/>
                  </a:lnTo>
                  <a:lnTo>
                    <a:pt x="30636" y="997"/>
                  </a:lnTo>
                  <a:lnTo>
                    <a:pt x="26406" y="5867"/>
                  </a:lnTo>
                  <a:lnTo>
                    <a:pt x="12063" y="40850"/>
                  </a:lnTo>
                  <a:lnTo>
                    <a:pt x="1305" y="78726"/>
                  </a:lnTo>
                  <a:lnTo>
                    <a:pt x="0" y="112292"/>
                  </a:lnTo>
                  <a:lnTo>
                    <a:pt x="5879" y="158609"/>
                  </a:lnTo>
                  <a:lnTo>
                    <a:pt x="13835" y="202749"/>
                  </a:lnTo>
                  <a:lnTo>
                    <a:pt x="22201" y="241257"/>
                  </a:lnTo>
                  <a:lnTo>
                    <a:pt x="27971" y="287965"/>
                  </a:lnTo>
                  <a:lnTo>
                    <a:pt x="28526" y="303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84">
              <a:extLst>
                <a:ext uri="{FF2B5EF4-FFF2-40B4-BE49-F238E27FC236}">
                  <a16:creationId xmlns:a16="http://schemas.microsoft.com/office/drawing/2014/main" xmlns="" id="{7128654C-7773-4CE0-A4CC-B6478CEE156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906000" y="530860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7186" y="25975"/>
                  </a:lnTo>
                  <a:lnTo>
                    <a:pt x="48184" y="7985"/>
                  </a:lnTo>
                  <a:lnTo>
                    <a:pt x="95283" y="1577"/>
                  </a:lnTo>
                  <a:lnTo>
                    <a:pt x="137406" y="31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85">
              <a:extLst>
                <a:ext uri="{FF2B5EF4-FFF2-40B4-BE49-F238E27FC236}">
                  <a16:creationId xmlns:a16="http://schemas.microsoft.com/office/drawing/2014/main" xmlns="" id="{466D89EE-B099-4678-8D71-8312527E1F0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155913" y="5124450"/>
              <a:ext cx="86638" cy="311151"/>
            </a:xfrm>
            <a:custGeom>
              <a:avLst/>
              <a:gdLst/>
              <a:ahLst/>
              <a:cxnLst/>
              <a:rect l="0" t="0" r="0" b="0"/>
              <a:pathLst>
                <a:path w="86638" h="311151">
                  <a:moveTo>
                    <a:pt x="80287" y="0"/>
                  </a:moveTo>
                  <a:lnTo>
                    <a:pt x="80287" y="0"/>
                  </a:lnTo>
                  <a:lnTo>
                    <a:pt x="68078" y="0"/>
                  </a:lnTo>
                  <a:lnTo>
                    <a:pt x="62396" y="1881"/>
                  </a:lnTo>
                  <a:lnTo>
                    <a:pt x="59892" y="3371"/>
                  </a:lnTo>
                  <a:lnTo>
                    <a:pt x="55230" y="10670"/>
                  </a:lnTo>
                  <a:lnTo>
                    <a:pt x="34623" y="57795"/>
                  </a:lnTo>
                  <a:lnTo>
                    <a:pt x="21068" y="98618"/>
                  </a:lnTo>
                  <a:lnTo>
                    <a:pt x="13195" y="135758"/>
                  </a:lnTo>
                  <a:lnTo>
                    <a:pt x="6393" y="180473"/>
                  </a:lnTo>
                  <a:lnTo>
                    <a:pt x="616" y="220455"/>
                  </a:lnTo>
                  <a:lnTo>
                    <a:pt x="0" y="253546"/>
                  </a:lnTo>
                  <a:lnTo>
                    <a:pt x="8129" y="276679"/>
                  </a:lnTo>
                  <a:lnTo>
                    <a:pt x="15527" y="287833"/>
                  </a:lnTo>
                  <a:lnTo>
                    <a:pt x="25398" y="295613"/>
                  </a:lnTo>
                  <a:lnTo>
                    <a:pt x="48983" y="306356"/>
                  </a:lnTo>
                  <a:lnTo>
                    <a:pt x="86637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786">
              <a:extLst>
                <a:ext uri="{FF2B5EF4-FFF2-40B4-BE49-F238E27FC236}">
                  <a16:creationId xmlns:a16="http://schemas.microsoft.com/office/drawing/2014/main" xmlns="" id="{0B6D845E-5F71-48F9-BD4A-65A518C5663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325100" y="5181600"/>
              <a:ext cx="165101" cy="209551"/>
            </a:xfrm>
            <a:custGeom>
              <a:avLst/>
              <a:gdLst/>
              <a:ahLst/>
              <a:cxnLst/>
              <a:rect l="0" t="0" r="0" b="0"/>
              <a:pathLst>
                <a:path w="165101" h="2095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8"/>
                  </a:lnTo>
                  <a:lnTo>
                    <a:pt x="5467" y="8838"/>
                  </a:lnTo>
                  <a:lnTo>
                    <a:pt x="33736" y="50742"/>
                  </a:lnTo>
                  <a:lnTo>
                    <a:pt x="64311" y="91606"/>
                  </a:lnTo>
                  <a:lnTo>
                    <a:pt x="97527" y="133492"/>
                  </a:lnTo>
                  <a:lnTo>
                    <a:pt x="127788" y="180684"/>
                  </a:lnTo>
                  <a:lnTo>
                    <a:pt x="144401" y="198410"/>
                  </a:lnTo>
                  <a:lnTo>
                    <a:pt x="156380" y="206249"/>
                  </a:lnTo>
                  <a:lnTo>
                    <a:pt x="16510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787">
              <a:extLst>
                <a:ext uri="{FF2B5EF4-FFF2-40B4-BE49-F238E27FC236}">
                  <a16:creationId xmlns:a16="http://schemas.microsoft.com/office/drawing/2014/main" xmlns="" id="{3B899FC7-D4B9-4A85-BA27-1B5F1AC3882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344150" y="5162550"/>
              <a:ext cx="127001" cy="241301"/>
            </a:xfrm>
            <a:custGeom>
              <a:avLst/>
              <a:gdLst/>
              <a:ahLst/>
              <a:cxnLst/>
              <a:rect l="0" t="0" r="0" b="0"/>
              <a:pathLst>
                <a:path w="127001" h="241301">
                  <a:moveTo>
                    <a:pt x="127000" y="0"/>
                  </a:moveTo>
                  <a:lnTo>
                    <a:pt x="127000" y="0"/>
                  </a:lnTo>
                  <a:lnTo>
                    <a:pt x="101269" y="45503"/>
                  </a:lnTo>
                  <a:lnTo>
                    <a:pt x="84048" y="87628"/>
                  </a:lnTo>
                  <a:lnTo>
                    <a:pt x="60661" y="129467"/>
                  </a:lnTo>
                  <a:lnTo>
                    <a:pt x="32443" y="171545"/>
                  </a:lnTo>
                  <a:lnTo>
                    <a:pt x="5921" y="215351"/>
                  </a:lnTo>
                  <a:lnTo>
                    <a:pt x="1170" y="23105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788">
              <a:extLst>
                <a:ext uri="{FF2B5EF4-FFF2-40B4-BE49-F238E27FC236}">
                  <a16:creationId xmlns:a16="http://schemas.microsoft.com/office/drawing/2014/main" xmlns="" id="{221DD42F-87F4-4FC9-A2CD-DBCBA1C0DA8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617200" y="53149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705" y="18418"/>
                  </a:lnTo>
                  <a:lnTo>
                    <a:pt x="5762" y="52007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89">
              <a:extLst>
                <a:ext uri="{FF2B5EF4-FFF2-40B4-BE49-F238E27FC236}">
                  <a16:creationId xmlns:a16="http://schemas.microsoft.com/office/drawing/2014/main" xmlns="" id="{5396DF38-3573-4173-8866-F0CFE00B8AC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579122" y="5208556"/>
              <a:ext cx="36734" cy="29573"/>
            </a:xfrm>
            <a:custGeom>
              <a:avLst/>
              <a:gdLst/>
              <a:ahLst/>
              <a:cxnLst/>
              <a:rect l="0" t="0" r="0" b="0"/>
              <a:pathLst>
                <a:path w="36734" h="29573">
                  <a:moveTo>
                    <a:pt x="6328" y="11144"/>
                  </a:moveTo>
                  <a:lnTo>
                    <a:pt x="6328" y="11144"/>
                  </a:lnTo>
                  <a:lnTo>
                    <a:pt x="2958" y="11144"/>
                  </a:lnTo>
                  <a:lnTo>
                    <a:pt x="1965" y="10438"/>
                  </a:lnTo>
                  <a:lnTo>
                    <a:pt x="1302" y="9263"/>
                  </a:lnTo>
                  <a:lnTo>
                    <a:pt x="239" y="5677"/>
                  </a:lnTo>
                  <a:lnTo>
                    <a:pt x="0" y="13710"/>
                  </a:lnTo>
                  <a:lnTo>
                    <a:pt x="6726" y="23115"/>
                  </a:lnTo>
                  <a:lnTo>
                    <a:pt x="13795" y="27048"/>
                  </a:lnTo>
                  <a:lnTo>
                    <a:pt x="26461" y="29572"/>
                  </a:lnTo>
                  <a:lnTo>
                    <a:pt x="28922" y="28369"/>
                  </a:lnTo>
                  <a:lnTo>
                    <a:pt x="33538" y="23268"/>
                  </a:lnTo>
                  <a:lnTo>
                    <a:pt x="36060" y="16297"/>
                  </a:lnTo>
                  <a:lnTo>
                    <a:pt x="36733" y="12463"/>
                  </a:lnTo>
                  <a:lnTo>
                    <a:pt x="35598" y="6321"/>
                  </a:lnTo>
                  <a:lnTo>
                    <a:pt x="34308" y="3696"/>
                  </a:lnTo>
                  <a:lnTo>
                    <a:pt x="32036" y="1945"/>
                  </a:lnTo>
                  <a:lnTo>
                    <a:pt x="25750" y="0"/>
                  </a:lnTo>
                  <a:lnTo>
                    <a:pt x="18253" y="1017"/>
                  </a:lnTo>
                  <a:lnTo>
                    <a:pt x="11628" y="3821"/>
                  </a:lnTo>
                  <a:lnTo>
                    <a:pt x="9860" y="5556"/>
                  </a:lnTo>
                  <a:lnTo>
                    <a:pt x="7898" y="9366"/>
                  </a:lnTo>
                  <a:lnTo>
                    <a:pt x="6328" y="17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90">
              <a:extLst>
                <a:ext uri="{FF2B5EF4-FFF2-40B4-BE49-F238E27FC236}">
                  <a16:creationId xmlns:a16="http://schemas.microsoft.com/office/drawing/2014/main" xmlns="" id="{4EA2A6DD-9D2A-41F8-B756-F97ABA7CA40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756900" y="5003800"/>
              <a:ext cx="12701" cy="552567"/>
            </a:xfrm>
            <a:custGeom>
              <a:avLst/>
              <a:gdLst/>
              <a:ahLst/>
              <a:cxnLst/>
              <a:rect l="0" t="0" r="0" b="0"/>
              <a:pathLst>
                <a:path w="12701" h="552567">
                  <a:moveTo>
                    <a:pt x="0" y="0"/>
                  </a:moveTo>
                  <a:lnTo>
                    <a:pt x="0" y="0"/>
                  </a:lnTo>
                  <a:lnTo>
                    <a:pt x="0" y="41703"/>
                  </a:lnTo>
                  <a:lnTo>
                    <a:pt x="0" y="76562"/>
                  </a:lnTo>
                  <a:lnTo>
                    <a:pt x="0" y="108110"/>
                  </a:lnTo>
                  <a:lnTo>
                    <a:pt x="0" y="145651"/>
                  </a:lnTo>
                  <a:lnTo>
                    <a:pt x="1881" y="185853"/>
                  </a:lnTo>
                  <a:lnTo>
                    <a:pt x="4364" y="227240"/>
                  </a:lnTo>
                  <a:lnTo>
                    <a:pt x="5467" y="269153"/>
                  </a:lnTo>
                  <a:lnTo>
                    <a:pt x="7839" y="309418"/>
                  </a:lnTo>
                  <a:lnTo>
                    <a:pt x="9834" y="347775"/>
                  </a:lnTo>
                  <a:lnTo>
                    <a:pt x="8368" y="383637"/>
                  </a:lnTo>
                  <a:lnTo>
                    <a:pt x="6948" y="428818"/>
                  </a:lnTo>
                  <a:lnTo>
                    <a:pt x="6527" y="472387"/>
                  </a:lnTo>
                  <a:lnTo>
                    <a:pt x="2021" y="519100"/>
                  </a:lnTo>
                  <a:lnTo>
                    <a:pt x="265" y="549008"/>
                  </a:lnTo>
                  <a:lnTo>
                    <a:pt x="883" y="551566"/>
                  </a:lnTo>
                  <a:lnTo>
                    <a:pt x="1999" y="552566"/>
                  </a:lnTo>
                  <a:lnTo>
                    <a:pt x="3449" y="552528"/>
                  </a:lnTo>
                  <a:lnTo>
                    <a:pt x="6943" y="550603"/>
                  </a:lnTo>
                  <a:lnTo>
                    <a:pt x="8862" y="549102"/>
                  </a:lnTo>
                  <a:lnTo>
                    <a:pt x="10995" y="545552"/>
                  </a:lnTo>
                  <a:lnTo>
                    <a:pt x="12700" y="539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91">
              <a:extLst>
                <a:ext uri="{FF2B5EF4-FFF2-40B4-BE49-F238E27FC236}">
                  <a16:creationId xmlns:a16="http://schemas.microsoft.com/office/drawing/2014/main" xmlns="" id="{670DD319-9E06-4341-AC8E-90F7AF2E51F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853031" y="5245100"/>
              <a:ext cx="5470" cy="171451"/>
            </a:xfrm>
            <a:custGeom>
              <a:avLst/>
              <a:gdLst/>
              <a:ahLst/>
              <a:cxnLst/>
              <a:rect l="0" t="0" r="0" b="0"/>
              <a:pathLst>
                <a:path w="5470" h="171451">
                  <a:moveTo>
                    <a:pt x="5469" y="0"/>
                  </a:moveTo>
                  <a:lnTo>
                    <a:pt x="5469" y="0"/>
                  </a:lnTo>
                  <a:lnTo>
                    <a:pt x="3588" y="43309"/>
                  </a:lnTo>
                  <a:lnTo>
                    <a:pt x="2" y="89929"/>
                  </a:lnTo>
                  <a:lnTo>
                    <a:pt x="0" y="137081"/>
                  </a:lnTo>
                  <a:lnTo>
                    <a:pt x="5469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92">
              <a:extLst>
                <a:ext uri="{FF2B5EF4-FFF2-40B4-BE49-F238E27FC236}">
                  <a16:creationId xmlns:a16="http://schemas.microsoft.com/office/drawing/2014/main" xmlns="" id="{2DCB64A5-E86E-4413-8A8F-7409D6CE660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820400" y="5193528"/>
              <a:ext cx="130705" cy="125874"/>
            </a:xfrm>
            <a:custGeom>
              <a:avLst/>
              <a:gdLst/>
              <a:ahLst/>
              <a:cxnLst/>
              <a:rect l="0" t="0" r="0" b="0"/>
              <a:pathLst>
                <a:path w="130705" h="125874">
                  <a:moveTo>
                    <a:pt x="0" y="51572"/>
                  </a:moveTo>
                  <a:lnTo>
                    <a:pt x="0" y="51572"/>
                  </a:lnTo>
                  <a:lnTo>
                    <a:pt x="0" y="38088"/>
                  </a:lnTo>
                  <a:lnTo>
                    <a:pt x="3763" y="27705"/>
                  </a:lnTo>
                  <a:lnTo>
                    <a:pt x="10844" y="18387"/>
                  </a:lnTo>
                  <a:lnTo>
                    <a:pt x="21048" y="9542"/>
                  </a:lnTo>
                  <a:lnTo>
                    <a:pt x="42063" y="0"/>
                  </a:lnTo>
                  <a:lnTo>
                    <a:pt x="57971" y="664"/>
                  </a:lnTo>
                  <a:lnTo>
                    <a:pt x="87807" y="9217"/>
                  </a:lnTo>
                  <a:lnTo>
                    <a:pt x="107627" y="22324"/>
                  </a:lnTo>
                  <a:lnTo>
                    <a:pt x="123533" y="39613"/>
                  </a:lnTo>
                  <a:lnTo>
                    <a:pt x="128986" y="51902"/>
                  </a:lnTo>
                  <a:lnTo>
                    <a:pt x="130704" y="63713"/>
                  </a:lnTo>
                  <a:lnTo>
                    <a:pt x="129116" y="73666"/>
                  </a:lnTo>
                  <a:lnTo>
                    <a:pt x="114143" y="93945"/>
                  </a:lnTo>
                  <a:lnTo>
                    <a:pt x="88462" y="111085"/>
                  </a:lnTo>
                  <a:lnTo>
                    <a:pt x="49588" y="123744"/>
                  </a:lnTo>
                  <a:lnTo>
                    <a:pt x="28334" y="125873"/>
                  </a:lnTo>
                  <a:lnTo>
                    <a:pt x="12700" y="1214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93">
              <a:extLst>
                <a:ext uri="{FF2B5EF4-FFF2-40B4-BE49-F238E27FC236}">
                  <a16:creationId xmlns:a16="http://schemas.microsoft.com/office/drawing/2014/main" xmlns="" id="{07093943-C2AF-4C22-BA57-7C21ADE7F22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953750" y="5082979"/>
              <a:ext cx="108153" cy="301822"/>
            </a:xfrm>
            <a:custGeom>
              <a:avLst/>
              <a:gdLst/>
              <a:ahLst/>
              <a:cxnLst/>
              <a:rect l="0" t="0" r="0" b="0"/>
              <a:pathLst>
                <a:path w="108153" h="301822">
                  <a:moveTo>
                    <a:pt x="44450" y="3371"/>
                  </a:moveTo>
                  <a:lnTo>
                    <a:pt x="44450" y="3371"/>
                  </a:lnTo>
                  <a:lnTo>
                    <a:pt x="47820" y="0"/>
                  </a:lnTo>
                  <a:lnTo>
                    <a:pt x="50930" y="418"/>
                  </a:lnTo>
                  <a:lnTo>
                    <a:pt x="60030" y="4646"/>
                  </a:lnTo>
                  <a:lnTo>
                    <a:pt x="80424" y="25072"/>
                  </a:lnTo>
                  <a:lnTo>
                    <a:pt x="97599" y="63580"/>
                  </a:lnTo>
                  <a:lnTo>
                    <a:pt x="105231" y="98334"/>
                  </a:lnTo>
                  <a:lnTo>
                    <a:pt x="108152" y="136593"/>
                  </a:lnTo>
                  <a:lnTo>
                    <a:pt x="102395" y="174764"/>
                  </a:lnTo>
                  <a:lnTo>
                    <a:pt x="87135" y="211015"/>
                  </a:lnTo>
                  <a:lnTo>
                    <a:pt x="64126" y="244530"/>
                  </a:lnTo>
                  <a:lnTo>
                    <a:pt x="21823" y="282964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3427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MARTInkShape-3901">
            <a:extLst>
              <a:ext uri="{FF2B5EF4-FFF2-40B4-BE49-F238E27FC236}">
                <a16:creationId xmlns:a16="http://schemas.microsoft.com/office/drawing/2014/main" xmlns="" id="{B4FFF0E4-763C-4F4A-A94D-E70CC7A8DEA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763250" y="5734050"/>
            <a:ext cx="53755" cy="273051"/>
          </a:xfrm>
          <a:custGeom>
            <a:avLst/>
            <a:gdLst/>
            <a:ahLst/>
            <a:cxnLst/>
            <a:rect l="0" t="0" r="0" b="0"/>
            <a:pathLst>
              <a:path w="53755" h="273051">
                <a:moveTo>
                  <a:pt x="50800" y="0"/>
                </a:moveTo>
                <a:lnTo>
                  <a:pt x="50800" y="0"/>
                </a:lnTo>
                <a:lnTo>
                  <a:pt x="53754" y="34650"/>
                </a:lnTo>
                <a:lnTo>
                  <a:pt x="49525" y="73256"/>
                </a:lnTo>
                <a:lnTo>
                  <a:pt x="41063" y="120518"/>
                </a:lnTo>
                <a:lnTo>
                  <a:pt x="35840" y="145962"/>
                </a:lnTo>
                <a:lnTo>
                  <a:pt x="29539" y="171391"/>
                </a:lnTo>
                <a:lnTo>
                  <a:pt x="22514" y="196811"/>
                </a:lnTo>
                <a:lnTo>
                  <a:pt x="10006" y="239165"/>
                </a:lnTo>
                <a:lnTo>
                  <a:pt x="0" y="273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524">
            <a:extLst>
              <a:ext uri="{FF2B5EF4-FFF2-40B4-BE49-F238E27FC236}">
                <a16:creationId xmlns:a16="http://schemas.microsoft.com/office/drawing/2014/main" xmlns="" id="{1317E6AD-05EB-41A3-AB63-C95D9BE10800}"/>
              </a:ext>
            </a:extLst>
          </p:cNvPr>
          <p:cNvGrpSpPr/>
          <p:nvPr/>
        </p:nvGrpSpPr>
        <p:grpSpPr>
          <a:xfrm>
            <a:off x="10249452" y="5810250"/>
            <a:ext cx="234399" cy="139701"/>
            <a:chOff x="10249452" y="5810250"/>
            <a:chExt cx="234399" cy="139701"/>
          </a:xfrm>
        </p:grpSpPr>
        <p:sp>
          <p:nvSpPr>
            <p:cNvPr id="197" name="SMARTInkShape-3902">
              <a:extLst>
                <a:ext uri="{FF2B5EF4-FFF2-40B4-BE49-F238E27FC236}">
                  <a16:creationId xmlns:a16="http://schemas.microsoft.com/office/drawing/2014/main" xmlns="" id="{8A19B112-A6C1-4EED-B6D1-16A983615DD6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249452" y="5924550"/>
              <a:ext cx="202649" cy="25401"/>
            </a:xfrm>
            <a:custGeom>
              <a:avLst/>
              <a:gdLst/>
              <a:ahLst/>
              <a:cxnLst/>
              <a:rect l="0" t="0" r="0" b="0"/>
              <a:pathLst>
                <a:path w="202649" h="25401">
                  <a:moveTo>
                    <a:pt x="18498" y="0"/>
                  </a:moveTo>
                  <a:lnTo>
                    <a:pt x="18498" y="0"/>
                  </a:lnTo>
                  <a:lnTo>
                    <a:pt x="0" y="0"/>
                  </a:lnTo>
                  <a:lnTo>
                    <a:pt x="30549" y="5775"/>
                  </a:lnTo>
                  <a:lnTo>
                    <a:pt x="70656" y="12209"/>
                  </a:lnTo>
                  <a:lnTo>
                    <a:pt x="94899" y="15195"/>
                  </a:lnTo>
                  <a:lnTo>
                    <a:pt x="120937" y="17891"/>
                  </a:lnTo>
                  <a:lnTo>
                    <a:pt x="166332" y="22062"/>
                  </a:lnTo>
                  <a:lnTo>
                    <a:pt x="20264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903">
              <a:extLst>
                <a:ext uri="{FF2B5EF4-FFF2-40B4-BE49-F238E27FC236}">
                  <a16:creationId xmlns:a16="http://schemas.microsoft.com/office/drawing/2014/main" xmlns="" id="{B2BD0960-7E50-4BAE-B23D-9790C8238022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0267950" y="581025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37903" y="6841"/>
                  </a:lnTo>
                  <a:lnTo>
                    <a:pt x="74701" y="3040"/>
                  </a:lnTo>
                  <a:lnTo>
                    <a:pt x="119277" y="1350"/>
                  </a:lnTo>
                  <a:lnTo>
                    <a:pt x="143020" y="901"/>
                  </a:lnTo>
                  <a:lnTo>
                    <a:pt x="183508" y="400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525">
            <a:extLst>
              <a:ext uri="{FF2B5EF4-FFF2-40B4-BE49-F238E27FC236}">
                <a16:creationId xmlns:a16="http://schemas.microsoft.com/office/drawing/2014/main" xmlns="" id="{74867AEA-72A0-4E9B-9434-289EDFCB2F26}"/>
              </a:ext>
            </a:extLst>
          </p:cNvPr>
          <p:cNvGrpSpPr/>
          <p:nvPr/>
        </p:nvGrpSpPr>
        <p:grpSpPr>
          <a:xfrm>
            <a:off x="9088843" y="5033788"/>
            <a:ext cx="381554" cy="1407888"/>
            <a:chOff x="9088843" y="5033788"/>
            <a:chExt cx="381554" cy="1407888"/>
          </a:xfrm>
        </p:grpSpPr>
        <p:sp>
          <p:nvSpPr>
            <p:cNvPr id="200" name="SMARTInkShape-3904">
              <a:extLst>
                <a:ext uri="{FF2B5EF4-FFF2-40B4-BE49-F238E27FC236}">
                  <a16:creationId xmlns:a16="http://schemas.microsoft.com/office/drawing/2014/main" xmlns="" id="{C45B9E06-DF27-4A47-B201-E8503092E2B0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9261351" y="5033788"/>
              <a:ext cx="201760" cy="141195"/>
            </a:xfrm>
            <a:custGeom>
              <a:avLst/>
              <a:gdLst/>
              <a:ahLst/>
              <a:cxnLst/>
              <a:rect l="0" t="0" r="0" b="0"/>
              <a:pathLst>
                <a:path w="201760" h="141195">
                  <a:moveTo>
                    <a:pt x="104899" y="14462"/>
                  </a:moveTo>
                  <a:lnTo>
                    <a:pt x="104899" y="14462"/>
                  </a:lnTo>
                  <a:lnTo>
                    <a:pt x="104897" y="8995"/>
                  </a:lnTo>
                  <a:lnTo>
                    <a:pt x="108269" y="11745"/>
                  </a:lnTo>
                  <a:lnTo>
                    <a:pt x="108042" y="18898"/>
                  </a:lnTo>
                  <a:lnTo>
                    <a:pt x="104180" y="29839"/>
                  </a:lnTo>
                  <a:lnTo>
                    <a:pt x="75197" y="68010"/>
                  </a:lnTo>
                  <a:lnTo>
                    <a:pt x="47964" y="86224"/>
                  </a:lnTo>
                  <a:lnTo>
                    <a:pt x="24294" y="93815"/>
                  </a:lnTo>
                  <a:lnTo>
                    <a:pt x="18001" y="92763"/>
                  </a:lnTo>
                  <a:lnTo>
                    <a:pt x="7246" y="85952"/>
                  </a:lnTo>
                  <a:lnTo>
                    <a:pt x="1524" y="73987"/>
                  </a:lnTo>
                  <a:lnTo>
                    <a:pt x="0" y="66845"/>
                  </a:lnTo>
                  <a:lnTo>
                    <a:pt x="3949" y="47621"/>
                  </a:lnTo>
                  <a:lnTo>
                    <a:pt x="13465" y="27083"/>
                  </a:lnTo>
                  <a:lnTo>
                    <a:pt x="27102" y="10899"/>
                  </a:lnTo>
                  <a:lnTo>
                    <a:pt x="40690" y="2295"/>
                  </a:lnTo>
                  <a:lnTo>
                    <a:pt x="47275" y="0"/>
                  </a:lnTo>
                  <a:lnTo>
                    <a:pt x="60240" y="1214"/>
                  </a:lnTo>
                  <a:lnTo>
                    <a:pt x="66659" y="3513"/>
                  </a:lnTo>
                  <a:lnTo>
                    <a:pt x="89178" y="26975"/>
                  </a:lnTo>
                  <a:lnTo>
                    <a:pt x="122071" y="72829"/>
                  </a:lnTo>
                  <a:lnTo>
                    <a:pt x="151984" y="117007"/>
                  </a:lnTo>
                  <a:lnTo>
                    <a:pt x="168527" y="140002"/>
                  </a:lnTo>
                  <a:lnTo>
                    <a:pt x="171305" y="141194"/>
                  </a:lnTo>
                  <a:lnTo>
                    <a:pt x="173865" y="140578"/>
                  </a:lnTo>
                  <a:lnTo>
                    <a:pt x="176277" y="138756"/>
                  </a:lnTo>
                  <a:lnTo>
                    <a:pt x="193944" y="105415"/>
                  </a:lnTo>
                  <a:lnTo>
                    <a:pt x="201759" y="71750"/>
                  </a:lnTo>
                  <a:lnTo>
                    <a:pt x="201336" y="52388"/>
                  </a:lnTo>
                  <a:lnTo>
                    <a:pt x="193149" y="36257"/>
                  </a:lnTo>
                  <a:lnTo>
                    <a:pt x="187016" y="28993"/>
                  </a:lnTo>
                  <a:lnTo>
                    <a:pt x="177988" y="24854"/>
                  </a:lnTo>
                  <a:lnTo>
                    <a:pt x="154785" y="22138"/>
                  </a:lnTo>
                  <a:lnTo>
                    <a:pt x="110586" y="31318"/>
                  </a:lnTo>
                  <a:lnTo>
                    <a:pt x="79499" y="39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905">
              <a:extLst>
                <a:ext uri="{FF2B5EF4-FFF2-40B4-BE49-F238E27FC236}">
                  <a16:creationId xmlns:a16="http://schemas.microsoft.com/office/drawing/2014/main" xmlns="" id="{918085D8-C249-4415-B633-5EFCAF35535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240740" y="6181679"/>
              <a:ext cx="229657" cy="259997"/>
            </a:xfrm>
            <a:custGeom>
              <a:avLst/>
              <a:gdLst/>
              <a:ahLst/>
              <a:cxnLst/>
              <a:rect l="0" t="0" r="0" b="0"/>
              <a:pathLst>
                <a:path w="229657" h="259997">
                  <a:moveTo>
                    <a:pt x="30260" y="136571"/>
                  </a:moveTo>
                  <a:lnTo>
                    <a:pt x="30260" y="136571"/>
                  </a:lnTo>
                  <a:lnTo>
                    <a:pt x="29555" y="143050"/>
                  </a:lnTo>
                  <a:lnTo>
                    <a:pt x="22419" y="190189"/>
                  </a:lnTo>
                  <a:lnTo>
                    <a:pt x="11778" y="230261"/>
                  </a:lnTo>
                  <a:lnTo>
                    <a:pt x="0" y="259996"/>
                  </a:lnTo>
                  <a:lnTo>
                    <a:pt x="208" y="259777"/>
                  </a:lnTo>
                  <a:lnTo>
                    <a:pt x="2321" y="255770"/>
                  </a:lnTo>
                  <a:lnTo>
                    <a:pt x="10133" y="212824"/>
                  </a:lnTo>
                  <a:lnTo>
                    <a:pt x="16846" y="172578"/>
                  </a:lnTo>
                  <a:lnTo>
                    <a:pt x="21316" y="149287"/>
                  </a:lnTo>
                  <a:lnTo>
                    <a:pt x="26415" y="124586"/>
                  </a:lnTo>
                  <a:lnTo>
                    <a:pt x="37017" y="78328"/>
                  </a:lnTo>
                  <a:lnTo>
                    <a:pt x="50215" y="34569"/>
                  </a:lnTo>
                  <a:lnTo>
                    <a:pt x="58906" y="13136"/>
                  </a:lnTo>
                  <a:lnTo>
                    <a:pt x="63688" y="7628"/>
                  </a:lnTo>
                  <a:lnTo>
                    <a:pt x="67362" y="7570"/>
                  </a:lnTo>
                  <a:lnTo>
                    <a:pt x="77088" y="11269"/>
                  </a:lnTo>
                  <a:lnTo>
                    <a:pt x="99874" y="34576"/>
                  </a:lnTo>
                  <a:lnTo>
                    <a:pt x="119712" y="59926"/>
                  </a:lnTo>
                  <a:lnTo>
                    <a:pt x="123057" y="61486"/>
                  </a:lnTo>
                  <a:lnTo>
                    <a:pt x="130534" y="61337"/>
                  </a:lnTo>
                  <a:lnTo>
                    <a:pt x="140444" y="53274"/>
                  </a:lnTo>
                  <a:lnTo>
                    <a:pt x="184887" y="7431"/>
                  </a:lnTo>
                  <a:lnTo>
                    <a:pt x="195629" y="0"/>
                  </a:lnTo>
                  <a:lnTo>
                    <a:pt x="199065" y="368"/>
                  </a:lnTo>
                  <a:lnTo>
                    <a:pt x="206649" y="4540"/>
                  </a:lnTo>
                  <a:lnTo>
                    <a:pt x="212842" y="14861"/>
                  </a:lnTo>
                  <a:lnTo>
                    <a:pt x="222567" y="54596"/>
                  </a:lnTo>
                  <a:lnTo>
                    <a:pt x="229135" y="99033"/>
                  </a:lnTo>
                  <a:lnTo>
                    <a:pt x="229656" y="131412"/>
                  </a:lnTo>
                  <a:lnTo>
                    <a:pt x="227536" y="163910"/>
                  </a:lnTo>
                  <a:lnTo>
                    <a:pt x="222375" y="207151"/>
                  </a:lnTo>
                  <a:lnTo>
                    <a:pt x="214410" y="25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906">
              <a:extLst>
                <a:ext uri="{FF2B5EF4-FFF2-40B4-BE49-F238E27FC236}">
                  <a16:creationId xmlns:a16="http://schemas.microsoft.com/office/drawing/2014/main" xmlns="" id="{A93D56E8-CDAE-4A0A-82D5-118A0845417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9088843" y="5219700"/>
              <a:ext cx="77677" cy="1210968"/>
            </a:xfrm>
            <a:custGeom>
              <a:avLst/>
              <a:gdLst/>
              <a:ahLst/>
              <a:cxnLst/>
              <a:rect l="0" t="0" r="0" b="0"/>
              <a:pathLst>
                <a:path w="77677" h="1210968">
                  <a:moveTo>
                    <a:pt x="61507" y="0"/>
                  </a:moveTo>
                  <a:lnTo>
                    <a:pt x="61507" y="0"/>
                  </a:lnTo>
                  <a:lnTo>
                    <a:pt x="64877" y="0"/>
                  </a:lnTo>
                  <a:lnTo>
                    <a:pt x="65870" y="706"/>
                  </a:lnTo>
                  <a:lnTo>
                    <a:pt x="66533" y="1881"/>
                  </a:lnTo>
                  <a:lnTo>
                    <a:pt x="72046" y="28861"/>
                  </a:lnTo>
                  <a:lnTo>
                    <a:pt x="74272" y="72601"/>
                  </a:lnTo>
                  <a:lnTo>
                    <a:pt x="77293" y="114817"/>
                  </a:lnTo>
                  <a:lnTo>
                    <a:pt x="77676" y="142161"/>
                  </a:lnTo>
                  <a:lnTo>
                    <a:pt x="77225" y="173091"/>
                  </a:lnTo>
                  <a:lnTo>
                    <a:pt x="76219" y="206411"/>
                  </a:lnTo>
                  <a:lnTo>
                    <a:pt x="74136" y="244146"/>
                  </a:lnTo>
                  <a:lnTo>
                    <a:pt x="71337" y="284825"/>
                  </a:lnTo>
                  <a:lnTo>
                    <a:pt x="68061" y="327466"/>
                  </a:lnTo>
                  <a:lnTo>
                    <a:pt x="65876" y="372122"/>
                  </a:lnTo>
                  <a:lnTo>
                    <a:pt x="64419" y="418119"/>
                  </a:lnTo>
                  <a:lnTo>
                    <a:pt x="63449" y="465013"/>
                  </a:lnTo>
                  <a:lnTo>
                    <a:pt x="62096" y="513209"/>
                  </a:lnTo>
                  <a:lnTo>
                    <a:pt x="60488" y="562273"/>
                  </a:lnTo>
                  <a:lnTo>
                    <a:pt x="58711" y="611915"/>
                  </a:lnTo>
                  <a:lnTo>
                    <a:pt x="56821" y="660532"/>
                  </a:lnTo>
                  <a:lnTo>
                    <a:pt x="54855" y="708466"/>
                  </a:lnTo>
                  <a:lnTo>
                    <a:pt x="52840" y="755943"/>
                  </a:lnTo>
                  <a:lnTo>
                    <a:pt x="50789" y="802411"/>
                  </a:lnTo>
                  <a:lnTo>
                    <a:pt x="48717" y="848207"/>
                  </a:lnTo>
                  <a:lnTo>
                    <a:pt x="46630" y="893556"/>
                  </a:lnTo>
                  <a:lnTo>
                    <a:pt x="43123" y="935782"/>
                  </a:lnTo>
                  <a:lnTo>
                    <a:pt x="38667" y="975926"/>
                  </a:lnTo>
                  <a:lnTo>
                    <a:pt x="33580" y="1014684"/>
                  </a:lnTo>
                  <a:lnTo>
                    <a:pt x="28073" y="1048989"/>
                  </a:lnTo>
                  <a:lnTo>
                    <a:pt x="22282" y="1080326"/>
                  </a:lnTo>
                  <a:lnTo>
                    <a:pt x="16309" y="1109685"/>
                  </a:lnTo>
                  <a:lnTo>
                    <a:pt x="7787" y="1153593"/>
                  </a:lnTo>
                  <a:lnTo>
                    <a:pt x="904" y="1194587"/>
                  </a:lnTo>
                  <a:lnTo>
                    <a:pt x="0" y="1207556"/>
                  </a:lnTo>
                  <a:lnTo>
                    <a:pt x="746" y="1210027"/>
                  </a:lnTo>
                  <a:lnTo>
                    <a:pt x="1949" y="1210967"/>
                  </a:lnTo>
                  <a:lnTo>
                    <a:pt x="3458" y="1210889"/>
                  </a:lnTo>
                  <a:lnTo>
                    <a:pt x="10707" y="1206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" name="SMARTInkShape-3907">
            <a:extLst>
              <a:ext uri="{FF2B5EF4-FFF2-40B4-BE49-F238E27FC236}">
                <a16:creationId xmlns:a16="http://schemas.microsoft.com/office/drawing/2014/main" xmlns="" id="{F46C2A57-CEB4-44CC-A863-AE86973CA55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83650" y="60769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Shape-3908">
            <a:extLst>
              <a:ext uri="{FF2B5EF4-FFF2-40B4-BE49-F238E27FC236}">
                <a16:creationId xmlns:a16="http://schemas.microsoft.com/office/drawing/2014/main" xmlns="" id="{2E149A83-D6BA-4278-9D41-E0FE3C423E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86650" y="6305550"/>
            <a:ext cx="133351" cy="6351"/>
          </a:xfrm>
          <a:custGeom>
            <a:avLst/>
            <a:gdLst/>
            <a:ahLst/>
            <a:cxnLst/>
            <a:rect l="0" t="0" r="0" b="0"/>
            <a:pathLst>
              <a:path w="133351" h="6351">
                <a:moveTo>
                  <a:pt x="0" y="6350"/>
                </a:moveTo>
                <a:lnTo>
                  <a:pt x="0" y="6350"/>
                </a:lnTo>
                <a:lnTo>
                  <a:pt x="44812" y="6350"/>
                </a:lnTo>
                <a:lnTo>
                  <a:pt x="89520" y="1986"/>
                </a:lnTo>
                <a:lnTo>
                  <a:pt x="133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SMARTInkShape-Group528">
            <a:extLst>
              <a:ext uri="{FF2B5EF4-FFF2-40B4-BE49-F238E27FC236}">
                <a16:creationId xmlns:a16="http://schemas.microsoft.com/office/drawing/2014/main" xmlns="" id="{FABE7A2B-F1FC-4F89-9A6B-C2995A6B15D5}"/>
              </a:ext>
            </a:extLst>
          </p:cNvPr>
          <p:cNvGrpSpPr/>
          <p:nvPr/>
        </p:nvGrpSpPr>
        <p:grpSpPr>
          <a:xfrm>
            <a:off x="7524750" y="5214233"/>
            <a:ext cx="1092201" cy="1224668"/>
            <a:chOff x="7524750" y="5214233"/>
            <a:chExt cx="1092201" cy="1224668"/>
          </a:xfrm>
        </p:grpSpPr>
        <p:sp>
          <p:nvSpPr>
            <p:cNvPr id="206" name="SMARTInkShape-3909">
              <a:extLst>
                <a:ext uri="{FF2B5EF4-FFF2-40B4-BE49-F238E27FC236}">
                  <a16:creationId xmlns:a16="http://schemas.microsoft.com/office/drawing/2014/main" xmlns="" id="{779D0FE8-573D-413E-A1A9-8B77EA4FBC3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013700" y="62611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1881" y="12553"/>
                  </a:lnTo>
                  <a:lnTo>
                    <a:pt x="7840" y="57694"/>
                  </a:lnTo>
                  <a:lnTo>
                    <a:pt x="17299" y="102354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910">
              <a:extLst>
                <a:ext uri="{FF2B5EF4-FFF2-40B4-BE49-F238E27FC236}">
                  <a16:creationId xmlns:a16="http://schemas.microsoft.com/office/drawing/2014/main" xmlns="" id="{4BC4084A-B636-4CA3-BA5C-4701FBEBEA5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121650" y="62611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705" y="38974"/>
                  </a:lnTo>
                  <a:lnTo>
                    <a:pt x="5026" y="80214"/>
                  </a:lnTo>
                  <a:lnTo>
                    <a:pt x="7840" y="103496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911">
              <a:extLst>
                <a:ext uri="{FF2B5EF4-FFF2-40B4-BE49-F238E27FC236}">
                  <a16:creationId xmlns:a16="http://schemas.microsoft.com/office/drawing/2014/main" xmlns="" id="{81056396-52A2-405A-B0F5-DA3792BD553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147050" y="6210300"/>
              <a:ext cx="63648" cy="209551"/>
            </a:xfrm>
            <a:custGeom>
              <a:avLst/>
              <a:gdLst/>
              <a:ahLst/>
              <a:cxnLst/>
              <a:rect l="0" t="0" r="0" b="0"/>
              <a:pathLst>
                <a:path w="63648" h="209551">
                  <a:moveTo>
                    <a:pt x="31750" y="0"/>
                  </a:moveTo>
                  <a:lnTo>
                    <a:pt x="31750" y="0"/>
                  </a:lnTo>
                  <a:lnTo>
                    <a:pt x="41888" y="11551"/>
                  </a:lnTo>
                  <a:lnTo>
                    <a:pt x="53411" y="34623"/>
                  </a:lnTo>
                  <a:lnTo>
                    <a:pt x="63647" y="75248"/>
                  </a:lnTo>
                  <a:lnTo>
                    <a:pt x="62446" y="118173"/>
                  </a:lnTo>
                  <a:lnTo>
                    <a:pt x="52056" y="156606"/>
                  </a:lnTo>
                  <a:lnTo>
                    <a:pt x="32435" y="185082"/>
                  </a:lnTo>
                  <a:lnTo>
                    <a:pt x="14314" y="20167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912">
              <a:extLst>
                <a:ext uri="{FF2B5EF4-FFF2-40B4-BE49-F238E27FC236}">
                  <a16:creationId xmlns:a16="http://schemas.microsoft.com/office/drawing/2014/main" xmlns="" id="{8371847F-54AA-452A-AC6E-770D36B23FF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318500" y="63309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0"/>
                  </a:moveTo>
                  <a:lnTo>
                    <a:pt x="0" y="0"/>
                  </a:lnTo>
                  <a:lnTo>
                    <a:pt x="47071" y="5026"/>
                  </a:lnTo>
                  <a:lnTo>
                    <a:pt x="93441" y="5959"/>
                  </a:lnTo>
                  <a:lnTo>
                    <a:pt x="137987" y="6234"/>
                  </a:lnTo>
                  <a:lnTo>
                    <a:pt x="171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913">
              <a:extLst>
                <a:ext uri="{FF2B5EF4-FFF2-40B4-BE49-F238E27FC236}">
                  <a16:creationId xmlns:a16="http://schemas.microsoft.com/office/drawing/2014/main" xmlns="" id="{0DCB4F8A-1AEE-4B0C-A7D6-DCB2A69FC1C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407400" y="6239561"/>
              <a:ext cx="31751" cy="199340"/>
            </a:xfrm>
            <a:custGeom>
              <a:avLst/>
              <a:gdLst/>
              <a:ahLst/>
              <a:cxnLst/>
              <a:rect l="0" t="0" r="0" b="0"/>
              <a:pathLst>
                <a:path w="31751" h="199340">
                  <a:moveTo>
                    <a:pt x="0" y="8839"/>
                  </a:moveTo>
                  <a:lnTo>
                    <a:pt x="0" y="8839"/>
                  </a:lnTo>
                  <a:lnTo>
                    <a:pt x="8838" y="0"/>
                  </a:lnTo>
                  <a:lnTo>
                    <a:pt x="10831" y="124"/>
                  </a:lnTo>
                  <a:lnTo>
                    <a:pt x="12865" y="1619"/>
                  </a:lnTo>
                  <a:lnTo>
                    <a:pt x="14927" y="4025"/>
                  </a:lnTo>
                  <a:lnTo>
                    <a:pt x="18236" y="33941"/>
                  </a:lnTo>
                  <a:lnTo>
                    <a:pt x="19514" y="69193"/>
                  </a:lnTo>
                  <a:lnTo>
                    <a:pt x="23343" y="112643"/>
                  </a:lnTo>
                  <a:lnTo>
                    <a:pt x="24993" y="158121"/>
                  </a:lnTo>
                  <a:lnTo>
                    <a:pt x="27160" y="181952"/>
                  </a:lnTo>
                  <a:lnTo>
                    <a:pt x="31750" y="199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914">
              <a:extLst>
                <a:ext uri="{FF2B5EF4-FFF2-40B4-BE49-F238E27FC236}">
                  <a16:creationId xmlns:a16="http://schemas.microsoft.com/office/drawing/2014/main" xmlns="" id="{A85F4CEB-3D2E-48E0-9A80-C3B928AD49E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540750" y="6229350"/>
              <a:ext cx="31751" cy="190501"/>
            </a:xfrm>
            <a:custGeom>
              <a:avLst/>
              <a:gdLst/>
              <a:ahLst/>
              <a:cxnLst/>
              <a:rect l="0" t="0" r="0" b="0"/>
              <a:pathLst>
                <a:path w="31751" h="190501">
                  <a:moveTo>
                    <a:pt x="0" y="0"/>
                  </a:moveTo>
                  <a:lnTo>
                    <a:pt x="0" y="0"/>
                  </a:lnTo>
                  <a:lnTo>
                    <a:pt x="9433" y="16621"/>
                  </a:lnTo>
                  <a:lnTo>
                    <a:pt x="18823" y="58055"/>
                  </a:lnTo>
                  <a:lnTo>
                    <a:pt x="23451" y="101867"/>
                  </a:lnTo>
                  <a:lnTo>
                    <a:pt x="24823" y="142366"/>
                  </a:lnTo>
                  <a:lnTo>
                    <a:pt x="317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915">
              <a:extLst>
                <a:ext uri="{FF2B5EF4-FFF2-40B4-BE49-F238E27FC236}">
                  <a16:creationId xmlns:a16="http://schemas.microsoft.com/office/drawing/2014/main" xmlns="" id="{9C56C0DE-6C1F-48DD-9BF7-D41BC92FE12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975600" y="63246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2246" y="29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916">
              <a:extLst>
                <a:ext uri="{FF2B5EF4-FFF2-40B4-BE49-F238E27FC236}">
                  <a16:creationId xmlns:a16="http://schemas.microsoft.com/office/drawing/2014/main" xmlns="" id="{B5F28A79-37BE-4005-9991-6703874047E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804179" y="6251258"/>
              <a:ext cx="86157" cy="119979"/>
            </a:xfrm>
            <a:custGeom>
              <a:avLst/>
              <a:gdLst/>
              <a:ahLst/>
              <a:cxnLst/>
              <a:rect l="0" t="0" r="0" b="0"/>
              <a:pathLst>
                <a:path w="86157" h="119979">
                  <a:moveTo>
                    <a:pt x="12671" y="16192"/>
                  </a:moveTo>
                  <a:lnTo>
                    <a:pt x="12671" y="16192"/>
                  </a:lnTo>
                  <a:lnTo>
                    <a:pt x="3832" y="37240"/>
                  </a:lnTo>
                  <a:lnTo>
                    <a:pt x="478" y="79188"/>
                  </a:lnTo>
                  <a:lnTo>
                    <a:pt x="0" y="119978"/>
                  </a:lnTo>
                  <a:lnTo>
                    <a:pt x="697" y="119955"/>
                  </a:lnTo>
                  <a:lnTo>
                    <a:pt x="3351" y="116166"/>
                  </a:lnTo>
                  <a:lnTo>
                    <a:pt x="9693" y="73762"/>
                  </a:lnTo>
                  <a:lnTo>
                    <a:pt x="20020" y="37249"/>
                  </a:lnTo>
                  <a:lnTo>
                    <a:pt x="28637" y="17790"/>
                  </a:lnTo>
                  <a:lnTo>
                    <a:pt x="39524" y="6789"/>
                  </a:lnTo>
                  <a:lnTo>
                    <a:pt x="50810" y="0"/>
                  </a:lnTo>
                  <a:lnTo>
                    <a:pt x="55030" y="458"/>
                  </a:lnTo>
                  <a:lnTo>
                    <a:pt x="65364" y="4731"/>
                  </a:lnTo>
                  <a:lnTo>
                    <a:pt x="75131" y="15096"/>
                  </a:lnTo>
                  <a:lnTo>
                    <a:pt x="79711" y="21812"/>
                  </a:lnTo>
                  <a:lnTo>
                    <a:pt x="86156" y="51489"/>
                  </a:lnTo>
                  <a:lnTo>
                    <a:pt x="82521" y="98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917">
              <a:extLst>
                <a:ext uri="{FF2B5EF4-FFF2-40B4-BE49-F238E27FC236}">
                  <a16:creationId xmlns:a16="http://schemas.microsoft.com/office/drawing/2014/main" xmlns="" id="{382D27B3-7E8B-4A06-B8AF-AA20C21AB2E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662749" y="6211443"/>
              <a:ext cx="71552" cy="176658"/>
            </a:xfrm>
            <a:custGeom>
              <a:avLst/>
              <a:gdLst/>
              <a:ahLst/>
              <a:cxnLst/>
              <a:rect l="0" t="0" r="0" b="0"/>
              <a:pathLst>
                <a:path w="71552" h="176658">
                  <a:moveTo>
                    <a:pt x="71551" y="11557"/>
                  </a:moveTo>
                  <a:lnTo>
                    <a:pt x="71551" y="11557"/>
                  </a:lnTo>
                  <a:lnTo>
                    <a:pt x="71551" y="8186"/>
                  </a:lnTo>
                  <a:lnTo>
                    <a:pt x="69670" y="4650"/>
                  </a:lnTo>
                  <a:lnTo>
                    <a:pt x="68180" y="2718"/>
                  </a:lnTo>
                  <a:lnTo>
                    <a:pt x="64643" y="573"/>
                  </a:lnTo>
                  <a:lnTo>
                    <a:pt x="62712" y="0"/>
                  </a:lnTo>
                  <a:lnTo>
                    <a:pt x="60719" y="325"/>
                  </a:lnTo>
                  <a:lnTo>
                    <a:pt x="46980" y="7795"/>
                  </a:lnTo>
                  <a:lnTo>
                    <a:pt x="35186" y="20556"/>
                  </a:lnTo>
                  <a:lnTo>
                    <a:pt x="14901" y="59039"/>
                  </a:lnTo>
                  <a:lnTo>
                    <a:pt x="2636" y="105524"/>
                  </a:lnTo>
                  <a:lnTo>
                    <a:pt x="0" y="126698"/>
                  </a:lnTo>
                  <a:lnTo>
                    <a:pt x="3532" y="145516"/>
                  </a:lnTo>
                  <a:lnTo>
                    <a:pt x="13568" y="161406"/>
                  </a:lnTo>
                  <a:lnTo>
                    <a:pt x="20195" y="168606"/>
                  </a:lnTo>
                  <a:lnTo>
                    <a:pt x="28847" y="172701"/>
                  </a:lnTo>
                  <a:lnTo>
                    <a:pt x="71551" y="176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918">
              <a:extLst>
                <a:ext uri="{FF2B5EF4-FFF2-40B4-BE49-F238E27FC236}">
                  <a16:creationId xmlns:a16="http://schemas.microsoft.com/office/drawing/2014/main" xmlns="" id="{6A7B5A7E-262F-40C3-BC44-BD2CF8F2BF3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524750" y="6027110"/>
              <a:ext cx="1092201" cy="30791"/>
            </a:xfrm>
            <a:custGeom>
              <a:avLst/>
              <a:gdLst/>
              <a:ahLst/>
              <a:cxnLst/>
              <a:rect l="0" t="0" r="0" b="0"/>
              <a:pathLst>
                <a:path w="1092201" h="30791">
                  <a:moveTo>
                    <a:pt x="0" y="11740"/>
                  </a:moveTo>
                  <a:lnTo>
                    <a:pt x="0" y="11740"/>
                  </a:lnTo>
                  <a:lnTo>
                    <a:pt x="0" y="6273"/>
                  </a:lnTo>
                  <a:lnTo>
                    <a:pt x="41837" y="1200"/>
                  </a:lnTo>
                  <a:lnTo>
                    <a:pt x="65286" y="481"/>
                  </a:lnTo>
                  <a:lnTo>
                    <a:pt x="92207" y="0"/>
                  </a:lnTo>
                  <a:lnTo>
                    <a:pt x="129911" y="386"/>
                  </a:lnTo>
                  <a:lnTo>
                    <a:pt x="174801" y="1348"/>
                  </a:lnTo>
                  <a:lnTo>
                    <a:pt x="224484" y="2696"/>
                  </a:lnTo>
                  <a:lnTo>
                    <a:pt x="281594" y="4300"/>
                  </a:lnTo>
                  <a:lnTo>
                    <a:pt x="343658" y="6074"/>
                  </a:lnTo>
                  <a:lnTo>
                    <a:pt x="409022" y="7963"/>
                  </a:lnTo>
                  <a:lnTo>
                    <a:pt x="475880" y="9927"/>
                  </a:lnTo>
                  <a:lnTo>
                    <a:pt x="543737" y="11943"/>
                  </a:lnTo>
                  <a:lnTo>
                    <a:pt x="612258" y="13992"/>
                  </a:lnTo>
                  <a:lnTo>
                    <a:pt x="677694" y="16064"/>
                  </a:lnTo>
                  <a:lnTo>
                    <a:pt x="741073" y="18150"/>
                  </a:lnTo>
                  <a:lnTo>
                    <a:pt x="803083" y="20246"/>
                  </a:lnTo>
                  <a:lnTo>
                    <a:pt x="857827" y="21645"/>
                  </a:lnTo>
                  <a:lnTo>
                    <a:pt x="907729" y="22575"/>
                  </a:lnTo>
                  <a:lnTo>
                    <a:pt x="954402" y="23197"/>
                  </a:lnTo>
                  <a:lnTo>
                    <a:pt x="990457" y="24318"/>
                  </a:lnTo>
                  <a:lnTo>
                    <a:pt x="1019433" y="25769"/>
                  </a:lnTo>
                  <a:lnTo>
                    <a:pt x="1059859" y="28559"/>
                  </a:lnTo>
                  <a:lnTo>
                    <a:pt x="1092200" y="30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919">
              <a:extLst>
                <a:ext uri="{FF2B5EF4-FFF2-40B4-BE49-F238E27FC236}">
                  <a16:creationId xmlns:a16="http://schemas.microsoft.com/office/drawing/2014/main" xmlns="" id="{1B79AF9A-4EAF-4720-A622-C904410527E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566148" y="5235379"/>
              <a:ext cx="38103" cy="155772"/>
            </a:xfrm>
            <a:custGeom>
              <a:avLst/>
              <a:gdLst/>
              <a:ahLst/>
              <a:cxnLst/>
              <a:rect l="0" t="0" r="0" b="0"/>
              <a:pathLst>
                <a:path w="38103" h="15577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1413" y="418"/>
                  </a:lnTo>
                  <a:lnTo>
                    <a:pt x="6743" y="4647"/>
                  </a:lnTo>
                  <a:lnTo>
                    <a:pt x="14307" y="18331"/>
                  </a:lnTo>
                  <a:lnTo>
                    <a:pt x="21773" y="56420"/>
                  </a:lnTo>
                  <a:lnTo>
                    <a:pt x="21680" y="98647"/>
                  </a:lnTo>
                  <a:lnTo>
                    <a:pt x="28062" y="128497"/>
                  </a:lnTo>
                  <a:lnTo>
                    <a:pt x="38102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920">
              <a:extLst>
                <a:ext uri="{FF2B5EF4-FFF2-40B4-BE49-F238E27FC236}">
                  <a16:creationId xmlns:a16="http://schemas.microsoft.com/office/drawing/2014/main" xmlns="" id="{58F241B2-151F-4852-AFE9-C3C1CC338E1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407400" y="521970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1933" y="52686"/>
                  </a:lnTo>
                  <a:lnTo>
                    <a:pt x="17644" y="93506"/>
                  </a:lnTo>
                  <a:lnTo>
                    <a:pt x="18866" y="140454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921">
              <a:extLst>
                <a:ext uri="{FF2B5EF4-FFF2-40B4-BE49-F238E27FC236}">
                  <a16:creationId xmlns:a16="http://schemas.microsoft.com/office/drawing/2014/main" xmlns="" id="{C9E331FD-7F0C-44B1-A05A-8254270DC7D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331200" y="5309483"/>
              <a:ext cx="127001" cy="18168"/>
            </a:xfrm>
            <a:custGeom>
              <a:avLst/>
              <a:gdLst/>
              <a:ahLst/>
              <a:cxnLst/>
              <a:rect l="0" t="0" r="0" b="0"/>
              <a:pathLst>
                <a:path w="127001" h="181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53172" y="4360"/>
                  </a:lnTo>
                  <a:lnTo>
                    <a:pt x="95301" y="12017"/>
                  </a:lnTo>
                  <a:lnTo>
                    <a:pt x="12700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922">
              <a:extLst>
                <a:ext uri="{FF2B5EF4-FFF2-40B4-BE49-F238E27FC236}">
                  <a16:creationId xmlns:a16="http://schemas.microsoft.com/office/drawing/2014/main" xmlns="" id="{E372C10E-B653-4250-8AE2-927DFC54281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191500" y="5235379"/>
              <a:ext cx="39519" cy="149422"/>
            </a:xfrm>
            <a:custGeom>
              <a:avLst/>
              <a:gdLst/>
              <a:ahLst/>
              <a:cxnLst/>
              <a:rect l="0" t="0" r="0" b="0"/>
              <a:pathLst>
                <a:path w="39519" h="149422">
                  <a:moveTo>
                    <a:pt x="12700" y="3371"/>
                  </a:moveTo>
                  <a:lnTo>
                    <a:pt x="12700" y="3371"/>
                  </a:lnTo>
                  <a:lnTo>
                    <a:pt x="12698" y="0"/>
                  </a:lnTo>
                  <a:lnTo>
                    <a:pt x="14111" y="418"/>
                  </a:lnTo>
                  <a:lnTo>
                    <a:pt x="19441" y="4647"/>
                  </a:lnTo>
                  <a:lnTo>
                    <a:pt x="30376" y="21701"/>
                  </a:lnTo>
                  <a:lnTo>
                    <a:pt x="39182" y="51371"/>
                  </a:lnTo>
                  <a:lnTo>
                    <a:pt x="39518" y="83601"/>
                  </a:lnTo>
                  <a:lnTo>
                    <a:pt x="28407" y="115494"/>
                  </a:lnTo>
                  <a:lnTo>
                    <a:pt x="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923">
              <a:extLst>
                <a:ext uri="{FF2B5EF4-FFF2-40B4-BE49-F238E27FC236}">
                  <a16:creationId xmlns:a16="http://schemas.microsoft.com/office/drawing/2014/main" xmlns="" id="{B71A19A4-53C6-4059-9811-611E794E483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153400" y="52641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1881" y="41427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924">
              <a:extLst>
                <a:ext uri="{FF2B5EF4-FFF2-40B4-BE49-F238E27FC236}">
                  <a16:creationId xmlns:a16="http://schemas.microsoft.com/office/drawing/2014/main" xmlns="" id="{8767E5ED-2658-4FBB-8934-80BB51E2DFD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647522" y="5539189"/>
              <a:ext cx="404279" cy="308288"/>
            </a:xfrm>
            <a:custGeom>
              <a:avLst/>
              <a:gdLst/>
              <a:ahLst/>
              <a:cxnLst/>
              <a:rect l="0" t="0" r="0" b="0"/>
              <a:pathLst>
                <a:path w="404279" h="308288">
                  <a:moveTo>
                    <a:pt x="169328" y="48811"/>
                  </a:moveTo>
                  <a:lnTo>
                    <a:pt x="169328" y="48811"/>
                  </a:lnTo>
                  <a:lnTo>
                    <a:pt x="168623" y="22785"/>
                  </a:lnTo>
                  <a:lnTo>
                    <a:pt x="165957" y="13490"/>
                  </a:lnTo>
                  <a:lnTo>
                    <a:pt x="160539" y="6536"/>
                  </a:lnTo>
                  <a:lnTo>
                    <a:pt x="157118" y="3696"/>
                  </a:lnTo>
                  <a:lnTo>
                    <a:pt x="152721" y="2506"/>
                  </a:lnTo>
                  <a:lnTo>
                    <a:pt x="142190" y="3066"/>
                  </a:lnTo>
                  <a:lnTo>
                    <a:pt x="106634" y="25794"/>
                  </a:lnTo>
                  <a:lnTo>
                    <a:pt x="68986" y="59865"/>
                  </a:lnTo>
                  <a:lnTo>
                    <a:pt x="45944" y="91823"/>
                  </a:lnTo>
                  <a:lnTo>
                    <a:pt x="27707" y="127194"/>
                  </a:lnTo>
                  <a:lnTo>
                    <a:pt x="13252" y="164081"/>
                  </a:lnTo>
                  <a:lnTo>
                    <a:pt x="2123" y="201642"/>
                  </a:lnTo>
                  <a:lnTo>
                    <a:pt x="0" y="235740"/>
                  </a:lnTo>
                  <a:lnTo>
                    <a:pt x="5172" y="265946"/>
                  </a:lnTo>
                  <a:lnTo>
                    <a:pt x="16877" y="291130"/>
                  </a:lnTo>
                  <a:lnTo>
                    <a:pt x="26772" y="299257"/>
                  </a:lnTo>
                  <a:lnTo>
                    <a:pt x="52817" y="308287"/>
                  </a:lnTo>
                  <a:lnTo>
                    <a:pt x="83208" y="306657"/>
                  </a:lnTo>
                  <a:lnTo>
                    <a:pt x="114824" y="296053"/>
                  </a:lnTo>
                  <a:lnTo>
                    <a:pt x="158980" y="261612"/>
                  </a:lnTo>
                  <a:lnTo>
                    <a:pt x="194327" y="214560"/>
                  </a:lnTo>
                  <a:lnTo>
                    <a:pt x="213835" y="176569"/>
                  </a:lnTo>
                  <a:lnTo>
                    <a:pt x="224387" y="136167"/>
                  </a:lnTo>
                  <a:lnTo>
                    <a:pt x="226959" y="96808"/>
                  </a:lnTo>
                  <a:lnTo>
                    <a:pt x="221047" y="62852"/>
                  </a:lnTo>
                  <a:lnTo>
                    <a:pt x="205818" y="22709"/>
                  </a:lnTo>
                  <a:lnTo>
                    <a:pt x="197887" y="13772"/>
                  </a:lnTo>
                  <a:lnTo>
                    <a:pt x="177788" y="1958"/>
                  </a:lnTo>
                  <a:lnTo>
                    <a:pt x="152862" y="0"/>
                  </a:lnTo>
                  <a:lnTo>
                    <a:pt x="126026" y="5245"/>
                  </a:lnTo>
                  <a:lnTo>
                    <a:pt x="99988" y="16983"/>
                  </a:lnTo>
                  <a:lnTo>
                    <a:pt x="68271" y="46201"/>
                  </a:lnTo>
                  <a:lnTo>
                    <a:pt x="51112" y="78298"/>
                  </a:lnTo>
                  <a:lnTo>
                    <a:pt x="50301" y="88224"/>
                  </a:lnTo>
                  <a:lnTo>
                    <a:pt x="55043" y="106780"/>
                  </a:lnTo>
                  <a:lnTo>
                    <a:pt x="62799" y="113562"/>
                  </a:lnTo>
                  <a:lnTo>
                    <a:pt x="86469" y="122980"/>
                  </a:lnTo>
                  <a:lnTo>
                    <a:pt x="127093" y="121991"/>
                  </a:lnTo>
                  <a:lnTo>
                    <a:pt x="151755" y="118764"/>
                  </a:lnTo>
                  <a:lnTo>
                    <a:pt x="181602" y="113791"/>
                  </a:lnTo>
                  <a:lnTo>
                    <a:pt x="214905" y="107654"/>
                  </a:lnTo>
                  <a:lnTo>
                    <a:pt x="250512" y="100738"/>
                  </a:lnTo>
                  <a:lnTo>
                    <a:pt x="283423" y="94014"/>
                  </a:lnTo>
                  <a:lnTo>
                    <a:pt x="314535" y="87413"/>
                  </a:lnTo>
                  <a:lnTo>
                    <a:pt x="344451" y="80895"/>
                  </a:lnTo>
                  <a:lnTo>
                    <a:pt x="404278" y="67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925">
              <a:extLst>
                <a:ext uri="{FF2B5EF4-FFF2-40B4-BE49-F238E27FC236}">
                  <a16:creationId xmlns:a16="http://schemas.microsoft.com/office/drawing/2014/main" xmlns="" id="{8614C081-D981-4717-8FE1-4EC1A6F11CD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658982" y="5314950"/>
              <a:ext cx="113419" cy="19051"/>
            </a:xfrm>
            <a:custGeom>
              <a:avLst/>
              <a:gdLst/>
              <a:ahLst/>
              <a:cxnLst/>
              <a:rect l="0" t="0" r="0" b="0"/>
              <a:pathLst>
                <a:path w="1134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2750" y="19050"/>
                  </a:lnTo>
                  <a:lnTo>
                    <a:pt x="47941" y="12583"/>
                  </a:lnTo>
                  <a:lnTo>
                    <a:pt x="95528" y="3939"/>
                  </a:lnTo>
                  <a:lnTo>
                    <a:pt x="113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926">
              <a:extLst>
                <a:ext uri="{FF2B5EF4-FFF2-40B4-BE49-F238E27FC236}">
                  <a16:creationId xmlns:a16="http://schemas.microsoft.com/office/drawing/2014/main" xmlns="" id="{D8B7E841-12DB-4F9D-B587-5080DE060F2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837601" y="5214233"/>
              <a:ext cx="55450" cy="157868"/>
            </a:xfrm>
            <a:custGeom>
              <a:avLst/>
              <a:gdLst/>
              <a:ahLst/>
              <a:cxnLst/>
              <a:rect l="0" t="0" r="0" b="0"/>
              <a:pathLst>
                <a:path w="55450" h="157868">
                  <a:moveTo>
                    <a:pt x="55449" y="5467"/>
                  </a:moveTo>
                  <a:lnTo>
                    <a:pt x="55449" y="5467"/>
                  </a:lnTo>
                  <a:lnTo>
                    <a:pt x="52078" y="2096"/>
                  </a:lnTo>
                  <a:lnTo>
                    <a:pt x="48541" y="441"/>
                  </a:lnTo>
                  <a:lnTo>
                    <a:pt x="46610" y="0"/>
                  </a:lnTo>
                  <a:lnTo>
                    <a:pt x="33780" y="2749"/>
                  </a:lnTo>
                  <a:lnTo>
                    <a:pt x="24417" y="11785"/>
                  </a:lnTo>
                  <a:lnTo>
                    <a:pt x="6908" y="43952"/>
                  </a:lnTo>
                  <a:lnTo>
                    <a:pt x="0" y="84278"/>
                  </a:lnTo>
                  <a:lnTo>
                    <a:pt x="214" y="114975"/>
                  </a:lnTo>
                  <a:lnTo>
                    <a:pt x="5264" y="133394"/>
                  </a:lnTo>
                  <a:lnTo>
                    <a:pt x="12213" y="145345"/>
                  </a:lnTo>
                  <a:lnTo>
                    <a:pt x="16041" y="149519"/>
                  </a:lnTo>
                  <a:lnTo>
                    <a:pt x="27822" y="154157"/>
                  </a:lnTo>
                  <a:lnTo>
                    <a:pt x="49099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927">
              <a:extLst>
                <a:ext uri="{FF2B5EF4-FFF2-40B4-BE49-F238E27FC236}">
                  <a16:creationId xmlns:a16="http://schemas.microsoft.com/office/drawing/2014/main" xmlns="" id="{489D6FFB-5B98-4FB1-BE00-C1E2ABF0A78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925062" y="5250728"/>
              <a:ext cx="56889" cy="108673"/>
            </a:xfrm>
            <a:custGeom>
              <a:avLst/>
              <a:gdLst/>
              <a:ahLst/>
              <a:cxnLst/>
              <a:rect l="0" t="0" r="0" b="0"/>
              <a:pathLst>
                <a:path w="56889" h="108673">
                  <a:moveTo>
                    <a:pt x="6088" y="26122"/>
                  </a:moveTo>
                  <a:lnTo>
                    <a:pt x="6088" y="26122"/>
                  </a:lnTo>
                  <a:lnTo>
                    <a:pt x="6088" y="69155"/>
                  </a:lnTo>
                  <a:lnTo>
                    <a:pt x="5383" y="87791"/>
                  </a:lnTo>
                  <a:lnTo>
                    <a:pt x="620" y="100269"/>
                  </a:lnTo>
                  <a:lnTo>
                    <a:pt x="326" y="99542"/>
                  </a:lnTo>
                  <a:lnTo>
                    <a:pt x="0" y="94971"/>
                  </a:lnTo>
                  <a:lnTo>
                    <a:pt x="8598" y="47995"/>
                  </a:lnTo>
                  <a:lnTo>
                    <a:pt x="18840" y="7017"/>
                  </a:lnTo>
                  <a:lnTo>
                    <a:pt x="22339" y="696"/>
                  </a:lnTo>
                  <a:lnTo>
                    <a:pt x="23271" y="0"/>
                  </a:lnTo>
                  <a:lnTo>
                    <a:pt x="23893" y="240"/>
                  </a:lnTo>
                  <a:lnTo>
                    <a:pt x="42705" y="30565"/>
                  </a:lnTo>
                  <a:lnTo>
                    <a:pt x="53355" y="61859"/>
                  </a:lnTo>
                  <a:lnTo>
                    <a:pt x="56888" y="10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928">
              <a:extLst>
                <a:ext uri="{FF2B5EF4-FFF2-40B4-BE49-F238E27FC236}">
                  <a16:creationId xmlns:a16="http://schemas.microsoft.com/office/drawing/2014/main" xmlns="" id="{61375492-2185-42B5-8E5F-CDB1F6217C0B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032750" y="5308600"/>
              <a:ext cx="69851" cy="9835"/>
            </a:xfrm>
            <a:custGeom>
              <a:avLst/>
              <a:gdLst/>
              <a:ahLst/>
              <a:cxnLst/>
              <a:rect l="0" t="0" r="0" b="0"/>
              <a:pathLst>
                <a:path w="69851" h="9835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4845" y="9834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929">
              <a:extLst>
                <a:ext uri="{FF2B5EF4-FFF2-40B4-BE49-F238E27FC236}">
                  <a16:creationId xmlns:a16="http://schemas.microsoft.com/office/drawing/2014/main" xmlns="" id="{7D2D17AF-5B20-408C-B069-8C7DD58E635A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070850" y="525780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14926" y="42063"/>
                  </a:lnTo>
                  <a:lnTo>
                    <a:pt x="23533" y="82793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529">
            <a:extLst>
              <a:ext uri="{FF2B5EF4-FFF2-40B4-BE49-F238E27FC236}">
                <a16:creationId xmlns:a16="http://schemas.microsoft.com/office/drawing/2014/main" xmlns="" id="{0CF9C263-2F5C-4B47-8DAD-630FB1E7763A}"/>
              </a:ext>
            </a:extLst>
          </p:cNvPr>
          <p:cNvGrpSpPr/>
          <p:nvPr/>
        </p:nvGrpSpPr>
        <p:grpSpPr>
          <a:xfrm>
            <a:off x="6875112" y="5557333"/>
            <a:ext cx="382939" cy="269086"/>
            <a:chOff x="6875112" y="5557333"/>
            <a:chExt cx="382939" cy="269086"/>
          </a:xfrm>
        </p:grpSpPr>
        <p:sp>
          <p:nvSpPr>
            <p:cNvPr id="228" name="SMARTInkShape-3930">
              <a:extLst>
                <a:ext uri="{FF2B5EF4-FFF2-40B4-BE49-F238E27FC236}">
                  <a16:creationId xmlns:a16="http://schemas.microsoft.com/office/drawing/2014/main" xmlns="" id="{787F7C79-E252-4901-AFD0-4BE201D88DA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245350" y="5759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6350"/>
                  </a:lnTo>
                  <a:lnTo>
                    <a:pt x="5792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931">
              <a:extLst>
                <a:ext uri="{FF2B5EF4-FFF2-40B4-BE49-F238E27FC236}">
                  <a16:creationId xmlns:a16="http://schemas.microsoft.com/office/drawing/2014/main" xmlns="" id="{5DBB404E-F7EA-4975-80EC-2AA22DFF14A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875112" y="5557333"/>
              <a:ext cx="240546" cy="269086"/>
            </a:xfrm>
            <a:custGeom>
              <a:avLst/>
              <a:gdLst/>
              <a:ahLst/>
              <a:cxnLst/>
              <a:rect l="0" t="0" r="0" b="0"/>
              <a:pathLst>
                <a:path w="240546" h="269086">
                  <a:moveTo>
                    <a:pt x="236888" y="30667"/>
                  </a:moveTo>
                  <a:lnTo>
                    <a:pt x="236888" y="30667"/>
                  </a:lnTo>
                  <a:lnTo>
                    <a:pt x="237593" y="20528"/>
                  </a:lnTo>
                  <a:lnTo>
                    <a:pt x="240545" y="10416"/>
                  </a:lnTo>
                  <a:lnTo>
                    <a:pt x="240033" y="8701"/>
                  </a:lnTo>
                  <a:lnTo>
                    <a:pt x="236874" y="6087"/>
                  </a:lnTo>
                  <a:lnTo>
                    <a:pt x="227162" y="1355"/>
                  </a:lnTo>
                  <a:lnTo>
                    <a:pt x="219394" y="0"/>
                  </a:lnTo>
                  <a:lnTo>
                    <a:pt x="193605" y="5980"/>
                  </a:lnTo>
                  <a:lnTo>
                    <a:pt x="149039" y="26802"/>
                  </a:lnTo>
                  <a:lnTo>
                    <a:pt x="115764" y="49176"/>
                  </a:lnTo>
                  <a:lnTo>
                    <a:pt x="69061" y="89538"/>
                  </a:lnTo>
                  <a:lnTo>
                    <a:pt x="34055" y="132777"/>
                  </a:lnTo>
                  <a:lnTo>
                    <a:pt x="10279" y="176868"/>
                  </a:lnTo>
                  <a:lnTo>
                    <a:pt x="0" y="204301"/>
                  </a:lnTo>
                  <a:lnTo>
                    <a:pt x="136" y="225900"/>
                  </a:lnTo>
                  <a:lnTo>
                    <a:pt x="8662" y="243026"/>
                  </a:lnTo>
                  <a:lnTo>
                    <a:pt x="14888" y="250556"/>
                  </a:lnTo>
                  <a:lnTo>
                    <a:pt x="34975" y="260805"/>
                  </a:lnTo>
                  <a:lnTo>
                    <a:pt x="75932" y="268660"/>
                  </a:lnTo>
                  <a:lnTo>
                    <a:pt x="108203" y="269085"/>
                  </a:lnTo>
                  <a:lnTo>
                    <a:pt x="155719" y="262804"/>
                  </a:lnTo>
                  <a:lnTo>
                    <a:pt x="179738" y="259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530">
            <a:extLst>
              <a:ext uri="{FF2B5EF4-FFF2-40B4-BE49-F238E27FC236}">
                <a16:creationId xmlns:a16="http://schemas.microsoft.com/office/drawing/2014/main" xmlns="" id="{0BFEF7F6-6392-4B82-9985-8945D7EE0E63}"/>
              </a:ext>
            </a:extLst>
          </p:cNvPr>
          <p:cNvGrpSpPr/>
          <p:nvPr/>
        </p:nvGrpSpPr>
        <p:grpSpPr>
          <a:xfrm>
            <a:off x="6121400" y="5657850"/>
            <a:ext cx="184151" cy="139701"/>
            <a:chOff x="6121400" y="5657850"/>
            <a:chExt cx="184151" cy="139701"/>
          </a:xfrm>
        </p:grpSpPr>
        <p:sp>
          <p:nvSpPr>
            <p:cNvPr id="231" name="SMARTInkShape-3932">
              <a:extLst>
                <a:ext uri="{FF2B5EF4-FFF2-40B4-BE49-F238E27FC236}">
                  <a16:creationId xmlns:a16="http://schemas.microsoft.com/office/drawing/2014/main" xmlns="" id="{3D37577C-051A-41B0-AC77-273B41EE0E2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134100" y="57785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46740" y="12309"/>
                  </a:lnTo>
                  <a:lnTo>
                    <a:pt x="87566" y="7117"/>
                  </a:lnTo>
                  <a:lnTo>
                    <a:pt x="127113" y="316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933">
              <a:extLst>
                <a:ext uri="{FF2B5EF4-FFF2-40B4-BE49-F238E27FC236}">
                  <a16:creationId xmlns:a16="http://schemas.microsoft.com/office/drawing/2014/main" xmlns="" id="{8B39D665-4AF2-4B29-92ED-07D0216DDAA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121400" y="565785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46161" y="15849"/>
                  </a:lnTo>
                  <a:lnTo>
                    <a:pt x="79311" y="7985"/>
                  </a:lnTo>
                  <a:lnTo>
                    <a:pt x="119445" y="354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531">
            <a:extLst>
              <a:ext uri="{FF2B5EF4-FFF2-40B4-BE49-F238E27FC236}">
                <a16:creationId xmlns:a16="http://schemas.microsoft.com/office/drawing/2014/main" xmlns="" id="{70AFC0EA-81A2-49A9-9BD7-F3272759CB46}"/>
              </a:ext>
            </a:extLst>
          </p:cNvPr>
          <p:cNvGrpSpPr/>
          <p:nvPr/>
        </p:nvGrpSpPr>
        <p:grpSpPr>
          <a:xfrm>
            <a:off x="4195662" y="5302250"/>
            <a:ext cx="1373289" cy="499998"/>
            <a:chOff x="4195662" y="5302250"/>
            <a:chExt cx="1373289" cy="499998"/>
          </a:xfrm>
        </p:grpSpPr>
        <p:sp>
          <p:nvSpPr>
            <p:cNvPr id="234" name="SMARTInkShape-3934">
              <a:extLst>
                <a:ext uri="{FF2B5EF4-FFF2-40B4-BE49-F238E27FC236}">
                  <a16:creationId xmlns:a16="http://schemas.microsoft.com/office/drawing/2014/main" xmlns="" id="{F2FFB88A-BB4F-480B-8BDE-7C969B87E12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366005" y="5555329"/>
              <a:ext cx="202946" cy="246919"/>
            </a:xfrm>
            <a:custGeom>
              <a:avLst/>
              <a:gdLst/>
              <a:ahLst/>
              <a:cxnLst/>
              <a:rect l="0" t="0" r="0" b="0"/>
              <a:pathLst>
                <a:path w="202946" h="246919">
                  <a:moveTo>
                    <a:pt x="101345" y="39021"/>
                  </a:moveTo>
                  <a:lnTo>
                    <a:pt x="101345" y="39021"/>
                  </a:lnTo>
                  <a:lnTo>
                    <a:pt x="91232" y="35650"/>
                  </a:lnTo>
                  <a:lnTo>
                    <a:pt x="71459" y="36924"/>
                  </a:lnTo>
                  <a:lnTo>
                    <a:pt x="47725" y="48513"/>
                  </a:lnTo>
                  <a:lnTo>
                    <a:pt x="22820" y="75465"/>
                  </a:lnTo>
                  <a:lnTo>
                    <a:pt x="4308" y="113632"/>
                  </a:lnTo>
                  <a:lnTo>
                    <a:pt x="0" y="156222"/>
                  </a:lnTo>
                  <a:lnTo>
                    <a:pt x="6562" y="196749"/>
                  </a:lnTo>
                  <a:lnTo>
                    <a:pt x="24186" y="228826"/>
                  </a:lnTo>
                  <a:lnTo>
                    <a:pt x="39300" y="241677"/>
                  </a:lnTo>
                  <a:lnTo>
                    <a:pt x="47282" y="246092"/>
                  </a:lnTo>
                  <a:lnTo>
                    <a:pt x="56836" y="246918"/>
                  </a:lnTo>
                  <a:lnTo>
                    <a:pt x="78741" y="242192"/>
                  </a:lnTo>
                  <a:lnTo>
                    <a:pt x="98825" y="225510"/>
                  </a:lnTo>
                  <a:lnTo>
                    <a:pt x="115748" y="199515"/>
                  </a:lnTo>
                  <a:lnTo>
                    <a:pt x="127972" y="164445"/>
                  </a:lnTo>
                  <a:lnTo>
                    <a:pt x="136227" y="121576"/>
                  </a:lnTo>
                  <a:lnTo>
                    <a:pt x="140131" y="78534"/>
                  </a:lnTo>
                  <a:lnTo>
                    <a:pt x="137163" y="45293"/>
                  </a:lnTo>
                  <a:lnTo>
                    <a:pt x="125495" y="22053"/>
                  </a:lnTo>
                  <a:lnTo>
                    <a:pt x="117445" y="12894"/>
                  </a:lnTo>
                  <a:lnTo>
                    <a:pt x="97212" y="2714"/>
                  </a:lnTo>
                  <a:lnTo>
                    <a:pt x="85889" y="0"/>
                  </a:lnTo>
                  <a:lnTo>
                    <a:pt x="76225" y="307"/>
                  </a:lnTo>
                  <a:lnTo>
                    <a:pt x="59841" y="6292"/>
                  </a:lnTo>
                  <a:lnTo>
                    <a:pt x="47386" y="21653"/>
                  </a:lnTo>
                  <a:lnTo>
                    <a:pt x="42089" y="31676"/>
                  </a:lnTo>
                  <a:lnTo>
                    <a:pt x="38085" y="54101"/>
                  </a:lnTo>
                  <a:lnTo>
                    <a:pt x="38005" y="66007"/>
                  </a:lnTo>
                  <a:lnTo>
                    <a:pt x="47323" y="86764"/>
                  </a:lnTo>
                  <a:lnTo>
                    <a:pt x="54747" y="96249"/>
                  </a:lnTo>
                  <a:lnTo>
                    <a:pt x="78048" y="108671"/>
                  </a:lnTo>
                  <a:lnTo>
                    <a:pt x="110746" y="115132"/>
                  </a:lnTo>
                  <a:lnTo>
                    <a:pt x="155853" y="115652"/>
                  </a:lnTo>
                  <a:lnTo>
                    <a:pt x="202945" y="115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935">
              <a:extLst>
                <a:ext uri="{FF2B5EF4-FFF2-40B4-BE49-F238E27FC236}">
                  <a16:creationId xmlns:a16="http://schemas.microsoft.com/office/drawing/2014/main" xmlns="" id="{EDE3F310-C770-402B-A7A1-1C8588C73DF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105104" y="5465719"/>
              <a:ext cx="165397" cy="325482"/>
            </a:xfrm>
            <a:custGeom>
              <a:avLst/>
              <a:gdLst/>
              <a:ahLst/>
              <a:cxnLst/>
              <a:rect l="0" t="0" r="0" b="0"/>
              <a:pathLst>
                <a:path w="165397" h="325482">
                  <a:moveTo>
                    <a:pt x="95546" y="255631"/>
                  </a:moveTo>
                  <a:lnTo>
                    <a:pt x="95546" y="255631"/>
                  </a:lnTo>
                  <a:lnTo>
                    <a:pt x="74842" y="236809"/>
                  </a:lnTo>
                  <a:lnTo>
                    <a:pt x="71160" y="234616"/>
                  </a:lnTo>
                  <a:lnTo>
                    <a:pt x="61425" y="234061"/>
                  </a:lnTo>
                  <a:lnTo>
                    <a:pt x="55865" y="234901"/>
                  </a:lnTo>
                  <a:lnTo>
                    <a:pt x="34557" y="246196"/>
                  </a:lnTo>
                  <a:lnTo>
                    <a:pt x="13740" y="266319"/>
                  </a:lnTo>
                  <a:lnTo>
                    <a:pt x="909" y="290156"/>
                  </a:lnTo>
                  <a:lnTo>
                    <a:pt x="0" y="297698"/>
                  </a:lnTo>
                  <a:lnTo>
                    <a:pt x="2751" y="311722"/>
                  </a:lnTo>
                  <a:lnTo>
                    <a:pt x="6872" y="317014"/>
                  </a:lnTo>
                  <a:lnTo>
                    <a:pt x="18976" y="324776"/>
                  </a:lnTo>
                  <a:lnTo>
                    <a:pt x="26861" y="325010"/>
                  </a:lnTo>
                  <a:lnTo>
                    <a:pt x="45029" y="319627"/>
                  </a:lnTo>
                  <a:lnTo>
                    <a:pt x="75090" y="294582"/>
                  </a:lnTo>
                  <a:lnTo>
                    <a:pt x="102970" y="250239"/>
                  </a:lnTo>
                  <a:lnTo>
                    <a:pt x="116719" y="207609"/>
                  </a:lnTo>
                  <a:lnTo>
                    <a:pt x="122362" y="183399"/>
                  </a:lnTo>
                  <a:lnTo>
                    <a:pt x="126828" y="156677"/>
                  </a:lnTo>
                  <a:lnTo>
                    <a:pt x="130512" y="128278"/>
                  </a:lnTo>
                  <a:lnTo>
                    <a:pt x="133673" y="98762"/>
                  </a:lnTo>
                  <a:lnTo>
                    <a:pt x="137186" y="54678"/>
                  </a:lnTo>
                  <a:lnTo>
                    <a:pt x="137336" y="23796"/>
                  </a:lnTo>
                  <a:lnTo>
                    <a:pt x="132698" y="5367"/>
                  </a:lnTo>
                  <a:lnTo>
                    <a:pt x="129486" y="1300"/>
                  </a:lnTo>
                  <a:lnTo>
                    <a:pt x="125934" y="0"/>
                  </a:lnTo>
                  <a:lnTo>
                    <a:pt x="122154" y="543"/>
                  </a:lnTo>
                  <a:lnTo>
                    <a:pt x="106722" y="31648"/>
                  </a:lnTo>
                  <a:lnTo>
                    <a:pt x="98632" y="69299"/>
                  </a:lnTo>
                  <a:lnTo>
                    <a:pt x="94095" y="114256"/>
                  </a:lnTo>
                  <a:lnTo>
                    <a:pt x="93873" y="138097"/>
                  </a:lnTo>
                  <a:lnTo>
                    <a:pt x="94431" y="162458"/>
                  </a:lnTo>
                  <a:lnTo>
                    <a:pt x="102576" y="208342"/>
                  </a:lnTo>
                  <a:lnTo>
                    <a:pt x="114898" y="249430"/>
                  </a:lnTo>
                  <a:lnTo>
                    <a:pt x="134441" y="293540"/>
                  </a:lnTo>
                  <a:lnTo>
                    <a:pt x="165396" y="325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936">
              <a:extLst>
                <a:ext uri="{FF2B5EF4-FFF2-40B4-BE49-F238E27FC236}">
                  <a16:creationId xmlns:a16="http://schemas.microsoft.com/office/drawing/2014/main" xmlns="" id="{6D8338F8-F7BD-4052-954A-C660A0FA0B7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965700" y="5778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937">
              <a:extLst>
                <a:ext uri="{FF2B5EF4-FFF2-40B4-BE49-F238E27FC236}">
                  <a16:creationId xmlns:a16="http://schemas.microsoft.com/office/drawing/2014/main" xmlns="" id="{6394847B-31F3-4D6F-9C48-0A40EB72F77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775200" y="5304942"/>
              <a:ext cx="45186" cy="194159"/>
            </a:xfrm>
            <a:custGeom>
              <a:avLst/>
              <a:gdLst/>
              <a:ahLst/>
              <a:cxnLst/>
              <a:rect l="0" t="0" r="0" b="0"/>
              <a:pathLst>
                <a:path w="45186" h="1941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1"/>
                  </a:lnTo>
                  <a:lnTo>
                    <a:pt x="27611" y="39800"/>
                  </a:lnTo>
                  <a:lnTo>
                    <a:pt x="41342" y="78572"/>
                  </a:lnTo>
                  <a:lnTo>
                    <a:pt x="45185" y="108920"/>
                  </a:lnTo>
                  <a:lnTo>
                    <a:pt x="42190" y="138870"/>
                  </a:lnTo>
                  <a:lnTo>
                    <a:pt x="32391" y="163001"/>
                  </a:lnTo>
                  <a:lnTo>
                    <a:pt x="1270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938">
              <a:extLst>
                <a:ext uri="{FF2B5EF4-FFF2-40B4-BE49-F238E27FC236}">
                  <a16:creationId xmlns:a16="http://schemas.microsoft.com/office/drawing/2014/main" xmlns="" id="{B3FBA79E-E389-43ED-A5F8-F3093EDAA19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730750" y="53467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32" y="46453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939">
              <a:extLst>
                <a:ext uri="{FF2B5EF4-FFF2-40B4-BE49-F238E27FC236}">
                  <a16:creationId xmlns:a16="http://schemas.microsoft.com/office/drawing/2014/main" xmlns="" id="{69301E91-4658-45B0-8787-7D5EB5AE9DA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603750" y="53975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8" y="1324"/>
                  </a:lnTo>
                  <a:lnTo>
                    <a:pt x="51421" y="3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940">
              <a:extLst>
                <a:ext uri="{FF2B5EF4-FFF2-40B4-BE49-F238E27FC236}">
                  <a16:creationId xmlns:a16="http://schemas.microsoft.com/office/drawing/2014/main" xmlns="" id="{D3EC2B45-C9B3-4C55-89DC-95F6CF208D5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491436" y="5362462"/>
              <a:ext cx="79754" cy="95829"/>
            </a:xfrm>
            <a:custGeom>
              <a:avLst/>
              <a:gdLst/>
              <a:ahLst/>
              <a:cxnLst/>
              <a:rect l="0" t="0" r="0" b="0"/>
              <a:pathLst>
                <a:path w="79754" h="95829">
                  <a:moveTo>
                    <a:pt x="4364" y="15988"/>
                  </a:moveTo>
                  <a:lnTo>
                    <a:pt x="4364" y="15988"/>
                  </a:lnTo>
                  <a:lnTo>
                    <a:pt x="0" y="32608"/>
                  </a:lnTo>
                  <a:lnTo>
                    <a:pt x="288" y="64636"/>
                  </a:lnTo>
                  <a:lnTo>
                    <a:pt x="4205" y="95828"/>
                  </a:lnTo>
                  <a:lnTo>
                    <a:pt x="15190" y="49678"/>
                  </a:lnTo>
                  <a:lnTo>
                    <a:pt x="25563" y="8865"/>
                  </a:lnTo>
                  <a:lnTo>
                    <a:pt x="29778" y="2240"/>
                  </a:lnTo>
                  <a:lnTo>
                    <a:pt x="31890" y="472"/>
                  </a:lnTo>
                  <a:lnTo>
                    <a:pt x="34709" y="0"/>
                  </a:lnTo>
                  <a:lnTo>
                    <a:pt x="41604" y="1356"/>
                  </a:lnTo>
                  <a:lnTo>
                    <a:pt x="56791" y="12829"/>
                  </a:lnTo>
                  <a:lnTo>
                    <a:pt x="71325" y="33004"/>
                  </a:lnTo>
                  <a:lnTo>
                    <a:pt x="77827" y="53485"/>
                  </a:lnTo>
                  <a:lnTo>
                    <a:pt x="79753" y="69588"/>
                  </a:lnTo>
                  <a:lnTo>
                    <a:pt x="74214" y="9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941">
              <a:extLst>
                <a:ext uri="{FF2B5EF4-FFF2-40B4-BE49-F238E27FC236}">
                  <a16:creationId xmlns:a16="http://schemas.microsoft.com/office/drawing/2014/main" xmlns="" id="{8B83CBDE-A8FE-434F-862C-903C08785ED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648200" y="534035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0"/>
                  </a:lnTo>
                  <a:lnTo>
                    <a:pt x="0" y="42633"/>
                  </a:lnTo>
                  <a:lnTo>
                    <a:pt x="0" y="9008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942">
              <a:extLst>
                <a:ext uri="{FF2B5EF4-FFF2-40B4-BE49-F238E27FC236}">
                  <a16:creationId xmlns:a16="http://schemas.microsoft.com/office/drawing/2014/main" xmlns="" id="{E6F60DCA-66DA-4B4B-A5C5-C66262CBAA9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411240" y="5302250"/>
              <a:ext cx="65511" cy="184151"/>
            </a:xfrm>
            <a:custGeom>
              <a:avLst/>
              <a:gdLst/>
              <a:ahLst/>
              <a:cxnLst/>
              <a:rect l="0" t="0" r="0" b="0"/>
              <a:pathLst>
                <a:path w="65511" h="184151">
                  <a:moveTo>
                    <a:pt x="65510" y="0"/>
                  </a:moveTo>
                  <a:lnTo>
                    <a:pt x="65510" y="0"/>
                  </a:lnTo>
                  <a:lnTo>
                    <a:pt x="50583" y="0"/>
                  </a:lnTo>
                  <a:lnTo>
                    <a:pt x="37569" y="10113"/>
                  </a:lnTo>
                  <a:lnTo>
                    <a:pt x="19278" y="43338"/>
                  </a:lnTo>
                  <a:lnTo>
                    <a:pt x="3958" y="89934"/>
                  </a:lnTo>
                  <a:lnTo>
                    <a:pt x="0" y="125426"/>
                  </a:lnTo>
                  <a:lnTo>
                    <a:pt x="5177" y="156402"/>
                  </a:lnTo>
                  <a:lnTo>
                    <a:pt x="8355" y="165651"/>
                  </a:lnTo>
                  <a:lnTo>
                    <a:pt x="12590" y="171817"/>
                  </a:lnTo>
                  <a:lnTo>
                    <a:pt x="17530" y="175928"/>
                  </a:lnTo>
                  <a:lnTo>
                    <a:pt x="3376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943">
              <a:extLst>
                <a:ext uri="{FF2B5EF4-FFF2-40B4-BE49-F238E27FC236}">
                  <a16:creationId xmlns:a16="http://schemas.microsoft.com/office/drawing/2014/main" xmlns="" id="{63CDE7CD-2EAA-4813-BC6D-345ADC66ED0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222750" y="54038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2" y="7674"/>
                  </a:lnTo>
                  <a:lnTo>
                    <a:pt x="32324" y="1441"/>
                  </a:lnTo>
                  <a:lnTo>
                    <a:pt x="74197" y="28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944">
              <a:extLst>
                <a:ext uri="{FF2B5EF4-FFF2-40B4-BE49-F238E27FC236}">
                  <a16:creationId xmlns:a16="http://schemas.microsoft.com/office/drawing/2014/main" xmlns="" id="{3FA56C13-41F4-4713-8C94-1BD597202CA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195662" y="5552929"/>
              <a:ext cx="230289" cy="240271"/>
            </a:xfrm>
            <a:custGeom>
              <a:avLst/>
              <a:gdLst/>
              <a:ahLst/>
              <a:cxnLst/>
              <a:rect l="0" t="0" r="0" b="0"/>
              <a:pathLst>
                <a:path w="230289" h="240271">
                  <a:moveTo>
                    <a:pt x="115988" y="47771"/>
                  </a:moveTo>
                  <a:lnTo>
                    <a:pt x="115988" y="47771"/>
                  </a:lnTo>
                  <a:lnTo>
                    <a:pt x="115988" y="44400"/>
                  </a:lnTo>
                  <a:lnTo>
                    <a:pt x="121945" y="17688"/>
                  </a:lnTo>
                  <a:lnTo>
                    <a:pt x="122076" y="15015"/>
                  </a:lnTo>
                  <a:lnTo>
                    <a:pt x="120340" y="10164"/>
                  </a:lnTo>
                  <a:lnTo>
                    <a:pt x="118889" y="7883"/>
                  </a:lnTo>
                  <a:lnTo>
                    <a:pt x="115805" y="7068"/>
                  </a:lnTo>
                  <a:lnTo>
                    <a:pt x="101352" y="9291"/>
                  </a:lnTo>
                  <a:lnTo>
                    <a:pt x="89728" y="12560"/>
                  </a:lnTo>
                  <a:lnTo>
                    <a:pt x="49041" y="42232"/>
                  </a:lnTo>
                  <a:lnTo>
                    <a:pt x="27948" y="67453"/>
                  </a:lnTo>
                  <a:lnTo>
                    <a:pt x="7633" y="112650"/>
                  </a:lnTo>
                  <a:lnTo>
                    <a:pt x="0" y="149780"/>
                  </a:lnTo>
                  <a:lnTo>
                    <a:pt x="467" y="174953"/>
                  </a:lnTo>
                  <a:lnTo>
                    <a:pt x="6790" y="196489"/>
                  </a:lnTo>
                  <a:lnTo>
                    <a:pt x="22249" y="222599"/>
                  </a:lnTo>
                  <a:lnTo>
                    <a:pt x="34109" y="234834"/>
                  </a:lnTo>
                  <a:lnTo>
                    <a:pt x="46436" y="240270"/>
                  </a:lnTo>
                  <a:lnTo>
                    <a:pt x="60852" y="238924"/>
                  </a:lnTo>
                  <a:lnTo>
                    <a:pt x="68647" y="236590"/>
                  </a:lnTo>
                  <a:lnTo>
                    <a:pt x="82953" y="226470"/>
                  </a:lnTo>
                  <a:lnTo>
                    <a:pt x="125370" y="180642"/>
                  </a:lnTo>
                  <a:lnTo>
                    <a:pt x="144966" y="143788"/>
                  </a:lnTo>
                  <a:lnTo>
                    <a:pt x="161014" y="98174"/>
                  </a:lnTo>
                  <a:lnTo>
                    <a:pt x="165647" y="56343"/>
                  </a:lnTo>
                  <a:lnTo>
                    <a:pt x="166028" y="47135"/>
                  </a:lnTo>
                  <a:lnTo>
                    <a:pt x="160805" y="31262"/>
                  </a:lnTo>
                  <a:lnTo>
                    <a:pt x="151429" y="17855"/>
                  </a:lnTo>
                  <a:lnTo>
                    <a:pt x="140206" y="7194"/>
                  </a:lnTo>
                  <a:lnTo>
                    <a:pt x="126281" y="1515"/>
                  </a:lnTo>
                  <a:lnTo>
                    <a:pt x="118617" y="0"/>
                  </a:lnTo>
                  <a:lnTo>
                    <a:pt x="102575" y="2080"/>
                  </a:lnTo>
                  <a:lnTo>
                    <a:pt x="77676" y="13067"/>
                  </a:lnTo>
                  <a:lnTo>
                    <a:pt x="54307" y="31608"/>
                  </a:lnTo>
                  <a:lnTo>
                    <a:pt x="42007" y="46938"/>
                  </a:lnTo>
                  <a:lnTo>
                    <a:pt x="34189" y="63158"/>
                  </a:lnTo>
                  <a:lnTo>
                    <a:pt x="32125" y="77893"/>
                  </a:lnTo>
                  <a:lnTo>
                    <a:pt x="34266" y="90792"/>
                  </a:lnTo>
                  <a:lnTo>
                    <a:pt x="39921" y="101228"/>
                  </a:lnTo>
                  <a:lnTo>
                    <a:pt x="46226" y="104576"/>
                  </a:lnTo>
                  <a:lnTo>
                    <a:pt x="64522" y="108295"/>
                  </a:lnTo>
                  <a:lnTo>
                    <a:pt x="101993" y="103647"/>
                  </a:lnTo>
                  <a:lnTo>
                    <a:pt x="147746" y="93333"/>
                  </a:lnTo>
                  <a:lnTo>
                    <a:pt x="193496" y="77911"/>
                  </a:lnTo>
                  <a:lnTo>
                    <a:pt x="230288" y="66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532">
            <a:extLst>
              <a:ext uri="{FF2B5EF4-FFF2-40B4-BE49-F238E27FC236}">
                <a16:creationId xmlns:a16="http://schemas.microsoft.com/office/drawing/2014/main" xmlns="" id="{C6F01D7D-68C3-4A64-A745-A33E8923AC30}"/>
              </a:ext>
            </a:extLst>
          </p:cNvPr>
          <p:cNvGrpSpPr/>
          <p:nvPr/>
        </p:nvGrpSpPr>
        <p:grpSpPr>
          <a:xfrm>
            <a:off x="3552674" y="5543935"/>
            <a:ext cx="365277" cy="180944"/>
            <a:chOff x="3552674" y="5543935"/>
            <a:chExt cx="365277" cy="180944"/>
          </a:xfrm>
        </p:grpSpPr>
        <p:sp>
          <p:nvSpPr>
            <p:cNvPr id="246" name="SMARTInkShape-3945">
              <a:extLst>
                <a:ext uri="{FF2B5EF4-FFF2-40B4-BE49-F238E27FC236}">
                  <a16:creationId xmlns:a16="http://schemas.microsoft.com/office/drawing/2014/main" xmlns="" id="{CABFC7FB-CCEE-4532-924D-5B3F5F1F9DF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911600" y="5695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946">
              <a:extLst>
                <a:ext uri="{FF2B5EF4-FFF2-40B4-BE49-F238E27FC236}">
                  <a16:creationId xmlns:a16="http://schemas.microsoft.com/office/drawing/2014/main" xmlns="" id="{FEE9E1F3-ED86-425C-93D6-DD3870228F3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552674" y="5543935"/>
              <a:ext cx="181127" cy="180944"/>
            </a:xfrm>
            <a:custGeom>
              <a:avLst/>
              <a:gdLst/>
              <a:ahLst/>
              <a:cxnLst/>
              <a:rect l="0" t="0" r="0" b="0"/>
              <a:pathLst>
                <a:path w="181127" h="180944">
                  <a:moveTo>
                    <a:pt x="104926" y="25015"/>
                  </a:moveTo>
                  <a:lnTo>
                    <a:pt x="104926" y="25015"/>
                  </a:lnTo>
                  <a:lnTo>
                    <a:pt x="104926" y="4000"/>
                  </a:lnTo>
                  <a:lnTo>
                    <a:pt x="103514" y="2538"/>
                  </a:lnTo>
                  <a:lnTo>
                    <a:pt x="98184" y="914"/>
                  </a:lnTo>
                  <a:lnTo>
                    <a:pt x="87249" y="0"/>
                  </a:lnTo>
                  <a:lnTo>
                    <a:pt x="77314" y="5431"/>
                  </a:lnTo>
                  <a:lnTo>
                    <a:pt x="31180" y="47014"/>
                  </a:lnTo>
                  <a:lnTo>
                    <a:pt x="7182" y="86981"/>
                  </a:lnTo>
                  <a:lnTo>
                    <a:pt x="0" y="114949"/>
                  </a:lnTo>
                  <a:lnTo>
                    <a:pt x="1243" y="141111"/>
                  </a:lnTo>
                  <a:lnTo>
                    <a:pt x="9450" y="163366"/>
                  </a:lnTo>
                  <a:lnTo>
                    <a:pt x="16866" y="173052"/>
                  </a:lnTo>
                  <a:lnTo>
                    <a:pt x="20820" y="176623"/>
                  </a:lnTo>
                  <a:lnTo>
                    <a:pt x="34619" y="180591"/>
                  </a:lnTo>
                  <a:lnTo>
                    <a:pt x="64104" y="180943"/>
                  </a:lnTo>
                  <a:lnTo>
                    <a:pt x="99651" y="176579"/>
                  </a:lnTo>
                  <a:lnTo>
                    <a:pt x="146303" y="167427"/>
                  </a:lnTo>
                  <a:lnTo>
                    <a:pt x="181126" y="164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533">
            <a:extLst>
              <a:ext uri="{FF2B5EF4-FFF2-40B4-BE49-F238E27FC236}">
                <a16:creationId xmlns:a16="http://schemas.microsoft.com/office/drawing/2014/main" xmlns="" id="{6A722777-09F8-4C5F-BA13-8632052B2B27}"/>
              </a:ext>
            </a:extLst>
          </p:cNvPr>
          <p:cNvGrpSpPr/>
          <p:nvPr/>
        </p:nvGrpSpPr>
        <p:grpSpPr>
          <a:xfrm>
            <a:off x="3090147" y="5254344"/>
            <a:ext cx="224554" cy="868076"/>
            <a:chOff x="3090147" y="5254344"/>
            <a:chExt cx="224554" cy="868076"/>
          </a:xfrm>
        </p:grpSpPr>
        <p:sp>
          <p:nvSpPr>
            <p:cNvPr id="249" name="SMARTInkShape-3947">
              <a:extLst>
                <a:ext uri="{FF2B5EF4-FFF2-40B4-BE49-F238E27FC236}">
                  <a16:creationId xmlns:a16="http://schemas.microsoft.com/office/drawing/2014/main" xmlns="" id="{791EB8C6-9B73-49BB-8CE0-1A8D5130668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090147" y="5254344"/>
              <a:ext cx="150805" cy="94324"/>
            </a:xfrm>
            <a:custGeom>
              <a:avLst/>
              <a:gdLst/>
              <a:ahLst/>
              <a:cxnLst/>
              <a:rect l="0" t="0" r="0" b="0"/>
              <a:pathLst>
                <a:path w="150805" h="94324">
                  <a:moveTo>
                    <a:pt x="91203" y="22506"/>
                  </a:moveTo>
                  <a:lnTo>
                    <a:pt x="91203" y="22506"/>
                  </a:lnTo>
                  <a:lnTo>
                    <a:pt x="91203" y="25877"/>
                  </a:lnTo>
                  <a:lnTo>
                    <a:pt x="78994" y="53013"/>
                  </a:lnTo>
                  <a:lnTo>
                    <a:pt x="49610" y="83408"/>
                  </a:lnTo>
                  <a:lnTo>
                    <a:pt x="36389" y="93075"/>
                  </a:lnTo>
                  <a:lnTo>
                    <a:pt x="25919" y="94323"/>
                  </a:lnTo>
                  <a:lnTo>
                    <a:pt x="20164" y="93667"/>
                  </a:lnTo>
                  <a:lnTo>
                    <a:pt x="15621" y="91113"/>
                  </a:lnTo>
                  <a:lnTo>
                    <a:pt x="8693" y="82631"/>
                  </a:lnTo>
                  <a:lnTo>
                    <a:pt x="825" y="65956"/>
                  </a:lnTo>
                  <a:lnTo>
                    <a:pt x="0" y="55692"/>
                  </a:lnTo>
                  <a:lnTo>
                    <a:pt x="5219" y="37607"/>
                  </a:lnTo>
                  <a:lnTo>
                    <a:pt x="7775" y="34689"/>
                  </a:lnTo>
                  <a:lnTo>
                    <a:pt x="14377" y="31449"/>
                  </a:lnTo>
                  <a:lnTo>
                    <a:pt x="32770" y="32995"/>
                  </a:lnTo>
                  <a:lnTo>
                    <a:pt x="52723" y="41293"/>
                  </a:lnTo>
                  <a:lnTo>
                    <a:pt x="96637" y="73840"/>
                  </a:lnTo>
                  <a:lnTo>
                    <a:pt x="116997" y="87967"/>
                  </a:lnTo>
                  <a:lnTo>
                    <a:pt x="126754" y="91055"/>
                  </a:lnTo>
                  <a:lnTo>
                    <a:pt x="134285" y="91778"/>
                  </a:lnTo>
                  <a:lnTo>
                    <a:pt x="137564" y="89854"/>
                  </a:lnTo>
                  <a:lnTo>
                    <a:pt x="143087" y="82071"/>
                  </a:lnTo>
                  <a:lnTo>
                    <a:pt x="150163" y="62419"/>
                  </a:lnTo>
                  <a:lnTo>
                    <a:pt x="150804" y="48712"/>
                  </a:lnTo>
                  <a:lnTo>
                    <a:pt x="147265" y="16967"/>
                  </a:lnTo>
                  <a:lnTo>
                    <a:pt x="141755" y="6874"/>
                  </a:lnTo>
                  <a:lnTo>
                    <a:pt x="137604" y="3618"/>
                  </a:lnTo>
                  <a:lnTo>
                    <a:pt x="127348" y="0"/>
                  </a:lnTo>
                  <a:lnTo>
                    <a:pt x="120944" y="1857"/>
                  </a:lnTo>
                  <a:lnTo>
                    <a:pt x="106303" y="11447"/>
                  </a:lnTo>
                  <a:lnTo>
                    <a:pt x="65803" y="60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948">
              <a:extLst>
                <a:ext uri="{FF2B5EF4-FFF2-40B4-BE49-F238E27FC236}">
                  <a16:creationId xmlns:a16="http://schemas.microsoft.com/office/drawing/2014/main" xmlns="" id="{65104739-B3B9-49E9-99C6-9B1D1567C4B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143336" y="5957154"/>
              <a:ext cx="171365" cy="165266"/>
            </a:xfrm>
            <a:custGeom>
              <a:avLst/>
              <a:gdLst/>
              <a:ahLst/>
              <a:cxnLst/>
              <a:rect l="0" t="0" r="0" b="0"/>
              <a:pathLst>
                <a:path w="171365" h="165266">
                  <a:moveTo>
                    <a:pt x="18964" y="56296"/>
                  </a:moveTo>
                  <a:lnTo>
                    <a:pt x="18964" y="56296"/>
                  </a:lnTo>
                  <a:lnTo>
                    <a:pt x="10126" y="77344"/>
                  </a:lnTo>
                  <a:lnTo>
                    <a:pt x="3232" y="124557"/>
                  </a:lnTo>
                  <a:lnTo>
                    <a:pt x="43" y="165265"/>
                  </a:lnTo>
                  <a:lnTo>
                    <a:pt x="0" y="164925"/>
                  </a:lnTo>
                  <a:lnTo>
                    <a:pt x="6833" y="124154"/>
                  </a:lnTo>
                  <a:lnTo>
                    <a:pt x="14664" y="81105"/>
                  </a:lnTo>
                  <a:lnTo>
                    <a:pt x="25921" y="40835"/>
                  </a:lnTo>
                  <a:lnTo>
                    <a:pt x="37127" y="2127"/>
                  </a:lnTo>
                  <a:lnTo>
                    <a:pt x="38834" y="428"/>
                  </a:lnTo>
                  <a:lnTo>
                    <a:pt x="40677" y="0"/>
                  </a:lnTo>
                  <a:lnTo>
                    <a:pt x="53385" y="9512"/>
                  </a:lnTo>
                  <a:lnTo>
                    <a:pt x="95320" y="48770"/>
                  </a:lnTo>
                  <a:lnTo>
                    <a:pt x="107933" y="56009"/>
                  </a:lnTo>
                  <a:lnTo>
                    <a:pt x="118713" y="57815"/>
                  </a:lnTo>
                  <a:lnTo>
                    <a:pt x="123563" y="57309"/>
                  </a:lnTo>
                  <a:lnTo>
                    <a:pt x="127503" y="55560"/>
                  </a:lnTo>
                  <a:lnTo>
                    <a:pt x="133760" y="49854"/>
                  </a:lnTo>
                  <a:lnTo>
                    <a:pt x="145550" y="25493"/>
                  </a:lnTo>
                  <a:lnTo>
                    <a:pt x="147350" y="67233"/>
                  </a:lnTo>
                  <a:lnTo>
                    <a:pt x="160267" y="114634"/>
                  </a:lnTo>
                  <a:lnTo>
                    <a:pt x="171364" y="151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949">
              <a:extLst>
                <a:ext uri="{FF2B5EF4-FFF2-40B4-BE49-F238E27FC236}">
                  <a16:creationId xmlns:a16="http://schemas.microsoft.com/office/drawing/2014/main" xmlns="" id="{9D1E9041-07C9-45E2-BED1-746D70DF703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168650" y="5492316"/>
              <a:ext cx="86209" cy="408681"/>
            </a:xfrm>
            <a:custGeom>
              <a:avLst/>
              <a:gdLst/>
              <a:ahLst/>
              <a:cxnLst/>
              <a:rect l="0" t="0" r="0" b="0"/>
              <a:pathLst>
                <a:path w="86209" h="408681">
                  <a:moveTo>
                    <a:pt x="82550" y="63934"/>
                  </a:moveTo>
                  <a:lnTo>
                    <a:pt x="82550" y="63934"/>
                  </a:lnTo>
                  <a:lnTo>
                    <a:pt x="86208" y="20623"/>
                  </a:lnTo>
                  <a:lnTo>
                    <a:pt x="84646" y="10347"/>
                  </a:lnTo>
                  <a:lnTo>
                    <a:pt x="79800" y="0"/>
                  </a:lnTo>
                  <a:lnTo>
                    <a:pt x="76483" y="144"/>
                  </a:lnTo>
                  <a:lnTo>
                    <a:pt x="67154" y="5950"/>
                  </a:lnTo>
                  <a:lnTo>
                    <a:pt x="35190" y="42838"/>
                  </a:lnTo>
                  <a:lnTo>
                    <a:pt x="15130" y="84181"/>
                  </a:lnTo>
                  <a:lnTo>
                    <a:pt x="7195" y="118088"/>
                  </a:lnTo>
                  <a:lnTo>
                    <a:pt x="5079" y="152443"/>
                  </a:lnTo>
                  <a:lnTo>
                    <a:pt x="7902" y="185822"/>
                  </a:lnTo>
                  <a:lnTo>
                    <a:pt x="16212" y="217119"/>
                  </a:lnTo>
                  <a:lnTo>
                    <a:pt x="30723" y="251256"/>
                  </a:lnTo>
                  <a:lnTo>
                    <a:pt x="47522" y="286182"/>
                  </a:lnTo>
                  <a:lnTo>
                    <a:pt x="66762" y="332201"/>
                  </a:lnTo>
                  <a:lnTo>
                    <a:pt x="72698" y="366690"/>
                  </a:lnTo>
                  <a:lnTo>
                    <a:pt x="71586" y="380996"/>
                  </a:lnTo>
                  <a:lnTo>
                    <a:pt x="64977" y="392057"/>
                  </a:lnTo>
                  <a:lnTo>
                    <a:pt x="54278" y="400972"/>
                  </a:lnTo>
                  <a:lnTo>
                    <a:pt x="40116" y="407286"/>
                  </a:lnTo>
                  <a:lnTo>
                    <a:pt x="26296" y="408680"/>
                  </a:lnTo>
                  <a:lnTo>
                    <a:pt x="14509" y="406950"/>
                  </a:lnTo>
                  <a:lnTo>
                    <a:pt x="0" y="400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534">
            <a:extLst>
              <a:ext uri="{FF2B5EF4-FFF2-40B4-BE49-F238E27FC236}">
                <a16:creationId xmlns:a16="http://schemas.microsoft.com/office/drawing/2014/main" xmlns="" id="{401D4FBD-C2AE-4B5D-8048-202FED030EAF}"/>
              </a:ext>
            </a:extLst>
          </p:cNvPr>
          <p:cNvGrpSpPr/>
          <p:nvPr/>
        </p:nvGrpSpPr>
        <p:grpSpPr>
          <a:xfrm>
            <a:off x="2471033" y="5666671"/>
            <a:ext cx="288002" cy="219780"/>
            <a:chOff x="2471033" y="5666671"/>
            <a:chExt cx="288002" cy="219780"/>
          </a:xfrm>
        </p:grpSpPr>
        <p:sp>
          <p:nvSpPr>
            <p:cNvPr id="253" name="SMARTInkShape-3950">
              <a:extLst>
                <a:ext uri="{FF2B5EF4-FFF2-40B4-BE49-F238E27FC236}">
                  <a16:creationId xmlns:a16="http://schemas.microsoft.com/office/drawing/2014/main" xmlns="" id="{3EB0C41D-628B-4FA9-A711-842096EFEA4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667000" y="5666671"/>
              <a:ext cx="92035" cy="219780"/>
            </a:xfrm>
            <a:custGeom>
              <a:avLst/>
              <a:gdLst/>
              <a:ahLst/>
              <a:cxnLst/>
              <a:rect l="0" t="0" r="0" b="0"/>
              <a:pathLst>
                <a:path w="92035" h="219780">
                  <a:moveTo>
                    <a:pt x="31750" y="16579"/>
                  </a:moveTo>
                  <a:lnTo>
                    <a:pt x="31750" y="16579"/>
                  </a:lnTo>
                  <a:lnTo>
                    <a:pt x="9765" y="1501"/>
                  </a:lnTo>
                  <a:lnTo>
                    <a:pt x="6510" y="177"/>
                  </a:lnTo>
                  <a:lnTo>
                    <a:pt x="5045" y="0"/>
                  </a:lnTo>
                  <a:lnTo>
                    <a:pt x="4775" y="588"/>
                  </a:lnTo>
                  <a:lnTo>
                    <a:pt x="5300" y="1685"/>
                  </a:lnTo>
                  <a:lnTo>
                    <a:pt x="49613" y="36258"/>
                  </a:lnTo>
                  <a:lnTo>
                    <a:pt x="72948" y="65292"/>
                  </a:lnTo>
                  <a:lnTo>
                    <a:pt x="88015" y="100392"/>
                  </a:lnTo>
                  <a:lnTo>
                    <a:pt x="92034" y="125091"/>
                  </a:lnTo>
                  <a:lnTo>
                    <a:pt x="84413" y="148297"/>
                  </a:lnTo>
                  <a:lnTo>
                    <a:pt x="60289" y="179314"/>
                  </a:lnTo>
                  <a:lnTo>
                    <a:pt x="23903" y="208336"/>
                  </a:lnTo>
                  <a:lnTo>
                    <a:pt x="0" y="219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951">
              <a:extLst>
                <a:ext uri="{FF2B5EF4-FFF2-40B4-BE49-F238E27FC236}">
                  <a16:creationId xmlns:a16="http://schemas.microsoft.com/office/drawing/2014/main" xmlns="" id="{210831E2-29CD-4610-BB07-43F13FA5143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490083" y="5816600"/>
              <a:ext cx="240418" cy="50801"/>
            </a:xfrm>
            <a:custGeom>
              <a:avLst/>
              <a:gdLst/>
              <a:ahLst/>
              <a:cxnLst/>
              <a:rect l="0" t="0" r="0" b="0"/>
              <a:pathLst>
                <a:path w="24041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50800"/>
                  </a:lnTo>
                  <a:lnTo>
                    <a:pt x="44661" y="47429"/>
                  </a:lnTo>
                  <a:lnTo>
                    <a:pt x="88733" y="38591"/>
                  </a:lnTo>
                  <a:lnTo>
                    <a:pt x="124789" y="31026"/>
                  </a:lnTo>
                  <a:lnTo>
                    <a:pt x="163627" y="22257"/>
                  </a:lnTo>
                  <a:lnTo>
                    <a:pt x="202055" y="11303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952">
              <a:extLst>
                <a:ext uri="{FF2B5EF4-FFF2-40B4-BE49-F238E27FC236}">
                  <a16:creationId xmlns:a16="http://schemas.microsoft.com/office/drawing/2014/main" xmlns="" id="{808D34D4-2A1A-4279-9687-711B2A344F6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471033" y="5765800"/>
              <a:ext cx="253118" cy="18168"/>
            </a:xfrm>
            <a:custGeom>
              <a:avLst/>
              <a:gdLst/>
              <a:ahLst/>
              <a:cxnLst/>
              <a:rect l="0" t="0" r="0" b="0"/>
              <a:pathLst>
                <a:path w="253118" h="18168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2749" y="12700"/>
                  </a:lnTo>
                  <a:lnTo>
                    <a:pt x="48598" y="18167"/>
                  </a:lnTo>
                  <a:lnTo>
                    <a:pt x="86020" y="14894"/>
                  </a:lnTo>
                  <a:lnTo>
                    <a:pt x="128757" y="10148"/>
                  </a:lnTo>
                  <a:lnTo>
                    <a:pt x="168918" y="8038"/>
                  </a:lnTo>
                  <a:lnTo>
                    <a:pt x="204171" y="5219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7" name="SMARTInkShape-3953">
            <a:extLst>
              <a:ext uri="{FF2B5EF4-FFF2-40B4-BE49-F238E27FC236}">
                <a16:creationId xmlns:a16="http://schemas.microsoft.com/office/drawing/2014/main" xmlns="" id="{5C8779F7-5419-4C30-BF32-07EE320166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08546" y="3791470"/>
            <a:ext cx="139258" cy="98039"/>
          </a:xfrm>
          <a:custGeom>
            <a:avLst/>
            <a:gdLst/>
            <a:ahLst/>
            <a:cxnLst/>
            <a:rect l="0" t="0" r="0" b="0"/>
            <a:pathLst>
              <a:path w="139258" h="98039">
                <a:moveTo>
                  <a:pt x="79554" y="18530"/>
                </a:moveTo>
                <a:lnTo>
                  <a:pt x="79554" y="18530"/>
                </a:lnTo>
                <a:lnTo>
                  <a:pt x="76183" y="18530"/>
                </a:lnTo>
                <a:lnTo>
                  <a:pt x="75190" y="19941"/>
                </a:lnTo>
                <a:lnTo>
                  <a:pt x="69833" y="34226"/>
                </a:lnTo>
                <a:lnTo>
                  <a:pt x="43374" y="81323"/>
                </a:lnTo>
                <a:lnTo>
                  <a:pt x="30814" y="94128"/>
                </a:lnTo>
                <a:lnTo>
                  <a:pt x="26599" y="95740"/>
                </a:lnTo>
                <a:lnTo>
                  <a:pt x="18153" y="95649"/>
                </a:lnTo>
                <a:lnTo>
                  <a:pt x="9696" y="89494"/>
                </a:lnTo>
                <a:lnTo>
                  <a:pt x="5465" y="84890"/>
                </a:lnTo>
                <a:lnTo>
                  <a:pt x="764" y="70365"/>
                </a:lnTo>
                <a:lnTo>
                  <a:pt x="0" y="42355"/>
                </a:lnTo>
                <a:lnTo>
                  <a:pt x="6062" y="8027"/>
                </a:lnTo>
                <a:lnTo>
                  <a:pt x="8687" y="3767"/>
                </a:lnTo>
                <a:lnTo>
                  <a:pt x="11848" y="1632"/>
                </a:lnTo>
                <a:lnTo>
                  <a:pt x="15366" y="915"/>
                </a:lnTo>
                <a:lnTo>
                  <a:pt x="18417" y="1848"/>
                </a:lnTo>
                <a:lnTo>
                  <a:pt x="23690" y="6647"/>
                </a:lnTo>
                <a:lnTo>
                  <a:pt x="54825" y="50418"/>
                </a:lnTo>
                <a:lnTo>
                  <a:pt x="85992" y="85681"/>
                </a:lnTo>
                <a:lnTo>
                  <a:pt x="97939" y="94236"/>
                </a:lnTo>
                <a:lnTo>
                  <a:pt x="107951" y="98038"/>
                </a:lnTo>
                <a:lnTo>
                  <a:pt x="112596" y="96935"/>
                </a:lnTo>
                <a:lnTo>
                  <a:pt x="121521" y="90066"/>
                </a:lnTo>
                <a:lnTo>
                  <a:pt x="131108" y="70927"/>
                </a:lnTo>
                <a:lnTo>
                  <a:pt x="139257" y="34812"/>
                </a:lnTo>
                <a:lnTo>
                  <a:pt x="138309" y="17064"/>
                </a:lnTo>
                <a:lnTo>
                  <a:pt x="133655" y="5413"/>
                </a:lnTo>
                <a:lnTo>
                  <a:pt x="130438" y="1319"/>
                </a:lnTo>
                <a:lnTo>
                  <a:pt x="123354" y="0"/>
                </a:lnTo>
                <a:lnTo>
                  <a:pt x="90494" y="5592"/>
                </a:lnTo>
                <a:lnTo>
                  <a:pt x="41454" y="248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MARTInkShape-3954">
            <a:extLst>
              <a:ext uri="{FF2B5EF4-FFF2-40B4-BE49-F238E27FC236}">
                <a16:creationId xmlns:a16="http://schemas.microsoft.com/office/drawing/2014/main" xmlns="" id="{31C07A75-DED0-4052-B77B-F8EA6A8AAFA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634" y="4735125"/>
            <a:ext cx="189867" cy="213357"/>
          </a:xfrm>
          <a:custGeom>
            <a:avLst/>
            <a:gdLst/>
            <a:ahLst/>
            <a:cxnLst/>
            <a:rect l="0" t="0" r="0" b="0"/>
            <a:pathLst>
              <a:path w="189867" h="213357">
                <a:moveTo>
                  <a:pt x="12066" y="97225"/>
                </a:moveTo>
                <a:lnTo>
                  <a:pt x="12066" y="97225"/>
                </a:lnTo>
                <a:lnTo>
                  <a:pt x="6599" y="97225"/>
                </a:lnTo>
                <a:lnTo>
                  <a:pt x="9348" y="100596"/>
                </a:lnTo>
                <a:lnTo>
                  <a:pt x="11261" y="116177"/>
                </a:lnTo>
                <a:lnTo>
                  <a:pt x="7543" y="156158"/>
                </a:lnTo>
                <a:lnTo>
                  <a:pt x="2585" y="202622"/>
                </a:lnTo>
                <a:lnTo>
                  <a:pt x="319" y="213356"/>
                </a:lnTo>
                <a:lnTo>
                  <a:pt x="0" y="212745"/>
                </a:lnTo>
                <a:lnTo>
                  <a:pt x="1373" y="190913"/>
                </a:lnTo>
                <a:lnTo>
                  <a:pt x="6311" y="150855"/>
                </a:lnTo>
                <a:lnTo>
                  <a:pt x="11624" y="115416"/>
                </a:lnTo>
                <a:lnTo>
                  <a:pt x="21043" y="80851"/>
                </a:lnTo>
                <a:lnTo>
                  <a:pt x="34194" y="35063"/>
                </a:lnTo>
                <a:lnTo>
                  <a:pt x="39070" y="24207"/>
                </a:lnTo>
                <a:lnTo>
                  <a:pt x="41358" y="21735"/>
                </a:lnTo>
                <a:lnTo>
                  <a:pt x="43588" y="20793"/>
                </a:lnTo>
                <a:lnTo>
                  <a:pt x="45780" y="20870"/>
                </a:lnTo>
                <a:lnTo>
                  <a:pt x="51979" y="26601"/>
                </a:lnTo>
                <a:lnTo>
                  <a:pt x="55609" y="31091"/>
                </a:lnTo>
                <a:lnTo>
                  <a:pt x="73978" y="77791"/>
                </a:lnTo>
                <a:lnTo>
                  <a:pt x="80975" y="84589"/>
                </a:lnTo>
                <a:lnTo>
                  <a:pt x="85522" y="85274"/>
                </a:lnTo>
                <a:lnTo>
                  <a:pt x="96218" y="82270"/>
                </a:lnTo>
                <a:lnTo>
                  <a:pt x="114140" y="62533"/>
                </a:lnTo>
                <a:lnTo>
                  <a:pt x="138571" y="17772"/>
                </a:lnTo>
                <a:lnTo>
                  <a:pt x="146607" y="5468"/>
                </a:lnTo>
                <a:lnTo>
                  <a:pt x="152530" y="0"/>
                </a:lnTo>
                <a:lnTo>
                  <a:pt x="155098" y="658"/>
                </a:lnTo>
                <a:lnTo>
                  <a:pt x="159831" y="7034"/>
                </a:lnTo>
                <a:lnTo>
                  <a:pt x="167915" y="39924"/>
                </a:lnTo>
                <a:lnTo>
                  <a:pt x="169956" y="78521"/>
                </a:lnTo>
                <a:lnTo>
                  <a:pt x="170561" y="119827"/>
                </a:lnTo>
                <a:lnTo>
                  <a:pt x="172647" y="162342"/>
                </a:lnTo>
                <a:lnTo>
                  <a:pt x="176271" y="181426"/>
                </a:lnTo>
                <a:lnTo>
                  <a:pt x="177981" y="182288"/>
                </a:lnTo>
                <a:lnTo>
                  <a:pt x="189866" y="1797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2" name="SMARTInkShape-Group537">
            <a:extLst>
              <a:ext uri="{FF2B5EF4-FFF2-40B4-BE49-F238E27FC236}">
                <a16:creationId xmlns:a16="http://schemas.microsoft.com/office/drawing/2014/main" xmlns="" id="{9F775FC3-133E-47D3-A3D8-655EB78A2A0A}"/>
              </a:ext>
            </a:extLst>
          </p:cNvPr>
          <p:cNvGrpSpPr/>
          <p:nvPr/>
        </p:nvGrpSpPr>
        <p:grpSpPr>
          <a:xfrm>
            <a:off x="8737600" y="4197350"/>
            <a:ext cx="317501" cy="241301"/>
            <a:chOff x="8737600" y="4197350"/>
            <a:chExt cx="317501" cy="241301"/>
          </a:xfrm>
        </p:grpSpPr>
        <p:sp>
          <p:nvSpPr>
            <p:cNvPr id="259" name="SMARTInkShape-3955">
              <a:extLst>
                <a:ext uri="{FF2B5EF4-FFF2-40B4-BE49-F238E27FC236}">
                  <a16:creationId xmlns:a16="http://schemas.microsoft.com/office/drawing/2014/main" xmlns="" id="{F33CC953-9021-4C69-A305-BC87F958B64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017000" y="4197350"/>
              <a:ext cx="38101" cy="241301"/>
            </a:xfrm>
            <a:custGeom>
              <a:avLst/>
              <a:gdLst/>
              <a:ahLst/>
              <a:cxnLst/>
              <a:rect l="0" t="0" r="0" b="0"/>
              <a:pathLst>
                <a:path w="38101" h="241301">
                  <a:moveTo>
                    <a:pt x="38100" y="0"/>
                  </a:moveTo>
                  <a:lnTo>
                    <a:pt x="38100" y="0"/>
                  </a:lnTo>
                  <a:lnTo>
                    <a:pt x="37395" y="38296"/>
                  </a:lnTo>
                  <a:lnTo>
                    <a:pt x="34729" y="69231"/>
                  </a:lnTo>
                  <a:lnTo>
                    <a:pt x="31193" y="106028"/>
                  </a:lnTo>
                  <a:lnTo>
                    <a:pt x="26563" y="144490"/>
                  </a:lnTo>
                  <a:lnTo>
                    <a:pt x="19803" y="180399"/>
                  </a:lnTo>
                  <a:lnTo>
                    <a:pt x="5374" y="22634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956">
              <a:extLst>
                <a:ext uri="{FF2B5EF4-FFF2-40B4-BE49-F238E27FC236}">
                  <a16:creationId xmlns:a16="http://schemas.microsoft.com/office/drawing/2014/main" xmlns="" id="{7663F76D-00D4-4E86-8761-07942AE00AD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746929" y="4381500"/>
              <a:ext cx="130372" cy="5468"/>
            </a:xfrm>
            <a:custGeom>
              <a:avLst/>
              <a:gdLst/>
              <a:ahLst/>
              <a:cxnLst/>
              <a:rect l="0" t="0" r="0" b="0"/>
              <a:pathLst>
                <a:path w="130372" h="5468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1388" y="3371"/>
                  </a:lnTo>
                  <a:lnTo>
                    <a:pt x="46120" y="5467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957">
              <a:extLst>
                <a:ext uri="{FF2B5EF4-FFF2-40B4-BE49-F238E27FC236}">
                  <a16:creationId xmlns:a16="http://schemas.microsoft.com/office/drawing/2014/main" xmlns="" id="{BB8962E6-7777-46E4-B7D1-904DF713E57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737600" y="42735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27790" y="6840"/>
                  </a:lnTo>
                  <a:lnTo>
                    <a:pt x="63110" y="2027"/>
                  </a:lnTo>
                  <a:lnTo>
                    <a:pt x="109988" y="40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538">
            <a:extLst>
              <a:ext uri="{FF2B5EF4-FFF2-40B4-BE49-F238E27FC236}">
                <a16:creationId xmlns:a16="http://schemas.microsoft.com/office/drawing/2014/main" xmlns="" id="{59F82469-9D4A-4088-A44E-DA32F57CF33C}"/>
              </a:ext>
            </a:extLst>
          </p:cNvPr>
          <p:cNvGrpSpPr/>
          <p:nvPr/>
        </p:nvGrpSpPr>
        <p:grpSpPr>
          <a:xfrm>
            <a:off x="7864753" y="4141142"/>
            <a:ext cx="421998" cy="321943"/>
            <a:chOff x="7864753" y="4141142"/>
            <a:chExt cx="421998" cy="321943"/>
          </a:xfrm>
        </p:grpSpPr>
        <p:sp>
          <p:nvSpPr>
            <p:cNvPr id="263" name="SMARTInkShape-3958">
              <a:extLst>
                <a:ext uri="{FF2B5EF4-FFF2-40B4-BE49-F238E27FC236}">
                  <a16:creationId xmlns:a16="http://schemas.microsoft.com/office/drawing/2014/main" xmlns="" id="{3C469C60-7AEF-4430-B025-193C2978362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078963" y="4160118"/>
              <a:ext cx="207788" cy="302967"/>
            </a:xfrm>
            <a:custGeom>
              <a:avLst/>
              <a:gdLst/>
              <a:ahLst/>
              <a:cxnLst/>
              <a:rect l="0" t="0" r="0" b="0"/>
              <a:pathLst>
                <a:path w="207788" h="302967">
                  <a:moveTo>
                    <a:pt x="106187" y="68982"/>
                  </a:moveTo>
                  <a:lnTo>
                    <a:pt x="106187" y="68982"/>
                  </a:lnTo>
                  <a:lnTo>
                    <a:pt x="96073" y="62240"/>
                  </a:lnTo>
                  <a:lnTo>
                    <a:pt x="76300" y="58047"/>
                  </a:lnTo>
                  <a:lnTo>
                    <a:pt x="60683" y="62711"/>
                  </a:lnTo>
                  <a:lnTo>
                    <a:pt x="52567" y="66918"/>
                  </a:lnTo>
                  <a:lnTo>
                    <a:pt x="37906" y="82881"/>
                  </a:lnTo>
                  <a:lnTo>
                    <a:pt x="19633" y="119431"/>
                  </a:lnTo>
                  <a:lnTo>
                    <a:pt x="7164" y="166010"/>
                  </a:lnTo>
                  <a:lnTo>
                    <a:pt x="2204" y="198888"/>
                  </a:lnTo>
                  <a:lnTo>
                    <a:pt x="0" y="232316"/>
                  </a:lnTo>
                  <a:lnTo>
                    <a:pt x="8873" y="272757"/>
                  </a:lnTo>
                  <a:lnTo>
                    <a:pt x="19192" y="290312"/>
                  </a:lnTo>
                  <a:lnTo>
                    <a:pt x="24907" y="296968"/>
                  </a:lnTo>
                  <a:lnTo>
                    <a:pt x="31540" y="300701"/>
                  </a:lnTo>
                  <a:lnTo>
                    <a:pt x="46434" y="302966"/>
                  </a:lnTo>
                  <a:lnTo>
                    <a:pt x="66225" y="294095"/>
                  </a:lnTo>
                  <a:lnTo>
                    <a:pt x="87720" y="277687"/>
                  </a:lnTo>
                  <a:lnTo>
                    <a:pt x="116394" y="240417"/>
                  </a:lnTo>
                  <a:lnTo>
                    <a:pt x="136594" y="200209"/>
                  </a:lnTo>
                  <a:lnTo>
                    <a:pt x="144802" y="176927"/>
                  </a:lnTo>
                  <a:lnTo>
                    <a:pt x="151686" y="152234"/>
                  </a:lnTo>
                  <a:lnTo>
                    <a:pt x="157687" y="126601"/>
                  </a:lnTo>
                  <a:lnTo>
                    <a:pt x="160591" y="81185"/>
                  </a:lnTo>
                  <a:lnTo>
                    <a:pt x="159389" y="60184"/>
                  </a:lnTo>
                  <a:lnTo>
                    <a:pt x="146766" y="29324"/>
                  </a:lnTo>
                  <a:lnTo>
                    <a:pt x="137473" y="17143"/>
                  </a:lnTo>
                  <a:lnTo>
                    <a:pt x="113977" y="3608"/>
                  </a:lnTo>
                  <a:lnTo>
                    <a:pt x="100797" y="0"/>
                  </a:lnTo>
                  <a:lnTo>
                    <a:pt x="87071" y="1827"/>
                  </a:lnTo>
                  <a:lnTo>
                    <a:pt x="58650" y="15147"/>
                  </a:lnTo>
                  <a:lnTo>
                    <a:pt x="38962" y="37059"/>
                  </a:lnTo>
                  <a:lnTo>
                    <a:pt x="26920" y="62554"/>
                  </a:lnTo>
                  <a:lnTo>
                    <a:pt x="21568" y="87997"/>
                  </a:lnTo>
                  <a:lnTo>
                    <a:pt x="24834" y="113416"/>
                  </a:lnTo>
                  <a:lnTo>
                    <a:pt x="28668" y="126122"/>
                  </a:lnTo>
                  <a:lnTo>
                    <a:pt x="46099" y="147764"/>
                  </a:lnTo>
                  <a:lnTo>
                    <a:pt x="57661" y="157487"/>
                  </a:lnTo>
                  <a:lnTo>
                    <a:pt x="87442" y="168290"/>
                  </a:lnTo>
                  <a:lnTo>
                    <a:pt x="134264" y="174371"/>
                  </a:lnTo>
                  <a:lnTo>
                    <a:pt x="173067" y="172410"/>
                  </a:lnTo>
                  <a:lnTo>
                    <a:pt x="207787" y="164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959">
              <a:extLst>
                <a:ext uri="{FF2B5EF4-FFF2-40B4-BE49-F238E27FC236}">
                  <a16:creationId xmlns:a16="http://schemas.microsoft.com/office/drawing/2014/main" xmlns="" id="{069601AF-16EA-4F8A-BA00-693FE6F8B7B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864753" y="4141142"/>
              <a:ext cx="161648" cy="306848"/>
            </a:xfrm>
            <a:custGeom>
              <a:avLst/>
              <a:gdLst/>
              <a:ahLst/>
              <a:cxnLst/>
              <a:rect l="0" t="0" r="0" b="0"/>
              <a:pathLst>
                <a:path w="161648" h="306848">
                  <a:moveTo>
                    <a:pt x="91797" y="195908"/>
                  </a:moveTo>
                  <a:lnTo>
                    <a:pt x="91797" y="195908"/>
                  </a:lnTo>
                  <a:lnTo>
                    <a:pt x="88426" y="192537"/>
                  </a:lnTo>
                  <a:lnTo>
                    <a:pt x="86771" y="189001"/>
                  </a:lnTo>
                  <a:lnTo>
                    <a:pt x="86329" y="187070"/>
                  </a:lnTo>
                  <a:lnTo>
                    <a:pt x="83918" y="185782"/>
                  </a:lnTo>
                  <a:lnTo>
                    <a:pt x="75595" y="184352"/>
                  </a:lnTo>
                  <a:lnTo>
                    <a:pt x="55638" y="190289"/>
                  </a:lnTo>
                  <a:lnTo>
                    <a:pt x="28480" y="214469"/>
                  </a:lnTo>
                  <a:lnTo>
                    <a:pt x="8204" y="248445"/>
                  </a:lnTo>
                  <a:lnTo>
                    <a:pt x="0" y="281951"/>
                  </a:lnTo>
                  <a:lnTo>
                    <a:pt x="1844" y="297885"/>
                  </a:lnTo>
                  <a:lnTo>
                    <a:pt x="4312" y="304109"/>
                  </a:lnTo>
                  <a:lnTo>
                    <a:pt x="9485" y="306847"/>
                  </a:lnTo>
                  <a:lnTo>
                    <a:pt x="24640" y="306126"/>
                  </a:lnTo>
                  <a:lnTo>
                    <a:pt x="59747" y="287676"/>
                  </a:lnTo>
                  <a:lnTo>
                    <a:pt x="94687" y="246382"/>
                  </a:lnTo>
                  <a:lnTo>
                    <a:pt x="112837" y="206346"/>
                  </a:lnTo>
                  <a:lnTo>
                    <a:pt x="126548" y="160330"/>
                  </a:lnTo>
                  <a:lnTo>
                    <a:pt x="131192" y="136206"/>
                  </a:lnTo>
                  <a:lnTo>
                    <a:pt x="136823" y="89646"/>
                  </a:lnTo>
                  <a:lnTo>
                    <a:pt x="136973" y="50137"/>
                  </a:lnTo>
                  <a:lnTo>
                    <a:pt x="136462" y="9646"/>
                  </a:lnTo>
                  <a:lnTo>
                    <a:pt x="132157" y="3294"/>
                  </a:lnTo>
                  <a:lnTo>
                    <a:pt x="125054" y="471"/>
                  </a:lnTo>
                  <a:lnTo>
                    <a:pt x="116085" y="0"/>
                  </a:lnTo>
                  <a:lnTo>
                    <a:pt x="108694" y="3214"/>
                  </a:lnTo>
                  <a:lnTo>
                    <a:pt x="96719" y="16191"/>
                  </a:lnTo>
                  <a:lnTo>
                    <a:pt x="82044" y="56816"/>
                  </a:lnTo>
                  <a:lnTo>
                    <a:pt x="78760" y="94813"/>
                  </a:lnTo>
                  <a:lnTo>
                    <a:pt x="81064" y="137571"/>
                  </a:lnTo>
                  <a:lnTo>
                    <a:pt x="89143" y="182444"/>
                  </a:lnTo>
                  <a:lnTo>
                    <a:pt x="101671" y="222615"/>
                  </a:lnTo>
                  <a:lnTo>
                    <a:pt x="118057" y="255756"/>
                  </a:lnTo>
                  <a:lnTo>
                    <a:pt x="161647" y="29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539">
            <a:extLst>
              <a:ext uri="{FF2B5EF4-FFF2-40B4-BE49-F238E27FC236}">
                <a16:creationId xmlns:a16="http://schemas.microsoft.com/office/drawing/2014/main" xmlns="" id="{2FB0B3B9-3A4F-4358-AA4C-3EC3FCF1F7C9}"/>
              </a:ext>
            </a:extLst>
          </p:cNvPr>
          <p:cNvGrpSpPr/>
          <p:nvPr/>
        </p:nvGrpSpPr>
        <p:grpSpPr>
          <a:xfrm>
            <a:off x="6406764" y="3980890"/>
            <a:ext cx="1208622" cy="622375"/>
            <a:chOff x="6406764" y="3980890"/>
            <a:chExt cx="1208622" cy="622375"/>
          </a:xfrm>
        </p:grpSpPr>
        <p:sp>
          <p:nvSpPr>
            <p:cNvPr id="266" name="SMARTInkShape-3960">
              <a:extLst>
                <a:ext uri="{FF2B5EF4-FFF2-40B4-BE49-F238E27FC236}">
                  <a16:creationId xmlns:a16="http://schemas.microsoft.com/office/drawing/2014/main" xmlns="" id="{F51AD077-F98E-4A3B-8A26-D47A7C8A10F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499350" y="4147433"/>
              <a:ext cx="116036" cy="310268"/>
            </a:xfrm>
            <a:custGeom>
              <a:avLst/>
              <a:gdLst/>
              <a:ahLst/>
              <a:cxnLst/>
              <a:rect l="0" t="0" r="0" b="0"/>
              <a:pathLst>
                <a:path w="116036" h="310268">
                  <a:moveTo>
                    <a:pt x="82550" y="5467"/>
                  </a:moveTo>
                  <a:lnTo>
                    <a:pt x="82550" y="5467"/>
                  </a:lnTo>
                  <a:lnTo>
                    <a:pt x="82550" y="0"/>
                  </a:lnTo>
                  <a:lnTo>
                    <a:pt x="98246" y="36271"/>
                  </a:lnTo>
                  <a:lnTo>
                    <a:pt x="107870" y="69251"/>
                  </a:lnTo>
                  <a:lnTo>
                    <a:pt x="114500" y="109780"/>
                  </a:lnTo>
                  <a:lnTo>
                    <a:pt x="116035" y="153664"/>
                  </a:lnTo>
                  <a:lnTo>
                    <a:pt x="110837" y="197626"/>
                  </a:lnTo>
                  <a:lnTo>
                    <a:pt x="94417" y="238332"/>
                  </a:lnTo>
                  <a:lnTo>
                    <a:pt x="61372" y="283465"/>
                  </a:lnTo>
                  <a:lnTo>
                    <a:pt x="37154" y="298355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961">
              <a:extLst>
                <a:ext uri="{FF2B5EF4-FFF2-40B4-BE49-F238E27FC236}">
                  <a16:creationId xmlns:a16="http://schemas.microsoft.com/office/drawing/2014/main" xmlns="" id="{7682CD6F-F652-4AFC-91BB-041672F4115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404098" y="4180896"/>
              <a:ext cx="102418" cy="251074"/>
            </a:xfrm>
            <a:custGeom>
              <a:avLst/>
              <a:gdLst/>
              <a:ahLst/>
              <a:cxnLst/>
              <a:rect l="0" t="0" r="0" b="0"/>
              <a:pathLst>
                <a:path w="102418" h="251074">
                  <a:moveTo>
                    <a:pt x="2" y="48204"/>
                  </a:moveTo>
                  <a:lnTo>
                    <a:pt x="2" y="48204"/>
                  </a:lnTo>
                  <a:lnTo>
                    <a:pt x="0" y="44833"/>
                  </a:lnTo>
                  <a:lnTo>
                    <a:pt x="3372" y="52849"/>
                  </a:lnTo>
                  <a:lnTo>
                    <a:pt x="10128" y="91141"/>
                  </a:lnTo>
                  <a:lnTo>
                    <a:pt x="12645" y="134853"/>
                  </a:lnTo>
                  <a:lnTo>
                    <a:pt x="16134" y="178691"/>
                  </a:lnTo>
                  <a:lnTo>
                    <a:pt x="11707" y="226144"/>
                  </a:lnTo>
                  <a:lnTo>
                    <a:pt x="8026" y="238766"/>
                  </a:lnTo>
                  <a:lnTo>
                    <a:pt x="6057" y="240156"/>
                  </a:lnTo>
                  <a:lnTo>
                    <a:pt x="4038" y="239673"/>
                  </a:lnTo>
                  <a:lnTo>
                    <a:pt x="1796" y="229727"/>
                  </a:lnTo>
                  <a:lnTo>
                    <a:pt x="2415" y="194887"/>
                  </a:lnTo>
                  <a:lnTo>
                    <a:pt x="6719" y="157846"/>
                  </a:lnTo>
                  <a:lnTo>
                    <a:pt x="15687" y="113162"/>
                  </a:lnTo>
                  <a:lnTo>
                    <a:pt x="28610" y="68843"/>
                  </a:lnTo>
                  <a:lnTo>
                    <a:pt x="42350" y="31271"/>
                  </a:lnTo>
                  <a:lnTo>
                    <a:pt x="53161" y="9869"/>
                  </a:lnTo>
                  <a:lnTo>
                    <a:pt x="58019" y="4303"/>
                  </a:lnTo>
                  <a:lnTo>
                    <a:pt x="62669" y="1298"/>
                  </a:lnTo>
                  <a:lnTo>
                    <a:pt x="67180" y="0"/>
                  </a:lnTo>
                  <a:lnTo>
                    <a:pt x="73009" y="3368"/>
                  </a:lnTo>
                  <a:lnTo>
                    <a:pt x="87012" y="18399"/>
                  </a:lnTo>
                  <a:lnTo>
                    <a:pt x="96999" y="48598"/>
                  </a:lnTo>
                  <a:lnTo>
                    <a:pt x="102378" y="87184"/>
                  </a:lnTo>
                  <a:lnTo>
                    <a:pt x="102417" y="127853"/>
                  </a:lnTo>
                  <a:lnTo>
                    <a:pt x="96320" y="163802"/>
                  </a:lnTo>
                  <a:lnTo>
                    <a:pt x="79106" y="209926"/>
                  </a:lnTo>
                  <a:lnTo>
                    <a:pt x="63381" y="233675"/>
                  </a:lnTo>
                  <a:lnTo>
                    <a:pt x="44633" y="246581"/>
                  </a:lnTo>
                  <a:lnTo>
                    <a:pt x="26423" y="250907"/>
                  </a:lnTo>
                  <a:lnTo>
                    <a:pt x="17616" y="251073"/>
                  </a:lnTo>
                  <a:lnTo>
                    <a:pt x="11039" y="249067"/>
                  </a:lnTo>
                  <a:lnTo>
                    <a:pt x="5949" y="245612"/>
                  </a:lnTo>
                  <a:lnTo>
                    <a:pt x="1850" y="241193"/>
                  </a:lnTo>
                  <a:lnTo>
                    <a:pt x="1234" y="235424"/>
                  </a:lnTo>
                  <a:lnTo>
                    <a:pt x="12702" y="206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962">
              <a:extLst>
                <a:ext uri="{FF2B5EF4-FFF2-40B4-BE49-F238E27FC236}">
                  <a16:creationId xmlns:a16="http://schemas.microsoft.com/office/drawing/2014/main" xmlns="" id="{9C224436-4FE6-42B0-8049-E89B8E05775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277100" y="4096633"/>
              <a:ext cx="25401" cy="437268"/>
            </a:xfrm>
            <a:custGeom>
              <a:avLst/>
              <a:gdLst/>
              <a:ahLst/>
              <a:cxnLst/>
              <a:rect l="0" t="0" r="0" b="0"/>
              <a:pathLst>
                <a:path w="25401" h="437268">
                  <a:moveTo>
                    <a:pt x="25400" y="5467"/>
                  </a:moveTo>
                  <a:lnTo>
                    <a:pt x="25400" y="5467"/>
                  </a:lnTo>
                  <a:lnTo>
                    <a:pt x="25400" y="2096"/>
                  </a:lnTo>
                  <a:lnTo>
                    <a:pt x="24695" y="1103"/>
                  </a:lnTo>
                  <a:lnTo>
                    <a:pt x="23518" y="441"/>
                  </a:lnTo>
                  <a:lnTo>
                    <a:pt x="22029" y="0"/>
                  </a:lnTo>
                  <a:lnTo>
                    <a:pt x="21036" y="411"/>
                  </a:lnTo>
                  <a:lnTo>
                    <a:pt x="20373" y="1391"/>
                  </a:lnTo>
                  <a:lnTo>
                    <a:pt x="19932" y="2749"/>
                  </a:lnTo>
                  <a:lnTo>
                    <a:pt x="21048" y="40264"/>
                  </a:lnTo>
                  <a:lnTo>
                    <a:pt x="24110" y="86333"/>
                  </a:lnTo>
                  <a:lnTo>
                    <a:pt x="24121" y="123957"/>
                  </a:lnTo>
                  <a:lnTo>
                    <a:pt x="21774" y="168902"/>
                  </a:lnTo>
                  <a:lnTo>
                    <a:pt x="19455" y="194151"/>
                  </a:lnTo>
                  <a:lnTo>
                    <a:pt x="16497" y="220862"/>
                  </a:lnTo>
                  <a:lnTo>
                    <a:pt x="13115" y="248548"/>
                  </a:lnTo>
                  <a:lnTo>
                    <a:pt x="10154" y="274765"/>
                  </a:lnTo>
                  <a:lnTo>
                    <a:pt x="7475" y="300004"/>
                  </a:lnTo>
                  <a:lnTo>
                    <a:pt x="3322" y="345922"/>
                  </a:lnTo>
                  <a:lnTo>
                    <a:pt x="1477" y="382794"/>
                  </a:lnTo>
                  <a:lnTo>
                    <a:pt x="195" y="428630"/>
                  </a:lnTo>
                  <a:lnTo>
                    <a:pt x="0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963">
              <a:extLst>
                <a:ext uri="{FF2B5EF4-FFF2-40B4-BE49-F238E27FC236}">
                  <a16:creationId xmlns:a16="http://schemas.microsoft.com/office/drawing/2014/main" xmlns="" id="{20EA96E6-0CAF-4ACA-B9F9-0833792A4C7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050616" y="4196118"/>
              <a:ext cx="156635" cy="197206"/>
            </a:xfrm>
            <a:custGeom>
              <a:avLst/>
              <a:gdLst/>
              <a:ahLst/>
              <a:cxnLst/>
              <a:rect l="0" t="0" r="0" b="0"/>
              <a:pathLst>
                <a:path w="156635" h="197206">
                  <a:moveTo>
                    <a:pt x="86784" y="20282"/>
                  </a:moveTo>
                  <a:lnTo>
                    <a:pt x="86784" y="20282"/>
                  </a:lnTo>
                  <a:lnTo>
                    <a:pt x="83413" y="20282"/>
                  </a:lnTo>
                  <a:lnTo>
                    <a:pt x="70883" y="16624"/>
                  </a:lnTo>
                  <a:lnTo>
                    <a:pt x="63018" y="18186"/>
                  </a:lnTo>
                  <a:lnTo>
                    <a:pt x="40545" y="39886"/>
                  </a:lnTo>
                  <a:lnTo>
                    <a:pt x="18284" y="73128"/>
                  </a:lnTo>
                  <a:lnTo>
                    <a:pt x="5026" y="109788"/>
                  </a:lnTo>
                  <a:lnTo>
                    <a:pt x="0" y="147462"/>
                  </a:lnTo>
                  <a:lnTo>
                    <a:pt x="5253" y="178693"/>
                  </a:lnTo>
                  <a:lnTo>
                    <a:pt x="9852" y="185861"/>
                  </a:lnTo>
                  <a:lnTo>
                    <a:pt x="22489" y="195708"/>
                  </a:lnTo>
                  <a:lnTo>
                    <a:pt x="29809" y="197205"/>
                  </a:lnTo>
                  <a:lnTo>
                    <a:pt x="45469" y="195105"/>
                  </a:lnTo>
                  <a:lnTo>
                    <a:pt x="70151" y="182619"/>
                  </a:lnTo>
                  <a:lnTo>
                    <a:pt x="91970" y="162142"/>
                  </a:lnTo>
                  <a:lnTo>
                    <a:pt x="105096" y="131459"/>
                  </a:lnTo>
                  <a:lnTo>
                    <a:pt x="106713" y="85444"/>
                  </a:lnTo>
                  <a:lnTo>
                    <a:pt x="104343" y="51830"/>
                  </a:lnTo>
                  <a:lnTo>
                    <a:pt x="98821" y="22308"/>
                  </a:lnTo>
                  <a:lnTo>
                    <a:pt x="86960" y="4485"/>
                  </a:lnTo>
                  <a:lnTo>
                    <a:pt x="77729" y="578"/>
                  </a:lnTo>
                  <a:lnTo>
                    <a:pt x="54301" y="0"/>
                  </a:lnTo>
                  <a:lnTo>
                    <a:pt x="36834" y="6329"/>
                  </a:lnTo>
                  <a:lnTo>
                    <a:pt x="30201" y="10979"/>
                  </a:lnTo>
                  <a:lnTo>
                    <a:pt x="26484" y="16197"/>
                  </a:lnTo>
                  <a:lnTo>
                    <a:pt x="24713" y="21792"/>
                  </a:lnTo>
                  <a:lnTo>
                    <a:pt x="24236" y="27639"/>
                  </a:lnTo>
                  <a:lnTo>
                    <a:pt x="29352" y="41661"/>
                  </a:lnTo>
                  <a:lnTo>
                    <a:pt x="33679" y="49351"/>
                  </a:lnTo>
                  <a:lnTo>
                    <a:pt x="59996" y="70287"/>
                  </a:lnTo>
                  <a:lnTo>
                    <a:pt x="91233" y="83155"/>
                  </a:lnTo>
                  <a:lnTo>
                    <a:pt x="116043" y="81386"/>
                  </a:lnTo>
                  <a:lnTo>
                    <a:pt x="156634" y="7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964">
              <a:extLst>
                <a:ext uri="{FF2B5EF4-FFF2-40B4-BE49-F238E27FC236}">
                  <a16:creationId xmlns:a16="http://schemas.microsoft.com/office/drawing/2014/main" xmlns="" id="{3F0F1200-C271-4C2F-8417-6CA4CFFA729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905537" y="4135615"/>
              <a:ext cx="92164" cy="290336"/>
            </a:xfrm>
            <a:custGeom>
              <a:avLst/>
              <a:gdLst/>
              <a:ahLst/>
              <a:cxnLst/>
              <a:rect l="0" t="0" r="0" b="0"/>
              <a:pathLst>
                <a:path w="92164" h="290336">
                  <a:moveTo>
                    <a:pt x="92163" y="10935"/>
                  </a:moveTo>
                  <a:lnTo>
                    <a:pt x="92163" y="10935"/>
                  </a:lnTo>
                  <a:lnTo>
                    <a:pt x="85421" y="4193"/>
                  </a:lnTo>
                  <a:lnTo>
                    <a:pt x="76467" y="883"/>
                  </a:lnTo>
                  <a:lnTo>
                    <a:pt x="71115" y="0"/>
                  </a:lnTo>
                  <a:lnTo>
                    <a:pt x="66137" y="823"/>
                  </a:lnTo>
                  <a:lnTo>
                    <a:pt x="56843" y="5500"/>
                  </a:lnTo>
                  <a:lnTo>
                    <a:pt x="30191" y="32921"/>
                  </a:lnTo>
                  <a:lnTo>
                    <a:pt x="8968" y="75697"/>
                  </a:lnTo>
                  <a:lnTo>
                    <a:pt x="2271" y="109568"/>
                  </a:lnTo>
                  <a:lnTo>
                    <a:pt x="0" y="145789"/>
                  </a:lnTo>
                  <a:lnTo>
                    <a:pt x="1341" y="183053"/>
                  </a:lnTo>
                  <a:lnTo>
                    <a:pt x="12807" y="229620"/>
                  </a:lnTo>
                  <a:lnTo>
                    <a:pt x="32981" y="263486"/>
                  </a:lnTo>
                  <a:lnTo>
                    <a:pt x="50573" y="276756"/>
                  </a:lnTo>
                  <a:lnTo>
                    <a:pt x="79463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965">
              <a:extLst>
                <a:ext uri="{FF2B5EF4-FFF2-40B4-BE49-F238E27FC236}">
                  <a16:creationId xmlns:a16="http://schemas.microsoft.com/office/drawing/2014/main" xmlns="" id="{C0471393-39B9-41B4-85BB-F038D8B3740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690411" y="4305300"/>
              <a:ext cx="161240" cy="50801"/>
            </a:xfrm>
            <a:custGeom>
              <a:avLst/>
              <a:gdLst/>
              <a:ahLst/>
              <a:cxnLst/>
              <a:rect l="0" t="0" r="0" b="0"/>
              <a:pathLst>
                <a:path w="161240" h="50801">
                  <a:moveTo>
                    <a:pt x="8839" y="50800"/>
                  </a:moveTo>
                  <a:lnTo>
                    <a:pt x="8839" y="50800"/>
                  </a:lnTo>
                  <a:lnTo>
                    <a:pt x="0" y="41961"/>
                  </a:lnTo>
                  <a:lnTo>
                    <a:pt x="829" y="39263"/>
                  </a:lnTo>
                  <a:lnTo>
                    <a:pt x="7396" y="32502"/>
                  </a:lnTo>
                  <a:lnTo>
                    <a:pt x="29735" y="20762"/>
                  </a:lnTo>
                  <a:lnTo>
                    <a:pt x="65438" y="15089"/>
                  </a:lnTo>
                  <a:lnTo>
                    <a:pt x="112316" y="8102"/>
                  </a:lnTo>
                  <a:lnTo>
                    <a:pt x="161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966">
              <a:extLst>
                <a:ext uri="{FF2B5EF4-FFF2-40B4-BE49-F238E27FC236}">
                  <a16:creationId xmlns:a16="http://schemas.microsoft.com/office/drawing/2014/main" xmlns="" id="{39CFD865-C026-49DC-ACAA-E008EBFA746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720286" y="4084455"/>
              <a:ext cx="86915" cy="373246"/>
            </a:xfrm>
            <a:custGeom>
              <a:avLst/>
              <a:gdLst/>
              <a:ahLst/>
              <a:cxnLst/>
              <a:rect l="0" t="0" r="0" b="0"/>
              <a:pathLst>
                <a:path w="86915" h="373246">
                  <a:moveTo>
                    <a:pt x="86914" y="17645"/>
                  </a:moveTo>
                  <a:lnTo>
                    <a:pt x="86914" y="17645"/>
                  </a:lnTo>
                  <a:lnTo>
                    <a:pt x="73099" y="5712"/>
                  </a:lnTo>
                  <a:lnTo>
                    <a:pt x="69238" y="3340"/>
                  </a:lnTo>
                  <a:lnTo>
                    <a:pt x="53690" y="0"/>
                  </a:lnTo>
                  <a:lnTo>
                    <a:pt x="41808" y="4864"/>
                  </a:lnTo>
                  <a:lnTo>
                    <a:pt x="35677" y="9124"/>
                  </a:lnTo>
                  <a:lnTo>
                    <a:pt x="16935" y="38717"/>
                  </a:lnTo>
                  <a:lnTo>
                    <a:pt x="8068" y="70520"/>
                  </a:lnTo>
                  <a:lnTo>
                    <a:pt x="2483" y="108879"/>
                  </a:lnTo>
                  <a:lnTo>
                    <a:pt x="0" y="151797"/>
                  </a:lnTo>
                  <a:lnTo>
                    <a:pt x="4541" y="194861"/>
                  </a:lnTo>
                  <a:lnTo>
                    <a:pt x="12909" y="236108"/>
                  </a:lnTo>
                  <a:lnTo>
                    <a:pt x="21333" y="273254"/>
                  </a:lnTo>
                  <a:lnTo>
                    <a:pt x="34008" y="319160"/>
                  </a:lnTo>
                  <a:lnTo>
                    <a:pt x="42464" y="373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967">
              <a:extLst>
                <a:ext uri="{FF2B5EF4-FFF2-40B4-BE49-F238E27FC236}">
                  <a16:creationId xmlns:a16="http://schemas.microsoft.com/office/drawing/2014/main" xmlns="" id="{00592802-8D3C-4DF8-903D-CD0A47C2FB0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406764" y="3980890"/>
              <a:ext cx="109517" cy="622375"/>
            </a:xfrm>
            <a:custGeom>
              <a:avLst/>
              <a:gdLst/>
              <a:ahLst/>
              <a:cxnLst/>
              <a:rect l="0" t="0" r="0" b="0"/>
              <a:pathLst>
                <a:path w="109517" h="622375">
                  <a:moveTo>
                    <a:pt x="108336" y="38660"/>
                  </a:moveTo>
                  <a:lnTo>
                    <a:pt x="108336" y="38660"/>
                  </a:lnTo>
                  <a:lnTo>
                    <a:pt x="102561" y="19793"/>
                  </a:lnTo>
                  <a:lnTo>
                    <a:pt x="96127" y="10049"/>
                  </a:lnTo>
                  <a:lnTo>
                    <a:pt x="84801" y="2896"/>
                  </a:lnTo>
                  <a:lnTo>
                    <a:pt x="77829" y="0"/>
                  </a:lnTo>
                  <a:lnTo>
                    <a:pt x="62557" y="546"/>
                  </a:lnTo>
                  <a:lnTo>
                    <a:pt x="54533" y="2668"/>
                  </a:lnTo>
                  <a:lnTo>
                    <a:pt x="39974" y="16313"/>
                  </a:lnTo>
                  <a:lnTo>
                    <a:pt x="26448" y="40722"/>
                  </a:lnTo>
                  <a:lnTo>
                    <a:pt x="13379" y="79793"/>
                  </a:lnTo>
                  <a:lnTo>
                    <a:pt x="4280" y="123499"/>
                  </a:lnTo>
                  <a:lnTo>
                    <a:pt x="0" y="168794"/>
                  </a:lnTo>
                  <a:lnTo>
                    <a:pt x="2803" y="214795"/>
                  </a:lnTo>
                  <a:lnTo>
                    <a:pt x="10632" y="261110"/>
                  </a:lnTo>
                  <a:lnTo>
                    <a:pt x="22578" y="307566"/>
                  </a:lnTo>
                  <a:lnTo>
                    <a:pt x="39648" y="354083"/>
                  </a:lnTo>
                  <a:lnTo>
                    <a:pt x="58993" y="396865"/>
                  </a:lnTo>
                  <a:lnTo>
                    <a:pt x="77939" y="436340"/>
                  </a:lnTo>
                  <a:lnTo>
                    <a:pt x="93414" y="472699"/>
                  </a:lnTo>
                  <a:lnTo>
                    <a:pt x="103584" y="507674"/>
                  </a:lnTo>
                  <a:lnTo>
                    <a:pt x="109516" y="553453"/>
                  </a:lnTo>
                  <a:lnTo>
                    <a:pt x="106743" y="577195"/>
                  </a:lnTo>
                  <a:lnTo>
                    <a:pt x="98456" y="597155"/>
                  </a:lnTo>
                  <a:lnTo>
                    <a:pt x="85835" y="611671"/>
                  </a:lnTo>
                  <a:lnTo>
                    <a:pt x="72231" y="620709"/>
                  </a:lnTo>
                  <a:lnTo>
                    <a:pt x="61480" y="622374"/>
                  </a:lnTo>
                  <a:lnTo>
                    <a:pt x="56638" y="620420"/>
                  </a:lnTo>
                  <a:lnTo>
                    <a:pt x="38486" y="60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540">
            <a:extLst>
              <a:ext uri="{FF2B5EF4-FFF2-40B4-BE49-F238E27FC236}">
                <a16:creationId xmlns:a16="http://schemas.microsoft.com/office/drawing/2014/main" xmlns="" id="{25F6D792-107E-425C-9CF6-A4379EE1F38D}"/>
              </a:ext>
            </a:extLst>
          </p:cNvPr>
          <p:cNvGrpSpPr/>
          <p:nvPr/>
        </p:nvGrpSpPr>
        <p:grpSpPr>
          <a:xfrm>
            <a:off x="4467029" y="4066231"/>
            <a:ext cx="549472" cy="873272"/>
            <a:chOff x="4467029" y="4066231"/>
            <a:chExt cx="549472" cy="873272"/>
          </a:xfrm>
        </p:grpSpPr>
        <p:sp>
          <p:nvSpPr>
            <p:cNvPr id="275" name="SMARTInkShape-3968">
              <a:extLst>
                <a:ext uri="{FF2B5EF4-FFF2-40B4-BE49-F238E27FC236}">
                  <a16:creationId xmlns:a16="http://schemas.microsoft.com/office/drawing/2014/main" xmlns="" id="{EEA34D56-11A3-443C-B6D8-717EF0ED7CD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010150" y="457200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0" y="0"/>
                  </a:moveTo>
                  <a:lnTo>
                    <a:pt x="0" y="0"/>
                  </a:lnTo>
                  <a:lnTo>
                    <a:pt x="0" y="44259"/>
                  </a:lnTo>
                  <a:lnTo>
                    <a:pt x="0" y="84375"/>
                  </a:lnTo>
                  <a:lnTo>
                    <a:pt x="1881" y="121896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969">
              <a:extLst>
                <a:ext uri="{FF2B5EF4-FFF2-40B4-BE49-F238E27FC236}">
                  <a16:creationId xmlns:a16="http://schemas.microsoft.com/office/drawing/2014/main" xmlns="" id="{81AE290B-6C5B-4F8A-809B-DACB58A5C2F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905706" y="4597400"/>
              <a:ext cx="21895" cy="165101"/>
            </a:xfrm>
            <a:custGeom>
              <a:avLst/>
              <a:gdLst/>
              <a:ahLst/>
              <a:cxnLst/>
              <a:rect l="0" t="0" r="0" b="0"/>
              <a:pathLst>
                <a:path w="21895" h="165101">
                  <a:moveTo>
                    <a:pt x="21894" y="0"/>
                  </a:moveTo>
                  <a:lnTo>
                    <a:pt x="21894" y="0"/>
                  </a:lnTo>
                  <a:lnTo>
                    <a:pt x="21189" y="6479"/>
                  </a:lnTo>
                  <a:lnTo>
                    <a:pt x="11062" y="48808"/>
                  </a:lnTo>
                  <a:lnTo>
                    <a:pt x="2796" y="89343"/>
                  </a:lnTo>
                  <a:lnTo>
                    <a:pt x="0" y="109558"/>
                  </a:lnTo>
                  <a:lnTo>
                    <a:pt x="3207" y="155567"/>
                  </a:lnTo>
                  <a:lnTo>
                    <a:pt x="4497" y="158745"/>
                  </a:lnTo>
                  <a:lnTo>
                    <a:pt x="919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970">
              <a:extLst>
                <a:ext uri="{FF2B5EF4-FFF2-40B4-BE49-F238E27FC236}">
                  <a16:creationId xmlns:a16="http://schemas.microsoft.com/office/drawing/2014/main" xmlns="" id="{8C9328A4-6342-49DF-A0CC-FF1FF36969E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864983" y="4667250"/>
              <a:ext cx="81668" cy="15787"/>
            </a:xfrm>
            <a:custGeom>
              <a:avLst/>
              <a:gdLst/>
              <a:ahLst/>
              <a:cxnLst/>
              <a:rect l="0" t="0" r="0" b="0"/>
              <a:pathLst>
                <a:path w="81668" h="15787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6467"/>
                  </a:lnTo>
                  <a:lnTo>
                    <a:pt x="2749" y="9460"/>
                  </a:lnTo>
                  <a:lnTo>
                    <a:pt x="40582" y="15786"/>
                  </a:lnTo>
                  <a:lnTo>
                    <a:pt x="816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971">
              <a:extLst>
                <a:ext uri="{FF2B5EF4-FFF2-40B4-BE49-F238E27FC236}">
                  <a16:creationId xmlns:a16="http://schemas.microsoft.com/office/drawing/2014/main" xmlns="" id="{241C1531-BC3A-446B-8201-682C7508D08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745815" y="4613989"/>
              <a:ext cx="67486" cy="117664"/>
            </a:xfrm>
            <a:custGeom>
              <a:avLst/>
              <a:gdLst/>
              <a:ahLst/>
              <a:cxnLst/>
              <a:rect l="0" t="0" r="0" b="0"/>
              <a:pathLst>
                <a:path w="67486" h="117664">
                  <a:moveTo>
                    <a:pt x="16685" y="8811"/>
                  </a:moveTo>
                  <a:lnTo>
                    <a:pt x="16685" y="8811"/>
                  </a:lnTo>
                  <a:lnTo>
                    <a:pt x="13314" y="5440"/>
                  </a:lnTo>
                  <a:lnTo>
                    <a:pt x="12321" y="5858"/>
                  </a:lnTo>
                  <a:lnTo>
                    <a:pt x="6145" y="30777"/>
                  </a:lnTo>
                  <a:lnTo>
                    <a:pt x="4269" y="74115"/>
                  </a:lnTo>
                  <a:lnTo>
                    <a:pt x="877" y="111075"/>
                  </a:lnTo>
                  <a:lnTo>
                    <a:pt x="1914" y="115087"/>
                  </a:lnTo>
                  <a:lnTo>
                    <a:pt x="1899" y="117056"/>
                  </a:lnTo>
                  <a:lnTo>
                    <a:pt x="1183" y="117663"/>
                  </a:lnTo>
                  <a:lnTo>
                    <a:pt x="0" y="117363"/>
                  </a:lnTo>
                  <a:lnTo>
                    <a:pt x="1707" y="103455"/>
                  </a:lnTo>
                  <a:lnTo>
                    <a:pt x="12263" y="63332"/>
                  </a:lnTo>
                  <a:lnTo>
                    <a:pt x="17693" y="20286"/>
                  </a:lnTo>
                  <a:lnTo>
                    <a:pt x="21366" y="6856"/>
                  </a:lnTo>
                  <a:lnTo>
                    <a:pt x="25351" y="886"/>
                  </a:lnTo>
                  <a:lnTo>
                    <a:pt x="27401" y="0"/>
                  </a:lnTo>
                  <a:lnTo>
                    <a:pt x="29473" y="115"/>
                  </a:lnTo>
                  <a:lnTo>
                    <a:pt x="31560" y="897"/>
                  </a:lnTo>
                  <a:lnTo>
                    <a:pt x="44611" y="15482"/>
                  </a:lnTo>
                  <a:lnTo>
                    <a:pt x="50263" y="29885"/>
                  </a:lnTo>
                  <a:lnTo>
                    <a:pt x="59414" y="75076"/>
                  </a:lnTo>
                  <a:lnTo>
                    <a:pt x="62507" y="90298"/>
                  </a:lnTo>
                  <a:lnTo>
                    <a:pt x="67485" y="104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972">
              <a:extLst>
                <a:ext uri="{FF2B5EF4-FFF2-40B4-BE49-F238E27FC236}">
                  <a16:creationId xmlns:a16="http://schemas.microsoft.com/office/drawing/2014/main" xmlns="" id="{CBCEAA37-55FF-453D-BB80-6FC611A8D62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525796" y="4681477"/>
              <a:ext cx="185905" cy="258026"/>
            </a:xfrm>
            <a:custGeom>
              <a:avLst/>
              <a:gdLst/>
              <a:ahLst/>
              <a:cxnLst/>
              <a:rect l="0" t="0" r="0" b="0"/>
              <a:pathLst>
                <a:path w="185905" h="258026">
                  <a:moveTo>
                    <a:pt x="103354" y="23873"/>
                  </a:moveTo>
                  <a:lnTo>
                    <a:pt x="103354" y="23873"/>
                  </a:lnTo>
                  <a:lnTo>
                    <a:pt x="96446" y="6914"/>
                  </a:lnTo>
                  <a:lnTo>
                    <a:pt x="94515" y="4100"/>
                  </a:lnTo>
                  <a:lnTo>
                    <a:pt x="91817" y="2224"/>
                  </a:lnTo>
                  <a:lnTo>
                    <a:pt x="85056" y="140"/>
                  </a:lnTo>
                  <a:lnTo>
                    <a:pt x="69946" y="2338"/>
                  </a:lnTo>
                  <a:lnTo>
                    <a:pt x="58167" y="13126"/>
                  </a:lnTo>
                  <a:lnTo>
                    <a:pt x="29988" y="55539"/>
                  </a:lnTo>
                  <a:lnTo>
                    <a:pt x="17595" y="86630"/>
                  </a:lnTo>
                  <a:lnTo>
                    <a:pt x="8089" y="120909"/>
                  </a:lnTo>
                  <a:lnTo>
                    <a:pt x="1512" y="154959"/>
                  </a:lnTo>
                  <a:lnTo>
                    <a:pt x="0" y="188908"/>
                  </a:lnTo>
                  <a:lnTo>
                    <a:pt x="4996" y="230346"/>
                  </a:lnTo>
                  <a:lnTo>
                    <a:pt x="12368" y="246872"/>
                  </a:lnTo>
                  <a:lnTo>
                    <a:pt x="22698" y="256568"/>
                  </a:lnTo>
                  <a:lnTo>
                    <a:pt x="30534" y="258025"/>
                  </a:lnTo>
                  <a:lnTo>
                    <a:pt x="50528" y="255881"/>
                  </a:lnTo>
                  <a:lnTo>
                    <a:pt x="85585" y="233257"/>
                  </a:lnTo>
                  <a:lnTo>
                    <a:pt x="119412" y="196371"/>
                  </a:lnTo>
                  <a:lnTo>
                    <a:pt x="141665" y="154163"/>
                  </a:lnTo>
                  <a:lnTo>
                    <a:pt x="148604" y="121290"/>
                  </a:lnTo>
                  <a:lnTo>
                    <a:pt x="150276" y="86925"/>
                  </a:lnTo>
                  <a:lnTo>
                    <a:pt x="146315" y="55189"/>
                  </a:lnTo>
                  <a:lnTo>
                    <a:pt x="136089" y="30265"/>
                  </a:lnTo>
                  <a:lnTo>
                    <a:pt x="122136" y="11897"/>
                  </a:lnTo>
                  <a:lnTo>
                    <a:pt x="106527" y="1383"/>
                  </a:lnTo>
                  <a:lnTo>
                    <a:pt x="86420" y="0"/>
                  </a:lnTo>
                  <a:lnTo>
                    <a:pt x="64783" y="5502"/>
                  </a:lnTo>
                  <a:lnTo>
                    <a:pt x="45759" y="17354"/>
                  </a:lnTo>
                  <a:lnTo>
                    <a:pt x="31661" y="35792"/>
                  </a:lnTo>
                  <a:lnTo>
                    <a:pt x="22101" y="57393"/>
                  </a:lnTo>
                  <a:lnTo>
                    <a:pt x="17851" y="78752"/>
                  </a:lnTo>
                  <a:lnTo>
                    <a:pt x="21609" y="96241"/>
                  </a:lnTo>
                  <a:lnTo>
                    <a:pt x="25574" y="103868"/>
                  </a:lnTo>
                  <a:lnTo>
                    <a:pt x="39387" y="114224"/>
                  </a:lnTo>
                  <a:lnTo>
                    <a:pt x="48009" y="117974"/>
                  </a:lnTo>
                  <a:lnTo>
                    <a:pt x="80371" y="119880"/>
                  </a:lnTo>
                  <a:lnTo>
                    <a:pt x="120141" y="115976"/>
                  </a:lnTo>
                  <a:lnTo>
                    <a:pt x="159833" y="100238"/>
                  </a:lnTo>
                  <a:lnTo>
                    <a:pt x="185904" y="87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973">
              <a:extLst>
                <a:ext uri="{FF2B5EF4-FFF2-40B4-BE49-F238E27FC236}">
                  <a16:creationId xmlns:a16="http://schemas.microsoft.com/office/drawing/2014/main" xmlns="" id="{7466D674-E00C-482B-A5E6-BA46D7ABC51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467029" y="4425950"/>
              <a:ext cx="473272" cy="19051"/>
            </a:xfrm>
            <a:custGeom>
              <a:avLst/>
              <a:gdLst/>
              <a:ahLst/>
              <a:cxnLst/>
              <a:rect l="0" t="0" r="0" b="0"/>
              <a:pathLst>
                <a:path w="473272" h="190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4" y="5069"/>
                  </a:lnTo>
                  <a:lnTo>
                    <a:pt x="8016" y="8838"/>
                  </a:lnTo>
                  <a:lnTo>
                    <a:pt x="50765" y="14927"/>
                  </a:lnTo>
                  <a:lnTo>
                    <a:pt x="73773" y="16301"/>
                  </a:lnTo>
                  <a:lnTo>
                    <a:pt x="100400" y="17217"/>
                  </a:lnTo>
                  <a:lnTo>
                    <a:pt x="129440" y="17828"/>
                  </a:lnTo>
                  <a:lnTo>
                    <a:pt x="161500" y="17530"/>
                  </a:lnTo>
                  <a:lnTo>
                    <a:pt x="195574" y="16625"/>
                  </a:lnTo>
                  <a:lnTo>
                    <a:pt x="230989" y="15317"/>
                  </a:lnTo>
                  <a:lnTo>
                    <a:pt x="265183" y="13739"/>
                  </a:lnTo>
                  <a:lnTo>
                    <a:pt x="298563" y="11981"/>
                  </a:lnTo>
                  <a:lnTo>
                    <a:pt x="331399" y="10104"/>
                  </a:lnTo>
                  <a:lnTo>
                    <a:pt x="360345" y="8853"/>
                  </a:lnTo>
                  <a:lnTo>
                    <a:pt x="386698" y="8019"/>
                  </a:lnTo>
                  <a:lnTo>
                    <a:pt x="429150" y="7091"/>
                  </a:lnTo>
                  <a:lnTo>
                    <a:pt x="459571" y="7981"/>
                  </a:lnTo>
                  <a:lnTo>
                    <a:pt x="464137" y="10259"/>
                  </a:lnTo>
                  <a:lnTo>
                    <a:pt x="4732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974">
              <a:extLst>
                <a:ext uri="{FF2B5EF4-FFF2-40B4-BE49-F238E27FC236}">
                  <a16:creationId xmlns:a16="http://schemas.microsoft.com/office/drawing/2014/main" xmlns="" id="{A6DD6A4E-DEB7-4FBB-ABD1-3C23A4EC870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606729" y="4066231"/>
              <a:ext cx="35122" cy="258120"/>
            </a:xfrm>
            <a:custGeom>
              <a:avLst/>
              <a:gdLst/>
              <a:ahLst/>
              <a:cxnLst/>
              <a:rect l="0" t="0" r="0" b="0"/>
              <a:pathLst>
                <a:path w="35122" h="258120">
                  <a:moveTo>
                    <a:pt x="3371" y="23169"/>
                  </a:moveTo>
                  <a:lnTo>
                    <a:pt x="3371" y="23169"/>
                  </a:lnTo>
                  <a:lnTo>
                    <a:pt x="0" y="16427"/>
                  </a:lnTo>
                  <a:lnTo>
                    <a:pt x="226" y="9354"/>
                  </a:lnTo>
                  <a:lnTo>
                    <a:pt x="2750" y="56"/>
                  </a:lnTo>
                  <a:lnTo>
                    <a:pt x="3662" y="0"/>
                  </a:lnTo>
                  <a:lnTo>
                    <a:pt x="6558" y="1818"/>
                  </a:lnTo>
                  <a:lnTo>
                    <a:pt x="9802" y="36198"/>
                  </a:lnTo>
                  <a:lnTo>
                    <a:pt x="12814" y="67060"/>
                  </a:lnTo>
                  <a:lnTo>
                    <a:pt x="14623" y="101942"/>
                  </a:lnTo>
                  <a:lnTo>
                    <a:pt x="15428" y="137907"/>
                  </a:lnTo>
                  <a:lnTo>
                    <a:pt x="15785" y="172706"/>
                  </a:lnTo>
                  <a:lnTo>
                    <a:pt x="19356" y="213918"/>
                  </a:lnTo>
                  <a:lnTo>
                    <a:pt x="35121" y="258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541">
            <a:extLst>
              <a:ext uri="{FF2B5EF4-FFF2-40B4-BE49-F238E27FC236}">
                <a16:creationId xmlns:a16="http://schemas.microsoft.com/office/drawing/2014/main" xmlns="" id="{7AED075D-414E-49FA-BFF7-5A86E3820BA9}"/>
              </a:ext>
            </a:extLst>
          </p:cNvPr>
          <p:cNvGrpSpPr/>
          <p:nvPr/>
        </p:nvGrpSpPr>
        <p:grpSpPr>
          <a:xfrm>
            <a:off x="3789633" y="4122633"/>
            <a:ext cx="369618" cy="294186"/>
            <a:chOff x="3789633" y="4122633"/>
            <a:chExt cx="369618" cy="294186"/>
          </a:xfrm>
        </p:grpSpPr>
        <p:sp>
          <p:nvSpPr>
            <p:cNvPr id="283" name="SMARTInkShape-3975">
              <a:extLst>
                <a:ext uri="{FF2B5EF4-FFF2-40B4-BE49-F238E27FC236}">
                  <a16:creationId xmlns:a16="http://schemas.microsoft.com/office/drawing/2014/main" xmlns="" id="{363F35D7-644B-476E-B0EC-E2FC9942553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146550" y="43434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976">
              <a:extLst>
                <a:ext uri="{FF2B5EF4-FFF2-40B4-BE49-F238E27FC236}">
                  <a16:creationId xmlns:a16="http://schemas.microsoft.com/office/drawing/2014/main" xmlns="" id="{22B66804-8350-4947-B7FA-B21A4866CA5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789633" y="4122633"/>
              <a:ext cx="229918" cy="294186"/>
            </a:xfrm>
            <a:custGeom>
              <a:avLst/>
              <a:gdLst/>
              <a:ahLst/>
              <a:cxnLst/>
              <a:rect l="0" t="0" r="0" b="0"/>
              <a:pathLst>
                <a:path w="229918" h="294186">
                  <a:moveTo>
                    <a:pt x="204517" y="23917"/>
                  </a:moveTo>
                  <a:lnTo>
                    <a:pt x="204517" y="23917"/>
                  </a:lnTo>
                  <a:lnTo>
                    <a:pt x="204517" y="11708"/>
                  </a:lnTo>
                  <a:lnTo>
                    <a:pt x="203106" y="8722"/>
                  </a:lnTo>
                  <a:lnTo>
                    <a:pt x="197775" y="3523"/>
                  </a:lnTo>
                  <a:lnTo>
                    <a:pt x="176727" y="0"/>
                  </a:lnTo>
                  <a:lnTo>
                    <a:pt x="144778" y="5698"/>
                  </a:lnTo>
                  <a:lnTo>
                    <a:pt x="101758" y="23066"/>
                  </a:lnTo>
                  <a:lnTo>
                    <a:pt x="60005" y="52827"/>
                  </a:lnTo>
                  <a:lnTo>
                    <a:pt x="27564" y="91828"/>
                  </a:lnTo>
                  <a:lnTo>
                    <a:pt x="10191" y="138034"/>
                  </a:lnTo>
                  <a:lnTo>
                    <a:pt x="575" y="184102"/>
                  </a:lnTo>
                  <a:lnTo>
                    <a:pt x="0" y="222291"/>
                  </a:lnTo>
                  <a:lnTo>
                    <a:pt x="11040" y="252576"/>
                  </a:lnTo>
                  <a:lnTo>
                    <a:pt x="25629" y="266890"/>
                  </a:lnTo>
                  <a:lnTo>
                    <a:pt x="67111" y="287576"/>
                  </a:lnTo>
                  <a:lnTo>
                    <a:pt x="106968" y="294185"/>
                  </a:lnTo>
                  <a:lnTo>
                    <a:pt x="146685" y="292772"/>
                  </a:lnTo>
                  <a:lnTo>
                    <a:pt x="192257" y="285267"/>
                  </a:lnTo>
                  <a:lnTo>
                    <a:pt x="229917" y="27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542">
            <a:extLst>
              <a:ext uri="{FF2B5EF4-FFF2-40B4-BE49-F238E27FC236}">
                <a16:creationId xmlns:a16="http://schemas.microsoft.com/office/drawing/2014/main" xmlns="" id="{D5A8BE05-1AB0-4240-9E13-77A32476C146}"/>
              </a:ext>
            </a:extLst>
          </p:cNvPr>
          <p:cNvGrpSpPr/>
          <p:nvPr/>
        </p:nvGrpSpPr>
        <p:grpSpPr>
          <a:xfrm>
            <a:off x="3225800" y="4330700"/>
            <a:ext cx="228601" cy="82551"/>
            <a:chOff x="3225800" y="4330700"/>
            <a:chExt cx="228601" cy="82551"/>
          </a:xfrm>
        </p:grpSpPr>
        <p:sp>
          <p:nvSpPr>
            <p:cNvPr id="286" name="SMARTInkShape-3977">
              <a:extLst>
                <a:ext uri="{FF2B5EF4-FFF2-40B4-BE49-F238E27FC236}">
                  <a16:creationId xmlns:a16="http://schemas.microsoft.com/office/drawing/2014/main" xmlns="" id="{BDB1A187-7075-4E27-8621-181900C2166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225800" y="439420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46087" y="19050"/>
                  </a:lnTo>
                  <a:lnTo>
                    <a:pt x="83035" y="15679"/>
                  </a:lnTo>
                  <a:lnTo>
                    <a:pt x="115691" y="12142"/>
                  </a:lnTo>
                  <a:lnTo>
                    <a:pt x="153018" y="8218"/>
                  </a:lnTo>
                  <a:lnTo>
                    <a:pt x="190775" y="412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978">
              <a:extLst>
                <a:ext uri="{FF2B5EF4-FFF2-40B4-BE49-F238E27FC236}">
                  <a16:creationId xmlns:a16="http://schemas.microsoft.com/office/drawing/2014/main" xmlns="" id="{8A7B0683-E08A-4750-A1CD-DDF5E5A5026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225800" y="433070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6350"/>
                  </a:moveTo>
                  <a:lnTo>
                    <a:pt x="0" y="6350"/>
                  </a:lnTo>
                  <a:lnTo>
                    <a:pt x="46087" y="2979"/>
                  </a:lnTo>
                  <a:lnTo>
                    <a:pt x="86406" y="883"/>
                  </a:lnTo>
                  <a:lnTo>
                    <a:pt x="133004" y="261"/>
                  </a:lnTo>
                  <a:lnTo>
                    <a:pt x="176216" y="5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543">
            <a:extLst>
              <a:ext uri="{FF2B5EF4-FFF2-40B4-BE49-F238E27FC236}">
                <a16:creationId xmlns:a16="http://schemas.microsoft.com/office/drawing/2014/main" xmlns="" id="{782B771D-D285-4D74-BD9C-11C483D2AF9E}"/>
              </a:ext>
            </a:extLst>
          </p:cNvPr>
          <p:cNvGrpSpPr/>
          <p:nvPr/>
        </p:nvGrpSpPr>
        <p:grpSpPr>
          <a:xfrm>
            <a:off x="1795082" y="4210050"/>
            <a:ext cx="1084853" cy="412751"/>
            <a:chOff x="1795082" y="4210050"/>
            <a:chExt cx="1084853" cy="412751"/>
          </a:xfrm>
        </p:grpSpPr>
        <p:sp>
          <p:nvSpPr>
            <p:cNvPr id="289" name="SMARTInkShape-3979">
              <a:extLst>
                <a:ext uri="{FF2B5EF4-FFF2-40B4-BE49-F238E27FC236}">
                  <a16:creationId xmlns:a16="http://schemas.microsoft.com/office/drawing/2014/main" xmlns="" id="{A14C3890-5614-4A98-A8B7-E338BE88950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476500" y="4222750"/>
              <a:ext cx="25401" cy="400051"/>
            </a:xfrm>
            <a:custGeom>
              <a:avLst/>
              <a:gdLst/>
              <a:ahLst/>
              <a:cxnLst/>
              <a:rect l="0" t="0" r="0" b="0"/>
              <a:pathLst>
                <a:path w="25401" h="400051">
                  <a:moveTo>
                    <a:pt x="0" y="0"/>
                  </a:moveTo>
                  <a:lnTo>
                    <a:pt x="0" y="0"/>
                  </a:lnTo>
                  <a:lnTo>
                    <a:pt x="5467" y="45466"/>
                  </a:lnTo>
                  <a:lnTo>
                    <a:pt x="7839" y="79709"/>
                  </a:lnTo>
                  <a:lnTo>
                    <a:pt x="9834" y="120798"/>
                  </a:lnTo>
                  <a:lnTo>
                    <a:pt x="8369" y="164931"/>
                  </a:lnTo>
                  <a:lnTo>
                    <a:pt x="7247" y="210415"/>
                  </a:lnTo>
                  <a:lnTo>
                    <a:pt x="7454" y="255796"/>
                  </a:lnTo>
                  <a:lnTo>
                    <a:pt x="9898" y="299483"/>
                  </a:lnTo>
                  <a:lnTo>
                    <a:pt x="13336" y="334893"/>
                  </a:lnTo>
                  <a:lnTo>
                    <a:pt x="21292" y="382005"/>
                  </a:lnTo>
                  <a:lnTo>
                    <a:pt x="254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980">
              <a:extLst>
                <a:ext uri="{FF2B5EF4-FFF2-40B4-BE49-F238E27FC236}">
                  <a16:creationId xmlns:a16="http://schemas.microsoft.com/office/drawing/2014/main" xmlns="" id="{48EC1B58-9EB0-49CB-A833-22802F08EF9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616984" y="4286495"/>
              <a:ext cx="107103" cy="240161"/>
            </a:xfrm>
            <a:custGeom>
              <a:avLst/>
              <a:gdLst/>
              <a:ahLst/>
              <a:cxnLst/>
              <a:rect l="0" t="0" r="0" b="0"/>
              <a:pathLst>
                <a:path w="107103" h="240161">
                  <a:moveTo>
                    <a:pt x="11916" y="44205"/>
                  </a:moveTo>
                  <a:lnTo>
                    <a:pt x="11916" y="44205"/>
                  </a:lnTo>
                  <a:lnTo>
                    <a:pt x="3188" y="65189"/>
                  </a:lnTo>
                  <a:lnTo>
                    <a:pt x="0" y="104454"/>
                  </a:lnTo>
                  <a:lnTo>
                    <a:pt x="1330" y="142254"/>
                  </a:lnTo>
                  <a:lnTo>
                    <a:pt x="6192" y="180972"/>
                  </a:lnTo>
                  <a:lnTo>
                    <a:pt x="11413" y="227688"/>
                  </a:lnTo>
                  <a:lnTo>
                    <a:pt x="11581" y="230027"/>
                  </a:lnTo>
                  <a:lnTo>
                    <a:pt x="8446" y="219835"/>
                  </a:lnTo>
                  <a:lnTo>
                    <a:pt x="3048" y="188828"/>
                  </a:lnTo>
                  <a:lnTo>
                    <a:pt x="919" y="151050"/>
                  </a:lnTo>
                  <a:lnTo>
                    <a:pt x="679" y="105097"/>
                  </a:lnTo>
                  <a:lnTo>
                    <a:pt x="2924" y="58804"/>
                  </a:lnTo>
                  <a:lnTo>
                    <a:pt x="11525" y="16075"/>
                  </a:lnTo>
                  <a:lnTo>
                    <a:pt x="15889" y="8518"/>
                  </a:lnTo>
                  <a:lnTo>
                    <a:pt x="20914" y="3480"/>
                  </a:lnTo>
                  <a:lnTo>
                    <a:pt x="26381" y="122"/>
                  </a:lnTo>
                  <a:lnTo>
                    <a:pt x="32848" y="0"/>
                  </a:lnTo>
                  <a:lnTo>
                    <a:pt x="47560" y="5508"/>
                  </a:lnTo>
                  <a:lnTo>
                    <a:pt x="75080" y="30622"/>
                  </a:lnTo>
                  <a:lnTo>
                    <a:pt x="95464" y="74988"/>
                  </a:lnTo>
                  <a:lnTo>
                    <a:pt x="103846" y="108215"/>
                  </a:lnTo>
                  <a:lnTo>
                    <a:pt x="107102" y="141093"/>
                  </a:lnTo>
                  <a:lnTo>
                    <a:pt x="101493" y="172168"/>
                  </a:lnTo>
                  <a:lnTo>
                    <a:pt x="83064" y="210687"/>
                  </a:lnTo>
                  <a:lnTo>
                    <a:pt x="65880" y="227793"/>
                  </a:lnTo>
                  <a:lnTo>
                    <a:pt x="56359" y="234331"/>
                  </a:lnTo>
                  <a:lnTo>
                    <a:pt x="36372" y="239713"/>
                  </a:lnTo>
                  <a:lnTo>
                    <a:pt x="26103" y="240160"/>
                  </a:lnTo>
                  <a:lnTo>
                    <a:pt x="17846" y="238342"/>
                  </a:lnTo>
                  <a:lnTo>
                    <a:pt x="4909" y="230677"/>
                  </a:lnTo>
                  <a:lnTo>
                    <a:pt x="2306" y="223553"/>
                  </a:lnTo>
                  <a:lnTo>
                    <a:pt x="5566" y="183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981">
              <a:extLst>
                <a:ext uri="{FF2B5EF4-FFF2-40B4-BE49-F238E27FC236}">
                  <a16:creationId xmlns:a16="http://schemas.microsoft.com/office/drawing/2014/main" xmlns="" id="{94AEB2C7-E35B-4D53-8CCC-8B6123F8535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724150" y="4210050"/>
              <a:ext cx="155785" cy="311151"/>
            </a:xfrm>
            <a:custGeom>
              <a:avLst/>
              <a:gdLst/>
              <a:ahLst/>
              <a:cxnLst/>
              <a:rect l="0" t="0" r="0" b="0"/>
              <a:pathLst>
                <a:path w="155785" h="311151">
                  <a:moveTo>
                    <a:pt x="107950" y="0"/>
                  </a:moveTo>
                  <a:lnTo>
                    <a:pt x="107950" y="0"/>
                  </a:lnTo>
                  <a:lnTo>
                    <a:pt x="107950" y="3371"/>
                  </a:lnTo>
                  <a:lnTo>
                    <a:pt x="125528" y="39231"/>
                  </a:lnTo>
                  <a:lnTo>
                    <a:pt x="143733" y="82180"/>
                  </a:lnTo>
                  <a:lnTo>
                    <a:pt x="152076" y="116958"/>
                  </a:lnTo>
                  <a:lnTo>
                    <a:pt x="155784" y="153581"/>
                  </a:lnTo>
                  <a:lnTo>
                    <a:pt x="148024" y="191025"/>
                  </a:lnTo>
                  <a:lnTo>
                    <a:pt x="130700" y="227423"/>
                  </a:lnTo>
                  <a:lnTo>
                    <a:pt x="89212" y="272859"/>
                  </a:lnTo>
                  <a:lnTo>
                    <a:pt x="43994" y="298864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982">
              <a:extLst>
                <a:ext uri="{FF2B5EF4-FFF2-40B4-BE49-F238E27FC236}">
                  <a16:creationId xmlns:a16="http://schemas.microsoft.com/office/drawing/2014/main" xmlns="" id="{A1867484-E82A-4F15-83E0-253ED660D6C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192913" y="4332105"/>
              <a:ext cx="150238" cy="196345"/>
            </a:xfrm>
            <a:custGeom>
              <a:avLst/>
              <a:gdLst/>
              <a:ahLst/>
              <a:cxnLst/>
              <a:rect l="0" t="0" r="0" b="0"/>
              <a:pathLst>
                <a:path w="150238" h="196345">
                  <a:moveTo>
                    <a:pt x="86737" y="17645"/>
                  </a:moveTo>
                  <a:lnTo>
                    <a:pt x="86737" y="17645"/>
                  </a:lnTo>
                  <a:lnTo>
                    <a:pt x="70144" y="1758"/>
                  </a:lnTo>
                  <a:lnTo>
                    <a:pt x="65722" y="0"/>
                  </a:lnTo>
                  <a:lnTo>
                    <a:pt x="57641" y="2983"/>
                  </a:lnTo>
                  <a:lnTo>
                    <a:pt x="52523" y="5753"/>
                  </a:lnTo>
                  <a:lnTo>
                    <a:pt x="38578" y="23137"/>
                  </a:lnTo>
                  <a:lnTo>
                    <a:pt x="18767" y="59646"/>
                  </a:lnTo>
                  <a:lnTo>
                    <a:pt x="5136" y="106211"/>
                  </a:lnTo>
                  <a:lnTo>
                    <a:pt x="0" y="149015"/>
                  </a:lnTo>
                  <a:lnTo>
                    <a:pt x="2561" y="169870"/>
                  </a:lnTo>
                  <a:lnTo>
                    <a:pt x="5220" y="178395"/>
                  </a:lnTo>
                  <a:lnTo>
                    <a:pt x="9814" y="184784"/>
                  </a:lnTo>
                  <a:lnTo>
                    <a:pt x="22445" y="193764"/>
                  </a:lnTo>
                  <a:lnTo>
                    <a:pt x="35585" y="196344"/>
                  </a:lnTo>
                  <a:lnTo>
                    <a:pt x="42052" y="196045"/>
                  </a:lnTo>
                  <a:lnTo>
                    <a:pt x="56764" y="186304"/>
                  </a:lnTo>
                  <a:lnTo>
                    <a:pt x="79032" y="159105"/>
                  </a:lnTo>
                  <a:lnTo>
                    <a:pt x="102148" y="111988"/>
                  </a:lnTo>
                  <a:lnTo>
                    <a:pt x="109177" y="74526"/>
                  </a:lnTo>
                  <a:lnTo>
                    <a:pt x="107889" y="39986"/>
                  </a:lnTo>
                  <a:lnTo>
                    <a:pt x="105072" y="31834"/>
                  </a:lnTo>
                  <a:lnTo>
                    <a:pt x="96297" y="20894"/>
                  </a:lnTo>
                  <a:lnTo>
                    <a:pt x="89583" y="18400"/>
                  </a:lnTo>
                  <a:lnTo>
                    <a:pt x="72715" y="17510"/>
                  </a:lnTo>
                  <a:lnTo>
                    <a:pt x="50127" y="24347"/>
                  </a:lnTo>
                  <a:lnTo>
                    <a:pt x="33399" y="38681"/>
                  </a:lnTo>
                  <a:lnTo>
                    <a:pt x="22877" y="56333"/>
                  </a:lnTo>
                  <a:lnTo>
                    <a:pt x="22997" y="61781"/>
                  </a:lnTo>
                  <a:lnTo>
                    <a:pt x="25194" y="66825"/>
                  </a:lnTo>
                  <a:lnTo>
                    <a:pt x="28775" y="71598"/>
                  </a:lnTo>
                  <a:lnTo>
                    <a:pt x="44043" y="76901"/>
                  </a:lnTo>
                  <a:lnTo>
                    <a:pt x="65645" y="77848"/>
                  </a:lnTo>
                  <a:lnTo>
                    <a:pt x="104163" y="70447"/>
                  </a:lnTo>
                  <a:lnTo>
                    <a:pt x="150237" y="55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983">
              <a:extLst>
                <a:ext uri="{FF2B5EF4-FFF2-40B4-BE49-F238E27FC236}">
                  <a16:creationId xmlns:a16="http://schemas.microsoft.com/office/drawing/2014/main" xmlns="" id="{DA2FE3A9-681A-4486-87BC-A9427DB023D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873652" y="4232709"/>
              <a:ext cx="75799" cy="377392"/>
            </a:xfrm>
            <a:custGeom>
              <a:avLst/>
              <a:gdLst/>
              <a:ahLst/>
              <a:cxnLst/>
              <a:rect l="0" t="0" r="0" b="0"/>
              <a:pathLst>
                <a:path w="75799" h="377392">
                  <a:moveTo>
                    <a:pt x="75798" y="34491"/>
                  </a:moveTo>
                  <a:lnTo>
                    <a:pt x="75798" y="34491"/>
                  </a:lnTo>
                  <a:lnTo>
                    <a:pt x="68890" y="17532"/>
                  </a:lnTo>
                  <a:lnTo>
                    <a:pt x="66960" y="14718"/>
                  </a:lnTo>
                  <a:lnTo>
                    <a:pt x="43664" y="747"/>
                  </a:lnTo>
                  <a:lnTo>
                    <a:pt x="40264" y="0"/>
                  </a:lnTo>
                  <a:lnTo>
                    <a:pt x="32723" y="1053"/>
                  </a:lnTo>
                  <a:lnTo>
                    <a:pt x="24669" y="9517"/>
                  </a:lnTo>
                  <a:lnTo>
                    <a:pt x="17091" y="24802"/>
                  </a:lnTo>
                  <a:lnTo>
                    <a:pt x="8858" y="62586"/>
                  </a:lnTo>
                  <a:lnTo>
                    <a:pt x="4184" y="95661"/>
                  </a:lnTo>
                  <a:lnTo>
                    <a:pt x="1636" y="135291"/>
                  </a:lnTo>
                  <a:lnTo>
                    <a:pt x="504" y="178774"/>
                  </a:lnTo>
                  <a:lnTo>
                    <a:pt x="0" y="223970"/>
                  </a:lnTo>
                  <a:lnTo>
                    <a:pt x="1658" y="266165"/>
                  </a:lnTo>
                  <a:lnTo>
                    <a:pt x="4042" y="303968"/>
                  </a:lnTo>
                  <a:lnTo>
                    <a:pt x="5383" y="346229"/>
                  </a:lnTo>
                  <a:lnTo>
                    <a:pt x="5948" y="377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984">
              <a:extLst>
                <a:ext uri="{FF2B5EF4-FFF2-40B4-BE49-F238E27FC236}">
                  <a16:creationId xmlns:a16="http://schemas.microsoft.com/office/drawing/2014/main" xmlns="" id="{229587F8-471B-4E51-BFE5-CE631DF901D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795082" y="4451350"/>
              <a:ext cx="160719" cy="50801"/>
            </a:xfrm>
            <a:custGeom>
              <a:avLst/>
              <a:gdLst/>
              <a:ahLst/>
              <a:cxnLst/>
              <a:rect l="0" t="0" r="0" b="0"/>
              <a:pathLst>
                <a:path w="160719" h="50801">
                  <a:moveTo>
                    <a:pt x="21018" y="50800"/>
                  </a:moveTo>
                  <a:lnTo>
                    <a:pt x="21018" y="50800"/>
                  </a:lnTo>
                  <a:lnTo>
                    <a:pt x="0" y="50800"/>
                  </a:lnTo>
                  <a:lnTo>
                    <a:pt x="656" y="50800"/>
                  </a:lnTo>
                  <a:lnTo>
                    <a:pt x="35070" y="31959"/>
                  </a:lnTo>
                  <a:lnTo>
                    <a:pt x="75982" y="19112"/>
                  </a:lnTo>
                  <a:lnTo>
                    <a:pt x="120089" y="8249"/>
                  </a:lnTo>
                  <a:lnTo>
                    <a:pt x="16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985">
              <a:extLst>
                <a:ext uri="{FF2B5EF4-FFF2-40B4-BE49-F238E27FC236}">
                  <a16:creationId xmlns:a16="http://schemas.microsoft.com/office/drawing/2014/main" xmlns="" id="{13B3B0EC-4BD4-479D-AD56-4F27E8DB17D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051948" y="4271657"/>
              <a:ext cx="88003" cy="313044"/>
            </a:xfrm>
            <a:custGeom>
              <a:avLst/>
              <a:gdLst/>
              <a:ahLst/>
              <a:cxnLst/>
              <a:rect l="0" t="0" r="0" b="0"/>
              <a:pathLst>
                <a:path w="88003" h="313044">
                  <a:moveTo>
                    <a:pt x="88002" y="20943"/>
                  </a:moveTo>
                  <a:lnTo>
                    <a:pt x="88002" y="20943"/>
                  </a:lnTo>
                  <a:lnTo>
                    <a:pt x="87296" y="7145"/>
                  </a:lnTo>
                  <a:lnTo>
                    <a:pt x="84631" y="1170"/>
                  </a:lnTo>
                  <a:lnTo>
                    <a:pt x="82227" y="0"/>
                  </a:lnTo>
                  <a:lnTo>
                    <a:pt x="75792" y="581"/>
                  </a:lnTo>
                  <a:lnTo>
                    <a:pt x="60866" y="18359"/>
                  </a:lnTo>
                  <a:lnTo>
                    <a:pt x="39667" y="56082"/>
                  </a:lnTo>
                  <a:lnTo>
                    <a:pt x="23716" y="94416"/>
                  </a:lnTo>
                  <a:lnTo>
                    <a:pt x="9336" y="138265"/>
                  </a:lnTo>
                  <a:lnTo>
                    <a:pt x="593" y="181271"/>
                  </a:lnTo>
                  <a:lnTo>
                    <a:pt x="0" y="220141"/>
                  </a:lnTo>
                  <a:lnTo>
                    <a:pt x="5851" y="253409"/>
                  </a:lnTo>
                  <a:lnTo>
                    <a:pt x="17859" y="277602"/>
                  </a:lnTo>
                  <a:lnTo>
                    <a:pt x="36366" y="293998"/>
                  </a:lnTo>
                  <a:lnTo>
                    <a:pt x="68952" y="313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SMARTInkShape-3986">
            <a:extLst>
              <a:ext uri="{FF2B5EF4-FFF2-40B4-BE49-F238E27FC236}">
                <a16:creationId xmlns:a16="http://schemas.microsoft.com/office/drawing/2014/main" xmlns="" id="{0DEE47D8-A532-43F2-8E63-FF111153EF9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07658" y="3574155"/>
            <a:ext cx="7842643" cy="355351"/>
          </a:xfrm>
          <a:custGeom>
            <a:avLst/>
            <a:gdLst/>
            <a:ahLst/>
            <a:cxnLst/>
            <a:rect l="0" t="0" r="0" b="0"/>
            <a:pathLst>
              <a:path w="7842643" h="355351">
                <a:moveTo>
                  <a:pt x="6742" y="343795"/>
                </a:moveTo>
                <a:lnTo>
                  <a:pt x="6742" y="343795"/>
                </a:lnTo>
                <a:lnTo>
                  <a:pt x="0" y="347166"/>
                </a:lnTo>
                <a:lnTo>
                  <a:pt x="2247" y="348864"/>
                </a:lnTo>
                <a:lnTo>
                  <a:pt x="29164" y="353920"/>
                </a:lnTo>
                <a:lnTo>
                  <a:pt x="64450" y="355350"/>
                </a:lnTo>
                <a:lnTo>
                  <a:pt x="91075" y="353615"/>
                </a:lnTo>
                <a:lnTo>
                  <a:pt x="122936" y="350341"/>
                </a:lnTo>
                <a:lnTo>
                  <a:pt x="158288" y="346043"/>
                </a:lnTo>
                <a:lnTo>
                  <a:pt x="203023" y="339649"/>
                </a:lnTo>
                <a:lnTo>
                  <a:pt x="254013" y="331859"/>
                </a:lnTo>
                <a:lnTo>
                  <a:pt x="309172" y="323137"/>
                </a:lnTo>
                <a:lnTo>
                  <a:pt x="372051" y="313795"/>
                </a:lnTo>
                <a:lnTo>
                  <a:pt x="440076" y="304040"/>
                </a:lnTo>
                <a:lnTo>
                  <a:pt x="511531" y="294008"/>
                </a:lnTo>
                <a:lnTo>
                  <a:pt x="590918" y="283087"/>
                </a:lnTo>
                <a:lnTo>
                  <a:pt x="675593" y="271573"/>
                </a:lnTo>
                <a:lnTo>
                  <a:pt x="763792" y="259663"/>
                </a:lnTo>
                <a:lnTo>
                  <a:pt x="861398" y="247492"/>
                </a:lnTo>
                <a:lnTo>
                  <a:pt x="965274" y="235142"/>
                </a:lnTo>
                <a:lnTo>
                  <a:pt x="1073330" y="222676"/>
                </a:lnTo>
                <a:lnTo>
                  <a:pt x="1191228" y="209427"/>
                </a:lnTo>
                <a:lnTo>
                  <a:pt x="1315688" y="195654"/>
                </a:lnTo>
                <a:lnTo>
                  <a:pt x="1444523" y="181535"/>
                </a:lnTo>
                <a:lnTo>
                  <a:pt x="1583329" y="167183"/>
                </a:lnTo>
                <a:lnTo>
                  <a:pt x="1728784" y="152676"/>
                </a:lnTo>
                <a:lnTo>
                  <a:pt x="1878670" y="138065"/>
                </a:lnTo>
                <a:lnTo>
                  <a:pt x="2039977" y="122681"/>
                </a:lnTo>
                <a:lnTo>
                  <a:pt x="2208899" y="106780"/>
                </a:lnTo>
                <a:lnTo>
                  <a:pt x="2382897" y="90535"/>
                </a:lnTo>
                <a:lnTo>
                  <a:pt x="2561690" y="75471"/>
                </a:lnTo>
                <a:lnTo>
                  <a:pt x="2743679" y="61196"/>
                </a:lnTo>
                <a:lnTo>
                  <a:pt x="2927800" y="47446"/>
                </a:lnTo>
                <a:lnTo>
                  <a:pt x="3115458" y="36162"/>
                </a:lnTo>
                <a:lnTo>
                  <a:pt x="3305475" y="26523"/>
                </a:lnTo>
                <a:lnTo>
                  <a:pt x="3497064" y="17980"/>
                </a:lnTo>
                <a:lnTo>
                  <a:pt x="3692523" y="11580"/>
                </a:lnTo>
                <a:lnTo>
                  <a:pt x="3890563" y="6607"/>
                </a:lnTo>
                <a:lnTo>
                  <a:pt x="4090322" y="2586"/>
                </a:lnTo>
                <a:lnTo>
                  <a:pt x="4289112" y="612"/>
                </a:lnTo>
                <a:lnTo>
                  <a:pt x="4487256" y="0"/>
                </a:lnTo>
                <a:lnTo>
                  <a:pt x="4684967" y="299"/>
                </a:lnTo>
                <a:lnTo>
                  <a:pt x="4878865" y="1908"/>
                </a:lnTo>
                <a:lnTo>
                  <a:pt x="5070218" y="4393"/>
                </a:lnTo>
                <a:lnTo>
                  <a:pt x="5259876" y="7460"/>
                </a:lnTo>
                <a:lnTo>
                  <a:pt x="5450521" y="11621"/>
                </a:lnTo>
                <a:lnTo>
                  <a:pt x="5641821" y="16513"/>
                </a:lnTo>
                <a:lnTo>
                  <a:pt x="5833560" y="21890"/>
                </a:lnTo>
                <a:lnTo>
                  <a:pt x="6019244" y="28297"/>
                </a:lnTo>
                <a:lnTo>
                  <a:pt x="6200887" y="35391"/>
                </a:lnTo>
                <a:lnTo>
                  <a:pt x="6379839" y="42942"/>
                </a:lnTo>
                <a:lnTo>
                  <a:pt x="6548529" y="50799"/>
                </a:lnTo>
                <a:lnTo>
                  <a:pt x="6710377" y="58859"/>
                </a:lnTo>
                <a:lnTo>
                  <a:pt x="6867666" y="67054"/>
                </a:lnTo>
                <a:lnTo>
                  <a:pt x="7015563" y="73929"/>
                </a:lnTo>
                <a:lnTo>
                  <a:pt x="7157200" y="79924"/>
                </a:lnTo>
                <a:lnTo>
                  <a:pt x="7294665" y="85330"/>
                </a:lnTo>
                <a:lnTo>
                  <a:pt x="7416646" y="89640"/>
                </a:lnTo>
                <a:lnTo>
                  <a:pt x="7528306" y="93220"/>
                </a:lnTo>
                <a:lnTo>
                  <a:pt x="7633085" y="96312"/>
                </a:lnTo>
                <a:lnTo>
                  <a:pt x="7702937" y="98373"/>
                </a:lnTo>
                <a:lnTo>
                  <a:pt x="7842642" y="1024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SMARTInkShape-3987">
            <a:extLst>
              <a:ext uri="{FF2B5EF4-FFF2-40B4-BE49-F238E27FC236}">
                <a16:creationId xmlns:a16="http://schemas.microsoft.com/office/drawing/2014/main" xmlns="" id="{76A195A3-3B57-416B-BE92-011B04C1B15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42392" y="1936308"/>
            <a:ext cx="210086" cy="100241"/>
          </a:xfrm>
          <a:custGeom>
            <a:avLst/>
            <a:gdLst/>
            <a:ahLst/>
            <a:cxnLst/>
            <a:rect l="0" t="0" r="0" b="0"/>
            <a:pathLst>
              <a:path w="210086" h="100241">
                <a:moveTo>
                  <a:pt x="121408" y="44892"/>
                </a:moveTo>
                <a:lnTo>
                  <a:pt x="121408" y="44892"/>
                </a:lnTo>
                <a:lnTo>
                  <a:pt x="121408" y="48263"/>
                </a:lnTo>
                <a:lnTo>
                  <a:pt x="114666" y="60472"/>
                </a:lnTo>
                <a:lnTo>
                  <a:pt x="88770" y="87840"/>
                </a:lnTo>
                <a:lnTo>
                  <a:pt x="82716" y="92574"/>
                </a:lnTo>
                <a:lnTo>
                  <a:pt x="66582" y="97834"/>
                </a:lnTo>
                <a:lnTo>
                  <a:pt x="48357" y="98761"/>
                </a:lnTo>
                <a:lnTo>
                  <a:pt x="30850" y="94469"/>
                </a:lnTo>
                <a:lnTo>
                  <a:pt x="17425" y="85976"/>
                </a:lnTo>
                <a:lnTo>
                  <a:pt x="7460" y="75146"/>
                </a:lnTo>
                <a:lnTo>
                  <a:pt x="679" y="63277"/>
                </a:lnTo>
                <a:lnTo>
                  <a:pt x="0" y="57854"/>
                </a:lnTo>
                <a:lnTo>
                  <a:pt x="3008" y="48066"/>
                </a:lnTo>
                <a:lnTo>
                  <a:pt x="10930" y="40893"/>
                </a:lnTo>
                <a:lnTo>
                  <a:pt x="21507" y="36059"/>
                </a:lnTo>
                <a:lnTo>
                  <a:pt x="33263" y="33911"/>
                </a:lnTo>
                <a:lnTo>
                  <a:pt x="51782" y="36072"/>
                </a:lnTo>
                <a:lnTo>
                  <a:pt x="86436" y="48899"/>
                </a:lnTo>
                <a:lnTo>
                  <a:pt x="132469" y="78274"/>
                </a:lnTo>
                <a:lnTo>
                  <a:pt x="154298" y="93715"/>
                </a:lnTo>
                <a:lnTo>
                  <a:pt x="170664" y="99575"/>
                </a:lnTo>
                <a:lnTo>
                  <a:pt x="179988" y="100240"/>
                </a:lnTo>
                <a:lnTo>
                  <a:pt x="197472" y="94918"/>
                </a:lnTo>
                <a:lnTo>
                  <a:pt x="201751" y="93059"/>
                </a:lnTo>
                <a:lnTo>
                  <a:pt x="204603" y="89703"/>
                </a:lnTo>
                <a:lnTo>
                  <a:pt x="207773" y="80330"/>
                </a:lnTo>
                <a:lnTo>
                  <a:pt x="210085" y="46755"/>
                </a:lnTo>
                <a:lnTo>
                  <a:pt x="206871" y="26394"/>
                </a:lnTo>
                <a:lnTo>
                  <a:pt x="198079" y="10326"/>
                </a:lnTo>
                <a:lnTo>
                  <a:pt x="188645" y="2954"/>
                </a:lnTo>
                <a:lnTo>
                  <a:pt x="183166" y="0"/>
                </a:lnTo>
                <a:lnTo>
                  <a:pt x="167671" y="481"/>
                </a:lnTo>
                <a:lnTo>
                  <a:pt x="149730" y="6809"/>
                </a:lnTo>
                <a:lnTo>
                  <a:pt x="123763" y="26945"/>
                </a:lnTo>
                <a:lnTo>
                  <a:pt x="93468" y="64996"/>
                </a:lnTo>
                <a:lnTo>
                  <a:pt x="76958" y="956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SMARTInkShape-3988">
            <a:extLst>
              <a:ext uri="{FF2B5EF4-FFF2-40B4-BE49-F238E27FC236}">
                <a16:creationId xmlns:a16="http://schemas.microsoft.com/office/drawing/2014/main" xmlns="" id="{39C1BC75-9D78-4E4D-8712-9F6524B6F6A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86000" y="2992486"/>
            <a:ext cx="215901" cy="263177"/>
          </a:xfrm>
          <a:custGeom>
            <a:avLst/>
            <a:gdLst/>
            <a:ahLst/>
            <a:cxnLst/>
            <a:rect l="0" t="0" r="0" b="0"/>
            <a:pathLst>
              <a:path w="215901" h="263177">
                <a:moveTo>
                  <a:pt x="0" y="93614"/>
                </a:moveTo>
                <a:lnTo>
                  <a:pt x="0" y="93614"/>
                </a:lnTo>
                <a:lnTo>
                  <a:pt x="0" y="87271"/>
                </a:lnTo>
                <a:lnTo>
                  <a:pt x="3371" y="94008"/>
                </a:lnTo>
                <a:lnTo>
                  <a:pt x="6089" y="138165"/>
                </a:lnTo>
                <a:lnTo>
                  <a:pt x="7004" y="183082"/>
                </a:lnTo>
                <a:lnTo>
                  <a:pt x="11810" y="230602"/>
                </a:lnTo>
                <a:lnTo>
                  <a:pt x="13230" y="251697"/>
                </a:lnTo>
                <a:lnTo>
                  <a:pt x="14464" y="254036"/>
                </a:lnTo>
                <a:lnTo>
                  <a:pt x="18144" y="257790"/>
                </a:lnTo>
                <a:lnTo>
                  <a:pt x="14507" y="246981"/>
                </a:lnTo>
                <a:lnTo>
                  <a:pt x="12859" y="201611"/>
                </a:lnTo>
                <a:lnTo>
                  <a:pt x="14613" y="155869"/>
                </a:lnTo>
                <a:lnTo>
                  <a:pt x="18174" y="109439"/>
                </a:lnTo>
                <a:lnTo>
                  <a:pt x="25842" y="64435"/>
                </a:lnTo>
                <a:lnTo>
                  <a:pt x="33113" y="32779"/>
                </a:lnTo>
                <a:lnTo>
                  <a:pt x="37115" y="25545"/>
                </a:lnTo>
                <a:lnTo>
                  <a:pt x="38149" y="25656"/>
                </a:lnTo>
                <a:lnTo>
                  <a:pt x="41179" y="27662"/>
                </a:lnTo>
                <a:lnTo>
                  <a:pt x="42996" y="32787"/>
                </a:lnTo>
                <a:lnTo>
                  <a:pt x="45901" y="43606"/>
                </a:lnTo>
                <a:lnTo>
                  <a:pt x="54519" y="69860"/>
                </a:lnTo>
                <a:lnTo>
                  <a:pt x="60175" y="102184"/>
                </a:lnTo>
                <a:lnTo>
                  <a:pt x="74996" y="128243"/>
                </a:lnTo>
                <a:lnTo>
                  <a:pt x="77514" y="131517"/>
                </a:lnTo>
                <a:lnTo>
                  <a:pt x="84075" y="135154"/>
                </a:lnTo>
                <a:lnTo>
                  <a:pt x="87800" y="136124"/>
                </a:lnTo>
                <a:lnTo>
                  <a:pt x="90989" y="136065"/>
                </a:lnTo>
                <a:lnTo>
                  <a:pt x="96413" y="134118"/>
                </a:lnTo>
                <a:lnTo>
                  <a:pt x="140778" y="92463"/>
                </a:lnTo>
                <a:lnTo>
                  <a:pt x="172676" y="49802"/>
                </a:lnTo>
                <a:lnTo>
                  <a:pt x="198932" y="3884"/>
                </a:lnTo>
                <a:lnTo>
                  <a:pt x="201935" y="0"/>
                </a:lnTo>
                <a:lnTo>
                  <a:pt x="202357" y="160"/>
                </a:lnTo>
                <a:lnTo>
                  <a:pt x="203656" y="3757"/>
                </a:lnTo>
                <a:lnTo>
                  <a:pt x="206460" y="7346"/>
                </a:lnTo>
                <a:lnTo>
                  <a:pt x="208634" y="20075"/>
                </a:lnTo>
                <a:lnTo>
                  <a:pt x="209469" y="59119"/>
                </a:lnTo>
                <a:lnTo>
                  <a:pt x="209534" y="101931"/>
                </a:lnTo>
                <a:lnTo>
                  <a:pt x="210251" y="138647"/>
                </a:lnTo>
                <a:lnTo>
                  <a:pt x="213913" y="175631"/>
                </a:lnTo>
                <a:lnTo>
                  <a:pt x="215507" y="218209"/>
                </a:lnTo>
                <a:lnTo>
                  <a:pt x="215893" y="263176"/>
                </a:lnTo>
                <a:lnTo>
                  <a:pt x="215900" y="2587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2" name="SMARTInkShape-Group547">
            <a:extLst>
              <a:ext uri="{FF2B5EF4-FFF2-40B4-BE49-F238E27FC236}">
                <a16:creationId xmlns:a16="http://schemas.microsoft.com/office/drawing/2014/main" xmlns="" id="{2BA8681A-EC26-4ADF-9CC5-8C4EFBB8C13E}"/>
              </a:ext>
            </a:extLst>
          </p:cNvPr>
          <p:cNvGrpSpPr/>
          <p:nvPr/>
        </p:nvGrpSpPr>
        <p:grpSpPr>
          <a:xfrm>
            <a:off x="9328148" y="2192417"/>
            <a:ext cx="1558928" cy="392034"/>
            <a:chOff x="9328148" y="2192417"/>
            <a:chExt cx="1558928" cy="392034"/>
          </a:xfrm>
        </p:grpSpPr>
        <p:sp>
          <p:nvSpPr>
            <p:cNvPr id="300" name="SMARTInkShape-3989">
              <a:extLst>
                <a:ext uri="{FF2B5EF4-FFF2-40B4-BE49-F238E27FC236}">
                  <a16:creationId xmlns:a16="http://schemas.microsoft.com/office/drawing/2014/main" xmlns="" id="{9A2C91E0-D167-42E6-BBED-83319C01BDC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712450" y="2192417"/>
              <a:ext cx="93043" cy="353934"/>
            </a:xfrm>
            <a:custGeom>
              <a:avLst/>
              <a:gdLst/>
              <a:ahLst/>
              <a:cxnLst/>
              <a:rect l="0" t="0" r="0" b="0"/>
              <a:pathLst>
                <a:path w="93043" h="353934">
                  <a:moveTo>
                    <a:pt x="31750" y="23733"/>
                  </a:moveTo>
                  <a:lnTo>
                    <a:pt x="31750" y="23733"/>
                  </a:lnTo>
                  <a:lnTo>
                    <a:pt x="38493" y="13620"/>
                  </a:lnTo>
                  <a:lnTo>
                    <a:pt x="47447" y="6774"/>
                  </a:lnTo>
                  <a:lnTo>
                    <a:pt x="59188" y="2085"/>
                  </a:lnTo>
                  <a:lnTo>
                    <a:pt x="73813" y="0"/>
                  </a:lnTo>
                  <a:lnTo>
                    <a:pt x="79547" y="1561"/>
                  </a:lnTo>
                  <a:lnTo>
                    <a:pt x="84078" y="4718"/>
                  </a:lnTo>
                  <a:lnTo>
                    <a:pt x="87800" y="8940"/>
                  </a:lnTo>
                  <a:lnTo>
                    <a:pt x="91937" y="24919"/>
                  </a:lnTo>
                  <a:lnTo>
                    <a:pt x="93042" y="35107"/>
                  </a:lnTo>
                  <a:lnTo>
                    <a:pt x="86744" y="57716"/>
                  </a:lnTo>
                  <a:lnTo>
                    <a:pt x="67329" y="96126"/>
                  </a:lnTo>
                  <a:lnTo>
                    <a:pt x="42227" y="143239"/>
                  </a:lnTo>
                  <a:lnTo>
                    <a:pt x="34854" y="164191"/>
                  </a:lnTo>
                  <a:lnTo>
                    <a:pt x="35009" y="174589"/>
                  </a:lnTo>
                  <a:lnTo>
                    <a:pt x="40862" y="192761"/>
                  </a:lnTo>
                  <a:lnTo>
                    <a:pt x="71493" y="237279"/>
                  </a:lnTo>
                  <a:lnTo>
                    <a:pt x="82645" y="257985"/>
                  </a:lnTo>
                  <a:lnTo>
                    <a:pt x="84237" y="272955"/>
                  </a:lnTo>
                  <a:lnTo>
                    <a:pt x="83675" y="280897"/>
                  </a:lnTo>
                  <a:lnTo>
                    <a:pt x="72768" y="305560"/>
                  </a:lnTo>
                  <a:lnTo>
                    <a:pt x="52763" y="327371"/>
                  </a:lnTo>
                  <a:lnTo>
                    <a:pt x="22130" y="347223"/>
                  </a:lnTo>
                  <a:lnTo>
                    <a:pt x="0" y="35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990">
              <a:extLst>
                <a:ext uri="{FF2B5EF4-FFF2-40B4-BE49-F238E27FC236}">
                  <a16:creationId xmlns:a16="http://schemas.microsoft.com/office/drawing/2014/main" xmlns="" id="{E1A7C5C1-9780-4592-932C-CF92D359856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877550" y="2584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991">
              <a:extLst>
                <a:ext uri="{FF2B5EF4-FFF2-40B4-BE49-F238E27FC236}">
                  <a16:creationId xmlns:a16="http://schemas.microsoft.com/office/drawing/2014/main" xmlns="" id="{F1F5C75A-A3D9-4E67-8076-9498AC575C0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572750" y="2469174"/>
              <a:ext cx="69125" cy="77177"/>
            </a:xfrm>
            <a:custGeom>
              <a:avLst/>
              <a:gdLst/>
              <a:ahLst/>
              <a:cxnLst/>
              <a:rect l="0" t="0" r="0" b="0"/>
              <a:pathLst>
                <a:path w="69125" h="77177">
                  <a:moveTo>
                    <a:pt x="0" y="20026"/>
                  </a:moveTo>
                  <a:lnTo>
                    <a:pt x="0" y="20026"/>
                  </a:lnTo>
                  <a:lnTo>
                    <a:pt x="5069" y="25801"/>
                  </a:lnTo>
                  <a:lnTo>
                    <a:pt x="8837" y="32235"/>
                  </a:lnTo>
                  <a:lnTo>
                    <a:pt x="11937" y="52228"/>
                  </a:lnTo>
                  <a:lnTo>
                    <a:pt x="11767" y="65394"/>
                  </a:lnTo>
                  <a:lnTo>
                    <a:pt x="9229" y="71469"/>
                  </a:lnTo>
                  <a:lnTo>
                    <a:pt x="7563" y="73371"/>
                  </a:lnTo>
                  <a:lnTo>
                    <a:pt x="3830" y="75485"/>
                  </a:lnTo>
                  <a:lnTo>
                    <a:pt x="2553" y="75343"/>
                  </a:lnTo>
                  <a:lnTo>
                    <a:pt x="1702" y="74543"/>
                  </a:lnTo>
                  <a:lnTo>
                    <a:pt x="1135" y="73304"/>
                  </a:lnTo>
                  <a:lnTo>
                    <a:pt x="3708" y="58076"/>
                  </a:lnTo>
                  <a:lnTo>
                    <a:pt x="16672" y="28352"/>
                  </a:lnTo>
                  <a:lnTo>
                    <a:pt x="38231" y="1628"/>
                  </a:lnTo>
                  <a:lnTo>
                    <a:pt x="41715" y="0"/>
                  </a:lnTo>
                  <a:lnTo>
                    <a:pt x="49349" y="72"/>
                  </a:lnTo>
                  <a:lnTo>
                    <a:pt x="57445" y="6219"/>
                  </a:lnTo>
                  <a:lnTo>
                    <a:pt x="61581" y="10821"/>
                  </a:lnTo>
                  <a:lnTo>
                    <a:pt x="66175" y="23461"/>
                  </a:lnTo>
                  <a:lnTo>
                    <a:pt x="69124" y="47829"/>
                  </a:lnTo>
                  <a:lnTo>
                    <a:pt x="63500" y="77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992">
              <a:extLst>
                <a:ext uri="{FF2B5EF4-FFF2-40B4-BE49-F238E27FC236}">
                  <a16:creationId xmlns:a16="http://schemas.microsoft.com/office/drawing/2014/main" xmlns="" id="{87B921C1-AA70-450B-8A3E-51A653C1F82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401300" y="2300465"/>
              <a:ext cx="165101" cy="264936"/>
            </a:xfrm>
            <a:custGeom>
              <a:avLst/>
              <a:gdLst/>
              <a:ahLst/>
              <a:cxnLst/>
              <a:rect l="0" t="0" r="0" b="0"/>
              <a:pathLst>
                <a:path w="165101" h="264936">
                  <a:moveTo>
                    <a:pt x="165100" y="10935"/>
                  </a:moveTo>
                  <a:lnTo>
                    <a:pt x="165100" y="10935"/>
                  </a:lnTo>
                  <a:lnTo>
                    <a:pt x="165100" y="4193"/>
                  </a:lnTo>
                  <a:lnTo>
                    <a:pt x="164395" y="2207"/>
                  </a:lnTo>
                  <a:lnTo>
                    <a:pt x="163219" y="883"/>
                  </a:lnTo>
                  <a:lnTo>
                    <a:pt x="161730" y="0"/>
                  </a:lnTo>
                  <a:lnTo>
                    <a:pt x="154430" y="4664"/>
                  </a:lnTo>
                  <a:lnTo>
                    <a:pt x="125756" y="38389"/>
                  </a:lnTo>
                  <a:lnTo>
                    <a:pt x="106455" y="70174"/>
                  </a:lnTo>
                  <a:lnTo>
                    <a:pt x="85413" y="107819"/>
                  </a:lnTo>
                  <a:lnTo>
                    <a:pt x="61950" y="148069"/>
                  </a:lnTo>
                  <a:lnTo>
                    <a:pt x="39293" y="183831"/>
                  </a:lnTo>
                  <a:lnTo>
                    <a:pt x="14228" y="227969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993">
              <a:extLst>
                <a:ext uri="{FF2B5EF4-FFF2-40B4-BE49-F238E27FC236}">
                  <a16:creationId xmlns:a16="http://schemas.microsoft.com/office/drawing/2014/main" xmlns="" id="{F6DF8CEE-8A3D-4B9F-9002-0E291B1C971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401300" y="2305050"/>
              <a:ext cx="133351" cy="228601"/>
            </a:xfrm>
            <a:custGeom>
              <a:avLst/>
              <a:gdLst/>
              <a:ahLst/>
              <a:cxnLst/>
              <a:rect l="0" t="0" r="0" b="0"/>
              <a:pathLst>
                <a:path w="133351" h="2286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34320" y="53477"/>
                  </a:lnTo>
                  <a:lnTo>
                    <a:pt x="60576" y="99414"/>
                  </a:lnTo>
                  <a:lnTo>
                    <a:pt x="77958" y="132143"/>
                  </a:lnTo>
                  <a:lnTo>
                    <a:pt x="100239" y="175561"/>
                  </a:lnTo>
                  <a:lnTo>
                    <a:pt x="124381" y="219664"/>
                  </a:lnTo>
                  <a:lnTo>
                    <a:pt x="133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994">
              <a:extLst>
                <a:ext uri="{FF2B5EF4-FFF2-40B4-BE49-F238E27FC236}">
                  <a16:creationId xmlns:a16="http://schemas.microsoft.com/office/drawing/2014/main" xmlns="" id="{011A4D78-D930-4A3A-AC71-488EC2B536D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210800" y="253365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995">
              <a:extLst>
                <a:ext uri="{FF2B5EF4-FFF2-40B4-BE49-F238E27FC236}">
                  <a16:creationId xmlns:a16="http://schemas.microsoft.com/office/drawing/2014/main" xmlns="" id="{432C20F9-30AE-4F27-80C4-E4BF2BE669D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096500" y="2520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996">
              <a:extLst>
                <a:ext uri="{FF2B5EF4-FFF2-40B4-BE49-F238E27FC236}">
                  <a16:creationId xmlns:a16="http://schemas.microsoft.com/office/drawing/2014/main" xmlns="" id="{858B1618-5CCB-4106-860E-9DDDBDC8208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855200" y="25273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42916" y="474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997">
              <a:extLst>
                <a:ext uri="{FF2B5EF4-FFF2-40B4-BE49-F238E27FC236}">
                  <a16:creationId xmlns:a16="http://schemas.microsoft.com/office/drawing/2014/main" xmlns="" id="{9D9E96CD-3DA8-41F1-90D4-FC1F2C71158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620250" y="254635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82550" y="0"/>
                  </a:moveTo>
                  <a:lnTo>
                    <a:pt x="82550" y="0"/>
                  </a:lnTo>
                  <a:lnTo>
                    <a:pt x="42073" y="1474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998">
              <a:extLst>
                <a:ext uri="{FF2B5EF4-FFF2-40B4-BE49-F238E27FC236}">
                  <a16:creationId xmlns:a16="http://schemas.microsoft.com/office/drawing/2014/main" xmlns="" id="{43010206-CCDE-49D4-A499-A8A11E7CEDA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553997" y="2489200"/>
              <a:ext cx="15454" cy="69851"/>
            </a:xfrm>
            <a:custGeom>
              <a:avLst/>
              <a:gdLst/>
              <a:ahLst/>
              <a:cxnLst/>
              <a:rect l="0" t="0" r="0" b="0"/>
              <a:pathLst>
                <a:path w="15454" h="69851">
                  <a:moveTo>
                    <a:pt x="9103" y="0"/>
                  </a:moveTo>
                  <a:lnTo>
                    <a:pt x="9103" y="0"/>
                  </a:lnTo>
                  <a:lnTo>
                    <a:pt x="5732" y="3371"/>
                  </a:lnTo>
                  <a:lnTo>
                    <a:pt x="264" y="15580"/>
                  </a:lnTo>
                  <a:lnTo>
                    <a:pt x="0" y="24798"/>
                  </a:lnTo>
                  <a:lnTo>
                    <a:pt x="3802" y="50851"/>
                  </a:lnTo>
                  <a:lnTo>
                    <a:pt x="15453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999">
              <a:extLst>
                <a:ext uri="{FF2B5EF4-FFF2-40B4-BE49-F238E27FC236}">
                  <a16:creationId xmlns:a16="http://schemas.microsoft.com/office/drawing/2014/main" xmlns="" id="{B90C509E-6807-4AB7-B7A8-8BA9052B2E9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328148" y="2327969"/>
              <a:ext cx="133353" cy="224732"/>
            </a:xfrm>
            <a:custGeom>
              <a:avLst/>
              <a:gdLst/>
              <a:ahLst/>
              <a:cxnLst/>
              <a:rect l="0" t="0" r="0" b="0"/>
              <a:pathLst>
                <a:path w="133353" h="224732">
                  <a:moveTo>
                    <a:pt x="2" y="15181"/>
                  </a:moveTo>
                  <a:lnTo>
                    <a:pt x="2" y="15181"/>
                  </a:lnTo>
                  <a:lnTo>
                    <a:pt x="0" y="875"/>
                  </a:lnTo>
                  <a:lnTo>
                    <a:pt x="1413" y="0"/>
                  </a:lnTo>
                  <a:lnTo>
                    <a:pt x="6743" y="908"/>
                  </a:lnTo>
                  <a:lnTo>
                    <a:pt x="28145" y="24565"/>
                  </a:lnTo>
                  <a:lnTo>
                    <a:pt x="54279" y="62333"/>
                  </a:lnTo>
                  <a:lnTo>
                    <a:pt x="71634" y="95404"/>
                  </a:lnTo>
                  <a:lnTo>
                    <a:pt x="93898" y="142981"/>
                  </a:lnTo>
                  <a:lnTo>
                    <a:pt x="113901" y="181616"/>
                  </a:lnTo>
                  <a:lnTo>
                    <a:pt x="133352" y="224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000">
              <a:extLst>
                <a:ext uri="{FF2B5EF4-FFF2-40B4-BE49-F238E27FC236}">
                  <a16:creationId xmlns:a16="http://schemas.microsoft.com/office/drawing/2014/main" xmlns="" id="{999AC03D-7859-4EA1-A69A-AE6D21DB006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334500" y="2287765"/>
              <a:ext cx="177801" cy="271286"/>
            </a:xfrm>
            <a:custGeom>
              <a:avLst/>
              <a:gdLst/>
              <a:ahLst/>
              <a:cxnLst/>
              <a:rect l="0" t="0" r="0" b="0"/>
              <a:pathLst>
                <a:path w="177801" h="271286">
                  <a:moveTo>
                    <a:pt x="177800" y="10935"/>
                  </a:moveTo>
                  <a:lnTo>
                    <a:pt x="177800" y="10935"/>
                  </a:lnTo>
                  <a:lnTo>
                    <a:pt x="174429" y="4193"/>
                  </a:lnTo>
                  <a:lnTo>
                    <a:pt x="172024" y="2207"/>
                  </a:lnTo>
                  <a:lnTo>
                    <a:pt x="165590" y="0"/>
                  </a:lnTo>
                  <a:lnTo>
                    <a:pt x="156147" y="4664"/>
                  </a:lnTo>
                  <a:lnTo>
                    <a:pt x="143480" y="16614"/>
                  </a:lnTo>
                  <a:lnTo>
                    <a:pt x="117223" y="52521"/>
                  </a:lnTo>
                  <a:lnTo>
                    <a:pt x="99841" y="85156"/>
                  </a:lnTo>
                  <a:lnTo>
                    <a:pt x="80828" y="120828"/>
                  </a:lnTo>
                  <a:lnTo>
                    <a:pt x="61323" y="157143"/>
                  </a:lnTo>
                  <a:lnTo>
                    <a:pt x="43249" y="192098"/>
                  </a:lnTo>
                  <a:lnTo>
                    <a:pt x="20574" y="236768"/>
                  </a:lnTo>
                  <a:lnTo>
                    <a:pt x="0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548">
            <a:extLst>
              <a:ext uri="{FF2B5EF4-FFF2-40B4-BE49-F238E27FC236}">
                <a16:creationId xmlns:a16="http://schemas.microsoft.com/office/drawing/2014/main" xmlns="" id="{2BC8BA37-E937-480F-BAED-3332275E93CC}"/>
              </a:ext>
            </a:extLst>
          </p:cNvPr>
          <p:cNvGrpSpPr/>
          <p:nvPr/>
        </p:nvGrpSpPr>
        <p:grpSpPr>
          <a:xfrm>
            <a:off x="7905750" y="2273639"/>
            <a:ext cx="1339851" cy="393091"/>
            <a:chOff x="7905750" y="2273639"/>
            <a:chExt cx="1339851" cy="393091"/>
          </a:xfrm>
        </p:grpSpPr>
        <p:sp>
          <p:nvSpPr>
            <p:cNvPr id="313" name="SMARTInkShape-4001">
              <a:extLst>
                <a:ext uri="{FF2B5EF4-FFF2-40B4-BE49-F238E27FC236}">
                  <a16:creationId xmlns:a16="http://schemas.microsoft.com/office/drawing/2014/main" xmlns="" id="{A34B6C51-CA29-4032-9A13-5A1FDF320A1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851900" y="2432933"/>
              <a:ext cx="101601" cy="145168"/>
            </a:xfrm>
            <a:custGeom>
              <a:avLst/>
              <a:gdLst/>
              <a:ahLst/>
              <a:cxnLst/>
              <a:rect l="0" t="0" r="0" b="0"/>
              <a:pathLst>
                <a:path w="101601" h="145168">
                  <a:moveTo>
                    <a:pt x="101600" y="5467"/>
                  </a:moveTo>
                  <a:lnTo>
                    <a:pt x="101600" y="5467"/>
                  </a:lnTo>
                  <a:lnTo>
                    <a:pt x="98229" y="2096"/>
                  </a:lnTo>
                  <a:lnTo>
                    <a:pt x="94693" y="441"/>
                  </a:lnTo>
                  <a:lnTo>
                    <a:pt x="92761" y="0"/>
                  </a:lnTo>
                  <a:lnTo>
                    <a:pt x="86854" y="5154"/>
                  </a:lnTo>
                  <a:lnTo>
                    <a:pt x="80228" y="15206"/>
                  </a:lnTo>
                  <a:lnTo>
                    <a:pt x="61245" y="59501"/>
                  </a:lnTo>
                  <a:lnTo>
                    <a:pt x="32584" y="106295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002">
              <a:extLst>
                <a:ext uri="{FF2B5EF4-FFF2-40B4-BE49-F238E27FC236}">
                  <a16:creationId xmlns:a16="http://schemas.microsoft.com/office/drawing/2014/main" xmlns="" id="{5738F78A-632A-4AA6-A7FD-A1E97D82678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102425" y="2273639"/>
              <a:ext cx="143176" cy="314075"/>
            </a:xfrm>
            <a:custGeom>
              <a:avLst/>
              <a:gdLst/>
              <a:ahLst/>
              <a:cxnLst/>
              <a:rect l="0" t="0" r="0" b="0"/>
              <a:pathLst>
                <a:path w="143176" h="314075">
                  <a:moveTo>
                    <a:pt x="79675" y="12361"/>
                  </a:moveTo>
                  <a:lnTo>
                    <a:pt x="79675" y="12361"/>
                  </a:lnTo>
                  <a:lnTo>
                    <a:pt x="73899" y="7291"/>
                  </a:lnTo>
                  <a:lnTo>
                    <a:pt x="64480" y="2235"/>
                  </a:lnTo>
                  <a:lnTo>
                    <a:pt x="56200" y="424"/>
                  </a:lnTo>
                  <a:lnTo>
                    <a:pt x="49015" y="0"/>
                  </a:lnTo>
                  <a:lnTo>
                    <a:pt x="46534" y="593"/>
                  </a:lnTo>
                  <a:lnTo>
                    <a:pt x="44883" y="1693"/>
                  </a:lnTo>
                  <a:lnTo>
                    <a:pt x="43780" y="3132"/>
                  </a:lnTo>
                  <a:lnTo>
                    <a:pt x="45600" y="22013"/>
                  </a:lnTo>
                  <a:lnTo>
                    <a:pt x="57348" y="46579"/>
                  </a:lnTo>
                  <a:lnTo>
                    <a:pt x="91455" y="88607"/>
                  </a:lnTo>
                  <a:lnTo>
                    <a:pt x="102550" y="104809"/>
                  </a:lnTo>
                  <a:lnTo>
                    <a:pt x="107480" y="119066"/>
                  </a:lnTo>
                  <a:lnTo>
                    <a:pt x="104028" y="134339"/>
                  </a:lnTo>
                  <a:lnTo>
                    <a:pt x="100144" y="142363"/>
                  </a:lnTo>
                  <a:lnTo>
                    <a:pt x="77822" y="163769"/>
                  </a:lnTo>
                  <a:lnTo>
                    <a:pt x="52237" y="176775"/>
                  </a:lnTo>
                  <a:lnTo>
                    <a:pt x="26781" y="181726"/>
                  </a:lnTo>
                  <a:lnTo>
                    <a:pt x="13598" y="179121"/>
                  </a:lnTo>
                  <a:lnTo>
                    <a:pt x="4446" y="173966"/>
                  </a:lnTo>
                  <a:lnTo>
                    <a:pt x="378" y="169322"/>
                  </a:lnTo>
                  <a:lnTo>
                    <a:pt x="0" y="167802"/>
                  </a:lnTo>
                  <a:lnTo>
                    <a:pt x="453" y="166788"/>
                  </a:lnTo>
                  <a:lnTo>
                    <a:pt x="1460" y="166112"/>
                  </a:lnTo>
                  <a:lnTo>
                    <a:pt x="22651" y="165733"/>
                  </a:lnTo>
                  <a:lnTo>
                    <a:pt x="49831" y="173603"/>
                  </a:lnTo>
                  <a:lnTo>
                    <a:pt x="64295" y="181391"/>
                  </a:lnTo>
                  <a:lnTo>
                    <a:pt x="75425" y="191908"/>
                  </a:lnTo>
                  <a:lnTo>
                    <a:pt x="78253" y="197675"/>
                  </a:lnTo>
                  <a:lnTo>
                    <a:pt x="79511" y="209728"/>
                  </a:lnTo>
                  <a:lnTo>
                    <a:pt x="73959" y="224022"/>
                  </a:lnTo>
                  <a:lnTo>
                    <a:pt x="44834" y="265989"/>
                  </a:lnTo>
                  <a:lnTo>
                    <a:pt x="39495" y="278896"/>
                  </a:lnTo>
                  <a:lnTo>
                    <a:pt x="37125" y="291688"/>
                  </a:lnTo>
                  <a:lnTo>
                    <a:pt x="37950" y="300665"/>
                  </a:lnTo>
                  <a:lnTo>
                    <a:pt x="39159" y="304047"/>
                  </a:lnTo>
                  <a:lnTo>
                    <a:pt x="41374" y="306302"/>
                  </a:lnTo>
                  <a:lnTo>
                    <a:pt x="58834" y="311802"/>
                  </a:lnTo>
                  <a:lnTo>
                    <a:pt x="73940" y="314074"/>
                  </a:lnTo>
                  <a:lnTo>
                    <a:pt x="112382" y="311664"/>
                  </a:lnTo>
                  <a:lnTo>
                    <a:pt x="143175" y="310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003">
              <a:extLst>
                <a:ext uri="{FF2B5EF4-FFF2-40B4-BE49-F238E27FC236}">
                  <a16:creationId xmlns:a16="http://schemas.microsoft.com/office/drawing/2014/main" xmlns="" id="{D62FB96D-BE06-497A-8316-83E592CD84E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848529" y="2444750"/>
              <a:ext cx="79572" cy="82551"/>
            </a:xfrm>
            <a:custGeom>
              <a:avLst/>
              <a:gdLst/>
              <a:ahLst/>
              <a:cxnLst/>
              <a:rect l="0" t="0" r="0" b="0"/>
              <a:pathLst>
                <a:path w="79572" h="825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7" y="706"/>
                  </a:lnTo>
                  <a:lnTo>
                    <a:pt x="45574" y="37271"/>
                  </a:lnTo>
                  <a:lnTo>
                    <a:pt x="795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004">
              <a:extLst>
                <a:ext uri="{FF2B5EF4-FFF2-40B4-BE49-F238E27FC236}">
                  <a16:creationId xmlns:a16="http://schemas.microsoft.com/office/drawing/2014/main" xmlns="" id="{A2E373C8-5860-4C43-99AD-15F92ACD71A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710964" y="2453000"/>
              <a:ext cx="96487" cy="88787"/>
            </a:xfrm>
            <a:custGeom>
              <a:avLst/>
              <a:gdLst/>
              <a:ahLst/>
              <a:cxnLst/>
              <a:rect l="0" t="0" r="0" b="0"/>
              <a:pathLst>
                <a:path w="96487" h="88787">
                  <a:moveTo>
                    <a:pt x="64736" y="42550"/>
                  </a:moveTo>
                  <a:lnTo>
                    <a:pt x="64736" y="42550"/>
                  </a:lnTo>
                  <a:lnTo>
                    <a:pt x="64734" y="32437"/>
                  </a:lnTo>
                  <a:lnTo>
                    <a:pt x="57993" y="16035"/>
                  </a:lnTo>
                  <a:lnTo>
                    <a:pt x="50922" y="7717"/>
                  </a:lnTo>
                  <a:lnTo>
                    <a:pt x="47059" y="4512"/>
                  </a:lnTo>
                  <a:lnTo>
                    <a:pt x="37125" y="950"/>
                  </a:lnTo>
                  <a:lnTo>
                    <a:pt x="31512" y="0"/>
                  </a:lnTo>
                  <a:lnTo>
                    <a:pt x="25652" y="1483"/>
                  </a:lnTo>
                  <a:lnTo>
                    <a:pt x="13499" y="8776"/>
                  </a:lnTo>
                  <a:lnTo>
                    <a:pt x="4804" y="24717"/>
                  </a:lnTo>
                  <a:lnTo>
                    <a:pt x="0" y="44502"/>
                  </a:lnTo>
                  <a:lnTo>
                    <a:pt x="216" y="62703"/>
                  </a:lnTo>
                  <a:lnTo>
                    <a:pt x="4789" y="70802"/>
                  </a:lnTo>
                  <a:lnTo>
                    <a:pt x="21158" y="85445"/>
                  </a:lnTo>
                  <a:lnTo>
                    <a:pt x="30040" y="88786"/>
                  </a:lnTo>
                  <a:lnTo>
                    <a:pt x="47433" y="88734"/>
                  </a:lnTo>
                  <a:lnTo>
                    <a:pt x="53906" y="86039"/>
                  </a:lnTo>
                  <a:lnTo>
                    <a:pt x="62980" y="77401"/>
                  </a:lnTo>
                  <a:lnTo>
                    <a:pt x="75842" y="52378"/>
                  </a:lnTo>
                  <a:lnTo>
                    <a:pt x="76373" y="51924"/>
                  </a:lnTo>
                  <a:lnTo>
                    <a:pt x="76728" y="52327"/>
                  </a:lnTo>
                  <a:lnTo>
                    <a:pt x="80667" y="64785"/>
                  </a:lnTo>
                  <a:lnTo>
                    <a:pt x="96486" y="8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005">
              <a:extLst>
                <a:ext uri="{FF2B5EF4-FFF2-40B4-BE49-F238E27FC236}">
                  <a16:creationId xmlns:a16="http://schemas.microsoft.com/office/drawing/2014/main" xmlns="" id="{69536E16-3C36-41FB-8B78-E9F68C826AE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521962" y="2465846"/>
              <a:ext cx="158489" cy="112255"/>
            </a:xfrm>
            <a:custGeom>
              <a:avLst/>
              <a:gdLst/>
              <a:ahLst/>
              <a:cxnLst/>
              <a:rect l="0" t="0" r="0" b="0"/>
              <a:pathLst>
                <a:path w="158489" h="112255">
                  <a:moveTo>
                    <a:pt x="6088" y="10654"/>
                  </a:moveTo>
                  <a:lnTo>
                    <a:pt x="6088" y="10654"/>
                  </a:lnTo>
                  <a:lnTo>
                    <a:pt x="620" y="5187"/>
                  </a:lnTo>
                  <a:lnTo>
                    <a:pt x="0" y="11307"/>
                  </a:lnTo>
                  <a:lnTo>
                    <a:pt x="4798" y="50791"/>
                  </a:lnTo>
                  <a:lnTo>
                    <a:pt x="10282" y="94753"/>
                  </a:lnTo>
                  <a:lnTo>
                    <a:pt x="12154" y="109810"/>
                  </a:lnTo>
                  <a:lnTo>
                    <a:pt x="15723" y="101417"/>
                  </a:lnTo>
                  <a:lnTo>
                    <a:pt x="23253" y="64409"/>
                  </a:lnTo>
                  <a:lnTo>
                    <a:pt x="30851" y="30815"/>
                  </a:lnTo>
                  <a:lnTo>
                    <a:pt x="44469" y="8631"/>
                  </a:lnTo>
                  <a:lnTo>
                    <a:pt x="50898" y="2699"/>
                  </a:lnTo>
                  <a:lnTo>
                    <a:pt x="53601" y="3234"/>
                  </a:lnTo>
                  <a:lnTo>
                    <a:pt x="56107" y="5707"/>
                  </a:lnTo>
                  <a:lnTo>
                    <a:pt x="60774" y="14805"/>
                  </a:lnTo>
                  <a:lnTo>
                    <a:pt x="75918" y="59382"/>
                  </a:lnTo>
                  <a:lnTo>
                    <a:pt x="79456" y="66883"/>
                  </a:lnTo>
                  <a:lnTo>
                    <a:pt x="80400" y="67895"/>
                  </a:lnTo>
                  <a:lnTo>
                    <a:pt x="81029" y="67865"/>
                  </a:lnTo>
                  <a:lnTo>
                    <a:pt x="103893" y="24185"/>
                  </a:lnTo>
                  <a:lnTo>
                    <a:pt x="119263" y="8313"/>
                  </a:lnTo>
                  <a:lnTo>
                    <a:pt x="130873" y="1023"/>
                  </a:lnTo>
                  <a:lnTo>
                    <a:pt x="133728" y="0"/>
                  </a:lnTo>
                  <a:lnTo>
                    <a:pt x="136336" y="2141"/>
                  </a:lnTo>
                  <a:lnTo>
                    <a:pt x="141116" y="12044"/>
                  </a:lnTo>
                  <a:lnTo>
                    <a:pt x="144865" y="50831"/>
                  </a:lnTo>
                  <a:lnTo>
                    <a:pt x="146925" y="81198"/>
                  </a:lnTo>
                  <a:lnTo>
                    <a:pt x="158488" y="112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006">
              <a:extLst>
                <a:ext uri="{FF2B5EF4-FFF2-40B4-BE49-F238E27FC236}">
                  <a16:creationId xmlns:a16="http://schemas.microsoft.com/office/drawing/2014/main" xmlns="" id="{5695BDA1-FE59-4015-8A1D-C96D0CE51B6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266733" y="2559050"/>
              <a:ext cx="89868" cy="17286"/>
            </a:xfrm>
            <a:custGeom>
              <a:avLst/>
              <a:gdLst/>
              <a:ahLst/>
              <a:cxnLst/>
              <a:rect l="0" t="0" r="0" b="0"/>
              <a:pathLst>
                <a:path w="89868" h="17286">
                  <a:moveTo>
                    <a:pt x="7317" y="6350"/>
                  </a:moveTo>
                  <a:lnTo>
                    <a:pt x="7317" y="6350"/>
                  </a:lnTo>
                  <a:lnTo>
                    <a:pt x="575" y="13092"/>
                  </a:lnTo>
                  <a:lnTo>
                    <a:pt x="0" y="15078"/>
                  </a:lnTo>
                  <a:lnTo>
                    <a:pt x="1027" y="16402"/>
                  </a:lnTo>
                  <a:lnTo>
                    <a:pt x="3125" y="17285"/>
                  </a:lnTo>
                  <a:lnTo>
                    <a:pt x="46947" y="10028"/>
                  </a:lnTo>
                  <a:lnTo>
                    <a:pt x="89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007">
              <a:extLst>
                <a:ext uri="{FF2B5EF4-FFF2-40B4-BE49-F238E27FC236}">
                  <a16:creationId xmlns:a16="http://schemas.microsoft.com/office/drawing/2014/main" xmlns="" id="{5649DF40-6380-44DA-8EEC-4CEC5528601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905750" y="2374053"/>
              <a:ext cx="190501" cy="292677"/>
            </a:xfrm>
            <a:custGeom>
              <a:avLst/>
              <a:gdLst/>
              <a:ahLst/>
              <a:cxnLst/>
              <a:rect l="0" t="0" r="0" b="0"/>
              <a:pathLst>
                <a:path w="190501" h="292677">
                  <a:moveTo>
                    <a:pt x="0" y="146897"/>
                  </a:moveTo>
                  <a:lnTo>
                    <a:pt x="0" y="146897"/>
                  </a:lnTo>
                  <a:lnTo>
                    <a:pt x="0" y="141430"/>
                  </a:lnTo>
                  <a:lnTo>
                    <a:pt x="3657" y="188678"/>
                  </a:lnTo>
                  <a:lnTo>
                    <a:pt x="1398" y="224188"/>
                  </a:lnTo>
                  <a:lnTo>
                    <a:pt x="277" y="268468"/>
                  </a:lnTo>
                  <a:lnTo>
                    <a:pt x="36" y="292676"/>
                  </a:lnTo>
                  <a:lnTo>
                    <a:pt x="3" y="248302"/>
                  </a:lnTo>
                  <a:lnTo>
                    <a:pt x="2" y="208194"/>
                  </a:lnTo>
                  <a:lnTo>
                    <a:pt x="0" y="164027"/>
                  </a:lnTo>
                  <a:lnTo>
                    <a:pt x="0" y="120644"/>
                  </a:lnTo>
                  <a:lnTo>
                    <a:pt x="0" y="82547"/>
                  </a:lnTo>
                  <a:lnTo>
                    <a:pt x="3370" y="42850"/>
                  </a:lnTo>
                  <a:lnTo>
                    <a:pt x="8839" y="23327"/>
                  </a:lnTo>
                  <a:lnTo>
                    <a:pt x="12865" y="17894"/>
                  </a:lnTo>
                  <a:lnTo>
                    <a:pt x="14927" y="16445"/>
                  </a:lnTo>
                  <a:lnTo>
                    <a:pt x="18416" y="19007"/>
                  </a:lnTo>
                  <a:lnTo>
                    <a:pt x="51302" y="66461"/>
                  </a:lnTo>
                  <a:lnTo>
                    <a:pt x="69997" y="87081"/>
                  </a:lnTo>
                  <a:lnTo>
                    <a:pt x="82616" y="95147"/>
                  </a:lnTo>
                  <a:lnTo>
                    <a:pt x="89650" y="96169"/>
                  </a:lnTo>
                  <a:lnTo>
                    <a:pt x="104990" y="93542"/>
                  </a:lnTo>
                  <a:lnTo>
                    <a:pt x="119335" y="82026"/>
                  </a:lnTo>
                  <a:lnTo>
                    <a:pt x="137429" y="55710"/>
                  </a:lnTo>
                  <a:lnTo>
                    <a:pt x="154792" y="8307"/>
                  </a:lnTo>
                  <a:lnTo>
                    <a:pt x="156990" y="635"/>
                  </a:lnTo>
                  <a:lnTo>
                    <a:pt x="158283" y="0"/>
                  </a:lnTo>
                  <a:lnTo>
                    <a:pt x="159850" y="988"/>
                  </a:lnTo>
                  <a:lnTo>
                    <a:pt x="161599" y="3058"/>
                  </a:lnTo>
                  <a:lnTo>
                    <a:pt x="171546" y="49978"/>
                  </a:lnTo>
                  <a:lnTo>
                    <a:pt x="177829" y="93015"/>
                  </a:lnTo>
                  <a:lnTo>
                    <a:pt x="182277" y="139634"/>
                  </a:lnTo>
                  <a:lnTo>
                    <a:pt x="183595" y="182845"/>
                  </a:lnTo>
                  <a:lnTo>
                    <a:pt x="184040" y="228630"/>
                  </a:lnTo>
                  <a:lnTo>
                    <a:pt x="185982" y="241549"/>
                  </a:lnTo>
                  <a:lnTo>
                    <a:pt x="190500" y="254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008">
              <a:extLst>
                <a:ext uri="{FF2B5EF4-FFF2-40B4-BE49-F238E27FC236}">
                  <a16:creationId xmlns:a16="http://schemas.microsoft.com/office/drawing/2014/main" xmlns="" id="{A84BA1C0-0EF1-47EF-BF4B-79CBFE2E30E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235950" y="2496433"/>
              <a:ext cx="69851" cy="5468"/>
            </a:xfrm>
            <a:custGeom>
              <a:avLst/>
              <a:gdLst/>
              <a:ahLst/>
              <a:cxnLst/>
              <a:rect l="0" t="0" r="0" b="0"/>
              <a:pathLst>
                <a:path w="69851" h="546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7790" y="0"/>
                  </a:lnTo>
                  <a:lnTo>
                    <a:pt x="698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549">
            <a:extLst>
              <a:ext uri="{FF2B5EF4-FFF2-40B4-BE49-F238E27FC236}">
                <a16:creationId xmlns:a16="http://schemas.microsoft.com/office/drawing/2014/main" xmlns="" id="{BE72F2EF-AD70-4B5F-94FE-41568D4F6167}"/>
              </a:ext>
            </a:extLst>
          </p:cNvPr>
          <p:cNvGrpSpPr/>
          <p:nvPr/>
        </p:nvGrpSpPr>
        <p:grpSpPr>
          <a:xfrm>
            <a:off x="8284159" y="1339110"/>
            <a:ext cx="1472205" cy="356743"/>
            <a:chOff x="8284159" y="1339110"/>
            <a:chExt cx="1472205" cy="356743"/>
          </a:xfrm>
        </p:grpSpPr>
        <p:sp>
          <p:nvSpPr>
            <p:cNvPr id="322" name="SMARTInkShape-4009">
              <a:extLst>
                <a:ext uri="{FF2B5EF4-FFF2-40B4-BE49-F238E27FC236}">
                  <a16:creationId xmlns:a16="http://schemas.microsoft.com/office/drawing/2014/main" xmlns="" id="{107350F5-813C-403D-8784-2CB33C13FD3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620250" y="1384300"/>
              <a:ext cx="136114" cy="273051"/>
            </a:xfrm>
            <a:custGeom>
              <a:avLst/>
              <a:gdLst/>
              <a:ahLst/>
              <a:cxnLst/>
              <a:rect l="0" t="0" r="0" b="0"/>
              <a:pathLst>
                <a:path w="136114" h="273051">
                  <a:moveTo>
                    <a:pt x="88900" y="0"/>
                  </a:moveTo>
                  <a:lnTo>
                    <a:pt x="88900" y="0"/>
                  </a:lnTo>
                  <a:lnTo>
                    <a:pt x="95641" y="0"/>
                  </a:lnTo>
                  <a:lnTo>
                    <a:pt x="109947" y="10113"/>
                  </a:lnTo>
                  <a:lnTo>
                    <a:pt x="127591" y="36628"/>
                  </a:lnTo>
                  <a:lnTo>
                    <a:pt x="136113" y="78037"/>
                  </a:lnTo>
                  <a:lnTo>
                    <a:pt x="134340" y="111589"/>
                  </a:lnTo>
                  <a:lnTo>
                    <a:pt x="125323" y="146962"/>
                  </a:lnTo>
                  <a:lnTo>
                    <a:pt x="104853" y="181498"/>
                  </a:lnTo>
                  <a:lnTo>
                    <a:pt x="68004" y="217544"/>
                  </a:lnTo>
                  <a:lnTo>
                    <a:pt x="30222" y="24838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010">
              <a:extLst>
                <a:ext uri="{FF2B5EF4-FFF2-40B4-BE49-F238E27FC236}">
                  <a16:creationId xmlns:a16="http://schemas.microsoft.com/office/drawing/2014/main" xmlns="" id="{7C0C0FB8-2185-48EB-B40C-399316FBB68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472863" y="1426057"/>
              <a:ext cx="210888" cy="192839"/>
            </a:xfrm>
            <a:custGeom>
              <a:avLst/>
              <a:gdLst/>
              <a:ahLst/>
              <a:cxnLst/>
              <a:rect l="0" t="0" r="0" b="0"/>
              <a:pathLst>
                <a:path w="210888" h="192839">
                  <a:moveTo>
                    <a:pt x="96587" y="28093"/>
                  </a:moveTo>
                  <a:lnTo>
                    <a:pt x="96587" y="28093"/>
                  </a:lnTo>
                  <a:lnTo>
                    <a:pt x="100950" y="17954"/>
                  </a:lnTo>
                  <a:lnTo>
                    <a:pt x="102675" y="4981"/>
                  </a:lnTo>
                  <a:lnTo>
                    <a:pt x="100938" y="1829"/>
                  </a:lnTo>
                  <a:lnTo>
                    <a:pt x="99488" y="0"/>
                  </a:lnTo>
                  <a:lnTo>
                    <a:pt x="95698" y="192"/>
                  </a:lnTo>
                  <a:lnTo>
                    <a:pt x="83964" y="4168"/>
                  </a:lnTo>
                  <a:lnTo>
                    <a:pt x="52727" y="29769"/>
                  </a:lnTo>
                  <a:lnTo>
                    <a:pt x="25656" y="62221"/>
                  </a:lnTo>
                  <a:lnTo>
                    <a:pt x="8464" y="98648"/>
                  </a:lnTo>
                  <a:lnTo>
                    <a:pt x="0" y="135546"/>
                  </a:lnTo>
                  <a:lnTo>
                    <a:pt x="2040" y="167019"/>
                  </a:lnTo>
                  <a:lnTo>
                    <a:pt x="7764" y="180619"/>
                  </a:lnTo>
                  <a:lnTo>
                    <a:pt x="20657" y="189486"/>
                  </a:lnTo>
                  <a:lnTo>
                    <a:pt x="29034" y="192838"/>
                  </a:lnTo>
                  <a:lnTo>
                    <a:pt x="49629" y="192800"/>
                  </a:lnTo>
                  <a:lnTo>
                    <a:pt x="71482" y="186668"/>
                  </a:lnTo>
                  <a:lnTo>
                    <a:pt x="99653" y="166644"/>
                  </a:lnTo>
                  <a:lnTo>
                    <a:pt x="117235" y="148467"/>
                  </a:lnTo>
                  <a:lnTo>
                    <a:pt x="132886" y="115030"/>
                  </a:lnTo>
                  <a:lnTo>
                    <a:pt x="133652" y="88839"/>
                  </a:lnTo>
                  <a:lnTo>
                    <a:pt x="127877" y="62853"/>
                  </a:lnTo>
                  <a:lnTo>
                    <a:pt x="115903" y="41895"/>
                  </a:lnTo>
                  <a:lnTo>
                    <a:pt x="93295" y="20972"/>
                  </a:lnTo>
                  <a:lnTo>
                    <a:pt x="75133" y="16226"/>
                  </a:lnTo>
                  <a:lnTo>
                    <a:pt x="65349" y="15949"/>
                  </a:lnTo>
                  <a:lnTo>
                    <a:pt x="46956" y="21284"/>
                  </a:lnTo>
                  <a:lnTo>
                    <a:pt x="38100" y="25670"/>
                  </a:lnTo>
                  <a:lnTo>
                    <a:pt x="32196" y="30711"/>
                  </a:lnTo>
                  <a:lnTo>
                    <a:pt x="25636" y="41957"/>
                  </a:lnTo>
                  <a:lnTo>
                    <a:pt x="25296" y="47213"/>
                  </a:lnTo>
                  <a:lnTo>
                    <a:pt x="28682" y="56817"/>
                  </a:lnTo>
                  <a:lnTo>
                    <a:pt x="48636" y="73528"/>
                  </a:lnTo>
                  <a:lnTo>
                    <a:pt x="87004" y="81772"/>
                  </a:lnTo>
                  <a:lnTo>
                    <a:pt x="119844" y="83700"/>
                  </a:lnTo>
                  <a:lnTo>
                    <a:pt x="153491" y="83146"/>
                  </a:lnTo>
                  <a:lnTo>
                    <a:pt x="210887" y="72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011">
              <a:extLst>
                <a:ext uri="{FF2B5EF4-FFF2-40B4-BE49-F238E27FC236}">
                  <a16:creationId xmlns:a16="http://schemas.microsoft.com/office/drawing/2014/main" xmlns="" id="{0AED70BD-ABA7-4DF1-A53D-22F9BA9A943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264650" y="1619250"/>
              <a:ext cx="95251" cy="63501"/>
            </a:xfrm>
            <a:custGeom>
              <a:avLst/>
              <a:gdLst/>
              <a:ahLst/>
              <a:cxnLst/>
              <a:rect l="0" t="0" r="0" b="0"/>
              <a:pathLst>
                <a:path w="95251" h="63501">
                  <a:moveTo>
                    <a:pt x="95250" y="0"/>
                  </a:moveTo>
                  <a:lnTo>
                    <a:pt x="95250" y="0"/>
                  </a:lnTo>
                  <a:lnTo>
                    <a:pt x="50529" y="2812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012">
              <a:extLst>
                <a:ext uri="{FF2B5EF4-FFF2-40B4-BE49-F238E27FC236}">
                  <a16:creationId xmlns:a16="http://schemas.microsoft.com/office/drawing/2014/main" xmlns="" id="{DD8B16FF-1329-49B4-8FF0-41C73F131E8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130113" y="1447800"/>
              <a:ext cx="109203" cy="168613"/>
            </a:xfrm>
            <a:custGeom>
              <a:avLst/>
              <a:gdLst/>
              <a:ahLst/>
              <a:cxnLst/>
              <a:rect l="0" t="0" r="0" b="0"/>
              <a:pathLst>
                <a:path w="109203" h="168613">
                  <a:moveTo>
                    <a:pt x="71037" y="19050"/>
                  </a:moveTo>
                  <a:lnTo>
                    <a:pt x="71037" y="19050"/>
                  </a:lnTo>
                  <a:lnTo>
                    <a:pt x="62198" y="4744"/>
                  </a:lnTo>
                  <a:lnTo>
                    <a:pt x="58794" y="3868"/>
                  </a:lnTo>
                  <a:lnTo>
                    <a:pt x="49368" y="4777"/>
                  </a:lnTo>
                  <a:lnTo>
                    <a:pt x="28791" y="19367"/>
                  </a:lnTo>
                  <a:lnTo>
                    <a:pt x="11561" y="44936"/>
                  </a:lnTo>
                  <a:lnTo>
                    <a:pt x="891" y="78226"/>
                  </a:lnTo>
                  <a:lnTo>
                    <a:pt x="0" y="114900"/>
                  </a:lnTo>
                  <a:lnTo>
                    <a:pt x="7577" y="145836"/>
                  </a:lnTo>
                  <a:lnTo>
                    <a:pt x="18609" y="160301"/>
                  </a:lnTo>
                  <a:lnTo>
                    <a:pt x="25502" y="166134"/>
                  </a:lnTo>
                  <a:lnTo>
                    <a:pt x="33623" y="168612"/>
                  </a:lnTo>
                  <a:lnTo>
                    <a:pt x="52058" y="167601"/>
                  </a:lnTo>
                  <a:lnTo>
                    <a:pt x="70128" y="156804"/>
                  </a:lnTo>
                  <a:lnTo>
                    <a:pt x="86154" y="138835"/>
                  </a:lnTo>
                  <a:lnTo>
                    <a:pt x="102406" y="99541"/>
                  </a:lnTo>
                  <a:lnTo>
                    <a:pt x="109202" y="66113"/>
                  </a:lnTo>
                  <a:lnTo>
                    <a:pt x="106883" y="25076"/>
                  </a:lnTo>
                  <a:lnTo>
                    <a:pt x="100844" y="9264"/>
                  </a:lnTo>
                  <a:lnTo>
                    <a:pt x="97258" y="4059"/>
                  </a:lnTo>
                  <a:lnTo>
                    <a:pt x="93457" y="1295"/>
                  </a:lnTo>
                  <a:lnTo>
                    <a:pt x="89511" y="158"/>
                  </a:lnTo>
                  <a:lnTo>
                    <a:pt x="773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013">
              <a:extLst>
                <a:ext uri="{FF2B5EF4-FFF2-40B4-BE49-F238E27FC236}">
                  <a16:creationId xmlns:a16="http://schemas.microsoft.com/office/drawing/2014/main" xmlns="" id="{B105017A-78F5-4118-A938-D90610E74CE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987380" y="1387754"/>
              <a:ext cx="99471" cy="249268"/>
            </a:xfrm>
            <a:custGeom>
              <a:avLst/>
              <a:gdLst/>
              <a:ahLst/>
              <a:cxnLst/>
              <a:rect l="0" t="0" r="0" b="0"/>
              <a:pathLst>
                <a:path w="99471" h="249268">
                  <a:moveTo>
                    <a:pt x="80420" y="15596"/>
                  </a:moveTo>
                  <a:lnTo>
                    <a:pt x="80420" y="15596"/>
                  </a:lnTo>
                  <a:lnTo>
                    <a:pt x="80420" y="669"/>
                  </a:lnTo>
                  <a:lnTo>
                    <a:pt x="79715" y="0"/>
                  </a:lnTo>
                  <a:lnTo>
                    <a:pt x="78539" y="260"/>
                  </a:lnTo>
                  <a:lnTo>
                    <a:pt x="77049" y="1139"/>
                  </a:lnTo>
                  <a:lnTo>
                    <a:pt x="41074" y="44837"/>
                  </a:lnTo>
                  <a:lnTo>
                    <a:pt x="18432" y="86976"/>
                  </a:lnTo>
                  <a:lnTo>
                    <a:pt x="5060" y="131839"/>
                  </a:lnTo>
                  <a:lnTo>
                    <a:pt x="0" y="173040"/>
                  </a:lnTo>
                  <a:lnTo>
                    <a:pt x="5243" y="208688"/>
                  </a:lnTo>
                  <a:lnTo>
                    <a:pt x="15733" y="234851"/>
                  </a:lnTo>
                  <a:lnTo>
                    <a:pt x="22479" y="240788"/>
                  </a:lnTo>
                  <a:lnTo>
                    <a:pt x="41263" y="249267"/>
                  </a:lnTo>
                  <a:lnTo>
                    <a:pt x="63723" y="247861"/>
                  </a:lnTo>
                  <a:lnTo>
                    <a:pt x="99470" y="237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014">
              <a:extLst>
                <a:ext uri="{FF2B5EF4-FFF2-40B4-BE49-F238E27FC236}">
                  <a16:creationId xmlns:a16="http://schemas.microsoft.com/office/drawing/2014/main" xmlns="" id="{68407AD8-9755-4DA9-8DBF-194853EF46F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746641" y="1517650"/>
              <a:ext cx="194160" cy="38101"/>
            </a:xfrm>
            <a:custGeom>
              <a:avLst/>
              <a:gdLst/>
              <a:ahLst/>
              <a:cxnLst/>
              <a:rect l="0" t="0" r="0" b="0"/>
              <a:pathLst>
                <a:path w="1941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3736"/>
                  </a:lnTo>
                  <a:lnTo>
                    <a:pt x="515" y="33074"/>
                  </a:lnTo>
                  <a:lnTo>
                    <a:pt x="25640" y="26855"/>
                  </a:lnTo>
                  <a:lnTo>
                    <a:pt x="63479" y="20265"/>
                  </a:lnTo>
                  <a:lnTo>
                    <a:pt x="96568" y="13475"/>
                  </a:lnTo>
                  <a:lnTo>
                    <a:pt x="134322" y="7635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015">
              <a:extLst>
                <a:ext uri="{FF2B5EF4-FFF2-40B4-BE49-F238E27FC236}">
                  <a16:creationId xmlns:a16="http://schemas.microsoft.com/office/drawing/2014/main" xmlns="" id="{6FD63FA7-12A5-47B2-80EC-1BB78E06E19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798299" y="1339110"/>
              <a:ext cx="110752" cy="330941"/>
            </a:xfrm>
            <a:custGeom>
              <a:avLst/>
              <a:gdLst/>
              <a:ahLst/>
              <a:cxnLst/>
              <a:rect l="0" t="0" r="0" b="0"/>
              <a:pathLst>
                <a:path w="110752" h="330941">
                  <a:moveTo>
                    <a:pt x="110751" y="51540"/>
                  </a:moveTo>
                  <a:lnTo>
                    <a:pt x="110751" y="51540"/>
                  </a:lnTo>
                  <a:lnTo>
                    <a:pt x="93074" y="16187"/>
                  </a:lnTo>
                  <a:lnTo>
                    <a:pt x="81256" y="5724"/>
                  </a:lnTo>
                  <a:lnTo>
                    <a:pt x="68009" y="133"/>
                  </a:lnTo>
                  <a:lnTo>
                    <a:pt x="57418" y="0"/>
                  </a:lnTo>
                  <a:lnTo>
                    <a:pt x="52617" y="3774"/>
                  </a:lnTo>
                  <a:lnTo>
                    <a:pt x="43521" y="17376"/>
                  </a:lnTo>
                  <a:lnTo>
                    <a:pt x="30467" y="58351"/>
                  </a:lnTo>
                  <a:lnTo>
                    <a:pt x="23796" y="94548"/>
                  </a:lnTo>
                  <a:lnTo>
                    <a:pt x="18483" y="134860"/>
                  </a:lnTo>
                  <a:lnTo>
                    <a:pt x="13769" y="178647"/>
                  </a:lnTo>
                  <a:lnTo>
                    <a:pt x="9322" y="220215"/>
                  </a:lnTo>
                  <a:lnTo>
                    <a:pt x="4992" y="258446"/>
                  </a:lnTo>
                  <a:lnTo>
                    <a:pt x="0" y="304208"/>
                  </a:lnTo>
                  <a:lnTo>
                    <a:pt x="2039" y="328456"/>
                  </a:lnTo>
                  <a:lnTo>
                    <a:pt x="2801" y="330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016">
              <a:extLst>
                <a:ext uri="{FF2B5EF4-FFF2-40B4-BE49-F238E27FC236}">
                  <a16:creationId xmlns:a16="http://schemas.microsoft.com/office/drawing/2014/main" xmlns="" id="{A21BCBF6-07E1-44E9-8513-176D0C0AF6E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713083" y="1416050"/>
              <a:ext cx="11818" cy="38101"/>
            </a:xfrm>
            <a:custGeom>
              <a:avLst/>
              <a:gdLst/>
              <a:ahLst/>
              <a:cxnLst/>
              <a:rect l="0" t="0" r="0" b="0"/>
              <a:pathLst>
                <a:path w="118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9489"/>
                  </a:lnTo>
                  <a:lnTo>
                    <a:pt x="1116" y="6326"/>
                  </a:lnTo>
                  <a:lnTo>
                    <a:pt x="3270" y="4217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017">
              <a:extLst>
                <a:ext uri="{FF2B5EF4-FFF2-40B4-BE49-F238E27FC236}">
                  <a16:creationId xmlns:a16="http://schemas.microsoft.com/office/drawing/2014/main" xmlns="" id="{38FA9898-6B8C-45A4-B007-B7D4747485F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699500" y="15494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5645" y="10845"/>
                  </a:lnTo>
                  <a:lnTo>
                    <a:pt x="588" y="5357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018">
              <a:extLst>
                <a:ext uri="{FF2B5EF4-FFF2-40B4-BE49-F238E27FC236}">
                  <a16:creationId xmlns:a16="http://schemas.microsoft.com/office/drawing/2014/main" xmlns="" id="{C262EF9A-3238-4C2D-A65E-C2ADE3BF9F7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535284" y="1525745"/>
              <a:ext cx="84361" cy="140329"/>
            </a:xfrm>
            <a:custGeom>
              <a:avLst/>
              <a:gdLst/>
              <a:ahLst/>
              <a:cxnLst/>
              <a:rect l="0" t="0" r="0" b="0"/>
              <a:pathLst>
                <a:path w="84361" h="140329">
                  <a:moveTo>
                    <a:pt x="11816" y="68105"/>
                  </a:moveTo>
                  <a:lnTo>
                    <a:pt x="11816" y="68105"/>
                  </a:lnTo>
                  <a:lnTo>
                    <a:pt x="8445" y="64734"/>
                  </a:lnTo>
                  <a:lnTo>
                    <a:pt x="7452" y="64447"/>
                  </a:lnTo>
                  <a:lnTo>
                    <a:pt x="6790" y="64961"/>
                  </a:lnTo>
                  <a:lnTo>
                    <a:pt x="6348" y="66009"/>
                  </a:lnTo>
                  <a:lnTo>
                    <a:pt x="5488" y="110113"/>
                  </a:lnTo>
                  <a:lnTo>
                    <a:pt x="0" y="140328"/>
                  </a:lnTo>
                  <a:lnTo>
                    <a:pt x="411" y="140242"/>
                  </a:lnTo>
                  <a:lnTo>
                    <a:pt x="2748" y="136384"/>
                  </a:lnTo>
                  <a:lnTo>
                    <a:pt x="9999" y="100721"/>
                  </a:lnTo>
                  <a:lnTo>
                    <a:pt x="17548" y="58876"/>
                  </a:lnTo>
                  <a:lnTo>
                    <a:pt x="36467" y="15822"/>
                  </a:lnTo>
                  <a:lnTo>
                    <a:pt x="40951" y="7849"/>
                  </a:lnTo>
                  <a:lnTo>
                    <a:pt x="46055" y="3240"/>
                  </a:lnTo>
                  <a:lnTo>
                    <a:pt x="51576" y="873"/>
                  </a:lnTo>
                  <a:lnTo>
                    <a:pt x="57372" y="0"/>
                  </a:lnTo>
                  <a:lnTo>
                    <a:pt x="61942" y="830"/>
                  </a:lnTo>
                  <a:lnTo>
                    <a:pt x="68902" y="5514"/>
                  </a:lnTo>
                  <a:lnTo>
                    <a:pt x="76786" y="26198"/>
                  </a:lnTo>
                  <a:lnTo>
                    <a:pt x="84360" y="64086"/>
                  </a:lnTo>
                  <a:lnTo>
                    <a:pt x="82160" y="108071"/>
                  </a:lnTo>
                  <a:lnTo>
                    <a:pt x="81666" y="131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019">
              <a:extLst>
                <a:ext uri="{FF2B5EF4-FFF2-40B4-BE49-F238E27FC236}">
                  <a16:creationId xmlns:a16="http://schemas.microsoft.com/office/drawing/2014/main" xmlns="" id="{CC093A8E-82C5-4D47-89B2-886A6E434A9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284159" y="1394074"/>
              <a:ext cx="207178" cy="301779"/>
            </a:xfrm>
            <a:custGeom>
              <a:avLst/>
              <a:gdLst/>
              <a:ahLst/>
              <a:cxnLst/>
              <a:rect l="0" t="0" r="0" b="0"/>
              <a:pathLst>
                <a:path w="207178" h="301779">
                  <a:moveTo>
                    <a:pt x="34341" y="15626"/>
                  </a:moveTo>
                  <a:lnTo>
                    <a:pt x="34341" y="15626"/>
                  </a:lnTo>
                  <a:lnTo>
                    <a:pt x="28873" y="10159"/>
                  </a:lnTo>
                  <a:lnTo>
                    <a:pt x="27873" y="10570"/>
                  </a:lnTo>
                  <a:lnTo>
                    <a:pt x="24881" y="12909"/>
                  </a:lnTo>
                  <a:lnTo>
                    <a:pt x="15160" y="51687"/>
                  </a:lnTo>
                  <a:lnTo>
                    <a:pt x="8902" y="92398"/>
                  </a:lnTo>
                  <a:lnTo>
                    <a:pt x="4690" y="125947"/>
                  </a:lnTo>
                  <a:lnTo>
                    <a:pt x="466" y="159672"/>
                  </a:lnTo>
                  <a:lnTo>
                    <a:pt x="0" y="193476"/>
                  </a:lnTo>
                  <a:lnTo>
                    <a:pt x="3556" y="225198"/>
                  </a:lnTo>
                  <a:lnTo>
                    <a:pt x="18164" y="262185"/>
                  </a:lnTo>
                  <a:lnTo>
                    <a:pt x="32326" y="282076"/>
                  </a:lnTo>
                  <a:lnTo>
                    <a:pt x="49908" y="294680"/>
                  </a:lnTo>
                  <a:lnTo>
                    <a:pt x="70187" y="301222"/>
                  </a:lnTo>
                  <a:lnTo>
                    <a:pt x="93311" y="301778"/>
                  </a:lnTo>
                  <a:lnTo>
                    <a:pt x="130130" y="288011"/>
                  </a:lnTo>
                  <a:lnTo>
                    <a:pt x="164480" y="262687"/>
                  </a:lnTo>
                  <a:lnTo>
                    <a:pt x="180610" y="239260"/>
                  </a:lnTo>
                  <a:lnTo>
                    <a:pt x="195743" y="194542"/>
                  </a:lnTo>
                  <a:lnTo>
                    <a:pt x="202030" y="157939"/>
                  </a:lnTo>
                  <a:lnTo>
                    <a:pt x="207177" y="115800"/>
                  </a:lnTo>
                  <a:lnTo>
                    <a:pt x="206172" y="78727"/>
                  </a:lnTo>
                  <a:lnTo>
                    <a:pt x="197672" y="37615"/>
                  </a:lnTo>
                  <a:lnTo>
                    <a:pt x="186216" y="13910"/>
                  </a:lnTo>
                  <a:lnTo>
                    <a:pt x="178746" y="4280"/>
                  </a:lnTo>
                  <a:lnTo>
                    <a:pt x="173074" y="0"/>
                  </a:lnTo>
                  <a:lnTo>
                    <a:pt x="171280" y="1681"/>
                  </a:lnTo>
                  <a:lnTo>
                    <a:pt x="167691" y="21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4020">
            <a:extLst>
              <a:ext uri="{FF2B5EF4-FFF2-40B4-BE49-F238E27FC236}">
                <a16:creationId xmlns:a16="http://schemas.microsoft.com/office/drawing/2014/main" xmlns="" id="{9BAD2049-85D1-4F06-866F-6A3DF847146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722560" y="1479550"/>
            <a:ext cx="272091" cy="128439"/>
          </a:xfrm>
          <a:custGeom>
            <a:avLst/>
            <a:gdLst/>
            <a:ahLst/>
            <a:cxnLst/>
            <a:rect l="0" t="0" r="0" b="0"/>
            <a:pathLst>
              <a:path w="272091" h="128439">
                <a:moveTo>
                  <a:pt x="11740" y="127000"/>
                </a:moveTo>
                <a:lnTo>
                  <a:pt x="11740" y="127000"/>
                </a:lnTo>
                <a:lnTo>
                  <a:pt x="2280" y="127000"/>
                </a:lnTo>
                <a:lnTo>
                  <a:pt x="1200" y="124883"/>
                </a:lnTo>
                <a:lnTo>
                  <a:pt x="0" y="116887"/>
                </a:lnTo>
                <a:lnTo>
                  <a:pt x="7963" y="76752"/>
                </a:lnTo>
                <a:lnTo>
                  <a:pt x="25497" y="51615"/>
                </a:lnTo>
                <a:lnTo>
                  <a:pt x="38942" y="38263"/>
                </a:lnTo>
                <a:lnTo>
                  <a:pt x="47584" y="34645"/>
                </a:lnTo>
                <a:lnTo>
                  <a:pt x="58009" y="34918"/>
                </a:lnTo>
                <a:lnTo>
                  <a:pt x="63752" y="35979"/>
                </a:lnTo>
                <a:lnTo>
                  <a:pt x="75779" y="44683"/>
                </a:lnTo>
                <a:lnTo>
                  <a:pt x="116494" y="80595"/>
                </a:lnTo>
                <a:lnTo>
                  <a:pt x="159764" y="114042"/>
                </a:lnTo>
                <a:lnTo>
                  <a:pt x="181892" y="126532"/>
                </a:lnTo>
                <a:lnTo>
                  <a:pt x="195313" y="128438"/>
                </a:lnTo>
                <a:lnTo>
                  <a:pt x="201857" y="127959"/>
                </a:lnTo>
                <a:lnTo>
                  <a:pt x="214769" y="121782"/>
                </a:lnTo>
                <a:lnTo>
                  <a:pt x="227564" y="110570"/>
                </a:lnTo>
                <a:lnTo>
                  <a:pt x="251144" y="74627"/>
                </a:lnTo>
                <a:lnTo>
                  <a:pt x="268182" y="33215"/>
                </a:lnTo>
                <a:lnTo>
                  <a:pt x="27209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7" name="SMARTInkShape-Group551">
            <a:extLst>
              <a:ext uri="{FF2B5EF4-FFF2-40B4-BE49-F238E27FC236}">
                <a16:creationId xmlns:a16="http://schemas.microsoft.com/office/drawing/2014/main" xmlns="" id="{697A19A2-1787-49C6-B892-15A46CEA133F}"/>
              </a:ext>
            </a:extLst>
          </p:cNvPr>
          <p:cNvGrpSpPr/>
          <p:nvPr/>
        </p:nvGrpSpPr>
        <p:grpSpPr>
          <a:xfrm>
            <a:off x="4626431" y="2238929"/>
            <a:ext cx="478970" cy="402672"/>
            <a:chOff x="4626431" y="2238929"/>
            <a:chExt cx="478970" cy="402672"/>
          </a:xfrm>
        </p:grpSpPr>
        <p:sp>
          <p:nvSpPr>
            <p:cNvPr id="335" name="SMARTInkShape-4021">
              <a:extLst>
                <a:ext uri="{FF2B5EF4-FFF2-40B4-BE49-F238E27FC236}">
                  <a16:creationId xmlns:a16="http://schemas.microsoft.com/office/drawing/2014/main" xmlns="" id="{FEB7A611-58D0-4552-8E64-544E55AA3F6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902123" y="2295011"/>
              <a:ext cx="203278" cy="338542"/>
            </a:xfrm>
            <a:custGeom>
              <a:avLst/>
              <a:gdLst/>
              <a:ahLst/>
              <a:cxnLst/>
              <a:rect l="0" t="0" r="0" b="0"/>
              <a:pathLst>
                <a:path w="203278" h="338542">
                  <a:moveTo>
                    <a:pt x="108027" y="79889"/>
                  </a:moveTo>
                  <a:lnTo>
                    <a:pt x="108027" y="79889"/>
                  </a:lnTo>
                  <a:lnTo>
                    <a:pt x="107321" y="69750"/>
                  </a:lnTo>
                  <a:lnTo>
                    <a:pt x="104656" y="62212"/>
                  </a:lnTo>
                  <a:lnTo>
                    <a:pt x="99238" y="56040"/>
                  </a:lnTo>
                  <a:lnTo>
                    <a:pt x="95818" y="53406"/>
                  </a:lnTo>
                  <a:lnTo>
                    <a:pt x="91419" y="52356"/>
                  </a:lnTo>
                  <a:lnTo>
                    <a:pt x="80891" y="53071"/>
                  </a:lnTo>
                  <a:lnTo>
                    <a:pt x="59692" y="64182"/>
                  </a:lnTo>
                  <a:lnTo>
                    <a:pt x="35536" y="90992"/>
                  </a:lnTo>
                  <a:lnTo>
                    <a:pt x="17247" y="129118"/>
                  </a:lnTo>
                  <a:lnTo>
                    <a:pt x="6262" y="175066"/>
                  </a:lnTo>
                  <a:lnTo>
                    <a:pt x="2826" y="207797"/>
                  </a:lnTo>
                  <a:lnTo>
                    <a:pt x="2773" y="254195"/>
                  </a:lnTo>
                  <a:lnTo>
                    <a:pt x="6919" y="280831"/>
                  </a:lnTo>
                  <a:lnTo>
                    <a:pt x="24947" y="322912"/>
                  </a:lnTo>
                  <a:lnTo>
                    <a:pt x="29357" y="330804"/>
                  </a:lnTo>
                  <a:lnTo>
                    <a:pt x="34414" y="335360"/>
                  </a:lnTo>
                  <a:lnTo>
                    <a:pt x="39901" y="337692"/>
                  </a:lnTo>
                  <a:lnTo>
                    <a:pt x="45677" y="338541"/>
                  </a:lnTo>
                  <a:lnTo>
                    <a:pt x="59619" y="333840"/>
                  </a:lnTo>
                  <a:lnTo>
                    <a:pt x="75224" y="323284"/>
                  </a:lnTo>
                  <a:lnTo>
                    <a:pt x="99170" y="296096"/>
                  </a:lnTo>
                  <a:lnTo>
                    <a:pt x="119984" y="256682"/>
                  </a:lnTo>
                  <a:lnTo>
                    <a:pt x="138146" y="209570"/>
                  </a:lnTo>
                  <a:lnTo>
                    <a:pt x="145637" y="176566"/>
                  </a:lnTo>
                  <a:lnTo>
                    <a:pt x="151319" y="143082"/>
                  </a:lnTo>
                  <a:lnTo>
                    <a:pt x="154784" y="110091"/>
                  </a:lnTo>
                  <a:lnTo>
                    <a:pt x="152063" y="65162"/>
                  </a:lnTo>
                  <a:lnTo>
                    <a:pt x="141222" y="29586"/>
                  </a:lnTo>
                  <a:lnTo>
                    <a:pt x="128190" y="10025"/>
                  </a:lnTo>
                  <a:lnTo>
                    <a:pt x="119352" y="4385"/>
                  </a:lnTo>
                  <a:lnTo>
                    <a:pt x="98243" y="0"/>
                  </a:lnTo>
                  <a:lnTo>
                    <a:pt x="59189" y="8240"/>
                  </a:lnTo>
                  <a:lnTo>
                    <a:pt x="23079" y="27458"/>
                  </a:lnTo>
                  <a:lnTo>
                    <a:pt x="8418" y="46709"/>
                  </a:lnTo>
                  <a:lnTo>
                    <a:pt x="962" y="67964"/>
                  </a:lnTo>
                  <a:lnTo>
                    <a:pt x="0" y="86819"/>
                  </a:lnTo>
                  <a:lnTo>
                    <a:pt x="4259" y="95798"/>
                  </a:lnTo>
                  <a:lnTo>
                    <a:pt x="20280" y="113300"/>
                  </a:lnTo>
                  <a:lnTo>
                    <a:pt x="59842" y="132279"/>
                  </a:lnTo>
                  <a:lnTo>
                    <a:pt x="92962" y="138451"/>
                  </a:lnTo>
                  <a:lnTo>
                    <a:pt x="127437" y="139783"/>
                  </a:lnTo>
                  <a:lnTo>
                    <a:pt x="171085" y="132600"/>
                  </a:lnTo>
                  <a:lnTo>
                    <a:pt x="203277" y="117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022">
              <a:extLst>
                <a:ext uri="{FF2B5EF4-FFF2-40B4-BE49-F238E27FC236}">
                  <a16:creationId xmlns:a16="http://schemas.microsoft.com/office/drawing/2014/main" xmlns="" id="{4707DA74-9018-4BF2-8960-FEDF2A8B18A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626431" y="2238929"/>
              <a:ext cx="212270" cy="402672"/>
            </a:xfrm>
            <a:custGeom>
              <a:avLst/>
              <a:gdLst/>
              <a:ahLst/>
              <a:cxnLst/>
              <a:rect l="0" t="0" r="0" b="0"/>
              <a:pathLst>
                <a:path w="212270" h="402672">
                  <a:moveTo>
                    <a:pt x="129719" y="262971"/>
                  </a:moveTo>
                  <a:lnTo>
                    <a:pt x="129719" y="262971"/>
                  </a:lnTo>
                  <a:lnTo>
                    <a:pt x="129719" y="250762"/>
                  </a:lnTo>
                  <a:lnTo>
                    <a:pt x="125956" y="243198"/>
                  </a:lnTo>
                  <a:lnTo>
                    <a:pt x="122977" y="239206"/>
                  </a:lnTo>
                  <a:lnTo>
                    <a:pt x="108671" y="230216"/>
                  </a:lnTo>
                  <a:lnTo>
                    <a:pt x="91026" y="226454"/>
                  </a:lnTo>
                  <a:lnTo>
                    <a:pt x="62280" y="235453"/>
                  </a:lnTo>
                  <a:lnTo>
                    <a:pt x="30323" y="261638"/>
                  </a:lnTo>
                  <a:lnTo>
                    <a:pt x="8624" y="299578"/>
                  </a:lnTo>
                  <a:lnTo>
                    <a:pt x="0" y="338729"/>
                  </a:lnTo>
                  <a:lnTo>
                    <a:pt x="3627" y="362493"/>
                  </a:lnTo>
                  <a:lnTo>
                    <a:pt x="7558" y="373769"/>
                  </a:lnTo>
                  <a:lnTo>
                    <a:pt x="13706" y="381992"/>
                  </a:lnTo>
                  <a:lnTo>
                    <a:pt x="29945" y="393010"/>
                  </a:lnTo>
                  <a:lnTo>
                    <a:pt x="39919" y="394113"/>
                  </a:lnTo>
                  <a:lnTo>
                    <a:pt x="62291" y="389695"/>
                  </a:lnTo>
                  <a:lnTo>
                    <a:pt x="102058" y="365195"/>
                  </a:lnTo>
                  <a:lnTo>
                    <a:pt x="135007" y="317641"/>
                  </a:lnTo>
                  <a:lnTo>
                    <a:pt x="149943" y="275274"/>
                  </a:lnTo>
                  <a:lnTo>
                    <a:pt x="155902" y="252123"/>
                  </a:lnTo>
                  <a:lnTo>
                    <a:pt x="160580" y="224695"/>
                  </a:lnTo>
                  <a:lnTo>
                    <a:pt x="164403" y="194414"/>
                  </a:lnTo>
                  <a:lnTo>
                    <a:pt x="167659" y="162233"/>
                  </a:lnTo>
                  <a:lnTo>
                    <a:pt x="169124" y="133018"/>
                  </a:lnTo>
                  <a:lnTo>
                    <a:pt x="169394" y="105780"/>
                  </a:lnTo>
                  <a:lnTo>
                    <a:pt x="166402" y="59053"/>
                  </a:lnTo>
                  <a:lnTo>
                    <a:pt x="158017" y="26526"/>
                  </a:lnTo>
                  <a:lnTo>
                    <a:pt x="147235" y="7836"/>
                  </a:lnTo>
                  <a:lnTo>
                    <a:pt x="141396" y="1864"/>
                  </a:lnTo>
                  <a:lnTo>
                    <a:pt x="135387" y="0"/>
                  </a:lnTo>
                  <a:lnTo>
                    <a:pt x="129265" y="873"/>
                  </a:lnTo>
                  <a:lnTo>
                    <a:pt x="123066" y="3572"/>
                  </a:lnTo>
                  <a:lnTo>
                    <a:pt x="112416" y="21623"/>
                  </a:lnTo>
                  <a:lnTo>
                    <a:pt x="104390" y="51283"/>
                  </a:lnTo>
                  <a:lnTo>
                    <a:pt x="100822" y="92687"/>
                  </a:lnTo>
                  <a:lnTo>
                    <a:pt x="101283" y="116288"/>
                  </a:lnTo>
                  <a:lnTo>
                    <a:pt x="103000" y="141193"/>
                  </a:lnTo>
                  <a:lnTo>
                    <a:pt x="105557" y="166969"/>
                  </a:lnTo>
                  <a:lnTo>
                    <a:pt x="109377" y="191914"/>
                  </a:lnTo>
                  <a:lnTo>
                    <a:pt x="114041" y="216305"/>
                  </a:lnTo>
                  <a:lnTo>
                    <a:pt x="124162" y="262692"/>
                  </a:lnTo>
                  <a:lnTo>
                    <a:pt x="133364" y="304474"/>
                  </a:lnTo>
                  <a:lnTo>
                    <a:pt x="144039" y="338567"/>
                  </a:lnTo>
                  <a:lnTo>
                    <a:pt x="161948" y="375916"/>
                  </a:lnTo>
                  <a:lnTo>
                    <a:pt x="168140" y="384834"/>
                  </a:lnTo>
                  <a:lnTo>
                    <a:pt x="175793" y="390780"/>
                  </a:lnTo>
                  <a:lnTo>
                    <a:pt x="212269" y="402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8" name="SMARTInkShape-4023">
            <a:extLst>
              <a:ext uri="{FF2B5EF4-FFF2-40B4-BE49-F238E27FC236}">
                <a16:creationId xmlns:a16="http://schemas.microsoft.com/office/drawing/2014/main" xmlns="" id="{048B4DC4-2042-41E6-B746-C2F54257CBF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379398" y="2284296"/>
            <a:ext cx="125803" cy="439855"/>
          </a:xfrm>
          <a:custGeom>
            <a:avLst/>
            <a:gdLst/>
            <a:ahLst/>
            <a:cxnLst/>
            <a:rect l="0" t="0" r="0" b="0"/>
            <a:pathLst>
              <a:path w="125803" h="439855">
                <a:moveTo>
                  <a:pt x="125802" y="27104"/>
                </a:moveTo>
                <a:lnTo>
                  <a:pt x="125802" y="27104"/>
                </a:lnTo>
                <a:lnTo>
                  <a:pt x="110594" y="13307"/>
                </a:lnTo>
                <a:lnTo>
                  <a:pt x="85325" y="2324"/>
                </a:lnTo>
                <a:lnTo>
                  <a:pt x="77650" y="0"/>
                </a:lnTo>
                <a:lnTo>
                  <a:pt x="70417" y="1274"/>
                </a:lnTo>
                <a:lnTo>
                  <a:pt x="56736" y="10215"/>
                </a:lnTo>
                <a:lnTo>
                  <a:pt x="33763" y="41228"/>
                </a:lnTo>
                <a:lnTo>
                  <a:pt x="19279" y="75244"/>
                </a:lnTo>
                <a:lnTo>
                  <a:pt x="7903" y="116939"/>
                </a:lnTo>
                <a:lnTo>
                  <a:pt x="2847" y="163692"/>
                </a:lnTo>
                <a:lnTo>
                  <a:pt x="1498" y="188012"/>
                </a:lnTo>
                <a:lnTo>
                  <a:pt x="599" y="212693"/>
                </a:lnTo>
                <a:lnTo>
                  <a:pt x="0" y="237613"/>
                </a:lnTo>
                <a:lnTo>
                  <a:pt x="306" y="261988"/>
                </a:lnTo>
                <a:lnTo>
                  <a:pt x="1216" y="285999"/>
                </a:lnTo>
                <a:lnTo>
                  <a:pt x="4814" y="331257"/>
                </a:lnTo>
                <a:lnTo>
                  <a:pt x="11116" y="370187"/>
                </a:lnTo>
                <a:lnTo>
                  <a:pt x="19227" y="413724"/>
                </a:lnTo>
                <a:lnTo>
                  <a:pt x="24202" y="4398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7" name="SMARTInkShape-Group553">
            <a:extLst>
              <a:ext uri="{FF2B5EF4-FFF2-40B4-BE49-F238E27FC236}">
                <a16:creationId xmlns:a16="http://schemas.microsoft.com/office/drawing/2014/main" xmlns="" id="{E88C6B0E-9035-48B5-8246-438DC4FA5C79}"/>
              </a:ext>
            </a:extLst>
          </p:cNvPr>
          <p:cNvGrpSpPr/>
          <p:nvPr/>
        </p:nvGrpSpPr>
        <p:grpSpPr>
          <a:xfrm>
            <a:off x="2727816" y="2289861"/>
            <a:ext cx="1669842" cy="497576"/>
            <a:chOff x="2727816" y="2289861"/>
            <a:chExt cx="1669842" cy="497576"/>
          </a:xfrm>
        </p:grpSpPr>
        <p:sp>
          <p:nvSpPr>
            <p:cNvPr id="339" name="SMARTInkShape-4024">
              <a:extLst>
                <a:ext uri="{FF2B5EF4-FFF2-40B4-BE49-F238E27FC236}">
                  <a16:creationId xmlns:a16="http://schemas.microsoft.com/office/drawing/2014/main" xmlns="" id="{4B768122-8FD6-4824-AEEC-7DCECFD8F7B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260850" y="2301348"/>
              <a:ext cx="136808" cy="378353"/>
            </a:xfrm>
            <a:custGeom>
              <a:avLst/>
              <a:gdLst/>
              <a:ahLst/>
              <a:cxnLst/>
              <a:rect l="0" t="0" r="0" b="0"/>
              <a:pathLst>
                <a:path w="136808" h="378353">
                  <a:moveTo>
                    <a:pt x="69850" y="16402"/>
                  </a:moveTo>
                  <a:lnTo>
                    <a:pt x="69850" y="16402"/>
                  </a:lnTo>
                  <a:lnTo>
                    <a:pt x="69850" y="6289"/>
                  </a:lnTo>
                  <a:lnTo>
                    <a:pt x="71261" y="3310"/>
                  </a:lnTo>
                  <a:lnTo>
                    <a:pt x="73613" y="1324"/>
                  </a:lnTo>
                  <a:lnTo>
                    <a:pt x="76592" y="0"/>
                  </a:lnTo>
                  <a:lnTo>
                    <a:pt x="87428" y="4173"/>
                  </a:lnTo>
                  <a:lnTo>
                    <a:pt x="94268" y="8249"/>
                  </a:lnTo>
                  <a:lnTo>
                    <a:pt x="117380" y="40954"/>
                  </a:lnTo>
                  <a:lnTo>
                    <a:pt x="130015" y="81877"/>
                  </a:lnTo>
                  <a:lnTo>
                    <a:pt x="135360" y="106619"/>
                  </a:lnTo>
                  <a:lnTo>
                    <a:pt x="136807" y="131580"/>
                  </a:lnTo>
                  <a:lnTo>
                    <a:pt x="135655" y="156687"/>
                  </a:lnTo>
                  <a:lnTo>
                    <a:pt x="132770" y="181892"/>
                  </a:lnTo>
                  <a:lnTo>
                    <a:pt x="127319" y="207162"/>
                  </a:lnTo>
                  <a:lnTo>
                    <a:pt x="120157" y="232475"/>
                  </a:lnTo>
                  <a:lnTo>
                    <a:pt x="102086" y="279651"/>
                  </a:lnTo>
                  <a:lnTo>
                    <a:pt x="79944" y="317081"/>
                  </a:lnTo>
                  <a:lnTo>
                    <a:pt x="43678" y="355807"/>
                  </a:lnTo>
                  <a:lnTo>
                    <a:pt x="24351" y="368332"/>
                  </a:lnTo>
                  <a:lnTo>
                    <a:pt x="0" y="37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025">
              <a:extLst>
                <a:ext uri="{FF2B5EF4-FFF2-40B4-BE49-F238E27FC236}">
                  <a16:creationId xmlns:a16="http://schemas.microsoft.com/office/drawing/2014/main" xmlns="" id="{FCC84AF2-FA15-4E10-95A3-B45FE5075D4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108450" y="2339166"/>
              <a:ext cx="136195" cy="294392"/>
            </a:xfrm>
            <a:custGeom>
              <a:avLst/>
              <a:gdLst/>
              <a:ahLst/>
              <a:cxnLst/>
              <a:rect l="0" t="0" r="0" b="0"/>
              <a:pathLst>
                <a:path w="136195" h="294392">
                  <a:moveTo>
                    <a:pt x="25400" y="54784"/>
                  </a:moveTo>
                  <a:lnTo>
                    <a:pt x="25400" y="54784"/>
                  </a:lnTo>
                  <a:lnTo>
                    <a:pt x="21036" y="97430"/>
                  </a:lnTo>
                  <a:lnTo>
                    <a:pt x="20344" y="137192"/>
                  </a:lnTo>
                  <a:lnTo>
                    <a:pt x="24294" y="180252"/>
                  </a:lnTo>
                  <a:lnTo>
                    <a:pt x="29227" y="221468"/>
                  </a:lnTo>
                  <a:lnTo>
                    <a:pt x="31418" y="252757"/>
                  </a:lnTo>
                  <a:lnTo>
                    <a:pt x="30823" y="253088"/>
                  </a:lnTo>
                  <a:lnTo>
                    <a:pt x="28281" y="249693"/>
                  </a:lnTo>
                  <a:lnTo>
                    <a:pt x="26674" y="212210"/>
                  </a:lnTo>
                  <a:lnTo>
                    <a:pt x="29024" y="175786"/>
                  </a:lnTo>
                  <a:lnTo>
                    <a:pt x="32421" y="131846"/>
                  </a:lnTo>
                  <a:lnTo>
                    <a:pt x="38398" y="86212"/>
                  </a:lnTo>
                  <a:lnTo>
                    <a:pt x="50461" y="44763"/>
                  </a:lnTo>
                  <a:lnTo>
                    <a:pt x="69750" y="9324"/>
                  </a:lnTo>
                  <a:lnTo>
                    <a:pt x="76133" y="4017"/>
                  </a:lnTo>
                  <a:lnTo>
                    <a:pt x="82505" y="1183"/>
                  </a:lnTo>
                  <a:lnTo>
                    <a:pt x="88870" y="0"/>
                  </a:lnTo>
                  <a:lnTo>
                    <a:pt x="95936" y="2739"/>
                  </a:lnTo>
                  <a:lnTo>
                    <a:pt x="111312" y="15190"/>
                  </a:lnTo>
                  <a:lnTo>
                    <a:pt x="129094" y="58888"/>
                  </a:lnTo>
                  <a:lnTo>
                    <a:pt x="134986" y="98471"/>
                  </a:lnTo>
                  <a:lnTo>
                    <a:pt x="136194" y="140523"/>
                  </a:lnTo>
                  <a:lnTo>
                    <a:pt x="132027" y="180379"/>
                  </a:lnTo>
                  <a:lnTo>
                    <a:pt x="119827" y="217378"/>
                  </a:lnTo>
                  <a:lnTo>
                    <a:pt x="101940" y="249815"/>
                  </a:lnTo>
                  <a:lnTo>
                    <a:pt x="79878" y="273638"/>
                  </a:lnTo>
                  <a:lnTo>
                    <a:pt x="47030" y="292804"/>
                  </a:lnTo>
                  <a:lnTo>
                    <a:pt x="29368" y="294391"/>
                  </a:lnTo>
                  <a:lnTo>
                    <a:pt x="21696" y="292839"/>
                  </a:lnTo>
                  <a:lnTo>
                    <a:pt x="15875" y="288276"/>
                  </a:lnTo>
                  <a:lnTo>
                    <a:pt x="0" y="25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026">
              <a:extLst>
                <a:ext uri="{FF2B5EF4-FFF2-40B4-BE49-F238E27FC236}">
                  <a16:creationId xmlns:a16="http://schemas.microsoft.com/office/drawing/2014/main" xmlns="" id="{47A10827-BD67-4BA4-8E7D-783BB3A9808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23578" y="2289861"/>
              <a:ext cx="40423" cy="497576"/>
            </a:xfrm>
            <a:custGeom>
              <a:avLst/>
              <a:gdLst/>
              <a:ahLst/>
              <a:cxnLst/>
              <a:rect l="0" t="0" r="0" b="0"/>
              <a:pathLst>
                <a:path w="40423" h="497576">
                  <a:moveTo>
                    <a:pt x="21372" y="8839"/>
                  </a:moveTo>
                  <a:lnTo>
                    <a:pt x="21372" y="8839"/>
                  </a:lnTo>
                  <a:lnTo>
                    <a:pt x="18001" y="5468"/>
                  </a:lnTo>
                  <a:lnTo>
                    <a:pt x="16346" y="1931"/>
                  </a:lnTo>
                  <a:lnTo>
                    <a:pt x="15905" y="0"/>
                  </a:lnTo>
                  <a:lnTo>
                    <a:pt x="15610" y="124"/>
                  </a:lnTo>
                  <a:lnTo>
                    <a:pt x="15284" y="4025"/>
                  </a:lnTo>
                  <a:lnTo>
                    <a:pt x="19438" y="45492"/>
                  </a:lnTo>
                  <a:lnTo>
                    <a:pt x="20512" y="80398"/>
                  </a:lnTo>
                  <a:lnTo>
                    <a:pt x="19108" y="126956"/>
                  </a:lnTo>
                  <a:lnTo>
                    <a:pt x="17746" y="153200"/>
                  </a:lnTo>
                  <a:lnTo>
                    <a:pt x="15427" y="180574"/>
                  </a:lnTo>
                  <a:lnTo>
                    <a:pt x="12470" y="208702"/>
                  </a:lnTo>
                  <a:lnTo>
                    <a:pt x="9087" y="237331"/>
                  </a:lnTo>
                  <a:lnTo>
                    <a:pt x="6127" y="267000"/>
                  </a:lnTo>
                  <a:lnTo>
                    <a:pt x="3447" y="297363"/>
                  </a:lnTo>
                  <a:lnTo>
                    <a:pt x="955" y="328188"/>
                  </a:lnTo>
                  <a:lnTo>
                    <a:pt x="0" y="355794"/>
                  </a:lnTo>
                  <a:lnTo>
                    <a:pt x="68" y="381253"/>
                  </a:lnTo>
                  <a:lnTo>
                    <a:pt x="2026" y="426240"/>
                  </a:lnTo>
                  <a:lnTo>
                    <a:pt x="5248" y="462697"/>
                  </a:lnTo>
                  <a:lnTo>
                    <a:pt x="11028" y="494133"/>
                  </a:lnTo>
                  <a:lnTo>
                    <a:pt x="13771" y="497468"/>
                  </a:lnTo>
                  <a:lnTo>
                    <a:pt x="17010" y="497575"/>
                  </a:lnTo>
                  <a:lnTo>
                    <a:pt x="20581" y="495530"/>
                  </a:lnTo>
                  <a:lnTo>
                    <a:pt x="40422" y="440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027">
              <a:extLst>
                <a:ext uri="{FF2B5EF4-FFF2-40B4-BE49-F238E27FC236}">
                  <a16:creationId xmlns:a16="http://schemas.microsoft.com/office/drawing/2014/main" xmlns="" id="{7F9CE707-961D-4099-A017-0B8017CA667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735994" y="2386158"/>
              <a:ext cx="181957" cy="216513"/>
            </a:xfrm>
            <a:custGeom>
              <a:avLst/>
              <a:gdLst/>
              <a:ahLst/>
              <a:cxnLst/>
              <a:rect l="0" t="0" r="0" b="0"/>
              <a:pathLst>
                <a:path w="181957" h="216513">
                  <a:moveTo>
                    <a:pt x="118456" y="33192"/>
                  </a:moveTo>
                  <a:lnTo>
                    <a:pt x="118456" y="33192"/>
                  </a:lnTo>
                  <a:lnTo>
                    <a:pt x="118456" y="19708"/>
                  </a:lnTo>
                  <a:lnTo>
                    <a:pt x="117045" y="15030"/>
                  </a:lnTo>
                  <a:lnTo>
                    <a:pt x="111714" y="7952"/>
                  </a:lnTo>
                  <a:lnTo>
                    <a:pt x="97408" y="0"/>
                  </a:lnTo>
                  <a:lnTo>
                    <a:pt x="82056" y="2918"/>
                  </a:lnTo>
                  <a:lnTo>
                    <a:pt x="43454" y="25409"/>
                  </a:lnTo>
                  <a:lnTo>
                    <a:pt x="19092" y="55580"/>
                  </a:lnTo>
                  <a:lnTo>
                    <a:pt x="5211" y="94702"/>
                  </a:lnTo>
                  <a:lnTo>
                    <a:pt x="0" y="137573"/>
                  </a:lnTo>
                  <a:lnTo>
                    <a:pt x="5197" y="174814"/>
                  </a:lnTo>
                  <a:lnTo>
                    <a:pt x="19046" y="201448"/>
                  </a:lnTo>
                  <a:lnTo>
                    <a:pt x="34292" y="212160"/>
                  </a:lnTo>
                  <a:lnTo>
                    <a:pt x="43297" y="216004"/>
                  </a:lnTo>
                  <a:lnTo>
                    <a:pt x="62709" y="216512"/>
                  </a:lnTo>
                  <a:lnTo>
                    <a:pt x="83096" y="210623"/>
                  </a:lnTo>
                  <a:lnTo>
                    <a:pt x="103916" y="198598"/>
                  </a:lnTo>
                  <a:lnTo>
                    <a:pt x="128729" y="169220"/>
                  </a:lnTo>
                  <a:lnTo>
                    <a:pt x="146116" y="130333"/>
                  </a:lnTo>
                  <a:lnTo>
                    <a:pt x="151916" y="98238"/>
                  </a:lnTo>
                  <a:lnTo>
                    <a:pt x="151671" y="64923"/>
                  </a:lnTo>
                  <a:lnTo>
                    <a:pt x="142155" y="36006"/>
                  </a:lnTo>
                  <a:lnTo>
                    <a:pt x="134256" y="25896"/>
                  </a:lnTo>
                  <a:lnTo>
                    <a:pt x="114189" y="12780"/>
                  </a:lnTo>
                  <a:lnTo>
                    <a:pt x="91160" y="8363"/>
                  </a:lnTo>
                  <a:lnTo>
                    <a:pt x="56276" y="11724"/>
                  </a:lnTo>
                  <a:lnTo>
                    <a:pt x="45252" y="14647"/>
                  </a:lnTo>
                  <a:lnTo>
                    <a:pt x="37904" y="18712"/>
                  </a:lnTo>
                  <a:lnTo>
                    <a:pt x="33004" y="23539"/>
                  </a:lnTo>
                  <a:lnTo>
                    <a:pt x="29738" y="28873"/>
                  </a:lnTo>
                  <a:lnTo>
                    <a:pt x="27990" y="42326"/>
                  </a:lnTo>
                  <a:lnTo>
                    <a:pt x="28512" y="49865"/>
                  </a:lnTo>
                  <a:lnTo>
                    <a:pt x="31682" y="56302"/>
                  </a:lnTo>
                  <a:lnTo>
                    <a:pt x="42731" y="67217"/>
                  </a:lnTo>
                  <a:lnTo>
                    <a:pt x="71560" y="77924"/>
                  </a:lnTo>
                  <a:lnTo>
                    <a:pt x="113655" y="78823"/>
                  </a:lnTo>
                  <a:lnTo>
                    <a:pt x="155134" y="74621"/>
                  </a:lnTo>
                  <a:lnTo>
                    <a:pt x="181956" y="71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028">
              <a:extLst>
                <a:ext uri="{FF2B5EF4-FFF2-40B4-BE49-F238E27FC236}">
                  <a16:creationId xmlns:a16="http://schemas.microsoft.com/office/drawing/2014/main" xmlns="" id="{0539DA01-7220-4597-B45D-DACF4C74C69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616244" y="2325865"/>
              <a:ext cx="130257" cy="334292"/>
            </a:xfrm>
            <a:custGeom>
              <a:avLst/>
              <a:gdLst/>
              <a:ahLst/>
              <a:cxnLst/>
              <a:rect l="0" t="0" r="0" b="0"/>
              <a:pathLst>
                <a:path w="130257" h="334292">
                  <a:moveTo>
                    <a:pt x="130256" y="10935"/>
                  </a:moveTo>
                  <a:lnTo>
                    <a:pt x="130256" y="10935"/>
                  </a:lnTo>
                  <a:lnTo>
                    <a:pt x="115753" y="2207"/>
                  </a:lnTo>
                  <a:lnTo>
                    <a:pt x="107112" y="0"/>
                  </a:lnTo>
                  <a:lnTo>
                    <a:pt x="80830" y="8871"/>
                  </a:lnTo>
                  <a:lnTo>
                    <a:pt x="49602" y="35018"/>
                  </a:lnTo>
                  <a:lnTo>
                    <a:pt x="24748" y="76318"/>
                  </a:lnTo>
                  <a:lnTo>
                    <a:pt x="12573" y="113607"/>
                  </a:lnTo>
                  <a:lnTo>
                    <a:pt x="3869" y="156050"/>
                  </a:lnTo>
                  <a:lnTo>
                    <a:pt x="0" y="200784"/>
                  </a:lnTo>
                  <a:lnTo>
                    <a:pt x="163" y="240892"/>
                  </a:lnTo>
                  <a:lnTo>
                    <a:pt x="4704" y="275416"/>
                  </a:lnTo>
                  <a:lnTo>
                    <a:pt x="16129" y="302519"/>
                  </a:lnTo>
                  <a:lnTo>
                    <a:pt x="38428" y="330869"/>
                  </a:lnTo>
                  <a:lnTo>
                    <a:pt x="47165" y="334291"/>
                  </a:lnTo>
                  <a:lnTo>
                    <a:pt x="85806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029">
              <a:extLst>
                <a:ext uri="{FF2B5EF4-FFF2-40B4-BE49-F238E27FC236}">
                  <a16:creationId xmlns:a16="http://schemas.microsoft.com/office/drawing/2014/main" xmlns="" id="{90D6F5D5-EBC3-4C7D-9274-FB33CBB543E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330379" y="2527300"/>
              <a:ext cx="149422" cy="57151"/>
            </a:xfrm>
            <a:custGeom>
              <a:avLst/>
              <a:gdLst/>
              <a:ahLst/>
              <a:cxnLst/>
              <a:rect l="0" t="0" r="0" b="0"/>
              <a:pathLst>
                <a:path w="1494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418" y="51375"/>
                  </a:lnTo>
                  <a:lnTo>
                    <a:pt x="4645" y="44941"/>
                  </a:lnTo>
                  <a:lnTo>
                    <a:pt x="25072" y="33385"/>
                  </a:lnTo>
                  <a:lnTo>
                    <a:pt x="66951" y="21024"/>
                  </a:lnTo>
                  <a:lnTo>
                    <a:pt x="99597" y="12637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030">
              <a:extLst>
                <a:ext uri="{FF2B5EF4-FFF2-40B4-BE49-F238E27FC236}">
                  <a16:creationId xmlns:a16="http://schemas.microsoft.com/office/drawing/2014/main" xmlns="" id="{48199ACF-D347-4ECC-8F51-9C7E76AD546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111500" y="2628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031">
              <a:extLst>
                <a:ext uri="{FF2B5EF4-FFF2-40B4-BE49-F238E27FC236}">
                  <a16:creationId xmlns:a16="http://schemas.microsoft.com/office/drawing/2014/main" xmlns="" id="{E86054BE-AE37-41F8-8C8A-5DC2C5EEA6B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727816" y="2375865"/>
              <a:ext cx="282085" cy="315388"/>
            </a:xfrm>
            <a:custGeom>
              <a:avLst/>
              <a:gdLst/>
              <a:ahLst/>
              <a:cxnLst/>
              <a:rect l="0" t="0" r="0" b="0"/>
              <a:pathLst>
                <a:path w="282085" h="315388">
                  <a:moveTo>
                    <a:pt x="129684" y="24435"/>
                  </a:moveTo>
                  <a:lnTo>
                    <a:pt x="129684" y="24435"/>
                  </a:lnTo>
                  <a:lnTo>
                    <a:pt x="118853" y="14309"/>
                  </a:lnTo>
                  <a:lnTo>
                    <a:pt x="114757" y="12879"/>
                  </a:lnTo>
                  <a:lnTo>
                    <a:pt x="101743" y="12074"/>
                  </a:lnTo>
                  <a:lnTo>
                    <a:pt x="87852" y="15206"/>
                  </a:lnTo>
                  <a:lnTo>
                    <a:pt x="71428" y="23974"/>
                  </a:lnTo>
                  <a:lnTo>
                    <a:pt x="46210" y="56198"/>
                  </a:lnTo>
                  <a:lnTo>
                    <a:pt x="23655" y="95386"/>
                  </a:lnTo>
                  <a:lnTo>
                    <a:pt x="5370" y="142432"/>
                  </a:lnTo>
                  <a:lnTo>
                    <a:pt x="350" y="175421"/>
                  </a:lnTo>
                  <a:lnTo>
                    <a:pt x="0" y="208897"/>
                  </a:lnTo>
                  <a:lnTo>
                    <a:pt x="5652" y="255714"/>
                  </a:lnTo>
                  <a:lnTo>
                    <a:pt x="13175" y="281037"/>
                  </a:lnTo>
                  <a:lnTo>
                    <a:pt x="23575" y="299347"/>
                  </a:lnTo>
                  <a:lnTo>
                    <a:pt x="37134" y="310777"/>
                  </a:lnTo>
                  <a:lnTo>
                    <a:pt x="44700" y="314813"/>
                  </a:lnTo>
                  <a:lnTo>
                    <a:pt x="52567" y="315387"/>
                  </a:lnTo>
                  <a:lnTo>
                    <a:pt x="68834" y="310380"/>
                  </a:lnTo>
                  <a:lnTo>
                    <a:pt x="107342" y="283439"/>
                  </a:lnTo>
                  <a:lnTo>
                    <a:pt x="147039" y="238815"/>
                  </a:lnTo>
                  <a:lnTo>
                    <a:pt x="163503" y="212848"/>
                  </a:lnTo>
                  <a:lnTo>
                    <a:pt x="180000" y="166496"/>
                  </a:lnTo>
                  <a:lnTo>
                    <a:pt x="186854" y="133669"/>
                  </a:lnTo>
                  <a:lnTo>
                    <a:pt x="187937" y="86826"/>
                  </a:lnTo>
                  <a:lnTo>
                    <a:pt x="177048" y="45038"/>
                  </a:lnTo>
                  <a:lnTo>
                    <a:pt x="164375" y="24420"/>
                  </a:lnTo>
                  <a:lnTo>
                    <a:pt x="157045" y="15958"/>
                  </a:lnTo>
                  <a:lnTo>
                    <a:pt x="137611" y="4675"/>
                  </a:lnTo>
                  <a:lnTo>
                    <a:pt x="126502" y="678"/>
                  </a:lnTo>
                  <a:lnTo>
                    <a:pt x="104751" y="0"/>
                  </a:lnTo>
                  <a:lnTo>
                    <a:pt x="83325" y="5814"/>
                  </a:lnTo>
                  <a:lnTo>
                    <a:pt x="42707" y="32542"/>
                  </a:lnTo>
                  <a:lnTo>
                    <a:pt x="27527" y="47793"/>
                  </a:lnTo>
                  <a:lnTo>
                    <a:pt x="20781" y="61628"/>
                  </a:lnTo>
                  <a:lnTo>
                    <a:pt x="16983" y="81316"/>
                  </a:lnTo>
                  <a:lnTo>
                    <a:pt x="19272" y="87756"/>
                  </a:lnTo>
                  <a:lnTo>
                    <a:pt x="29342" y="100555"/>
                  </a:lnTo>
                  <a:lnTo>
                    <a:pt x="46987" y="109537"/>
                  </a:lnTo>
                  <a:lnTo>
                    <a:pt x="86366" y="116678"/>
                  </a:lnTo>
                  <a:lnTo>
                    <a:pt x="119604" y="118349"/>
                  </a:lnTo>
                  <a:lnTo>
                    <a:pt x="153191" y="119091"/>
                  </a:lnTo>
                  <a:lnTo>
                    <a:pt x="200463" y="116138"/>
                  </a:lnTo>
                  <a:lnTo>
                    <a:pt x="239007" y="114166"/>
                  </a:lnTo>
                  <a:lnTo>
                    <a:pt x="282084" y="11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8" name="SMARTInkShape-4032">
            <a:extLst>
              <a:ext uri="{FF2B5EF4-FFF2-40B4-BE49-F238E27FC236}">
                <a16:creationId xmlns:a16="http://schemas.microsoft.com/office/drawing/2014/main" xmlns="" id="{C9B4083F-816F-4CAE-8793-B5695DEF984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362200" y="2171056"/>
            <a:ext cx="171451" cy="676516"/>
          </a:xfrm>
          <a:custGeom>
            <a:avLst/>
            <a:gdLst/>
            <a:ahLst/>
            <a:cxnLst/>
            <a:rect l="0" t="0" r="0" b="0"/>
            <a:pathLst>
              <a:path w="171451" h="676516">
                <a:moveTo>
                  <a:pt x="171450" y="26044"/>
                </a:moveTo>
                <a:lnTo>
                  <a:pt x="171450" y="26044"/>
                </a:lnTo>
                <a:lnTo>
                  <a:pt x="160605" y="11541"/>
                </a:lnTo>
                <a:lnTo>
                  <a:pt x="150402" y="2900"/>
                </a:lnTo>
                <a:lnTo>
                  <a:pt x="136931" y="0"/>
                </a:lnTo>
                <a:lnTo>
                  <a:pt x="129387" y="215"/>
                </a:lnTo>
                <a:lnTo>
                  <a:pt x="115361" y="6098"/>
                </a:lnTo>
                <a:lnTo>
                  <a:pt x="108657" y="10630"/>
                </a:lnTo>
                <a:lnTo>
                  <a:pt x="89110" y="40605"/>
                </a:lnTo>
                <a:lnTo>
                  <a:pt x="78174" y="72497"/>
                </a:lnTo>
                <a:lnTo>
                  <a:pt x="69316" y="110895"/>
                </a:lnTo>
                <a:lnTo>
                  <a:pt x="63028" y="153832"/>
                </a:lnTo>
                <a:lnTo>
                  <a:pt x="59762" y="198785"/>
                </a:lnTo>
                <a:lnTo>
                  <a:pt x="59722" y="245340"/>
                </a:lnTo>
                <a:lnTo>
                  <a:pt x="61687" y="269608"/>
                </a:lnTo>
                <a:lnTo>
                  <a:pt x="64408" y="294253"/>
                </a:lnTo>
                <a:lnTo>
                  <a:pt x="67633" y="319150"/>
                </a:lnTo>
                <a:lnTo>
                  <a:pt x="71194" y="344215"/>
                </a:lnTo>
                <a:lnTo>
                  <a:pt x="74980" y="369391"/>
                </a:lnTo>
                <a:lnTo>
                  <a:pt x="82948" y="416180"/>
                </a:lnTo>
                <a:lnTo>
                  <a:pt x="91899" y="460493"/>
                </a:lnTo>
                <a:lnTo>
                  <a:pt x="102933" y="503707"/>
                </a:lnTo>
                <a:lnTo>
                  <a:pt x="111129" y="542668"/>
                </a:lnTo>
                <a:lnTo>
                  <a:pt x="115713" y="577388"/>
                </a:lnTo>
                <a:lnTo>
                  <a:pt x="113621" y="620029"/>
                </a:lnTo>
                <a:lnTo>
                  <a:pt x="107884" y="643991"/>
                </a:lnTo>
                <a:lnTo>
                  <a:pt x="96867" y="660756"/>
                </a:lnTo>
                <a:lnTo>
                  <a:pt x="89978" y="667202"/>
                </a:lnTo>
                <a:lnTo>
                  <a:pt x="71034" y="674364"/>
                </a:lnTo>
                <a:lnTo>
                  <a:pt x="36569" y="676515"/>
                </a:lnTo>
                <a:lnTo>
                  <a:pt x="0" y="6737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1" name="SMARTInkShape-Group555">
            <a:extLst>
              <a:ext uri="{FF2B5EF4-FFF2-40B4-BE49-F238E27FC236}">
                <a16:creationId xmlns:a16="http://schemas.microsoft.com/office/drawing/2014/main" xmlns="" id="{681B965C-D4B5-41BE-8A9B-C5A79841F3F8}"/>
              </a:ext>
            </a:extLst>
          </p:cNvPr>
          <p:cNvGrpSpPr/>
          <p:nvPr/>
        </p:nvGrpSpPr>
        <p:grpSpPr>
          <a:xfrm>
            <a:off x="1797050" y="2491892"/>
            <a:ext cx="146051" cy="92559"/>
            <a:chOff x="1797050" y="2491892"/>
            <a:chExt cx="146051" cy="92559"/>
          </a:xfrm>
        </p:grpSpPr>
        <p:sp>
          <p:nvSpPr>
            <p:cNvPr id="349" name="SMARTInkShape-4033">
              <a:extLst>
                <a:ext uri="{FF2B5EF4-FFF2-40B4-BE49-F238E27FC236}">
                  <a16:creationId xmlns:a16="http://schemas.microsoft.com/office/drawing/2014/main" xmlns="" id="{B7E206D6-45CA-4177-B4AE-3C25DBA5011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797050" y="25717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9345" y="9329"/>
                  </a:lnTo>
                  <a:lnTo>
                    <a:pt x="78842" y="3862"/>
                  </a:lnTo>
                  <a:lnTo>
                    <a:pt x="119551" y="114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034">
              <a:extLst>
                <a:ext uri="{FF2B5EF4-FFF2-40B4-BE49-F238E27FC236}">
                  <a16:creationId xmlns:a16="http://schemas.microsoft.com/office/drawing/2014/main" xmlns="" id="{2A8E6462-BACE-4536-9801-387AA614BDD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809750" y="2491892"/>
              <a:ext cx="107951" cy="3659"/>
            </a:xfrm>
            <a:custGeom>
              <a:avLst/>
              <a:gdLst/>
              <a:ahLst/>
              <a:cxnLst/>
              <a:rect l="0" t="0" r="0" b="0"/>
              <a:pathLst>
                <a:path w="107951" h="3659">
                  <a:moveTo>
                    <a:pt x="0" y="3658"/>
                  </a:moveTo>
                  <a:lnTo>
                    <a:pt x="0" y="3658"/>
                  </a:lnTo>
                  <a:lnTo>
                    <a:pt x="42632" y="0"/>
                  </a:lnTo>
                  <a:lnTo>
                    <a:pt x="90080" y="3037"/>
                  </a:lnTo>
                  <a:lnTo>
                    <a:pt x="1079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556">
            <a:extLst>
              <a:ext uri="{FF2B5EF4-FFF2-40B4-BE49-F238E27FC236}">
                <a16:creationId xmlns:a16="http://schemas.microsoft.com/office/drawing/2014/main" xmlns="" id="{20DA50DE-9DCC-4ED2-BE4A-D462809964BA}"/>
              </a:ext>
            </a:extLst>
          </p:cNvPr>
          <p:cNvGrpSpPr/>
          <p:nvPr/>
        </p:nvGrpSpPr>
        <p:grpSpPr>
          <a:xfrm>
            <a:off x="1048894" y="2235200"/>
            <a:ext cx="373507" cy="437573"/>
            <a:chOff x="1048894" y="2235200"/>
            <a:chExt cx="373507" cy="437573"/>
          </a:xfrm>
        </p:grpSpPr>
        <p:sp>
          <p:nvSpPr>
            <p:cNvPr id="352" name="SMARTInkShape-4035">
              <a:extLst>
                <a:ext uri="{FF2B5EF4-FFF2-40B4-BE49-F238E27FC236}">
                  <a16:creationId xmlns:a16="http://schemas.microsoft.com/office/drawing/2014/main" xmlns="" id="{FE3586DA-E360-4F6F-9967-1F986B438B0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48894" y="2235200"/>
              <a:ext cx="373507" cy="19051"/>
            </a:xfrm>
            <a:custGeom>
              <a:avLst/>
              <a:gdLst/>
              <a:ahLst/>
              <a:cxnLst/>
              <a:rect l="0" t="0" r="0" b="0"/>
              <a:pathLst>
                <a:path w="373507" h="19051">
                  <a:moveTo>
                    <a:pt x="11556" y="19050"/>
                  </a:moveTo>
                  <a:lnTo>
                    <a:pt x="11556" y="19050"/>
                  </a:lnTo>
                  <a:lnTo>
                    <a:pt x="0" y="19050"/>
                  </a:lnTo>
                  <a:lnTo>
                    <a:pt x="43777" y="19050"/>
                  </a:lnTo>
                  <a:lnTo>
                    <a:pt x="80910" y="18344"/>
                  </a:lnTo>
                  <a:lnTo>
                    <a:pt x="127987" y="15679"/>
                  </a:lnTo>
                  <a:lnTo>
                    <a:pt x="152677" y="14686"/>
                  </a:lnTo>
                  <a:lnTo>
                    <a:pt x="177603" y="14024"/>
                  </a:lnTo>
                  <a:lnTo>
                    <a:pt x="202688" y="13583"/>
                  </a:lnTo>
                  <a:lnTo>
                    <a:pt x="249374" y="11211"/>
                  </a:lnTo>
                  <a:lnTo>
                    <a:pt x="291525" y="7805"/>
                  </a:lnTo>
                  <a:lnTo>
                    <a:pt x="326722" y="3939"/>
                  </a:lnTo>
                  <a:lnTo>
                    <a:pt x="373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036">
              <a:extLst>
                <a:ext uri="{FF2B5EF4-FFF2-40B4-BE49-F238E27FC236}">
                  <a16:creationId xmlns:a16="http://schemas.microsoft.com/office/drawing/2014/main" xmlns="" id="{6A31C005-E0E6-4B70-95C3-C8D599F7C1C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46012" y="2349655"/>
              <a:ext cx="270039" cy="323118"/>
            </a:xfrm>
            <a:custGeom>
              <a:avLst/>
              <a:gdLst/>
              <a:ahLst/>
              <a:cxnLst/>
              <a:rect l="0" t="0" r="0" b="0"/>
              <a:pathLst>
                <a:path w="270039" h="323118">
                  <a:moveTo>
                    <a:pt x="98588" y="12545"/>
                  </a:moveTo>
                  <a:lnTo>
                    <a:pt x="98588" y="12545"/>
                  </a:lnTo>
                  <a:lnTo>
                    <a:pt x="98588" y="5803"/>
                  </a:lnTo>
                  <a:lnTo>
                    <a:pt x="97882" y="3817"/>
                  </a:lnTo>
                  <a:lnTo>
                    <a:pt x="96706" y="2493"/>
                  </a:lnTo>
                  <a:lnTo>
                    <a:pt x="93121" y="368"/>
                  </a:lnTo>
                  <a:lnTo>
                    <a:pt x="89129" y="0"/>
                  </a:lnTo>
                  <a:lnTo>
                    <a:pt x="63711" y="38166"/>
                  </a:lnTo>
                  <a:lnTo>
                    <a:pt x="38630" y="85518"/>
                  </a:lnTo>
                  <a:lnTo>
                    <a:pt x="21140" y="125411"/>
                  </a:lnTo>
                  <a:lnTo>
                    <a:pt x="8663" y="164307"/>
                  </a:lnTo>
                  <a:lnTo>
                    <a:pt x="2177" y="200880"/>
                  </a:lnTo>
                  <a:lnTo>
                    <a:pt x="0" y="235244"/>
                  </a:lnTo>
                  <a:lnTo>
                    <a:pt x="3446" y="279535"/>
                  </a:lnTo>
                  <a:lnTo>
                    <a:pt x="9501" y="299129"/>
                  </a:lnTo>
                  <a:lnTo>
                    <a:pt x="20658" y="313012"/>
                  </a:lnTo>
                  <a:lnTo>
                    <a:pt x="27585" y="318690"/>
                  </a:lnTo>
                  <a:lnTo>
                    <a:pt x="44688" y="323117"/>
                  </a:lnTo>
                  <a:lnTo>
                    <a:pt x="64049" y="321321"/>
                  </a:lnTo>
                  <a:lnTo>
                    <a:pt x="84413" y="313468"/>
                  </a:lnTo>
                  <a:lnTo>
                    <a:pt x="115712" y="290404"/>
                  </a:lnTo>
                  <a:lnTo>
                    <a:pt x="152117" y="245231"/>
                  </a:lnTo>
                  <a:lnTo>
                    <a:pt x="172304" y="203158"/>
                  </a:lnTo>
                  <a:lnTo>
                    <a:pt x="182676" y="155963"/>
                  </a:lnTo>
                  <a:lnTo>
                    <a:pt x="185357" y="110386"/>
                  </a:lnTo>
                  <a:lnTo>
                    <a:pt x="181291" y="67719"/>
                  </a:lnTo>
                  <a:lnTo>
                    <a:pt x="167632" y="28827"/>
                  </a:lnTo>
                  <a:lnTo>
                    <a:pt x="163667" y="21283"/>
                  </a:lnTo>
                  <a:lnTo>
                    <a:pt x="149855" y="9138"/>
                  </a:lnTo>
                  <a:lnTo>
                    <a:pt x="141232" y="3923"/>
                  </a:lnTo>
                  <a:lnTo>
                    <a:pt x="122245" y="11"/>
                  </a:lnTo>
                  <a:lnTo>
                    <a:pt x="87959" y="3657"/>
                  </a:lnTo>
                  <a:lnTo>
                    <a:pt x="74568" y="6620"/>
                  </a:lnTo>
                  <a:lnTo>
                    <a:pt x="52164" y="21200"/>
                  </a:lnTo>
                  <a:lnTo>
                    <a:pt x="21528" y="58313"/>
                  </a:lnTo>
                  <a:lnTo>
                    <a:pt x="16832" y="77571"/>
                  </a:lnTo>
                  <a:lnTo>
                    <a:pt x="16567" y="87646"/>
                  </a:lnTo>
                  <a:lnTo>
                    <a:pt x="21918" y="104484"/>
                  </a:lnTo>
                  <a:lnTo>
                    <a:pt x="26308" y="111938"/>
                  </a:lnTo>
                  <a:lnTo>
                    <a:pt x="42475" y="123983"/>
                  </a:lnTo>
                  <a:lnTo>
                    <a:pt x="65888" y="132628"/>
                  </a:lnTo>
                  <a:lnTo>
                    <a:pt x="97460" y="136471"/>
                  </a:lnTo>
                  <a:lnTo>
                    <a:pt x="130777" y="136297"/>
                  </a:lnTo>
                  <a:lnTo>
                    <a:pt x="164400" y="133163"/>
                  </a:lnTo>
                  <a:lnTo>
                    <a:pt x="198158" y="127066"/>
                  </a:lnTo>
                  <a:lnTo>
                    <a:pt x="242155" y="122442"/>
                  </a:lnTo>
                  <a:lnTo>
                    <a:pt x="270038" y="120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557">
            <a:extLst>
              <a:ext uri="{FF2B5EF4-FFF2-40B4-BE49-F238E27FC236}">
                <a16:creationId xmlns:a16="http://schemas.microsoft.com/office/drawing/2014/main" xmlns="" id="{B37542F6-D808-4672-B2F0-4881EDF4E266}"/>
              </a:ext>
            </a:extLst>
          </p:cNvPr>
          <p:cNvGrpSpPr/>
          <p:nvPr/>
        </p:nvGrpSpPr>
        <p:grpSpPr>
          <a:xfrm>
            <a:off x="7124702" y="501912"/>
            <a:ext cx="2469023" cy="485426"/>
            <a:chOff x="7124702" y="501912"/>
            <a:chExt cx="2469023" cy="485426"/>
          </a:xfrm>
        </p:grpSpPr>
        <p:sp>
          <p:nvSpPr>
            <p:cNvPr id="355" name="SMARTInkShape-4037">
              <a:extLst>
                <a:ext uri="{FF2B5EF4-FFF2-40B4-BE49-F238E27FC236}">
                  <a16:creationId xmlns:a16="http://schemas.microsoft.com/office/drawing/2014/main" xmlns="" id="{FB56AC01-F551-4167-BAE9-D219039B56B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486900" y="501912"/>
              <a:ext cx="106825" cy="361689"/>
            </a:xfrm>
            <a:custGeom>
              <a:avLst/>
              <a:gdLst/>
              <a:ahLst/>
              <a:cxnLst/>
              <a:rect l="0" t="0" r="0" b="0"/>
              <a:pathLst>
                <a:path w="106825" h="361689">
                  <a:moveTo>
                    <a:pt x="76200" y="6088"/>
                  </a:moveTo>
                  <a:lnTo>
                    <a:pt x="76200" y="6088"/>
                  </a:lnTo>
                  <a:lnTo>
                    <a:pt x="69457" y="2717"/>
                  </a:lnTo>
                  <a:lnTo>
                    <a:pt x="68883" y="1724"/>
                  </a:lnTo>
                  <a:lnTo>
                    <a:pt x="69910" y="1062"/>
                  </a:lnTo>
                  <a:lnTo>
                    <a:pt x="81700" y="0"/>
                  </a:lnTo>
                  <a:lnTo>
                    <a:pt x="85511" y="2735"/>
                  </a:lnTo>
                  <a:lnTo>
                    <a:pt x="105944" y="35114"/>
                  </a:lnTo>
                  <a:lnTo>
                    <a:pt x="106824" y="53090"/>
                  </a:lnTo>
                  <a:lnTo>
                    <a:pt x="97503" y="83044"/>
                  </a:lnTo>
                  <a:lnTo>
                    <a:pt x="69310" y="129529"/>
                  </a:lnTo>
                  <a:lnTo>
                    <a:pt x="49988" y="155904"/>
                  </a:lnTo>
                  <a:lnTo>
                    <a:pt x="48142" y="160998"/>
                  </a:lnTo>
                  <a:lnTo>
                    <a:pt x="47970" y="170422"/>
                  </a:lnTo>
                  <a:lnTo>
                    <a:pt x="51838" y="188595"/>
                  </a:lnTo>
                  <a:lnTo>
                    <a:pt x="71800" y="234872"/>
                  </a:lnTo>
                  <a:lnTo>
                    <a:pt x="75620" y="280277"/>
                  </a:lnTo>
                  <a:lnTo>
                    <a:pt x="75813" y="290481"/>
                  </a:lnTo>
                  <a:lnTo>
                    <a:pt x="68502" y="309344"/>
                  </a:lnTo>
                  <a:lnTo>
                    <a:pt x="38540" y="350882"/>
                  </a:lnTo>
                  <a:lnTo>
                    <a:pt x="34159" y="354484"/>
                  </a:lnTo>
                  <a:lnTo>
                    <a:pt x="21768" y="358486"/>
                  </a:lnTo>
                  <a:lnTo>
                    <a:pt x="0" y="3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038">
              <a:extLst>
                <a:ext uri="{FF2B5EF4-FFF2-40B4-BE49-F238E27FC236}">
                  <a16:creationId xmlns:a16="http://schemas.microsoft.com/office/drawing/2014/main" xmlns="" id="{8A5C7BF3-A104-4365-B0EA-0805A4C3C4B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353628" y="761512"/>
              <a:ext cx="74421" cy="102089"/>
            </a:xfrm>
            <a:custGeom>
              <a:avLst/>
              <a:gdLst/>
              <a:ahLst/>
              <a:cxnLst/>
              <a:rect l="0" t="0" r="0" b="0"/>
              <a:pathLst>
                <a:path w="74421" h="102089">
                  <a:moveTo>
                    <a:pt x="6272" y="51288"/>
                  </a:moveTo>
                  <a:lnTo>
                    <a:pt x="6272" y="51288"/>
                  </a:lnTo>
                  <a:lnTo>
                    <a:pt x="5567" y="65791"/>
                  </a:lnTo>
                  <a:lnTo>
                    <a:pt x="181" y="93217"/>
                  </a:lnTo>
                  <a:lnTo>
                    <a:pt x="96" y="93352"/>
                  </a:lnTo>
                  <a:lnTo>
                    <a:pt x="0" y="91620"/>
                  </a:lnTo>
                  <a:lnTo>
                    <a:pt x="17605" y="47489"/>
                  </a:lnTo>
                  <a:lnTo>
                    <a:pt x="29777" y="18804"/>
                  </a:lnTo>
                  <a:lnTo>
                    <a:pt x="40002" y="6747"/>
                  </a:lnTo>
                  <a:lnTo>
                    <a:pt x="45691" y="2544"/>
                  </a:lnTo>
                  <a:lnTo>
                    <a:pt x="50896" y="448"/>
                  </a:lnTo>
                  <a:lnTo>
                    <a:pt x="60442" y="0"/>
                  </a:lnTo>
                  <a:lnTo>
                    <a:pt x="64258" y="2279"/>
                  </a:lnTo>
                  <a:lnTo>
                    <a:pt x="70377" y="10456"/>
                  </a:lnTo>
                  <a:lnTo>
                    <a:pt x="74420" y="33702"/>
                  </a:lnTo>
                  <a:lnTo>
                    <a:pt x="68989" y="74720"/>
                  </a:lnTo>
                  <a:lnTo>
                    <a:pt x="63422" y="102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039">
              <a:extLst>
                <a:ext uri="{FF2B5EF4-FFF2-40B4-BE49-F238E27FC236}">
                  <a16:creationId xmlns:a16="http://schemas.microsoft.com/office/drawing/2014/main" xmlns="" id="{F1B70591-C78C-4A15-920E-A9D66C1E501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118600" y="574479"/>
              <a:ext cx="190501" cy="295472"/>
            </a:xfrm>
            <a:custGeom>
              <a:avLst/>
              <a:gdLst/>
              <a:ahLst/>
              <a:cxnLst/>
              <a:rect l="0" t="0" r="0" b="0"/>
              <a:pathLst>
                <a:path w="190501" h="295472">
                  <a:moveTo>
                    <a:pt x="190500" y="3371"/>
                  </a:moveTo>
                  <a:lnTo>
                    <a:pt x="190500" y="3371"/>
                  </a:lnTo>
                  <a:lnTo>
                    <a:pt x="190498" y="0"/>
                  </a:lnTo>
                  <a:lnTo>
                    <a:pt x="188383" y="418"/>
                  </a:lnTo>
                  <a:lnTo>
                    <a:pt x="180387" y="4646"/>
                  </a:lnTo>
                  <a:lnTo>
                    <a:pt x="142797" y="41252"/>
                  </a:lnTo>
                  <a:lnTo>
                    <a:pt x="119204" y="72418"/>
                  </a:lnTo>
                  <a:lnTo>
                    <a:pt x="94607" y="109318"/>
                  </a:lnTo>
                  <a:lnTo>
                    <a:pt x="70269" y="148531"/>
                  </a:lnTo>
                  <a:lnTo>
                    <a:pt x="47694" y="187125"/>
                  </a:lnTo>
                  <a:lnTo>
                    <a:pt x="25900" y="221682"/>
                  </a:lnTo>
                  <a:lnTo>
                    <a:pt x="8689" y="251387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040">
              <a:extLst>
                <a:ext uri="{FF2B5EF4-FFF2-40B4-BE49-F238E27FC236}">
                  <a16:creationId xmlns:a16="http://schemas.microsoft.com/office/drawing/2014/main" xmlns="" id="{5217363E-7CC8-4D76-BBF1-F87F2A80284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093200" y="576244"/>
              <a:ext cx="177801" cy="274657"/>
            </a:xfrm>
            <a:custGeom>
              <a:avLst/>
              <a:gdLst/>
              <a:ahLst/>
              <a:cxnLst/>
              <a:rect l="0" t="0" r="0" b="0"/>
              <a:pathLst>
                <a:path w="177801" h="274657">
                  <a:moveTo>
                    <a:pt x="0" y="14306"/>
                  </a:moveTo>
                  <a:lnTo>
                    <a:pt x="0" y="14306"/>
                  </a:lnTo>
                  <a:lnTo>
                    <a:pt x="0" y="7564"/>
                  </a:lnTo>
                  <a:lnTo>
                    <a:pt x="1411" y="4872"/>
                  </a:lnTo>
                  <a:lnTo>
                    <a:pt x="6743" y="0"/>
                  </a:lnTo>
                  <a:lnTo>
                    <a:pt x="12256" y="536"/>
                  </a:lnTo>
                  <a:lnTo>
                    <a:pt x="27790" y="6775"/>
                  </a:lnTo>
                  <a:lnTo>
                    <a:pt x="52998" y="32300"/>
                  </a:lnTo>
                  <a:lnTo>
                    <a:pt x="73647" y="62285"/>
                  </a:lnTo>
                  <a:lnTo>
                    <a:pt x="96939" y="99836"/>
                  </a:lnTo>
                  <a:lnTo>
                    <a:pt x="121400" y="142395"/>
                  </a:lnTo>
                  <a:lnTo>
                    <a:pt x="144502" y="181536"/>
                  </a:lnTo>
                  <a:lnTo>
                    <a:pt x="163000" y="216336"/>
                  </a:lnTo>
                  <a:lnTo>
                    <a:pt x="177800" y="27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041">
              <a:extLst>
                <a:ext uri="{FF2B5EF4-FFF2-40B4-BE49-F238E27FC236}">
                  <a16:creationId xmlns:a16="http://schemas.microsoft.com/office/drawing/2014/main" xmlns="" id="{093C4955-2FFF-483C-9DCD-4852718B328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921750" y="81280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63500" y="0"/>
                  </a:moveTo>
                  <a:lnTo>
                    <a:pt x="63500" y="0"/>
                  </a:lnTo>
                  <a:lnTo>
                    <a:pt x="32106" y="257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042">
              <a:extLst>
                <a:ext uri="{FF2B5EF4-FFF2-40B4-BE49-F238E27FC236}">
                  <a16:creationId xmlns:a16="http://schemas.microsoft.com/office/drawing/2014/main" xmlns="" id="{0ED0812C-7768-4939-B87D-831684E4C97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775700" y="7874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31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043">
              <a:extLst>
                <a:ext uri="{FF2B5EF4-FFF2-40B4-BE49-F238E27FC236}">
                  <a16:creationId xmlns:a16="http://schemas.microsoft.com/office/drawing/2014/main" xmlns="" id="{54900280-7391-4997-820A-0881268E7E1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521700" y="8382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5149" y="705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044">
              <a:extLst>
                <a:ext uri="{FF2B5EF4-FFF2-40B4-BE49-F238E27FC236}">
                  <a16:creationId xmlns:a16="http://schemas.microsoft.com/office/drawing/2014/main" xmlns="" id="{B420BFED-1D7A-4BFB-B508-95AB0FE65E5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99450" y="84455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88900" y="0"/>
                  </a:moveTo>
                  <a:lnTo>
                    <a:pt x="88900" y="0"/>
                  </a:lnTo>
                  <a:lnTo>
                    <a:pt x="71574" y="15209"/>
                  </a:lnTo>
                  <a:lnTo>
                    <a:pt x="27718" y="447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045">
              <a:extLst>
                <a:ext uri="{FF2B5EF4-FFF2-40B4-BE49-F238E27FC236}">
                  <a16:creationId xmlns:a16="http://schemas.microsoft.com/office/drawing/2014/main" xmlns="" id="{657121DA-D7E1-4CBE-9E96-C816A7875E2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473950" y="7048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7186" y="588"/>
                  </a:lnTo>
                  <a:lnTo>
                    <a:pt x="51554" y="77"/>
                  </a:lnTo>
                  <a:lnTo>
                    <a:pt x="97516" y="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046">
              <a:extLst>
                <a:ext uri="{FF2B5EF4-FFF2-40B4-BE49-F238E27FC236}">
                  <a16:creationId xmlns:a16="http://schemas.microsoft.com/office/drawing/2014/main" xmlns="" id="{F7339959-9920-4C0B-BE70-C218EF8D938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124702" y="547718"/>
              <a:ext cx="176713" cy="439620"/>
            </a:xfrm>
            <a:custGeom>
              <a:avLst/>
              <a:gdLst/>
              <a:ahLst/>
              <a:cxnLst/>
              <a:rect l="0" t="0" r="0" b="0"/>
              <a:pathLst>
                <a:path w="176713" h="439620">
                  <a:moveTo>
                    <a:pt x="19048" y="150782"/>
                  </a:moveTo>
                  <a:lnTo>
                    <a:pt x="19048" y="150782"/>
                  </a:lnTo>
                  <a:lnTo>
                    <a:pt x="13581" y="150782"/>
                  </a:lnTo>
                  <a:lnTo>
                    <a:pt x="17236" y="193455"/>
                  </a:lnTo>
                  <a:lnTo>
                    <a:pt x="18243" y="231602"/>
                  </a:lnTo>
                  <a:lnTo>
                    <a:pt x="18690" y="276307"/>
                  </a:lnTo>
                  <a:lnTo>
                    <a:pt x="18889" y="322988"/>
                  </a:lnTo>
                  <a:lnTo>
                    <a:pt x="18977" y="367253"/>
                  </a:lnTo>
                  <a:lnTo>
                    <a:pt x="19017" y="401038"/>
                  </a:lnTo>
                  <a:lnTo>
                    <a:pt x="19043" y="439619"/>
                  </a:lnTo>
                  <a:lnTo>
                    <a:pt x="19048" y="398133"/>
                  </a:lnTo>
                  <a:lnTo>
                    <a:pt x="19048" y="350557"/>
                  </a:lnTo>
                  <a:lnTo>
                    <a:pt x="19048" y="322065"/>
                  </a:lnTo>
                  <a:lnTo>
                    <a:pt x="19753" y="288254"/>
                  </a:lnTo>
                  <a:lnTo>
                    <a:pt x="20929" y="250897"/>
                  </a:lnTo>
                  <a:lnTo>
                    <a:pt x="22418" y="211175"/>
                  </a:lnTo>
                  <a:lnTo>
                    <a:pt x="26939" y="174111"/>
                  </a:lnTo>
                  <a:lnTo>
                    <a:pt x="33481" y="138818"/>
                  </a:lnTo>
                  <a:lnTo>
                    <a:pt x="41370" y="104706"/>
                  </a:lnTo>
                  <a:lnTo>
                    <a:pt x="48746" y="77731"/>
                  </a:lnTo>
                  <a:lnTo>
                    <a:pt x="62585" y="36471"/>
                  </a:lnTo>
                  <a:lnTo>
                    <a:pt x="79555" y="11547"/>
                  </a:lnTo>
                  <a:lnTo>
                    <a:pt x="89019" y="2926"/>
                  </a:lnTo>
                  <a:lnTo>
                    <a:pt x="98856" y="0"/>
                  </a:lnTo>
                  <a:lnTo>
                    <a:pt x="108943" y="872"/>
                  </a:lnTo>
                  <a:lnTo>
                    <a:pt x="119194" y="4275"/>
                  </a:lnTo>
                  <a:lnTo>
                    <a:pt x="157219" y="42775"/>
                  </a:lnTo>
                  <a:lnTo>
                    <a:pt x="172180" y="83023"/>
                  </a:lnTo>
                  <a:lnTo>
                    <a:pt x="176712" y="130545"/>
                  </a:lnTo>
                  <a:lnTo>
                    <a:pt x="174956" y="157046"/>
                  </a:lnTo>
                  <a:lnTo>
                    <a:pt x="171671" y="184591"/>
                  </a:lnTo>
                  <a:lnTo>
                    <a:pt x="165245" y="211422"/>
                  </a:lnTo>
                  <a:lnTo>
                    <a:pt x="156730" y="237775"/>
                  </a:lnTo>
                  <a:lnTo>
                    <a:pt x="146819" y="263811"/>
                  </a:lnTo>
                  <a:lnTo>
                    <a:pt x="135273" y="288223"/>
                  </a:lnTo>
                  <a:lnTo>
                    <a:pt x="109274" y="334163"/>
                  </a:lnTo>
                  <a:lnTo>
                    <a:pt x="81256" y="368692"/>
                  </a:lnTo>
                  <a:lnTo>
                    <a:pt x="53751" y="392270"/>
                  </a:lnTo>
                  <a:lnTo>
                    <a:pt x="29768" y="402749"/>
                  </a:lnTo>
                  <a:lnTo>
                    <a:pt x="19844" y="403427"/>
                  </a:lnTo>
                  <a:lnTo>
                    <a:pt x="3175" y="398535"/>
                  </a:lnTo>
                  <a:lnTo>
                    <a:pt x="0" y="392151"/>
                  </a:lnTo>
                  <a:lnTo>
                    <a:pt x="2114" y="373768"/>
                  </a:lnTo>
                  <a:lnTo>
                    <a:pt x="50798" y="315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047">
              <a:extLst>
                <a:ext uri="{FF2B5EF4-FFF2-40B4-BE49-F238E27FC236}">
                  <a16:creationId xmlns:a16="http://schemas.microsoft.com/office/drawing/2014/main" xmlns="" id="{B9A2C84E-B57E-428F-B9BD-7D5B1D4EF79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299450" y="7683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3861" y="24419"/>
                  </a:lnTo>
                  <a:lnTo>
                    <a:pt x="507" y="6392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048">
              <a:extLst>
                <a:ext uri="{FF2B5EF4-FFF2-40B4-BE49-F238E27FC236}">
                  <a16:creationId xmlns:a16="http://schemas.microsoft.com/office/drawing/2014/main" xmlns="" id="{142DD742-735F-4D81-84E8-B56BCCE51B8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045450" y="591433"/>
              <a:ext cx="190501" cy="278518"/>
            </a:xfrm>
            <a:custGeom>
              <a:avLst/>
              <a:gdLst/>
              <a:ahLst/>
              <a:cxnLst/>
              <a:rect l="0" t="0" r="0" b="0"/>
              <a:pathLst>
                <a:path w="190501" h="278518">
                  <a:moveTo>
                    <a:pt x="190500" y="5467"/>
                  </a:moveTo>
                  <a:lnTo>
                    <a:pt x="190500" y="5467"/>
                  </a:lnTo>
                  <a:lnTo>
                    <a:pt x="187129" y="2096"/>
                  </a:lnTo>
                  <a:lnTo>
                    <a:pt x="181711" y="441"/>
                  </a:lnTo>
                  <a:lnTo>
                    <a:pt x="178290" y="0"/>
                  </a:lnTo>
                  <a:lnTo>
                    <a:pt x="170727" y="3272"/>
                  </a:lnTo>
                  <a:lnTo>
                    <a:pt x="160544" y="12958"/>
                  </a:lnTo>
                  <a:lnTo>
                    <a:pt x="134274" y="47590"/>
                  </a:lnTo>
                  <a:lnTo>
                    <a:pt x="111889" y="79927"/>
                  </a:lnTo>
                  <a:lnTo>
                    <a:pt x="87828" y="115466"/>
                  </a:lnTo>
                  <a:lnTo>
                    <a:pt x="63024" y="151722"/>
                  </a:lnTo>
                  <a:lnTo>
                    <a:pt x="37888" y="186651"/>
                  </a:lnTo>
                  <a:lnTo>
                    <a:pt x="13421" y="231307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049">
              <a:extLst>
                <a:ext uri="{FF2B5EF4-FFF2-40B4-BE49-F238E27FC236}">
                  <a16:creationId xmlns:a16="http://schemas.microsoft.com/office/drawing/2014/main" xmlns="" id="{ACEABAD0-A189-4492-847C-5898E37E281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010329" y="584200"/>
              <a:ext cx="219272" cy="247651"/>
            </a:xfrm>
            <a:custGeom>
              <a:avLst/>
              <a:gdLst/>
              <a:ahLst/>
              <a:cxnLst/>
              <a:rect l="0" t="0" r="0" b="0"/>
              <a:pathLst>
                <a:path w="219272" h="2476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989" y="3763"/>
                  </a:lnTo>
                  <a:lnTo>
                    <a:pt x="40533" y="38988"/>
                  </a:lnTo>
                  <a:lnTo>
                    <a:pt x="74825" y="81715"/>
                  </a:lnTo>
                  <a:lnTo>
                    <a:pt x="99333" y="113694"/>
                  </a:lnTo>
                  <a:lnTo>
                    <a:pt x="128101" y="146721"/>
                  </a:lnTo>
                  <a:lnTo>
                    <a:pt x="170386" y="193286"/>
                  </a:lnTo>
                  <a:lnTo>
                    <a:pt x="206875" y="238191"/>
                  </a:lnTo>
                  <a:lnTo>
                    <a:pt x="21927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050">
              <a:extLst>
                <a:ext uri="{FF2B5EF4-FFF2-40B4-BE49-F238E27FC236}">
                  <a16:creationId xmlns:a16="http://schemas.microsoft.com/office/drawing/2014/main" xmlns="" id="{C95379C0-273C-4274-B770-A23BBF05B5B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833499" y="503056"/>
              <a:ext cx="110352" cy="389284"/>
            </a:xfrm>
            <a:custGeom>
              <a:avLst/>
              <a:gdLst/>
              <a:ahLst/>
              <a:cxnLst/>
              <a:rect l="0" t="0" r="0" b="0"/>
              <a:pathLst>
                <a:path w="110352" h="389284">
                  <a:moveTo>
                    <a:pt x="84951" y="17644"/>
                  </a:moveTo>
                  <a:lnTo>
                    <a:pt x="84951" y="17644"/>
                  </a:lnTo>
                  <a:lnTo>
                    <a:pt x="81580" y="10902"/>
                  </a:lnTo>
                  <a:lnTo>
                    <a:pt x="76162" y="5710"/>
                  </a:lnTo>
                  <a:lnTo>
                    <a:pt x="72742" y="3338"/>
                  </a:lnTo>
                  <a:lnTo>
                    <a:pt x="47701" y="0"/>
                  </a:lnTo>
                  <a:lnTo>
                    <a:pt x="31002" y="2982"/>
                  </a:lnTo>
                  <a:lnTo>
                    <a:pt x="16523" y="9716"/>
                  </a:lnTo>
                  <a:lnTo>
                    <a:pt x="3035" y="19765"/>
                  </a:lnTo>
                  <a:lnTo>
                    <a:pt x="0" y="26114"/>
                  </a:lnTo>
                  <a:lnTo>
                    <a:pt x="393" y="40693"/>
                  </a:lnTo>
                  <a:lnTo>
                    <a:pt x="9034" y="56581"/>
                  </a:lnTo>
                  <a:lnTo>
                    <a:pt x="49266" y="98188"/>
                  </a:lnTo>
                  <a:lnTo>
                    <a:pt x="75941" y="133847"/>
                  </a:lnTo>
                  <a:lnTo>
                    <a:pt x="81062" y="143796"/>
                  </a:lnTo>
                  <a:lnTo>
                    <a:pt x="82357" y="153957"/>
                  </a:lnTo>
                  <a:lnTo>
                    <a:pt x="78156" y="174653"/>
                  </a:lnTo>
                  <a:lnTo>
                    <a:pt x="67349" y="191848"/>
                  </a:lnTo>
                  <a:lnTo>
                    <a:pt x="45398" y="211547"/>
                  </a:lnTo>
                  <a:lnTo>
                    <a:pt x="10807" y="229498"/>
                  </a:lnTo>
                  <a:lnTo>
                    <a:pt x="1441" y="232345"/>
                  </a:lnTo>
                  <a:lnTo>
                    <a:pt x="1055" y="232745"/>
                  </a:lnTo>
                  <a:lnTo>
                    <a:pt x="1504" y="233011"/>
                  </a:lnTo>
                  <a:lnTo>
                    <a:pt x="26741" y="236868"/>
                  </a:lnTo>
                  <a:lnTo>
                    <a:pt x="43166" y="245739"/>
                  </a:lnTo>
                  <a:lnTo>
                    <a:pt x="46511" y="250847"/>
                  </a:lnTo>
                  <a:lnTo>
                    <a:pt x="50227" y="264047"/>
                  </a:lnTo>
                  <a:lnTo>
                    <a:pt x="46235" y="279321"/>
                  </a:lnTo>
                  <a:lnTo>
                    <a:pt x="25603" y="324866"/>
                  </a:lnTo>
                  <a:lnTo>
                    <a:pt x="2393" y="371543"/>
                  </a:lnTo>
                  <a:lnTo>
                    <a:pt x="1927" y="382131"/>
                  </a:lnTo>
                  <a:lnTo>
                    <a:pt x="4202" y="385518"/>
                  </a:lnTo>
                  <a:lnTo>
                    <a:pt x="7835" y="387777"/>
                  </a:lnTo>
                  <a:lnTo>
                    <a:pt x="12374" y="389283"/>
                  </a:lnTo>
                  <a:lnTo>
                    <a:pt x="38988" y="388031"/>
                  </a:lnTo>
                  <a:lnTo>
                    <a:pt x="80426" y="376449"/>
                  </a:lnTo>
                  <a:lnTo>
                    <a:pt x="110351" y="36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051">
              <a:extLst>
                <a:ext uri="{FF2B5EF4-FFF2-40B4-BE49-F238E27FC236}">
                  <a16:creationId xmlns:a16="http://schemas.microsoft.com/office/drawing/2014/main" xmlns="" id="{432D0BC9-F783-40DD-8524-7A2A73DF891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483008" y="825500"/>
              <a:ext cx="136993" cy="11818"/>
            </a:xfrm>
            <a:custGeom>
              <a:avLst/>
              <a:gdLst/>
              <a:ahLst/>
              <a:cxnLst/>
              <a:rect l="0" t="0" r="0" b="0"/>
              <a:pathLst>
                <a:path w="136993" h="11818">
                  <a:moveTo>
                    <a:pt x="16342" y="6350"/>
                  </a:moveTo>
                  <a:lnTo>
                    <a:pt x="16342" y="6350"/>
                  </a:lnTo>
                  <a:lnTo>
                    <a:pt x="296" y="10714"/>
                  </a:lnTo>
                  <a:lnTo>
                    <a:pt x="0" y="11376"/>
                  </a:lnTo>
                  <a:lnTo>
                    <a:pt x="1214" y="11817"/>
                  </a:lnTo>
                  <a:lnTo>
                    <a:pt x="41623" y="10702"/>
                  </a:lnTo>
                  <a:lnTo>
                    <a:pt x="85451" y="5758"/>
                  </a:lnTo>
                  <a:lnTo>
                    <a:pt x="136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052">
              <a:extLst>
                <a:ext uri="{FF2B5EF4-FFF2-40B4-BE49-F238E27FC236}">
                  <a16:creationId xmlns:a16="http://schemas.microsoft.com/office/drawing/2014/main" xmlns="" id="{777E84E7-4E1A-456D-9646-C23214C162D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89298" y="755650"/>
              <a:ext cx="130703" cy="6090"/>
            </a:xfrm>
            <a:custGeom>
              <a:avLst/>
              <a:gdLst/>
              <a:ahLst/>
              <a:cxnLst/>
              <a:rect l="0" t="0" r="0" b="0"/>
              <a:pathLst>
                <a:path w="130703" h="6090">
                  <a:moveTo>
                    <a:pt x="16402" y="0"/>
                  </a:moveTo>
                  <a:lnTo>
                    <a:pt x="16402" y="0"/>
                  </a:lnTo>
                  <a:lnTo>
                    <a:pt x="0" y="5467"/>
                  </a:lnTo>
                  <a:lnTo>
                    <a:pt x="11620" y="6089"/>
                  </a:lnTo>
                  <a:lnTo>
                    <a:pt x="51676" y="1934"/>
                  </a:lnTo>
                  <a:lnTo>
                    <a:pt x="90039" y="573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558">
            <a:extLst>
              <a:ext uri="{FF2B5EF4-FFF2-40B4-BE49-F238E27FC236}">
                <a16:creationId xmlns:a16="http://schemas.microsoft.com/office/drawing/2014/main" xmlns="" id="{A2232BDB-B38B-4ACC-9458-7CEF89F3EA73}"/>
              </a:ext>
            </a:extLst>
          </p:cNvPr>
          <p:cNvGrpSpPr/>
          <p:nvPr/>
        </p:nvGrpSpPr>
        <p:grpSpPr>
          <a:xfrm>
            <a:off x="3443923" y="1047750"/>
            <a:ext cx="586342" cy="447638"/>
            <a:chOff x="3443923" y="1047750"/>
            <a:chExt cx="586342" cy="447638"/>
          </a:xfrm>
        </p:grpSpPr>
        <p:sp>
          <p:nvSpPr>
            <p:cNvPr id="372" name="SMARTInkShape-4053">
              <a:extLst>
                <a:ext uri="{FF2B5EF4-FFF2-40B4-BE49-F238E27FC236}">
                  <a16:creationId xmlns:a16="http://schemas.microsoft.com/office/drawing/2014/main" xmlns="" id="{8F1F981B-8CE4-4E84-A93A-B8F349E3C6D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013200" y="1047750"/>
              <a:ext cx="17065" cy="133351"/>
            </a:xfrm>
            <a:custGeom>
              <a:avLst/>
              <a:gdLst/>
              <a:ahLst/>
              <a:cxnLst/>
              <a:rect l="0" t="0" r="0" b="0"/>
              <a:pathLst>
                <a:path w="17065" h="133351">
                  <a:moveTo>
                    <a:pt x="12700" y="0"/>
                  </a:moveTo>
                  <a:lnTo>
                    <a:pt x="12700" y="0"/>
                  </a:lnTo>
                  <a:lnTo>
                    <a:pt x="17064" y="16620"/>
                  </a:lnTo>
                  <a:lnTo>
                    <a:pt x="17051" y="42632"/>
                  </a:lnTo>
                  <a:lnTo>
                    <a:pt x="4666" y="9008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054">
              <a:extLst>
                <a:ext uri="{FF2B5EF4-FFF2-40B4-BE49-F238E27FC236}">
                  <a16:creationId xmlns:a16="http://schemas.microsoft.com/office/drawing/2014/main" xmlns="" id="{91E1460B-8C08-4735-B63C-32D1C64296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893896" y="1054100"/>
              <a:ext cx="11355" cy="139701"/>
            </a:xfrm>
            <a:custGeom>
              <a:avLst/>
              <a:gdLst/>
              <a:ahLst/>
              <a:cxnLst/>
              <a:rect l="0" t="0" r="0" b="0"/>
              <a:pathLst>
                <a:path w="11355" h="139701">
                  <a:moveTo>
                    <a:pt x="11354" y="0"/>
                  </a:moveTo>
                  <a:lnTo>
                    <a:pt x="11354" y="0"/>
                  </a:lnTo>
                  <a:lnTo>
                    <a:pt x="11354" y="42247"/>
                  </a:lnTo>
                  <a:lnTo>
                    <a:pt x="6328" y="85962"/>
                  </a:lnTo>
                  <a:lnTo>
                    <a:pt x="0" y="133105"/>
                  </a:lnTo>
                  <a:lnTo>
                    <a:pt x="962" y="135303"/>
                  </a:lnTo>
                  <a:lnTo>
                    <a:pt x="500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055">
              <a:extLst>
                <a:ext uri="{FF2B5EF4-FFF2-40B4-BE49-F238E27FC236}">
                  <a16:creationId xmlns:a16="http://schemas.microsoft.com/office/drawing/2014/main" xmlns="" id="{6646CDE8-88E5-413F-8E2D-03DA36542DE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860800" y="11366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44967" y="706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056">
              <a:extLst>
                <a:ext uri="{FF2B5EF4-FFF2-40B4-BE49-F238E27FC236}">
                  <a16:creationId xmlns:a16="http://schemas.microsoft.com/office/drawing/2014/main" xmlns="" id="{00EA91C1-80A2-423B-988D-69C503BC2C2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733800" y="1107592"/>
              <a:ext cx="69851" cy="93891"/>
            </a:xfrm>
            <a:custGeom>
              <a:avLst/>
              <a:gdLst/>
              <a:ahLst/>
              <a:cxnLst/>
              <a:rect l="0" t="0" r="0" b="0"/>
              <a:pathLst>
                <a:path w="69851" h="93891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7839" y="49079"/>
                  </a:lnTo>
                  <a:lnTo>
                    <a:pt x="9834" y="64767"/>
                  </a:lnTo>
                  <a:lnTo>
                    <a:pt x="6748" y="93498"/>
                  </a:lnTo>
                  <a:lnTo>
                    <a:pt x="6616" y="93890"/>
                  </a:lnTo>
                  <a:lnTo>
                    <a:pt x="6402" y="79337"/>
                  </a:lnTo>
                  <a:lnTo>
                    <a:pt x="13264" y="32961"/>
                  </a:lnTo>
                  <a:lnTo>
                    <a:pt x="21278" y="7800"/>
                  </a:lnTo>
                  <a:lnTo>
                    <a:pt x="25450" y="1971"/>
                  </a:lnTo>
                  <a:lnTo>
                    <a:pt x="27549" y="417"/>
                  </a:lnTo>
                  <a:lnTo>
                    <a:pt x="30361" y="86"/>
                  </a:lnTo>
                  <a:lnTo>
                    <a:pt x="37248" y="1600"/>
                  </a:lnTo>
                  <a:lnTo>
                    <a:pt x="45012" y="8388"/>
                  </a:lnTo>
                  <a:lnTo>
                    <a:pt x="52461" y="19166"/>
                  </a:lnTo>
                  <a:lnTo>
                    <a:pt x="66802" y="64768"/>
                  </a:lnTo>
                  <a:lnTo>
                    <a:pt x="69850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057">
              <a:extLst>
                <a:ext uri="{FF2B5EF4-FFF2-40B4-BE49-F238E27FC236}">
                  <a16:creationId xmlns:a16="http://schemas.microsoft.com/office/drawing/2014/main" xmlns="" id="{9CA293C0-AA60-4C86-96F6-B1A3E18839A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43923" y="1208228"/>
              <a:ext cx="270828" cy="287160"/>
            </a:xfrm>
            <a:custGeom>
              <a:avLst/>
              <a:gdLst/>
              <a:ahLst/>
              <a:cxnLst/>
              <a:rect l="0" t="0" r="0" b="0"/>
              <a:pathLst>
                <a:path w="270828" h="287160">
                  <a:moveTo>
                    <a:pt x="156527" y="23672"/>
                  </a:moveTo>
                  <a:lnTo>
                    <a:pt x="156527" y="23672"/>
                  </a:lnTo>
                  <a:lnTo>
                    <a:pt x="142712" y="11739"/>
                  </a:lnTo>
                  <a:lnTo>
                    <a:pt x="126673" y="2657"/>
                  </a:lnTo>
                  <a:lnTo>
                    <a:pt x="116447" y="2102"/>
                  </a:lnTo>
                  <a:lnTo>
                    <a:pt x="110757" y="2942"/>
                  </a:lnTo>
                  <a:lnTo>
                    <a:pt x="89265" y="14237"/>
                  </a:lnTo>
                  <a:lnTo>
                    <a:pt x="51649" y="53637"/>
                  </a:lnTo>
                  <a:lnTo>
                    <a:pt x="22127" y="97540"/>
                  </a:lnTo>
                  <a:lnTo>
                    <a:pt x="6483" y="127293"/>
                  </a:lnTo>
                  <a:lnTo>
                    <a:pt x="0" y="158861"/>
                  </a:lnTo>
                  <a:lnTo>
                    <a:pt x="2198" y="206485"/>
                  </a:lnTo>
                  <a:lnTo>
                    <a:pt x="10325" y="235450"/>
                  </a:lnTo>
                  <a:lnTo>
                    <a:pt x="25697" y="260083"/>
                  </a:lnTo>
                  <a:lnTo>
                    <a:pt x="46169" y="277145"/>
                  </a:lnTo>
                  <a:lnTo>
                    <a:pt x="57555" y="283671"/>
                  </a:lnTo>
                  <a:lnTo>
                    <a:pt x="83376" y="287159"/>
                  </a:lnTo>
                  <a:lnTo>
                    <a:pt x="110610" y="282594"/>
                  </a:lnTo>
                  <a:lnTo>
                    <a:pt x="136825" y="271158"/>
                  </a:lnTo>
                  <a:lnTo>
                    <a:pt x="156942" y="251023"/>
                  </a:lnTo>
                  <a:lnTo>
                    <a:pt x="171528" y="224200"/>
                  </a:lnTo>
                  <a:lnTo>
                    <a:pt x="180363" y="191112"/>
                  </a:lnTo>
                  <a:lnTo>
                    <a:pt x="180996" y="157121"/>
                  </a:lnTo>
                  <a:lnTo>
                    <a:pt x="176575" y="123199"/>
                  </a:lnTo>
                  <a:lnTo>
                    <a:pt x="169905" y="89308"/>
                  </a:lnTo>
                  <a:lnTo>
                    <a:pt x="148104" y="45236"/>
                  </a:lnTo>
                  <a:lnTo>
                    <a:pt x="119303" y="15480"/>
                  </a:lnTo>
                  <a:lnTo>
                    <a:pt x="88425" y="0"/>
                  </a:lnTo>
                  <a:lnTo>
                    <a:pt x="65582" y="1157"/>
                  </a:lnTo>
                  <a:lnTo>
                    <a:pt x="44140" y="9432"/>
                  </a:lnTo>
                  <a:lnTo>
                    <a:pt x="29907" y="22517"/>
                  </a:lnTo>
                  <a:lnTo>
                    <a:pt x="17332" y="45751"/>
                  </a:lnTo>
                  <a:lnTo>
                    <a:pt x="15405" y="62177"/>
                  </a:lnTo>
                  <a:lnTo>
                    <a:pt x="15879" y="70509"/>
                  </a:lnTo>
                  <a:lnTo>
                    <a:pt x="19017" y="77474"/>
                  </a:lnTo>
                  <a:lnTo>
                    <a:pt x="30030" y="88977"/>
                  </a:lnTo>
                  <a:lnTo>
                    <a:pt x="58839" y="100015"/>
                  </a:lnTo>
                  <a:lnTo>
                    <a:pt x="104299" y="97641"/>
                  </a:lnTo>
                  <a:lnTo>
                    <a:pt x="139664" y="91590"/>
                  </a:lnTo>
                  <a:lnTo>
                    <a:pt x="175138" y="84902"/>
                  </a:lnTo>
                  <a:lnTo>
                    <a:pt x="221465" y="76465"/>
                  </a:lnTo>
                  <a:lnTo>
                    <a:pt x="270827" y="61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559">
            <a:extLst>
              <a:ext uri="{FF2B5EF4-FFF2-40B4-BE49-F238E27FC236}">
                <a16:creationId xmlns:a16="http://schemas.microsoft.com/office/drawing/2014/main" xmlns="" id="{C5B42530-67D0-4AE3-AD3E-7232338F68F8}"/>
              </a:ext>
            </a:extLst>
          </p:cNvPr>
          <p:cNvGrpSpPr/>
          <p:nvPr/>
        </p:nvGrpSpPr>
        <p:grpSpPr>
          <a:xfrm>
            <a:off x="3296201" y="539750"/>
            <a:ext cx="697950" cy="335668"/>
            <a:chOff x="3296201" y="539750"/>
            <a:chExt cx="697950" cy="335668"/>
          </a:xfrm>
        </p:grpSpPr>
        <p:sp>
          <p:nvSpPr>
            <p:cNvPr id="378" name="SMARTInkShape-4058">
              <a:extLst>
                <a:ext uri="{FF2B5EF4-FFF2-40B4-BE49-F238E27FC236}">
                  <a16:creationId xmlns:a16="http://schemas.microsoft.com/office/drawing/2014/main" xmlns="" id="{23890794-3834-423D-B268-B74469E2AD1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296201" y="819150"/>
              <a:ext cx="697950" cy="56268"/>
            </a:xfrm>
            <a:custGeom>
              <a:avLst/>
              <a:gdLst/>
              <a:ahLst/>
              <a:cxnLst/>
              <a:rect l="0" t="0" r="0" b="0"/>
              <a:pathLst>
                <a:path w="697950" h="56268">
                  <a:moveTo>
                    <a:pt x="18499" y="50800"/>
                  </a:moveTo>
                  <a:lnTo>
                    <a:pt x="18499" y="50800"/>
                  </a:lnTo>
                  <a:lnTo>
                    <a:pt x="276" y="55826"/>
                  </a:lnTo>
                  <a:lnTo>
                    <a:pt x="0" y="56267"/>
                  </a:lnTo>
                  <a:lnTo>
                    <a:pt x="33322" y="53517"/>
                  </a:lnTo>
                  <a:lnTo>
                    <a:pt x="56603" y="51201"/>
                  </a:lnTo>
                  <a:lnTo>
                    <a:pt x="85530" y="48245"/>
                  </a:lnTo>
                  <a:lnTo>
                    <a:pt x="118219" y="44863"/>
                  </a:lnTo>
                  <a:lnTo>
                    <a:pt x="159063" y="40492"/>
                  </a:lnTo>
                  <a:lnTo>
                    <a:pt x="205341" y="35461"/>
                  </a:lnTo>
                  <a:lnTo>
                    <a:pt x="255244" y="29991"/>
                  </a:lnTo>
                  <a:lnTo>
                    <a:pt x="308973" y="24933"/>
                  </a:lnTo>
                  <a:lnTo>
                    <a:pt x="365254" y="20150"/>
                  </a:lnTo>
                  <a:lnTo>
                    <a:pt x="423236" y="15550"/>
                  </a:lnTo>
                  <a:lnTo>
                    <a:pt x="474590" y="11778"/>
                  </a:lnTo>
                  <a:lnTo>
                    <a:pt x="521526" y="8557"/>
                  </a:lnTo>
                  <a:lnTo>
                    <a:pt x="565518" y="5705"/>
                  </a:lnTo>
                  <a:lnTo>
                    <a:pt x="599078" y="3803"/>
                  </a:lnTo>
                  <a:lnTo>
                    <a:pt x="625685" y="2536"/>
                  </a:lnTo>
                  <a:lnTo>
                    <a:pt x="663009" y="1127"/>
                  </a:lnTo>
                  <a:lnTo>
                    <a:pt x="697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059">
              <a:extLst>
                <a:ext uri="{FF2B5EF4-FFF2-40B4-BE49-F238E27FC236}">
                  <a16:creationId xmlns:a16="http://schemas.microsoft.com/office/drawing/2014/main" xmlns="" id="{3EF1FC11-2570-4A07-8936-5C983B151A4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607564" y="539750"/>
              <a:ext cx="11937" cy="228601"/>
            </a:xfrm>
            <a:custGeom>
              <a:avLst/>
              <a:gdLst/>
              <a:ahLst/>
              <a:cxnLst/>
              <a:rect l="0" t="0" r="0" b="0"/>
              <a:pathLst>
                <a:path w="11937" h="228601">
                  <a:moveTo>
                    <a:pt x="11936" y="0"/>
                  </a:moveTo>
                  <a:lnTo>
                    <a:pt x="11936" y="0"/>
                  </a:lnTo>
                  <a:lnTo>
                    <a:pt x="6867" y="38282"/>
                  </a:lnTo>
                  <a:lnTo>
                    <a:pt x="1811" y="77351"/>
                  </a:lnTo>
                  <a:lnTo>
                    <a:pt x="0" y="122951"/>
                  </a:lnTo>
                  <a:lnTo>
                    <a:pt x="167" y="163195"/>
                  </a:lnTo>
                  <a:lnTo>
                    <a:pt x="4306" y="204993"/>
                  </a:lnTo>
                  <a:lnTo>
                    <a:pt x="558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1" name="SMARTInkShape-4060">
            <a:extLst>
              <a:ext uri="{FF2B5EF4-FFF2-40B4-BE49-F238E27FC236}">
                <a16:creationId xmlns:a16="http://schemas.microsoft.com/office/drawing/2014/main" xmlns="" id="{6B8F7027-5D9D-48B6-95F5-5DF37ACD861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652443" y="704850"/>
            <a:ext cx="217758" cy="241301"/>
          </a:xfrm>
          <a:custGeom>
            <a:avLst/>
            <a:gdLst/>
            <a:ahLst/>
            <a:cxnLst/>
            <a:rect l="0" t="0" r="0" b="0"/>
            <a:pathLst>
              <a:path w="217758" h="241301">
                <a:moveTo>
                  <a:pt x="205057" y="0"/>
                </a:moveTo>
                <a:lnTo>
                  <a:pt x="205057" y="0"/>
                </a:lnTo>
                <a:lnTo>
                  <a:pt x="205057" y="3371"/>
                </a:lnTo>
                <a:lnTo>
                  <a:pt x="189862" y="44458"/>
                </a:lnTo>
                <a:lnTo>
                  <a:pt x="180877" y="82944"/>
                </a:lnTo>
                <a:lnTo>
                  <a:pt x="164026" y="126333"/>
                </a:lnTo>
                <a:lnTo>
                  <a:pt x="135907" y="171801"/>
                </a:lnTo>
                <a:lnTo>
                  <a:pt x="110588" y="194419"/>
                </a:lnTo>
                <a:lnTo>
                  <a:pt x="71938" y="212906"/>
                </a:lnTo>
                <a:lnTo>
                  <a:pt x="48291" y="214334"/>
                </a:lnTo>
                <a:lnTo>
                  <a:pt x="37047" y="212739"/>
                </a:lnTo>
                <a:lnTo>
                  <a:pt x="27433" y="207443"/>
                </a:lnTo>
                <a:lnTo>
                  <a:pt x="11107" y="190269"/>
                </a:lnTo>
                <a:lnTo>
                  <a:pt x="2440" y="166644"/>
                </a:lnTo>
                <a:lnTo>
                  <a:pt x="0" y="141092"/>
                </a:lnTo>
                <a:lnTo>
                  <a:pt x="3619" y="117976"/>
                </a:lnTo>
                <a:lnTo>
                  <a:pt x="13694" y="101587"/>
                </a:lnTo>
                <a:lnTo>
                  <a:pt x="20331" y="95242"/>
                </a:lnTo>
                <a:lnTo>
                  <a:pt x="38996" y="88191"/>
                </a:lnTo>
                <a:lnTo>
                  <a:pt x="49900" y="86310"/>
                </a:lnTo>
                <a:lnTo>
                  <a:pt x="92213" y="93777"/>
                </a:lnTo>
                <a:lnTo>
                  <a:pt x="137128" y="112766"/>
                </a:lnTo>
                <a:lnTo>
                  <a:pt x="171603" y="143008"/>
                </a:lnTo>
                <a:lnTo>
                  <a:pt x="192949" y="175409"/>
                </a:lnTo>
                <a:lnTo>
                  <a:pt x="207225" y="219775"/>
                </a:lnTo>
                <a:lnTo>
                  <a:pt x="217757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9" name="SMARTInkShape-Group561">
            <a:extLst>
              <a:ext uri="{FF2B5EF4-FFF2-40B4-BE49-F238E27FC236}">
                <a16:creationId xmlns:a16="http://schemas.microsoft.com/office/drawing/2014/main" xmlns="" id="{53013FD0-86B0-44D8-905A-08CC9DA861AB}"/>
              </a:ext>
            </a:extLst>
          </p:cNvPr>
          <p:cNvGrpSpPr/>
          <p:nvPr/>
        </p:nvGrpSpPr>
        <p:grpSpPr>
          <a:xfrm>
            <a:off x="995129" y="624992"/>
            <a:ext cx="1229437" cy="549759"/>
            <a:chOff x="995129" y="624992"/>
            <a:chExt cx="1229437" cy="549759"/>
          </a:xfrm>
        </p:grpSpPr>
        <p:sp>
          <p:nvSpPr>
            <p:cNvPr id="382" name="SMARTInkShape-4061">
              <a:extLst>
                <a:ext uri="{FF2B5EF4-FFF2-40B4-BE49-F238E27FC236}">
                  <a16:creationId xmlns:a16="http://schemas.microsoft.com/office/drawing/2014/main" xmlns="" id="{E1824E99-9400-41AF-9195-CDEA41F26F1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057400" y="624992"/>
              <a:ext cx="167166" cy="378309"/>
            </a:xfrm>
            <a:custGeom>
              <a:avLst/>
              <a:gdLst/>
              <a:ahLst/>
              <a:cxnLst/>
              <a:rect l="0" t="0" r="0" b="0"/>
              <a:pathLst>
                <a:path w="167166" h="378309">
                  <a:moveTo>
                    <a:pt x="63500" y="3658"/>
                  </a:moveTo>
                  <a:lnTo>
                    <a:pt x="63500" y="3658"/>
                  </a:lnTo>
                  <a:lnTo>
                    <a:pt x="63500" y="287"/>
                  </a:lnTo>
                  <a:lnTo>
                    <a:pt x="64911" y="0"/>
                  </a:lnTo>
                  <a:lnTo>
                    <a:pt x="70242" y="1562"/>
                  </a:lnTo>
                  <a:lnTo>
                    <a:pt x="91289" y="16521"/>
                  </a:lnTo>
                  <a:lnTo>
                    <a:pt x="119868" y="52311"/>
                  </a:lnTo>
                  <a:lnTo>
                    <a:pt x="138412" y="86430"/>
                  </a:lnTo>
                  <a:lnTo>
                    <a:pt x="154650" y="126523"/>
                  </a:lnTo>
                  <a:lnTo>
                    <a:pt x="166570" y="172565"/>
                  </a:lnTo>
                  <a:lnTo>
                    <a:pt x="167165" y="217487"/>
                  </a:lnTo>
                  <a:lnTo>
                    <a:pt x="158962" y="258854"/>
                  </a:lnTo>
                  <a:lnTo>
                    <a:pt x="143557" y="293703"/>
                  </a:lnTo>
                  <a:lnTo>
                    <a:pt x="108309" y="334347"/>
                  </a:lnTo>
                  <a:lnTo>
                    <a:pt x="63214" y="358619"/>
                  </a:lnTo>
                  <a:lnTo>
                    <a:pt x="16145" y="373687"/>
                  </a:lnTo>
                  <a:lnTo>
                    <a:pt x="0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062">
              <a:extLst>
                <a:ext uri="{FF2B5EF4-FFF2-40B4-BE49-F238E27FC236}">
                  <a16:creationId xmlns:a16="http://schemas.microsoft.com/office/drawing/2014/main" xmlns="" id="{68221D48-4F08-4C91-B29C-38BBB199C78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879600" y="731669"/>
              <a:ext cx="134511" cy="281346"/>
            </a:xfrm>
            <a:custGeom>
              <a:avLst/>
              <a:gdLst/>
              <a:ahLst/>
              <a:cxnLst/>
              <a:rect l="0" t="0" r="0" b="0"/>
              <a:pathLst>
                <a:path w="134511" h="281346">
                  <a:moveTo>
                    <a:pt x="25400" y="74781"/>
                  </a:moveTo>
                  <a:lnTo>
                    <a:pt x="25400" y="74781"/>
                  </a:lnTo>
                  <a:lnTo>
                    <a:pt x="25400" y="69314"/>
                  </a:lnTo>
                  <a:lnTo>
                    <a:pt x="22029" y="82176"/>
                  </a:lnTo>
                  <a:lnTo>
                    <a:pt x="23304" y="117346"/>
                  </a:lnTo>
                  <a:lnTo>
                    <a:pt x="24468" y="149437"/>
                  </a:lnTo>
                  <a:lnTo>
                    <a:pt x="24986" y="184867"/>
                  </a:lnTo>
                  <a:lnTo>
                    <a:pt x="25216" y="221780"/>
                  </a:lnTo>
                  <a:lnTo>
                    <a:pt x="25345" y="261407"/>
                  </a:lnTo>
                  <a:lnTo>
                    <a:pt x="28755" y="280910"/>
                  </a:lnTo>
                  <a:lnTo>
                    <a:pt x="29047" y="281345"/>
                  </a:lnTo>
                  <a:lnTo>
                    <a:pt x="26020" y="234244"/>
                  </a:lnTo>
                  <a:lnTo>
                    <a:pt x="21912" y="189868"/>
                  </a:lnTo>
                  <a:lnTo>
                    <a:pt x="18841" y="164206"/>
                  </a:lnTo>
                  <a:lnTo>
                    <a:pt x="17500" y="138631"/>
                  </a:lnTo>
                  <a:lnTo>
                    <a:pt x="17311" y="113114"/>
                  </a:lnTo>
                  <a:lnTo>
                    <a:pt x="18983" y="67124"/>
                  </a:lnTo>
                  <a:lnTo>
                    <a:pt x="25302" y="23515"/>
                  </a:lnTo>
                  <a:lnTo>
                    <a:pt x="34529" y="7076"/>
                  </a:lnTo>
                  <a:lnTo>
                    <a:pt x="39952" y="2833"/>
                  </a:lnTo>
                  <a:lnTo>
                    <a:pt x="45685" y="710"/>
                  </a:lnTo>
                  <a:lnTo>
                    <a:pt x="51623" y="0"/>
                  </a:lnTo>
                  <a:lnTo>
                    <a:pt x="67629" y="8619"/>
                  </a:lnTo>
                  <a:lnTo>
                    <a:pt x="96473" y="37068"/>
                  </a:lnTo>
                  <a:lnTo>
                    <a:pt x="114844" y="65075"/>
                  </a:lnTo>
                  <a:lnTo>
                    <a:pt x="127712" y="101041"/>
                  </a:lnTo>
                  <a:lnTo>
                    <a:pt x="134372" y="140545"/>
                  </a:lnTo>
                  <a:lnTo>
                    <a:pt x="134510" y="180209"/>
                  </a:lnTo>
                  <a:lnTo>
                    <a:pt x="125164" y="216653"/>
                  </a:lnTo>
                  <a:lnTo>
                    <a:pt x="105958" y="246020"/>
                  </a:lnTo>
                  <a:lnTo>
                    <a:pt x="81665" y="267304"/>
                  </a:lnTo>
                  <a:lnTo>
                    <a:pt x="56756" y="276763"/>
                  </a:lnTo>
                  <a:lnTo>
                    <a:pt x="35338" y="275323"/>
                  </a:lnTo>
                  <a:lnTo>
                    <a:pt x="25675" y="271976"/>
                  </a:lnTo>
                  <a:lnTo>
                    <a:pt x="18528" y="265511"/>
                  </a:lnTo>
                  <a:lnTo>
                    <a:pt x="0" y="227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063">
              <a:extLst>
                <a:ext uri="{FF2B5EF4-FFF2-40B4-BE49-F238E27FC236}">
                  <a16:creationId xmlns:a16="http://schemas.microsoft.com/office/drawing/2014/main" xmlns="" id="{1404FFE5-01BD-4710-922C-0472F4D2638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758950" y="643115"/>
              <a:ext cx="12701" cy="518936"/>
            </a:xfrm>
            <a:custGeom>
              <a:avLst/>
              <a:gdLst/>
              <a:ahLst/>
              <a:cxnLst/>
              <a:rect l="0" t="0" r="0" b="0"/>
              <a:pathLst>
                <a:path w="12701" h="518936">
                  <a:moveTo>
                    <a:pt x="12700" y="10935"/>
                  </a:moveTo>
                  <a:lnTo>
                    <a:pt x="12700" y="10935"/>
                  </a:lnTo>
                  <a:lnTo>
                    <a:pt x="12700" y="0"/>
                  </a:lnTo>
                  <a:lnTo>
                    <a:pt x="9329" y="12242"/>
                  </a:lnTo>
                  <a:lnTo>
                    <a:pt x="10604" y="47227"/>
                  </a:lnTo>
                  <a:lnTo>
                    <a:pt x="11768" y="83039"/>
                  </a:lnTo>
                  <a:lnTo>
                    <a:pt x="12286" y="127648"/>
                  </a:lnTo>
                  <a:lnTo>
                    <a:pt x="12424" y="154360"/>
                  </a:lnTo>
                  <a:lnTo>
                    <a:pt x="12516" y="182752"/>
                  </a:lnTo>
                  <a:lnTo>
                    <a:pt x="11872" y="212968"/>
                  </a:lnTo>
                  <a:lnTo>
                    <a:pt x="10737" y="244402"/>
                  </a:lnTo>
                  <a:lnTo>
                    <a:pt x="9274" y="276646"/>
                  </a:lnTo>
                  <a:lnTo>
                    <a:pt x="7594" y="308020"/>
                  </a:lnTo>
                  <a:lnTo>
                    <a:pt x="5768" y="338814"/>
                  </a:lnTo>
                  <a:lnTo>
                    <a:pt x="3845" y="369221"/>
                  </a:lnTo>
                  <a:lnTo>
                    <a:pt x="2563" y="395842"/>
                  </a:lnTo>
                  <a:lnTo>
                    <a:pt x="1139" y="442355"/>
                  </a:lnTo>
                  <a:lnTo>
                    <a:pt x="338" y="487386"/>
                  </a:lnTo>
                  <a:lnTo>
                    <a:pt x="0" y="518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064">
              <a:extLst>
                <a:ext uri="{FF2B5EF4-FFF2-40B4-BE49-F238E27FC236}">
                  <a16:creationId xmlns:a16="http://schemas.microsoft.com/office/drawing/2014/main" xmlns="" id="{B3657084-5C18-4E5B-8641-19F4A2FAC8E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82784" y="784911"/>
              <a:ext cx="225367" cy="282482"/>
            </a:xfrm>
            <a:custGeom>
              <a:avLst/>
              <a:gdLst/>
              <a:ahLst/>
              <a:cxnLst/>
              <a:rect l="0" t="0" r="0" b="0"/>
              <a:pathLst>
                <a:path w="225367" h="282482">
                  <a:moveTo>
                    <a:pt x="130116" y="40589"/>
                  </a:moveTo>
                  <a:lnTo>
                    <a:pt x="130116" y="40589"/>
                  </a:lnTo>
                  <a:lnTo>
                    <a:pt x="121277" y="17445"/>
                  </a:lnTo>
                  <a:lnTo>
                    <a:pt x="113488" y="10782"/>
                  </a:lnTo>
                  <a:lnTo>
                    <a:pt x="103676" y="6175"/>
                  </a:lnTo>
                  <a:lnTo>
                    <a:pt x="94611" y="4127"/>
                  </a:lnTo>
                  <a:lnTo>
                    <a:pt x="82115" y="8861"/>
                  </a:lnTo>
                  <a:lnTo>
                    <a:pt x="74832" y="13087"/>
                  </a:lnTo>
                  <a:lnTo>
                    <a:pt x="51098" y="42632"/>
                  </a:lnTo>
                  <a:lnTo>
                    <a:pt x="26192" y="86036"/>
                  </a:lnTo>
                  <a:lnTo>
                    <a:pt x="13137" y="121936"/>
                  </a:lnTo>
                  <a:lnTo>
                    <a:pt x="4042" y="159999"/>
                  </a:lnTo>
                  <a:lnTo>
                    <a:pt x="0" y="195730"/>
                  </a:lnTo>
                  <a:lnTo>
                    <a:pt x="4466" y="237467"/>
                  </a:lnTo>
                  <a:lnTo>
                    <a:pt x="18098" y="268805"/>
                  </a:lnTo>
                  <a:lnTo>
                    <a:pt x="29530" y="279602"/>
                  </a:lnTo>
                  <a:lnTo>
                    <a:pt x="35542" y="282481"/>
                  </a:lnTo>
                  <a:lnTo>
                    <a:pt x="43078" y="282284"/>
                  </a:lnTo>
                  <a:lnTo>
                    <a:pt x="60858" y="276420"/>
                  </a:lnTo>
                  <a:lnTo>
                    <a:pt x="90702" y="247735"/>
                  </a:lnTo>
                  <a:lnTo>
                    <a:pt x="118516" y="204585"/>
                  </a:lnTo>
                  <a:lnTo>
                    <a:pt x="137890" y="162793"/>
                  </a:lnTo>
                  <a:lnTo>
                    <a:pt x="145825" y="116858"/>
                  </a:lnTo>
                  <a:lnTo>
                    <a:pt x="141434" y="70870"/>
                  </a:lnTo>
                  <a:lnTo>
                    <a:pt x="131196" y="32706"/>
                  </a:lnTo>
                  <a:lnTo>
                    <a:pt x="117661" y="15684"/>
                  </a:lnTo>
                  <a:lnTo>
                    <a:pt x="99886" y="4825"/>
                  </a:lnTo>
                  <a:lnTo>
                    <a:pt x="80227" y="0"/>
                  </a:lnTo>
                  <a:lnTo>
                    <a:pt x="59730" y="3499"/>
                  </a:lnTo>
                  <a:lnTo>
                    <a:pt x="39567" y="12816"/>
                  </a:lnTo>
                  <a:lnTo>
                    <a:pt x="21198" y="26364"/>
                  </a:lnTo>
                  <a:lnTo>
                    <a:pt x="9271" y="41793"/>
                  </a:lnTo>
                  <a:lnTo>
                    <a:pt x="5103" y="49858"/>
                  </a:lnTo>
                  <a:lnTo>
                    <a:pt x="4440" y="57352"/>
                  </a:lnTo>
                  <a:lnTo>
                    <a:pt x="9349" y="71322"/>
                  </a:lnTo>
                  <a:lnTo>
                    <a:pt x="30754" y="91088"/>
                  </a:lnTo>
                  <a:lnTo>
                    <a:pt x="55146" y="98311"/>
                  </a:lnTo>
                  <a:lnTo>
                    <a:pt x="100612" y="100495"/>
                  </a:lnTo>
                  <a:lnTo>
                    <a:pt x="146068" y="94793"/>
                  </a:lnTo>
                  <a:lnTo>
                    <a:pt x="186348" y="84166"/>
                  </a:lnTo>
                  <a:lnTo>
                    <a:pt x="225366" y="72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065">
              <a:extLst>
                <a:ext uri="{FF2B5EF4-FFF2-40B4-BE49-F238E27FC236}">
                  <a16:creationId xmlns:a16="http://schemas.microsoft.com/office/drawing/2014/main" xmlns="" id="{6A218D70-BC11-4192-BA25-FD102B27DD1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323754" y="672849"/>
              <a:ext cx="130397" cy="432472"/>
            </a:xfrm>
            <a:custGeom>
              <a:avLst/>
              <a:gdLst/>
              <a:ahLst/>
              <a:cxnLst/>
              <a:rect l="0" t="0" r="0" b="0"/>
              <a:pathLst>
                <a:path w="130397" h="432472">
                  <a:moveTo>
                    <a:pt x="117696" y="32001"/>
                  </a:moveTo>
                  <a:lnTo>
                    <a:pt x="117696" y="32001"/>
                  </a:lnTo>
                  <a:lnTo>
                    <a:pt x="108858" y="3390"/>
                  </a:lnTo>
                  <a:lnTo>
                    <a:pt x="106159" y="932"/>
                  </a:lnTo>
                  <a:lnTo>
                    <a:pt x="102949" y="0"/>
                  </a:lnTo>
                  <a:lnTo>
                    <a:pt x="99398" y="83"/>
                  </a:lnTo>
                  <a:lnTo>
                    <a:pt x="89808" y="5821"/>
                  </a:lnTo>
                  <a:lnTo>
                    <a:pt x="84287" y="10314"/>
                  </a:lnTo>
                  <a:lnTo>
                    <a:pt x="66405" y="43606"/>
                  </a:lnTo>
                  <a:lnTo>
                    <a:pt x="52096" y="79022"/>
                  </a:lnTo>
                  <a:lnTo>
                    <a:pt x="37035" y="122044"/>
                  </a:lnTo>
                  <a:lnTo>
                    <a:pt x="30055" y="146357"/>
                  </a:lnTo>
                  <a:lnTo>
                    <a:pt x="23285" y="171738"/>
                  </a:lnTo>
                  <a:lnTo>
                    <a:pt x="17361" y="197831"/>
                  </a:lnTo>
                  <a:lnTo>
                    <a:pt x="12001" y="224399"/>
                  </a:lnTo>
                  <a:lnTo>
                    <a:pt x="7016" y="251283"/>
                  </a:lnTo>
                  <a:lnTo>
                    <a:pt x="3692" y="276261"/>
                  </a:lnTo>
                  <a:lnTo>
                    <a:pt x="0" y="322830"/>
                  </a:lnTo>
                  <a:lnTo>
                    <a:pt x="4003" y="363282"/>
                  </a:lnTo>
                  <a:lnTo>
                    <a:pt x="13544" y="396548"/>
                  </a:lnTo>
                  <a:lnTo>
                    <a:pt x="27191" y="418389"/>
                  </a:lnTo>
                  <a:lnTo>
                    <a:pt x="36898" y="425059"/>
                  </a:lnTo>
                  <a:lnTo>
                    <a:pt x="60855" y="432471"/>
                  </a:lnTo>
                  <a:lnTo>
                    <a:pt x="87965" y="430121"/>
                  </a:lnTo>
                  <a:lnTo>
                    <a:pt x="130396" y="419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066">
              <a:extLst>
                <a:ext uri="{FF2B5EF4-FFF2-40B4-BE49-F238E27FC236}">
                  <a16:creationId xmlns:a16="http://schemas.microsoft.com/office/drawing/2014/main" xmlns="" id="{3A5099C5-9D5C-447D-8F54-D27794CF166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5129" y="908050"/>
              <a:ext cx="274872" cy="114301"/>
            </a:xfrm>
            <a:custGeom>
              <a:avLst/>
              <a:gdLst/>
              <a:ahLst/>
              <a:cxnLst/>
              <a:rect l="0" t="0" r="0" b="0"/>
              <a:pathLst>
                <a:path w="274872" h="114301">
                  <a:moveTo>
                    <a:pt x="8171" y="114300"/>
                  </a:moveTo>
                  <a:lnTo>
                    <a:pt x="8171" y="114300"/>
                  </a:lnTo>
                  <a:lnTo>
                    <a:pt x="1429" y="110929"/>
                  </a:lnTo>
                  <a:lnTo>
                    <a:pt x="149" y="109230"/>
                  </a:lnTo>
                  <a:lnTo>
                    <a:pt x="0" y="107392"/>
                  </a:lnTo>
                  <a:lnTo>
                    <a:pt x="607" y="105462"/>
                  </a:lnTo>
                  <a:lnTo>
                    <a:pt x="11574" y="92631"/>
                  </a:lnTo>
                  <a:lnTo>
                    <a:pt x="45084" y="75424"/>
                  </a:lnTo>
                  <a:lnTo>
                    <a:pt x="78670" y="61274"/>
                  </a:lnTo>
                  <a:lnTo>
                    <a:pt x="117820" y="46283"/>
                  </a:lnTo>
                  <a:lnTo>
                    <a:pt x="161091" y="32565"/>
                  </a:lnTo>
                  <a:lnTo>
                    <a:pt x="206193" y="19412"/>
                  </a:lnTo>
                  <a:lnTo>
                    <a:pt x="244347" y="8627"/>
                  </a:lnTo>
                  <a:lnTo>
                    <a:pt x="274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067">
              <a:extLst>
                <a:ext uri="{FF2B5EF4-FFF2-40B4-BE49-F238E27FC236}">
                  <a16:creationId xmlns:a16="http://schemas.microsoft.com/office/drawing/2014/main" xmlns="" id="{30516130-2845-4080-9A28-E16E601A162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94216" y="641344"/>
              <a:ext cx="99585" cy="533407"/>
            </a:xfrm>
            <a:custGeom>
              <a:avLst/>
              <a:gdLst/>
              <a:ahLst/>
              <a:cxnLst/>
              <a:rect l="0" t="0" r="0" b="0"/>
              <a:pathLst>
                <a:path w="99585" h="533407">
                  <a:moveTo>
                    <a:pt x="99584" y="82556"/>
                  </a:moveTo>
                  <a:lnTo>
                    <a:pt x="99584" y="82556"/>
                  </a:lnTo>
                  <a:lnTo>
                    <a:pt x="90746" y="41735"/>
                  </a:lnTo>
                  <a:lnTo>
                    <a:pt x="77915" y="20131"/>
                  </a:lnTo>
                  <a:lnTo>
                    <a:pt x="64079" y="3696"/>
                  </a:lnTo>
                  <a:lnTo>
                    <a:pt x="59686" y="1055"/>
                  </a:lnTo>
                  <a:lnTo>
                    <a:pt x="55347" y="0"/>
                  </a:lnTo>
                  <a:lnTo>
                    <a:pt x="51042" y="2"/>
                  </a:lnTo>
                  <a:lnTo>
                    <a:pt x="34872" y="6747"/>
                  </a:lnTo>
                  <a:lnTo>
                    <a:pt x="16675" y="24424"/>
                  </a:lnTo>
                  <a:lnTo>
                    <a:pt x="4620" y="67762"/>
                  </a:lnTo>
                  <a:lnTo>
                    <a:pt x="933" y="107261"/>
                  </a:lnTo>
                  <a:lnTo>
                    <a:pt x="0" y="152802"/>
                  </a:lnTo>
                  <a:lnTo>
                    <a:pt x="739" y="178776"/>
                  </a:lnTo>
                  <a:lnTo>
                    <a:pt x="1937" y="205969"/>
                  </a:lnTo>
                  <a:lnTo>
                    <a:pt x="4147" y="233270"/>
                  </a:lnTo>
                  <a:lnTo>
                    <a:pt x="7032" y="260643"/>
                  </a:lnTo>
                  <a:lnTo>
                    <a:pt x="10366" y="288064"/>
                  </a:lnTo>
                  <a:lnTo>
                    <a:pt x="13294" y="315517"/>
                  </a:lnTo>
                  <a:lnTo>
                    <a:pt x="15952" y="342991"/>
                  </a:lnTo>
                  <a:lnTo>
                    <a:pt x="18429" y="370479"/>
                  </a:lnTo>
                  <a:lnTo>
                    <a:pt x="21182" y="417955"/>
                  </a:lnTo>
                  <a:lnTo>
                    <a:pt x="22405" y="458811"/>
                  </a:lnTo>
                  <a:lnTo>
                    <a:pt x="22389" y="506051"/>
                  </a:lnTo>
                  <a:lnTo>
                    <a:pt x="19884" y="523835"/>
                  </a:lnTo>
                  <a:lnTo>
                    <a:pt x="18229" y="528437"/>
                  </a:lnTo>
                  <a:lnTo>
                    <a:pt x="16419" y="530799"/>
                  </a:lnTo>
                  <a:lnTo>
                    <a:pt x="10684" y="533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1276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SMARTInkShape-Group595">
            <a:extLst>
              <a:ext uri="{FF2B5EF4-FFF2-40B4-BE49-F238E27FC236}">
                <a16:creationId xmlns:a16="http://schemas.microsoft.com/office/drawing/2014/main" xmlns="" id="{6D82C550-EB59-4721-9A45-65D355F59A43}"/>
              </a:ext>
            </a:extLst>
          </p:cNvPr>
          <p:cNvGrpSpPr/>
          <p:nvPr/>
        </p:nvGrpSpPr>
        <p:grpSpPr>
          <a:xfrm>
            <a:off x="8670441" y="5124450"/>
            <a:ext cx="1286360" cy="758931"/>
            <a:chOff x="8670441" y="5124450"/>
            <a:chExt cx="1286360" cy="758931"/>
          </a:xfrm>
        </p:grpSpPr>
        <p:sp>
          <p:nvSpPr>
            <p:cNvPr id="146" name="SMARTInkShape-4186">
              <a:extLst>
                <a:ext uri="{FF2B5EF4-FFF2-40B4-BE49-F238E27FC236}">
                  <a16:creationId xmlns:a16="http://schemas.microsoft.com/office/drawing/2014/main" xmlns="" id="{AEA6991D-F1FA-44DA-BEC0-28549847EAA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997959" y="5588000"/>
              <a:ext cx="95242" cy="91083"/>
            </a:xfrm>
            <a:custGeom>
              <a:avLst/>
              <a:gdLst/>
              <a:ahLst/>
              <a:cxnLst/>
              <a:rect l="0" t="0" r="0" b="0"/>
              <a:pathLst>
                <a:path w="95242" h="91083">
                  <a:moveTo>
                    <a:pt x="6341" y="0"/>
                  </a:moveTo>
                  <a:lnTo>
                    <a:pt x="6341" y="0"/>
                  </a:lnTo>
                  <a:lnTo>
                    <a:pt x="2970" y="6742"/>
                  </a:lnTo>
                  <a:lnTo>
                    <a:pt x="253" y="50901"/>
                  </a:lnTo>
                  <a:lnTo>
                    <a:pt x="6" y="91082"/>
                  </a:lnTo>
                  <a:lnTo>
                    <a:pt x="0" y="91060"/>
                  </a:lnTo>
                  <a:lnTo>
                    <a:pt x="1403" y="64543"/>
                  </a:lnTo>
                  <a:lnTo>
                    <a:pt x="13805" y="33419"/>
                  </a:lnTo>
                  <a:lnTo>
                    <a:pt x="23065" y="20497"/>
                  </a:lnTo>
                  <a:lnTo>
                    <a:pt x="36586" y="10051"/>
                  </a:lnTo>
                  <a:lnTo>
                    <a:pt x="50123" y="6349"/>
                  </a:lnTo>
                  <a:lnTo>
                    <a:pt x="56696" y="6349"/>
                  </a:lnTo>
                  <a:lnTo>
                    <a:pt x="62489" y="8466"/>
                  </a:lnTo>
                  <a:lnTo>
                    <a:pt x="72687" y="16463"/>
                  </a:lnTo>
                  <a:lnTo>
                    <a:pt x="80043" y="30836"/>
                  </a:lnTo>
                  <a:lnTo>
                    <a:pt x="92088" y="75504"/>
                  </a:lnTo>
                  <a:lnTo>
                    <a:pt x="9524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187">
              <a:extLst>
                <a:ext uri="{FF2B5EF4-FFF2-40B4-BE49-F238E27FC236}">
                  <a16:creationId xmlns:a16="http://schemas.microsoft.com/office/drawing/2014/main" xmlns="" id="{34AE615E-7AE3-475D-B488-18B1F6B775F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302750" y="5499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188">
              <a:extLst>
                <a:ext uri="{FF2B5EF4-FFF2-40B4-BE49-F238E27FC236}">
                  <a16:creationId xmlns:a16="http://schemas.microsoft.com/office/drawing/2014/main" xmlns="" id="{D1EA1438-E7D5-4F42-983C-9E42F7EF875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424644" y="5161693"/>
              <a:ext cx="194662" cy="386616"/>
            </a:xfrm>
            <a:custGeom>
              <a:avLst/>
              <a:gdLst/>
              <a:ahLst/>
              <a:cxnLst/>
              <a:rect l="0" t="0" r="0" b="0"/>
              <a:pathLst>
                <a:path w="194662" h="386616">
                  <a:moveTo>
                    <a:pt x="119406" y="318357"/>
                  </a:moveTo>
                  <a:lnTo>
                    <a:pt x="119406" y="318357"/>
                  </a:lnTo>
                  <a:lnTo>
                    <a:pt x="124431" y="297634"/>
                  </a:lnTo>
                  <a:lnTo>
                    <a:pt x="124874" y="272406"/>
                  </a:lnTo>
                  <a:lnTo>
                    <a:pt x="122307" y="263597"/>
                  </a:lnTo>
                  <a:lnTo>
                    <a:pt x="119224" y="260683"/>
                  </a:lnTo>
                  <a:lnTo>
                    <a:pt x="110152" y="257446"/>
                  </a:lnTo>
                  <a:lnTo>
                    <a:pt x="83033" y="262365"/>
                  </a:lnTo>
                  <a:lnTo>
                    <a:pt x="48186" y="286245"/>
                  </a:lnTo>
                  <a:lnTo>
                    <a:pt x="17791" y="320131"/>
                  </a:lnTo>
                  <a:lnTo>
                    <a:pt x="1024" y="353612"/>
                  </a:lnTo>
                  <a:lnTo>
                    <a:pt x="0" y="371420"/>
                  </a:lnTo>
                  <a:lnTo>
                    <a:pt x="1702" y="379133"/>
                  </a:lnTo>
                  <a:lnTo>
                    <a:pt x="7069" y="383569"/>
                  </a:lnTo>
                  <a:lnTo>
                    <a:pt x="24323" y="386615"/>
                  </a:lnTo>
                  <a:lnTo>
                    <a:pt x="61207" y="374252"/>
                  </a:lnTo>
                  <a:lnTo>
                    <a:pt x="103416" y="339230"/>
                  </a:lnTo>
                  <a:lnTo>
                    <a:pt x="130644" y="301529"/>
                  </a:lnTo>
                  <a:lnTo>
                    <a:pt x="155444" y="254433"/>
                  </a:lnTo>
                  <a:lnTo>
                    <a:pt x="166010" y="227058"/>
                  </a:lnTo>
                  <a:lnTo>
                    <a:pt x="175875" y="198224"/>
                  </a:lnTo>
                  <a:lnTo>
                    <a:pt x="183158" y="169124"/>
                  </a:lnTo>
                  <a:lnTo>
                    <a:pt x="188719" y="139846"/>
                  </a:lnTo>
                  <a:lnTo>
                    <a:pt x="193131" y="110450"/>
                  </a:lnTo>
                  <a:lnTo>
                    <a:pt x="194661" y="85208"/>
                  </a:lnTo>
                  <a:lnTo>
                    <a:pt x="192599" y="42109"/>
                  </a:lnTo>
                  <a:lnTo>
                    <a:pt x="183504" y="6338"/>
                  </a:lnTo>
                  <a:lnTo>
                    <a:pt x="179071" y="1689"/>
                  </a:lnTo>
                  <a:lnTo>
                    <a:pt x="174000" y="0"/>
                  </a:lnTo>
                  <a:lnTo>
                    <a:pt x="168501" y="286"/>
                  </a:lnTo>
                  <a:lnTo>
                    <a:pt x="154867" y="17537"/>
                  </a:lnTo>
                  <a:lnTo>
                    <a:pt x="140811" y="48487"/>
                  </a:lnTo>
                  <a:lnTo>
                    <a:pt x="129859" y="90465"/>
                  </a:lnTo>
                  <a:lnTo>
                    <a:pt x="125934" y="137344"/>
                  </a:lnTo>
                  <a:lnTo>
                    <a:pt x="125876" y="161698"/>
                  </a:lnTo>
                  <a:lnTo>
                    <a:pt x="127247" y="185696"/>
                  </a:lnTo>
                  <a:lnTo>
                    <a:pt x="132533" y="233056"/>
                  </a:lnTo>
                  <a:lnTo>
                    <a:pt x="141467" y="274331"/>
                  </a:lnTo>
                  <a:lnTo>
                    <a:pt x="160280" y="321775"/>
                  </a:lnTo>
                  <a:lnTo>
                    <a:pt x="182906" y="356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189">
              <a:extLst>
                <a:ext uri="{FF2B5EF4-FFF2-40B4-BE49-F238E27FC236}">
                  <a16:creationId xmlns:a16="http://schemas.microsoft.com/office/drawing/2014/main" xmlns="" id="{6A9C17A0-D293-432D-9A6C-FBAA1F0FE6D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711556" y="5261656"/>
              <a:ext cx="245245" cy="264407"/>
            </a:xfrm>
            <a:custGeom>
              <a:avLst/>
              <a:gdLst/>
              <a:ahLst/>
              <a:cxnLst/>
              <a:rect l="0" t="0" r="0" b="0"/>
              <a:pathLst>
                <a:path w="245245" h="264407">
                  <a:moveTo>
                    <a:pt x="99194" y="53294"/>
                  </a:moveTo>
                  <a:lnTo>
                    <a:pt x="99194" y="53294"/>
                  </a:lnTo>
                  <a:lnTo>
                    <a:pt x="89081" y="49923"/>
                  </a:lnTo>
                  <a:lnTo>
                    <a:pt x="78472" y="50149"/>
                  </a:lnTo>
                  <a:lnTo>
                    <a:pt x="72680" y="51198"/>
                  </a:lnTo>
                  <a:lnTo>
                    <a:pt x="47672" y="69528"/>
                  </a:lnTo>
                  <a:lnTo>
                    <a:pt x="21291" y="100673"/>
                  </a:lnTo>
                  <a:lnTo>
                    <a:pt x="5712" y="140082"/>
                  </a:lnTo>
                  <a:lnTo>
                    <a:pt x="0" y="186410"/>
                  </a:lnTo>
                  <a:lnTo>
                    <a:pt x="1677" y="225772"/>
                  </a:lnTo>
                  <a:lnTo>
                    <a:pt x="10464" y="244956"/>
                  </a:lnTo>
                  <a:lnTo>
                    <a:pt x="16758" y="253035"/>
                  </a:lnTo>
                  <a:lnTo>
                    <a:pt x="31275" y="262013"/>
                  </a:lnTo>
                  <a:lnTo>
                    <a:pt x="39098" y="264406"/>
                  </a:lnTo>
                  <a:lnTo>
                    <a:pt x="59079" y="261422"/>
                  </a:lnTo>
                  <a:lnTo>
                    <a:pt x="70334" y="257662"/>
                  </a:lnTo>
                  <a:lnTo>
                    <a:pt x="90366" y="240315"/>
                  </a:lnTo>
                  <a:lnTo>
                    <a:pt x="117509" y="197138"/>
                  </a:lnTo>
                  <a:lnTo>
                    <a:pt x="132734" y="158147"/>
                  </a:lnTo>
                  <a:lnTo>
                    <a:pt x="141853" y="112595"/>
                  </a:lnTo>
                  <a:lnTo>
                    <a:pt x="140732" y="71653"/>
                  </a:lnTo>
                  <a:lnTo>
                    <a:pt x="131766" y="37465"/>
                  </a:lnTo>
                  <a:lnTo>
                    <a:pt x="116022" y="12864"/>
                  </a:lnTo>
                  <a:lnTo>
                    <a:pt x="105473" y="5878"/>
                  </a:lnTo>
                  <a:lnTo>
                    <a:pt x="80584" y="0"/>
                  </a:lnTo>
                  <a:lnTo>
                    <a:pt x="68442" y="2242"/>
                  </a:lnTo>
                  <a:lnTo>
                    <a:pt x="45545" y="14142"/>
                  </a:lnTo>
                  <a:lnTo>
                    <a:pt x="38028" y="23664"/>
                  </a:lnTo>
                  <a:lnTo>
                    <a:pt x="29675" y="47416"/>
                  </a:lnTo>
                  <a:lnTo>
                    <a:pt x="33489" y="72553"/>
                  </a:lnTo>
                  <a:lnTo>
                    <a:pt x="38457" y="85183"/>
                  </a:lnTo>
                  <a:lnTo>
                    <a:pt x="68439" y="104861"/>
                  </a:lnTo>
                  <a:lnTo>
                    <a:pt x="115863" y="117840"/>
                  </a:lnTo>
                  <a:lnTo>
                    <a:pt x="146290" y="120314"/>
                  </a:lnTo>
                  <a:lnTo>
                    <a:pt x="179274" y="121257"/>
                  </a:lnTo>
                  <a:lnTo>
                    <a:pt x="245244" y="12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190">
              <a:extLst>
                <a:ext uri="{FF2B5EF4-FFF2-40B4-BE49-F238E27FC236}">
                  <a16:creationId xmlns:a16="http://schemas.microsoft.com/office/drawing/2014/main" xmlns="" id="{59CC4FF4-8D51-4703-9DCA-E58AB22D4A6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737999" y="5638346"/>
              <a:ext cx="190102" cy="245035"/>
            </a:xfrm>
            <a:custGeom>
              <a:avLst/>
              <a:gdLst/>
              <a:ahLst/>
              <a:cxnLst/>
              <a:rect l="0" t="0" r="0" b="0"/>
              <a:pathLst>
                <a:path w="190102" h="245035">
                  <a:moveTo>
                    <a:pt x="132951" y="57604"/>
                  </a:moveTo>
                  <a:lnTo>
                    <a:pt x="132951" y="57604"/>
                  </a:lnTo>
                  <a:lnTo>
                    <a:pt x="115274" y="39928"/>
                  </a:lnTo>
                  <a:lnTo>
                    <a:pt x="103456" y="35638"/>
                  </a:lnTo>
                  <a:lnTo>
                    <a:pt x="96355" y="34493"/>
                  </a:lnTo>
                  <a:lnTo>
                    <a:pt x="80939" y="36984"/>
                  </a:lnTo>
                  <a:lnTo>
                    <a:pt x="72876" y="39624"/>
                  </a:lnTo>
                  <a:lnTo>
                    <a:pt x="48046" y="60195"/>
                  </a:lnTo>
                  <a:lnTo>
                    <a:pt x="22813" y="95374"/>
                  </a:lnTo>
                  <a:lnTo>
                    <a:pt x="4205" y="140448"/>
                  </a:lnTo>
                  <a:lnTo>
                    <a:pt x="0" y="172975"/>
                  </a:lnTo>
                  <a:lnTo>
                    <a:pt x="2600" y="203424"/>
                  </a:lnTo>
                  <a:lnTo>
                    <a:pt x="13165" y="226365"/>
                  </a:lnTo>
                  <a:lnTo>
                    <a:pt x="31030" y="240323"/>
                  </a:lnTo>
                  <a:lnTo>
                    <a:pt x="41719" y="245034"/>
                  </a:lnTo>
                  <a:lnTo>
                    <a:pt x="64887" y="244623"/>
                  </a:lnTo>
                  <a:lnTo>
                    <a:pt x="89999" y="235268"/>
                  </a:lnTo>
                  <a:lnTo>
                    <a:pt x="117624" y="216999"/>
                  </a:lnTo>
                  <a:lnTo>
                    <a:pt x="150831" y="172801"/>
                  </a:lnTo>
                  <a:lnTo>
                    <a:pt x="162065" y="133967"/>
                  </a:lnTo>
                  <a:lnTo>
                    <a:pt x="166352" y="92954"/>
                  </a:lnTo>
                  <a:lnTo>
                    <a:pt x="165904" y="55911"/>
                  </a:lnTo>
                  <a:lnTo>
                    <a:pt x="160565" y="40954"/>
                  </a:lnTo>
                  <a:lnTo>
                    <a:pt x="141461" y="16808"/>
                  </a:lnTo>
                  <a:lnTo>
                    <a:pt x="114626" y="4194"/>
                  </a:lnTo>
                  <a:lnTo>
                    <a:pt x="85295" y="0"/>
                  </a:lnTo>
                  <a:lnTo>
                    <a:pt x="58149" y="2840"/>
                  </a:lnTo>
                  <a:lnTo>
                    <a:pt x="47099" y="8393"/>
                  </a:lnTo>
                  <a:lnTo>
                    <a:pt x="29177" y="25855"/>
                  </a:lnTo>
                  <a:lnTo>
                    <a:pt x="19801" y="45845"/>
                  </a:lnTo>
                  <a:lnTo>
                    <a:pt x="17301" y="56115"/>
                  </a:lnTo>
                  <a:lnTo>
                    <a:pt x="20166" y="75052"/>
                  </a:lnTo>
                  <a:lnTo>
                    <a:pt x="23895" y="84053"/>
                  </a:lnTo>
                  <a:lnTo>
                    <a:pt x="41207" y="99698"/>
                  </a:lnTo>
                  <a:lnTo>
                    <a:pt x="52739" y="106834"/>
                  </a:lnTo>
                  <a:lnTo>
                    <a:pt x="99306" y="116876"/>
                  </a:lnTo>
                  <a:lnTo>
                    <a:pt x="134931" y="117343"/>
                  </a:lnTo>
                  <a:lnTo>
                    <a:pt x="190101" y="114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191">
              <a:extLst>
                <a:ext uri="{FF2B5EF4-FFF2-40B4-BE49-F238E27FC236}">
                  <a16:creationId xmlns:a16="http://schemas.microsoft.com/office/drawing/2014/main" xmlns="" id="{11E746B4-0AE9-4E2F-BE8E-B5770D0E90B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670441" y="5411942"/>
              <a:ext cx="435460" cy="17309"/>
            </a:xfrm>
            <a:custGeom>
              <a:avLst/>
              <a:gdLst/>
              <a:ahLst/>
              <a:cxnLst/>
              <a:rect l="0" t="0" r="0" b="0"/>
              <a:pathLst>
                <a:path w="435460" h="17309">
                  <a:moveTo>
                    <a:pt x="3659" y="4608"/>
                  </a:moveTo>
                  <a:lnTo>
                    <a:pt x="3659" y="4608"/>
                  </a:lnTo>
                  <a:lnTo>
                    <a:pt x="288" y="7979"/>
                  </a:lnTo>
                  <a:lnTo>
                    <a:pt x="0" y="8972"/>
                  </a:lnTo>
                  <a:lnTo>
                    <a:pt x="515" y="9634"/>
                  </a:lnTo>
                  <a:lnTo>
                    <a:pt x="1561" y="10075"/>
                  </a:lnTo>
                  <a:lnTo>
                    <a:pt x="30005" y="10697"/>
                  </a:lnTo>
                  <a:lnTo>
                    <a:pt x="77457" y="7078"/>
                  </a:lnTo>
                  <a:lnTo>
                    <a:pt x="107891" y="4138"/>
                  </a:lnTo>
                  <a:lnTo>
                    <a:pt x="144408" y="2178"/>
                  </a:lnTo>
                  <a:lnTo>
                    <a:pt x="184979" y="871"/>
                  </a:lnTo>
                  <a:lnTo>
                    <a:pt x="228256" y="0"/>
                  </a:lnTo>
                  <a:lnTo>
                    <a:pt x="270513" y="1536"/>
                  </a:lnTo>
                  <a:lnTo>
                    <a:pt x="312090" y="4677"/>
                  </a:lnTo>
                  <a:lnTo>
                    <a:pt x="353213" y="8887"/>
                  </a:lnTo>
                  <a:lnTo>
                    <a:pt x="435459" y="17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192">
              <a:extLst>
                <a:ext uri="{FF2B5EF4-FFF2-40B4-BE49-F238E27FC236}">
                  <a16:creationId xmlns:a16="http://schemas.microsoft.com/office/drawing/2014/main" xmlns="" id="{D6796B36-BB4B-4996-B28B-B32F5DC75E7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809272" y="5124450"/>
              <a:ext cx="36279" cy="215901"/>
            </a:xfrm>
            <a:custGeom>
              <a:avLst/>
              <a:gdLst/>
              <a:ahLst/>
              <a:cxnLst/>
              <a:rect l="0" t="0" r="0" b="0"/>
              <a:pathLst>
                <a:path w="36279" h="215901">
                  <a:moveTo>
                    <a:pt x="36278" y="0"/>
                  </a:moveTo>
                  <a:lnTo>
                    <a:pt x="36278" y="0"/>
                  </a:lnTo>
                  <a:lnTo>
                    <a:pt x="29535" y="0"/>
                  </a:lnTo>
                  <a:lnTo>
                    <a:pt x="20582" y="7526"/>
                  </a:lnTo>
                  <a:lnTo>
                    <a:pt x="15229" y="13484"/>
                  </a:lnTo>
                  <a:lnTo>
                    <a:pt x="4327" y="42095"/>
                  </a:lnTo>
                  <a:lnTo>
                    <a:pt x="0" y="84125"/>
                  </a:lnTo>
                  <a:lnTo>
                    <a:pt x="869" y="115941"/>
                  </a:lnTo>
                  <a:lnTo>
                    <a:pt x="3607" y="148896"/>
                  </a:lnTo>
                  <a:lnTo>
                    <a:pt x="8410" y="193538"/>
                  </a:lnTo>
                  <a:lnTo>
                    <a:pt x="1087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596">
            <a:extLst>
              <a:ext uri="{FF2B5EF4-FFF2-40B4-BE49-F238E27FC236}">
                <a16:creationId xmlns:a16="http://schemas.microsoft.com/office/drawing/2014/main" xmlns="" id="{75C28504-88AB-47FA-8F33-CCFBC23DE5BA}"/>
              </a:ext>
            </a:extLst>
          </p:cNvPr>
          <p:cNvGrpSpPr/>
          <p:nvPr/>
        </p:nvGrpSpPr>
        <p:grpSpPr>
          <a:xfrm>
            <a:off x="8193774" y="4945928"/>
            <a:ext cx="232677" cy="1100675"/>
            <a:chOff x="8193774" y="4945928"/>
            <a:chExt cx="232677" cy="1100675"/>
          </a:xfrm>
        </p:grpSpPr>
        <p:sp>
          <p:nvSpPr>
            <p:cNvPr id="154" name="SMARTInkShape-4193">
              <a:extLst>
                <a:ext uri="{FF2B5EF4-FFF2-40B4-BE49-F238E27FC236}">
                  <a16:creationId xmlns:a16="http://schemas.microsoft.com/office/drawing/2014/main" xmlns="" id="{4A02737C-E932-47A5-9DD9-94E9FE84EE5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193774" y="4945928"/>
              <a:ext cx="183648" cy="104427"/>
            </a:xfrm>
            <a:custGeom>
              <a:avLst/>
              <a:gdLst/>
              <a:ahLst/>
              <a:cxnLst/>
              <a:rect l="0" t="0" r="0" b="0"/>
              <a:pathLst>
                <a:path w="183648" h="104427">
                  <a:moveTo>
                    <a:pt x="99326" y="51522"/>
                  </a:moveTo>
                  <a:lnTo>
                    <a:pt x="99326" y="51522"/>
                  </a:lnTo>
                  <a:lnTo>
                    <a:pt x="99326" y="47864"/>
                  </a:lnTo>
                  <a:lnTo>
                    <a:pt x="99326" y="49426"/>
                  </a:lnTo>
                  <a:lnTo>
                    <a:pt x="95955" y="57643"/>
                  </a:lnTo>
                  <a:lnTo>
                    <a:pt x="83746" y="72386"/>
                  </a:lnTo>
                  <a:lnTo>
                    <a:pt x="56292" y="90555"/>
                  </a:lnTo>
                  <a:lnTo>
                    <a:pt x="42805" y="96622"/>
                  </a:lnTo>
                  <a:lnTo>
                    <a:pt x="27875" y="96026"/>
                  </a:lnTo>
                  <a:lnTo>
                    <a:pt x="19941" y="93891"/>
                  </a:lnTo>
                  <a:lnTo>
                    <a:pt x="13947" y="88940"/>
                  </a:lnTo>
                  <a:lnTo>
                    <a:pt x="5405" y="74031"/>
                  </a:lnTo>
                  <a:lnTo>
                    <a:pt x="0" y="42434"/>
                  </a:lnTo>
                  <a:lnTo>
                    <a:pt x="2499" y="24198"/>
                  </a:lnTo>
                  <a:lnTo>
                    <a:pt x="8315" y="10450"/>
                  </a:lnTo>
                  <a:lnTo>
                    <a:pt x="15602" y="1989"/>
                  </a:lnTo>
                  <a:lnTo>
                    <a:pt x="19521" y="155"/>
                  </a:lnTo>
                  <a:lnTo>
                    <a:pt x="27639" y="0"/>
                  </a:lnTo>
                  <a:lnTo>
                    <a:pt x="46883" y="13992"/>
                  </a:lnTo>
                  <a:lnTo>
                    <a:pt x="82329" y="52732"/>
                  </a:lnTo>
                  <a:lnTo>
                    <a:pt x="121181" y="94319"/>
                  </a:lnTo>
                  <a:lnTo>
                    <a:pt x="133969" y="102293"/>
                  </a:lnTo>
                  <a:lnTo>
                    <a:pt x="139355" y="104420"/>
                  </a:lnTo>
                  <a:lnTo>
                    <a:pt x="145062" y="104426"/>
                  </a:lnTo>
                  <a:lnTo>
                    <a:pt x="157048" y="100671"/>
                  </a:lnTo>
                  <a:lnTo>
                    <a:pt x="167548" y="88652"/>
                  </a:lnTo>
                  <a:lnTo>
                    <a:pt x="179513" y="62053"/>
                  </a:lnTo>
                  <a:lnTo>
                    <a:pt x="183647" y="43503"/>
                  </a:lnTo>
                  <a:lnTo>
                    <a:pt x="183133" y="28202"/>
                  </a:lnTo>
                  <a:lnTo>
                    <a:pt x="179892" y="21865"/>
                  </a:lnTo>
                  <a:lnTo>
                    <a:pt x="168764" y="11059"/>
                  </a:lnTo>
                  <a:lnTo>
                    <a:pt x="152530" y="5316"/>
                  </a:lnTo>
                  <a:lnTo>
                    <a:pt x="143261" y="3785"/>
                  </a:lnTo>
                  <a:lnTo>
                    <a:pt x="123556" y="7728"/>
                  </a:lnTo>
                  <a:lnTo>
                    <a:pt x="96392" y="21848"/>
                  </a:lnTo>
                  <a:lnTo>
                    <a:pt x="73926" y="38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194">
              <a:extLst>
                <a:ext uri="{FF2B5EF4-FFF2-40B4-BE49-F238E27FC236}">
                  <a16:creationId xmlns:a16="http://schemas.microsoft.com/office/drawing/2014/main" xmlns="" id="{38DE8F5A-F6F1-475A-81C3-D02A42DFE9E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198732" y="5859396"/>
              <a:ext cx="227719" cy="187207"/>
            </a:xfrm>
            <a:custGeom>
              <a:avLst/>
              <a:gdLst/>
              <a:ahLst/>
              <a:cxnLst/>
              <a:rect l="0" t="0" r="0" b="0"/>
              <a:pathLst>
                <a:path w="227719" h="187207">
                  <a:moveTo>
                    <a:pt x="5468" y="128654"/>
                  </a:moveTo>
                  <a:lnTo>
                    <a:pt x="5468" y="128654"/>
                  </a:lnTo>
                  <a:lnTo>
                    <a:pt x="0" y="123187"/>
                  </a:lnTo>
                  <a:lnTo>
                    <a:pt x="10136" y="165959"/>
                  </a:lnTo>
                  <a:lnTo>
                    <a:pt x="10365" y="177690"/>
                  </a:lnTo>
                  <a:lnTo>
                    <a:pt x="8114" y="185256"/>
                  </a:lnTo>
                  <a:lnTo>
                    <a:pt x="6526" y="186849"/>
                  </a:lnTo>
                  <a:lnTo>
                    <a:pt x="4763" y="187206"/>
                  </a:lnTo>
                  <a:lnTo>
                    <a:pt x="2881" y="186739"/>
                  </a:lnTo>
                  <a:lnTo>
                    <a:pt x="791" y="178693"/>
                  </a:lnTo>
                  <a:lnTo>
                    <a:pt x="233" y="172597"/>
                  </a:lnTo>
                  <a:lnTo>
                    <a:pt x="18911" y="125915"/>
                  </a:lnTo>
                  <a:lnTo>
                    <a:pt x="31198" y="92864"/>
                  </a:lnTo>
                  <a:lnTo>
                    <a:pt x="56757" y="48670"/>
                  </a:lnTo>
                  <a:lnTo>
                    <a:pt x="84807" y="4283"/>
                  </a:lnTo>
                  <a:lnTo>
                    <a:pt x="87995" y="1290"/>
                  </a:lnTo>
                  <a:lnTo>
                    <a:pt x="91529" y="0"/>
                  </a:lnTo>
                  <a:lnTo>
                    <a:pt x="99221" y="448"/>
                  </a:lnTo>
                  <a:lnTo>
                    <a:pt x="102543" y="4378"/>
                  </a:lnTo>
                  <a:lnTo>
                    <a:pt x="108114" y="18151"/>
                  </a:lnTo>
                  <a:lnTo>
                    <a:pt x="112720" y="60288"/>
                  </a:lnTo>
                  <a:lnTo>
                    <a:pt x="113813" y="70752"/>
                  </a:lnTo>
                  <a:lnTo>
                    <a:pt x="116651" y="77756"/>
                  </a:lnTo>
                  <a:lnTo>
                    <a:pt x="119807" y="78493"/>
                  </a:lnTo>
                  <a:lnTo>
                    <a:pt x="128957" y="75551"/>
                  </a:lnTo>
                  <a:lnTo>
                    <a:pt x="170175" y="53196"/>
                  </a:lnTo>
                  <a:lnTo>
                    <a:pt x="194244" y="42410"/>
                  </a:lnTo>
                  <a:lnTo>
                    <a:pt x="197641" y="42936"/>
                  </a:lnTo>
                  <a:lnTo>
                    <a:pt x="200611" y="44697"/>
                  </a:lnTo>
                  <a:lnTo>
                    <a:pt x="203296" y="47284"/>
                  </a:lnTo>
                  <a:lnTo>
                    <a:pt x="206281" y="59562"/>
                  </a:lnTo>
                  <a:lnTo>
                    <a:pt x="211567" y="99564"/>
                  </a:lnTo>
                  <a:lnTo>
                    <a:pt x="227718" y="147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195">
              <a:extLst>
                <a:ext uri="{FF2B5EF4-FFF2-40B4-BE49-F238E27FC236}">
                  <a16:creationId xmlns:a16="http://schemas.microsoft.com/office/drawing/2014/main" xmlns="" id="{2100CC30-449D-4BDE-BC6B-40CB825911F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253837" y="5149127"/>
              <a:ext cx="128164" cy="611562"/>
            </a:xfrm>
            <a:custGeom>
              <a:avLst/>
              <a:gdLst/>
              <a:ahLst/>
              <a:cxnLst/>
              <a:rect l="0" t="0" r="0" b="0"/>
              <a:pathLst>
                <a:path w="128164" h="611562">
                  <a:moveTo>
                    <a:pt x="128163" y="19773"/>
                  </a:moveTo>
                  <a:lnTo>
                    <a:pt x="128163" y="19773"/>
                  </a:lnTo>
                  <a:lnTo>
                    <a:pt x="124792" y="9660"/>
                  </a:lnTo>
                  <a:lnTo>
                    <a:pt x="120977" y="5975"/>
                  </a:lnTo>
                  <a:lnTo>
                    <a:pt x="109212" y="0"/>
                  </a:lnTo>
                  <a:lnTo>
                    <a:pt x="90813" y="637"/>
                  </a:lnTo>
                  <a:lnTo>
                    <a:pt x="79980" y="2783"/>
                  </a:lnTo>
                  <a:lnTo>
                    <a:pt x="44506" y="26027"/>
                  </a:lnTo>
                  <a:lnTo>
                    <a:pt x="13927" y="73210"/>
                  </a:lnTo>
                  <a:lnTo>
                    <a:pt x="3307" y="117371"/>
                  </a:lnTo>
                  <a:lnTo>
                    <a:pt x="476" y="141988"/>
                  </a:lnTo>
                  <a:lnTo>
                    <a:pt x="0" y="168278"/>
                  </a:lnTo>
                  <a:lnTo>
                    <a:pt x="1093" y="195682"/>
                  </a:lnTo>
                  <a:lnTo>
                    <a:pt x="3233" y="223830"/>
                  </a:lnTo>
                  <a:lnTo>
                    <a:pt x="8187" y="252471"/>
                  </a:lnTo>
                  <a:lnTo>
                    <a:pt x="15018" y="281444"/>
                  </a:lnTo>
                  <a:lnTo>
                    <a:pt x="23100" y="310637"/>
                  </a:lnTo>
                  <a:lnTo>
                    <a:pt x="32721" y="339977"/>
                  </a:lnTo>
                  <a:lnTo>
                    <a:pt x="43368" y="369414"/>
                  </a:lnTo>
                  <a:lnTo>
                    <a:pt x="54700" y="398917"/>
                  </a:lnTo>
                  <a:lnTo>
                    <a:pt x="63665" y="427052"/>
                  </a:lnTo>
                  <a:lnTo>
                    <a:pt x="71053" y="454276"/>
                  </a:lnTo>
                  <a:lnTo>
                    <a:pt x="77389" y="480891"/>
                  </a:lnTo>
                  <a:lnTo>
                    <a:pt x="80667" y="527399"/>
                  </a:lnTo>
                  <a:lnTo>
                    <a:pt x="76010" y="565707"/>
                  </a:lnTo>
                  <a:lnTo>
                    <a:pt x="64532" y="592140"/>
                  </a:lnTo>
                  <a:lnTo>
                    <a:pt x="51905" y="605769"/>
                  </a:lnTo>
                  <a:lnTo>
                    <a:pt x="45574" y="609404"/>
                  </a:lnTo>
                  <a:lnTo>
                    <a:pt x="32896" y="611561"/>
                  </a:lnTo>
                  <a:lnTo>
                    <a:pt x="26552" y="611149"/>
                  </a:lnTo>
                  <a:lnTo>
                    <a:pt x="15740" y="606927"/>
                  </a:lnTo>
                  <a:lnTo>
                    <a:pt x="1163" y="597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597">
            <a:extLst>
              <a:ext uri="{FF2B5EF4-FFF2-40B4-BE49-F238E27FC236}">
                <a16:creationId xmlns:a16="http://schemas.microsoft.com/office/drawing/2014/main" xmlns="" id="{BAE45F72-F744-4175-BC91-13D5F8DE9F48}"/>
              </a:ext>
            </a:extLst>
          </p:cNvPr>
          <p:cNvGrpSpPr/>
          <p:nvPr/>
        </p:nvGrpSpPr>
        <p:grpSpPr>
          <a:xfrm>
            <a:off x="7143783" y="5193700"/>
            <a:ext cx="749268" cy="452287"/>
            <a:chOff x="7143783" y="5193700"/>
            <a:chExt cx="749268" cy="452287"/>
          </a:xfrm>
        </p:grpSpPr>
        <p:sp>
          <p:nvSpPr>
            <p:cNvPr id="158" name="SMARTInkShape-4196">
              <a:extLst>
                <a:ext uri="{FF2B5EF4-FFF2-40B4-BE49-F238E27FC236}">
                  <a16:creationId xmlns:a16="http://schemas.microsoft.com/office/drawing/2014/main" xmlns="" id="{DBBAD362-97EE-450D-87B8-DE9276DABC1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760843" y="5193700"/>
              <a:ext cx="132208" cy="95708"/>
            </a:xfrm>
            <a:custGeom>
              <a:avLst/>
              <a:gdLst/>
              <a:ahLst/>
              <a:cxnLst/>
              <a:rect l="0" t="0" r="0" b="0"/>
              <a:pathLst>
                <a:path w="132208" h="95708">
                  <a:moveTo>
                    <a:pt x="11557" y="38700"/>
                  </a:moveTo>
                  <a:lnTo>
                    <a:pt x="11557" y="38700"/>
                  </a:lnTo>
                  <a:lnTo>
                    <a:pt x="8186" y="74053"/>
                  </a:lnTo>
                  <a:lnTo>
                    <a:pt x="1431" y="94471"/>
                  </a:lnTo>
                  <a:lnTo>
                    <a:pt x="573" y="95636"/>
                  </a:lnTo>
                  <a:lnTo>
                    <a:pt x="0" y="95707"/>
                  </a:lnTo>
                  <a:lnTo>
                    <a:pt x="2567" y="85694"/>
                  </a:lnTo>
                  <a:lnTo>
                    <a:pt x="25582" y="43433"/>
                  </a:lnTo>
                  <a:lnTo>
                    <a:pt x="43699" y="18466"/>
                  </a:lnTo>
                  <a:lnTo>
                    <a:pt x="56886" y="7835"/>
                  </a:lnTo>
                  <a:lnTo>
                    <a:pt x="72156" y="758"/>
                  </a:lnTo>
                  <a:lnTo>
                    <a:pt x="79471" y="0"/>
                  </a:lnTo>
                  <a:lnTo>
                    <a:pt x="93247" y="2920"/>
                  </a:lnTo>
                  <a:lnTo>
                    <a:pt x="106424" y="12685"/>
                  </a:lnTo>
                  <a:lnTo>
                    <a:pt x="117926" y="27138"/>
                  </a:lnTo>
                  <a:lnTo>
                    <a:pt x="132207" y="64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197">
              <a:extLst>
                <a:ext uri="{FF2B5EF4-FFF2-40B4-BE49-F238E27FC236}">
                  <a16:creationId xmlns:a16="http://schemas.microsoft.com/office/drawing/2014/main" xmlns="" id="{BD257299-2B57-4A61-B935-893BC7C07DF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499379" y="5389430"/>
              <a:ext cx="258662" cy="248354"/>
            </a:xfrm>
            <a:custGeom>
              <a:avLst/>
              <a:gdLst/>
              <a:ahLst/>
              <a:cxnLst/>
              <a:rect l="0" t="0" r="0" b="0"/>
              <a:pathLst>
                <a:path w="258662" h="248354">
                  <a:moveTo>
                    <a:pt x="12671" y="96970"/>
                  </a:moveTo>
                  <a:lnTo>
                    <a:pt x="12671" y="96970"/>
                  </a:lnTo>
                  <a:lnTo>
                    <a:pt x="5763" y="116429"/>
                  </a:lnTo>
                  <a:lnTo>
                    <a:pt x="1114" y="156709"/>
                  </a:lnTo>
                  <a:lnTo>
                    <a:pt x="310" y="196358"/>
                  </a:lnTo>
                  <a:lnTo>
                    <a:pt x="16" y="242318"/>
                  </a:lnTo>
                  <a:lnTo>
                    <a:pt x="0" y="246786"/>
                  </a:lnTo>
                  <a:lnTo>
                    <a:pt x="697" y="248353"/>
                  </a:lnTo>
                  <a:lnTo>
                    <a:pt x="1865" y="247986"/>
                  </a:lnTo>
                  <a:lnTo>
                    <a:pt x="3351" y="246331"/>
                  </a:lnTo>
                  <a:lnTo>
                    <a:pt x="6440" y="210435"/>
                  </a:lnTo>
                  <a:lnTo>
                    <a:pt x="9431" y="176797"/>
                  </a:lnTo>
                  <a:lnTo>
                    <a:pt x="13113" y="134565"/>
                  </a:lnTo>
                  <a:lnTo>
                    <a:pt x="17807" y="91101"/>
                  </a:lnTo>
                  <a:lnTo>
                    <a:pt x="24597" y="55321"/>
                  </a:lnTo>
                  <a:lnTo>
                    <a:pt x="35383" y="15208"/>
                  </a:lnTo>
                  <a:lnTo>
                    <a:pt x="37690" y="12123"/>
                  </a:lnTo>
                  <a:lnTo>
                    <a:pt x="39934" y="10772"/>
                  </a:lnTo>
                  <a:lnTo>
                    <a:pt x="42840" y="11988"/>
                  </a:lnTo>
                  <a:lnTo>
                    <a:pt x="49834" y="18983"/>
                  </a:lnTo>
                  <a:lnTo>
                    <a:pt x="71858" y="60586"/>
                  </a:lnTo>
                  <a:lnTo>
                    <a:pt x="84132" y="77977"/>
                  </a:lnTo>
                  <a:lnTo>
                    <a:pt x="98994" y="88058"/>
                  </a:lnTo>
                  <a:lnTo>
                    <a:pt x="106908" y="89617"/>
                  </a:lnTo>
                  <a:lnTo>
                    <a:pt x="123228" y="87586"/>
                  </a:lnTo>
                  <a:lnTo>
                    <a:pt x="139889" y="76337"/>
                  </a:lnTo>
                  <a:lnTo>
                    <a:pt x="176951" y="36998"/>
                  </a:lnTo>
                  <a:lnTo>
                    <a:pt x="207399" y="5788"/>
                  </a:lnTo>
                  <a:lnTo>
                    <a:pt x="218220" y="0"/>
                  </a:lnTo>
                  <a:lnTo>
                    <a:pt x="223081" y="574"/>
                  </a:lnTo>
                  <a:lnTo>
                    <a:pt x="232246" y="6855"/>
                  </a:lnTo>
                  <a:lnTo>
                    <a:pt x="245339" y="35775"/>
                  </a:lnTo>
                  <a:lnTo>
                    <a:pt x="251413" y="78995"/>
                  </a:lnTo>
                  <a:lnTo>
                    <a:pt x="254715" y="111088"/>
                  </a:lnTo>
                  <a:lnTo>
                    <a:pt x="258661" y="157127"/>
                  </a:lnTo>
                  <a:lnTo>
                    <a:pt x="256621" y="200497"/>
                  </a:lnTo>
                  <a:lnTo>
                    <a:pt x="253971" y="21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198">
              <a:extLst>
                <a:ext uri="{FF2B5EF4-FFF2-40B4-BE49-F238E27FC236}">
                  <a16:creationId xmlns:a16="http://schemas.microsoft.com/office/drawing/2014/main" xmlns="" id="{48790FBA-BB63-42FB-9DF0-077C3CAB8B9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397750" y="55943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199">
              <a:extLst>
                <a:ext uri="{FF2B5EF4-FFF2-40B4-BE49-F238E27FC236}">
                  <a16:creationId xmlns:a16="http://schemas.microsoft.com/office/drawing/2014/main" xmlns="" id="{B5466288-9128-4200-9E34-3D04139D1C2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143783" y="5493374"/>
              <a:ext cx="127466" cy="152613"/>
            </a:xfrm>
            <a:custGeom>
              <a:avLst/>
              <a:gdLst/>
              <a:ahLst/>
              <a:cxnLst/>
              <a:rect l="0" t="0" r="0" b="0"/>
              <a:pathLst>
                <a:path w="127466" h="152613">
                  <a:moveTo>
                    <a:pt x="25367" y="56526"/>
                  </a:moveTo>
                  <a:lnTo>
                    <a:pt x="25367" y="56526"/>
                  </a:lnTo>
                  <a:lnTo>
                    <a:pt x="18625" y="56526"/>
                  </a:lnTo>
                  <a:lnTo>
                    <a:pt x="15933" y="57937"/>
                  </a:lnTo>
                  <a:lnTo>
                    <a:pt x="11062" y="63268"/>
                  </a:lnTo>
                  <a:lnTo>
                    <a:pt x="4352" y="80944"/>
                  </a:lnTo>
                  <a:lnTo>
                    <a:pt x="544" y="125481"/>
                  </a:lnTo>
                  <a:lnTo>
                    <a:pt x="18" y="152612"/>
                  </a:lnTo>
                  <a:lnTo>
                    <a:pt x="0" y="152333"/>
                  </a:lnTo>
                  <a:lnTo>
                    <a:pt x="8759" y="115430"/>
                  </a:lnTo>
                  <a:lnTo>
                    <a:pt x="21623" y="76800"/>
                  </a:lnTo>
                  <a:lnTo>
                    <a:pt x="40720" y="37133"/>
                  </a:lnTo>
                  <a:lnTo>
                    <a:pt x="56179" y="18273"/>
                  </a:lnTo>
                  <a:lnTo>
                    <a:pt x="72457" y="5188"/>
                  </a:lnTo>
                  <a:lnTo>
                    <a:pt x="87216" y="314"/>
                  </a:lnTo>
                  <a:lnTo>
                    <a:pt x="94117" y="0"/>
                  </a:lnTo>
                  <a:lnTo>
                    <a:pt x="100128" y="3320"/>
                  </a:lnTo>
                  <a:lnTo>
                    <a:pt x="110570" y="16416"/>
                  </a:lnTo>
                  <a:lnTo>
                    <a:pt x="124382" y="43623"/>
                  </a:lnTo>
                  <a:lnTo>
                    <a:pt x="127465" y="65608"/>
                  </a:lnTo>
                  <a:lnTo>
                    <a:pt x="123694" y="107474"/>
                  </a:lnTo>
                  <a:lnTo>
                    <a:pt x="120617" y="126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598">
            <a:extLst>
              <a:ext uri="{FF2B5EF4-FFF2-40B4-BE49-F238E27FC236}">
                <a16:creationId xmlns:a16="http://schemas.microsoft.com/office/drawing/2014/main" xmlns="" id="{AFDA9BD0-8E0A-49F5-8926-0B909C48FCA9}"/>
              </a:ext>
            </a:extLst>
          </p:cNvPr>
          <p:cNvGrpSpPr/>
          <p:nvPr/>
        </p:nvGrpSpPr>
        <p:grpSpPr>
          <a:xfrm>
            <a:off x="6556179" y="5568950"/>
            <a:ext cx="174822" cy="101601"/>
            <a:chOff x="6556179" y="5568950"/>
            <a:chExt cx="174822" cy="101601"/>
          </a:xfrm>
        </p:grpSpPr>
        <p:sp>
          <p:nvSpPr>
            <p:cNvPr id="163" name="SMARTInkShape-4200">
              <a:extLst>
                <a:ext uri="{FF2B5EF4-FFF2-40B4-BE49-F238E27FC236}">
                  <a16:creationId xmlns:a16="http://schemas.microsoft.com/office/drawing/2014/main" xmlns="" id="{CC65556B-7CCC-4517-B489-59BBEBA1404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610350" y="56515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5356" y="13275"/>
                  </a:lnTo>
                  <a:lnTo>
                    <a:pt x="76627" y="684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201">
              <a:extLst>
                <a:ext uri="{FF2B5EF4-FFF2-40B4-BE49-F238E27FC236}">
                  <a16:creationId xmlns:a16="http://schemas.microsoft.com/office/drawing/2014/main" xmlns="" id="{DCA06616-CCB4-4FB7-92D8-630C29C3FE7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556179" y="5568950"/>
              <a:ext cx="155772" cy="25401"/>
            </a:xfrm>
            <a:custGeom>
              <a:avLst/>
              <a:gdLst/>
              <a:ahLst/>
              <a:cxnLst/>
              <a:rect l="0" t="0" r="0" b="0"/>
              <a:pathLst>
                <a:path w="1557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11388" y="18658"/>
                  </a:lnTo>
                  <a:lnTo>
                    <a:pt x="49491" y="7724"/>
                  </a:lnTo>
                  <a:lnTo>
                    <a:pt x="88780" y="3434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599">
            <a:extLst>
              <a:ext uri="{FF2B5EF4-FFF2-40B4-BE49-F238E27FC236}">
                <a16:creationId xmlns:a16="http://schemas.microsoft.com/office/drawing/2014/main" xmlns="" id="{F4537E37-19B5-4E3D-8803-9F26F631DB9B}"/>
              </a:ext>
            </a:extLst>
          </p:cNvPr>
          <p:cNvGrpSpPr/>
          <p:nvPr/>
        </p:nvGrpSpPr>
        <p:grpSpPr>
          <a:xfrm>
            <a:off x="5637330" y="5404724"/>
            <a:ext cx="452321" cy="369776"/>
            <a:chOff x="5637330" y="5404724"/>
            <a:chExt cx="452321" cy="369776"/>
          </a:xfrm>
        </p:grpSpPr>
        <p:sp>
          <p:nvSpPr>
            <p:cNvPr id="166" name="SMARTInkShape-4202">
              <a:extLst>
                <a:ext uri="{FF2B5EF4-FFF2-40B4-BE49-F238E27FC236}">
                  <a16:creationId xmlns:a16="http://schemas.microsoft.com/office/drawing/2014/main" xmlns="" id="{833709E7-5A8D-4C3C-815C-4494360DC45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912451" y="5447212"/>
              <a:ext cx="177200" cy="294692"/>
            </a:xfrm>
            <a:custGeom>
              <a:avLst/>
              <a:gdLst/>
              <a:ahLst/>
              <a:cxnLst/>
              <a:rect l="0" t="0" r="0" b="0"/>
              <a:pathLst>
                <a:path w="177200" h="294692">
                  <a:moveTo>
                    <a:pt x="120049" y="39188"/>
                  </a:moveTo>
                  <a:lnTo>
                    <a:pt x="120049" y="39188"/>
                  </a:lnTo>
                  <a:lnTo>
                    <a:pt x="106565" y="35817"/>
                  </a:lnTo>
                  <a:lnTo>
                    <a:pt x="92419" y="37925"/>
                  </a:lnTo>
                  <a:lnTo>
                    <a:pt x="84695" y="40464"/>
                  </a:lnTo>
                  <a:lnTo>
                    <a:pt x="56971" y="64261"/>
                  </a:lnTo>
                  <a:lnTo>
                    <a:pt x="26413" y="101493"/>
                  </a:lnTo>
                  <a:lnTo>
                    <a:pt x="11170" y="133201"/>
                  </a:lnTo>
                  <a:lnTo>
                    <a:pt x="1809" y="169872"/>
                  </a:lnTo>
                  <a:lnTo>
                    <a:pt x="0" y="212040"/>
                  </a:lnTo>
                  <a:lnTo>
                    <a:pt x="7192" y="247245"/>
                  </a:lnTo>
                  <a:lnTo>
                    <a:pt x="19090" y="274180"/>
                  </a:lnTo>
                  <a:lnTo>
                    <a:pt x="31433" y="290855"/>
                  </a:lnTo>
                  <a:lnTo>
                    <a:pt x="39806" y="294455"/>
                  </a:lnTo>
                  <a:lnTo>
                    <a:pt x="60396" y="294691"/>
                  </a:lnTo>
                  <a:lnTo>
                    <a:pt x="83659" y="284449"/>
                  </a:lnTo>
                  <a:lnTo>
                    <a:pt x="108107" y="265315"/>
                  </a:lnTo>
                  <a:lnTo>
                    <a:pt x="133086" y="235644"/>
                  </a:lnTo>
                  <a:lnTo>
                    <a:pt x="152656" y="193765"/>
                  </a:lnTo>
                  <a:lnTo>
                    <a:pt x="160836" y="169756"/>
                  </a:lnTo>
                  <a:lnTo>
                    <a:pt x="166996" y="143872"/>
                  </a:lnTo>
                  <a:lnTo>
                    <a:pt x="171808" y="116738"/>
                  </a:lnTo>
                  <a:lnTo>
                    <a:pt x="175722" y="88771"/>
                  </a:lnTo>
                  <a:lnTo>
                    <a:pt x="174426" y="46408"/>
                  </a:lnTo>
                  <a:lnTo>
                    <a:pt x="171116" y="29184"/>
                  </a:lnTo>
                  <a:lnTo>
                    <a:pt x="163971" y="16997"/>
                  </a:lnTo>
                  <a:lnTo>
                    <a:pt x="142862" y="1573"/>
                  </a:lnTo>
                  <a:lnTo>
                    <a:pt x="129613" y="0"/>
                  </a:lnTo>
                  <a:lnTo>
                    <a:pt x="99841" y="5778"/>
                  </a:lnTo>
                  <a:lnTo>
                    <a:pt x="87527" y="14093"/>
                  </a:lnTo>
                  <a:lnTo>
                    <a:pt x="68200" y="38383"/>
                  </a:lnTo>
                  <a:lnTo>
                    <a:pt x="60081" y="66112"/>
                  </a:lnTo>
                  <a:lnTo>
                    <a:pt x="58904" y="80420"/>
                  </a:lnTo>
                  <a:lnTo>
                    <a:pt x="68885" y="107607"/>
                  </a:lnTo>
                  <a:lnTo>
                    <a:pt x="77473" y="120785"/>
                  </a:lnTo>
                  <a:lnTo>
                    <a:pt x="111474" y="141069"/>
                  </a:lnTo>
                  <a:lnTo>
                    <a:pt x="177199" y="16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203">
              <a:extLst>
                <a:ext uri="{FF2B5EF4-FFF2-40B4-BE49-F238E27FC236}">
                  <a16:creationId xmlns:a16="http://schemas.microsoft.com/office/drawing/2014/main" xmlns="" id="{D7ABDE28-8056-41DA-B1B4-87A9F13A308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637330" y="5404724"/>
              <a:ext cx="140442" cy="369776"/>
            </a:xfrm>
            <a:custGeom>
              <a:avLst/>
              <a:gdLst/>
              <a:ahLst/>
              <a:cxnLst/>
              <a:rect l="0" t="0" r="0" b="0"/>
              <a:pathLst>
                <a:path w="140442" h="369776">
                  <a:moveTo>
                    <a:pt x="103070" y="284876"/>
                  </a:moveTo>
                  <a:lnTo>
                    <a:pt x="103070" y="284876"/>
                  </a:lnTo>
                  <a:lnTo>
                    <a:pt x="94232" y="252894"/>
                  </a:lnTo>
                  <a:lnTo>
                    <a:pt x="88322" y="244086"/>
                  </a:lnTo>
                  <a:lnTo>
                    <a:pt x="84772" y="240749"/>
                  </a:lnTo>
                  <a:lnTo>
                    <a:pt x="79583" y="239936"/>
                  </a:lnTo>
                  <a:lnTo>
                    <a:pt x="66290" y="242796"/>
                  </a:lnTo>
                  <a:lnTo>
                    <a:pt x="39569" y="262451"/>
                  </a:lnTo>
                  <a:lnTo>
                    <a:pt x="12680" y="297361"/>
                  </a:lnTo>
                  <a:lnTo>
                    <a:pt x="2925" y="322880"/>
                  </a:lnTo>
                  <a:lnTo>
                    <a:pt x="0" y="345511"/>
                  </a:lnTo>
                  <a:lnTo>
                    <a:pt x="3404" y="360273"/>
                  </a:lnTo>
                  <a:lnTo>
                    <a:pt x="6992" y="364774"/>
                  </a:lnTo>
                  <a:lnTo>
                    <a:pt x="16624" y="369775"/>
                  </a:lnTo>
                  <a:lnTo>
                    <a:pt x="23567" y="368287"/>
                  </a:lnTo>
                  <a:lnTo>
                    <a:pt x="40689" y="359107"/>
                  </a:lnTo>
                  <a:lnTo>
                    <a:pt x="70162" y="324587"/>
                  </a:lnTo>
                  <a:lnTo>
                    <a:pt x="90796" y="287003"/>
                  </a:lnTo>
                  <a:lnTo>
                    <a:pt x="110315" y="240666"/>
                  </a:lnTo>
                  <a:lnTo>
                    <a:pt x="118483" y="214480"/>
                  </a:lnTo>
                  <a:lnTo>
                    <a:pt x="126045" y="187146"/>
                  </a:lnTo>
                  <a:lnTo>
                    <a:pt x="131792" y="159750"/>
                  </a:lnTo>
                  <a:lnTo>
                    <a:pt x="136329" y="132314"/>
                  </a:lnTo>
                  <a:lnTo>
                    <a:pt x="140059" y="104851"/>
                  </a:lnTo>
                  <a:lnTo>
                    <a:pt x="140441" y="59286"/>
                  </a:lnTo>
                  <a:lnTo>
                    <a:pt x="135203" y="24453"/>
                  </a:lnTo>
                  <a:lnTo>
                    <a:pt x="125817" y="4268"/>
                  </a:lnTo>
                  <a:lnTo>
                    <a:pt x="118940" y="437"/>
                  </a:lnTo>
                  <a:lnTo>
                    <a:pt x="110828" y="0"/>
                  </a:lnTo>
                  <a:lnTo>
                    <a:pt x="101893" y="1825"/>
                  </a:lnTo>
                  <a:lnTo>
                    <a:pt x="94524" y="10804"/>
                  </a:lnTo>
                  <a:lnTo>
                    <a:pt x="82573" y="41475"/>
                  </a:lnTo>
                  <a:lnTo>
                    <a:pt x="78203" y="82860"/>
                  </a:lnTo>
                  <a:lnTo>
                    <a:pt x="79318" y="128063"/>
                  </a:lnTo>
                  <a:lnTo>
                    <a:pt x="84517" y="171672"/>
                  </a:lnTo>
                  <a:lnTo>
                    <a:pt x="93413" y="212690"/>
                  </a:lnTo>
                  <a:lnTo>
                    <a:pt x="105128" y="249266"/>
                  </a:lnTo>
                  <a:lnTo>
                    <a:pt x="134820" y="30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600">
            <a:extLst>
              <a:ext uri="{FF2B5EF4-FFF2-40B4-BE49-F238E27FC236}">
                <a16:creationId xmlns:a16="http://schemas.microsoft.com/office/drawing/2014/main" xmlns="" id="{8F25A610-9373-45B0-822A-747BC75BC2D5}"/>
              </a:ext>
            </a:extLst>
          </p:cNvPr>
          <p:cNvGrpSpPr/>
          <p:nvPr/>
        </p:nvGrpSpPr>
        <p:grpSpPr>
          <a:xfrm>
            <a:off x="4445000" y="5161160"/>
            <a:ext cx="939801" cy="1039278"/>
            <a:chOff x="4445000" y="5161160"/>
            <a:chExt cx="939801" cy="1039278"/>
          </a:xfrm>
        </p:grpSpPr>
        <p:sp>
          <p:nvSpPr>
            <p:cNvPr id="169" name="SMARTInkShape-4204">
              <a:extLst>
                <a:ext uri="{FF2B5EF4-FFF2-40B4-BE49-F238E27FC236}">
                  <a16:creationId xmlns:a16="http://schemas.microsoft.com/office/drawing/2014/main" xmlns="" id="{C5099B6D-8A86-4334-9883-1D6112A4D6B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756150" y="5581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205">
              <a:extLst>
                <a:ext uri="{FF2B5EF4-FFF2-40B4-BE49-F238E27FC236}">
                  <a16:creationId xmlns:a16="http://schemas.microsoft.com/office/drawing/2014/main" xmlns="" id="{E251B47C-9BC1-43F2-AA14-13CE90392FC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445000" y="5496596"/>
              <a:ext cx="173583" cy="166987"/>
            </a:xfrm>
            <a:custGeom>
              <a:avLst/>
              <a:gdLst/>
              <a:ahLst/>
              <a:cxnLst/>
              <a:rect l="0" t="0" r="0" b="0"/>
              <a:pathLst>
                <a:path w="173583" h="166987">
                  <a:moveTo>
                    <a:pt x="0" y="53304"/>
                  </a:moveTo>
                  <a:lnTo>
                    <a:pt x="0" y="53304"/>
                  </a:lnTo>
                  <a:lnTo>
                    <a:pt x="3371" y="49933"/>
                  </a:lnTo>
                  <a:lnTo>
                    <a:pt x="5026" y="46396"/>
                  </a:lnTo>
                  <a:lnTo>
                    <a:pt x="5467" y="44466"/>
                  </a:lnTo>
                  <a:lnTo>
                    <a:pt x="5761" y="43884"/>
                  </a:lnTo>
                  <a:lnTo>
                    <a:pt x="5957" y="44202"/>
                  </a:lnTo>
                  <a:lnTo>
                    <a:pt x="10699" y="89479"/>
                  </a:lnTo>
                  <a:lnTo>
                    <a:pt x="12305" y="129960"/>
                  </a:lnTo>
                  <a:lnTo>
                    <a:pt x="12677" y="166986"/>
                  </a:lnTo>
                  <a:lnTo>
                    <a:pt x="9322" y="153937"/>
                  </a:lnTo>
                  <a:lnTo>
                    <a:pt x="10601" y="118712"/>
                  </a:lnTo>
                  <a:lnTo>
                    <a:pt x="22191" y="75899"/>
                  </a:lnTo>
                  <a:lnTo>
                    <a:pt x="45776" y="28735"/>
                  </a:lnTo>
                  <a:lnTo>
                    <a:pt x="60797" y="12045"/>
                  </a:lnTo>
                  <a:lnTo>
                    <a:pt x="76880" y="3217"/>
                  </a:lnTo>
                  <a:lnTo>
                    <a:pt x="94141" y="0"/>
                  </a:lnTo>
                  <a:lnTo>
                    <a:pt x="113573" y="920"/>
                  </a:lnTo>
                  <a:lnTo>
                    <a:pt x="140974" y="12148"/>
                  </a:lnTo>
                  <a:lnTo>
                    <a:pt x="163595" y="32251"/>
                  </a:lnTo>
                  <a:lnTo>
                    <a:pt x="171486" y="49826"/>
                  </a:lnTo>
                  <a:lnTo>
                    <a:pt x="173582" y="68692"/>
                  </a:lnTo>
                  <a:lnTo>
                    <a:pt x="166830" y="94474"/>
                  </a:lnTo>
                  <a:lnTo>
                    <a:pt x="146050" y="135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206">
              <a:extLst>
                <a:ext uri="{FF2B5EF4-FFF2-40B4-BE49-F238E27FC236}">
                  <a16:creationId xmlns:a16="http://schemas.microsoft.com/office/drawing/2014/main" xmlns="" id="{7797C268-7052-41BA-B683-80597DF6967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378450" y="5734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207">
              <a:extLst>
                <a:ext uri="{FF2B5EF4-FFF2-40B4-BE49-F238E27FC236}">
                  <a16:creationId xmlns:a16="http://schemas.microsoft.com/office/drawing/2014/main" xmlns="" id="{EFE06C19-74A1-4A76-9843-60431332503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130800" y="58356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208">
              <a:extLst>
                <a:ext uri="{FF2B5EF4-FFF2-40B4-BE49-F238E27FC236}">
                  <a16:creationId xmlns:a16="http://schemas.microsoft.com/office/drawing/2014/main" xmlns="" id="{B938D095-18E9-4C44-8C73-BF8FF1641A4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006779" y="5854700"/>
              <a:ext cx="28772" cy="127001"/>
            </a:xfrm>
            <a:custGeom>
              <a:avLst/>
              <a:gdLst/>
              <a:ahLst/>
              <a:cxnLst/>
              <a:rect l="0" t="0" r="0" b="0"/>
              <a:pathLst>
                <a:path w="28772" h="1270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10002" y="51737"/>
                  </a:lnTo>
                  <a:lnTo>
                    <a:pt x="20341" y="96915"/>
                  </a:lnTo>
                  <a:lnTo>
                    <a:pt x="2877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209">
              <a:extLst>
                <a:ext uri="{FF2B5EF4-FFF2-40B4-BE49-F238E27FC236}">
                  <a16:creationId xmlns:a16="http://schemas.microsoft.com/office/drawing/2014/main" xmlns="" id="{18141B4B-92FD-4BBF-B60A-70B0BB2CA26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959350" y="5919668"/>
              <a:ext cx="82551" cy="11233"/>
            </a:xfrm>
            <a:custGeom>
              <a:avLst/>
              <a:gdLst/>
              <a:ahLst/>
              <a:cxnLst/>
              <a:rect l="0" t="0" r="0" b="0"/>
              <a:pathLst>
                <a:path w="82551" h="11233">
                  <a:moveTo>
                    <a:pt x="0" y="11232"/>
                  </a:moveTo>
                  <a:lnTo>
                    <a:pt x="0" y="11232"/>
                  </a:lnTo>
                  <a:lnTo>
                    <a:pt x="8839" y="2393"/>
                  </a:lnTo>
                  <a:lnTo>
                    <a:pt x="16628" y="248"/>
                  </a:lnTo>
                  <a:lnTo>
                    <a:pt x="27851" y="0"/>
                  </a:lnTo>
                  <a:lnTo>
                    <a:pt x="8255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210">
              <a:extLst>
                <a:ext uri="{FF2B5EF4-FFF2-40B4-BE49-F238E27FC236}">
                  <a16:creationId xmlns:a16="http://schemas.microsoft.com/office/drawing/2014/main" xmlns="" id="{5D8C7F91-D884-4839-80DB-2805A5AF3C4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851415" y="5895833"/>
              <a:ext cx="57136" cy="88849"/>
            </a:xfrm>
            <a:custGeom>
              <a:avLst/>
              <a:gdLst/>
              <a:ahLst/>
              <a:cxnLst/>
              <a:rect l="0" t="0" r="0" b="0"/>
              <a:pathLst>
                <a:path w="57136" h="88849">
                  <a:moveTo>
                    <a:pt x="6335" y="9667"/>
                  </a:moveTo>
                  <a:lnTo>
                    <a:pt x="6335" y="9667"/>
                  </a:lnTo>
                  <a:lnTo>
                    <a:pt x="1309" y="30389"/>
                  </a:lnTo>
                  <a:lnTo>
                    <a:pt x="101" y="71990"/>
                  </a:lnTo>
                  <a:lnTo>
                    <a:pt x="0" y="88848"/>
                  </a:lnTo>
                  <a:lnTo>
                    <a:pt x="695" y="84242"/>
                  </a:lnTo>
                  <a:lnTo>
                    <a:pt x="7158" y="38989"/>
                  </a:lnTo>
                  <a:lnTo>
                    <a:pt x="18512" y="3793"/>
                  </a:lnTo>
                  <a:lnTo>
                    <a:pt x="20097" y="1517"/>
                  </a:lnTo>
                  <a:lnTo>
                    <a:pt x="21860" y="0"/>
                  </a:lnTo>
                  <a:lnTo>
                    <a:pt x="24446" y="401"/>
                  </a:lnTo>
                  <a:lnTo>
                    <a:pt x="31082" y="4608"/>
                  </a:lnTo>
                  <a:lnTo>
                    <a:pt x="42753" y="21652"/>
                  </a:lnTo>
                  <a:lnTo>
                    <a:pt x="53562" y="52695"/>
                  </a:lnTo>
                  <a:lnTo>
                    <a:pt x="57135" y="85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211">
              <a:extLst>
                <a:ext uri="{FF2B5EF4-FFF2-40B4-BE49-F238E27FC236}">
                  <a16:creationId xmlns:a16="http://schemas.microsoft.com/office/drawing/2014/main" xmlns="" id="{92F4138F-91FE-42D6-93E7-89239E63493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622636" y="5966227"/>
              <a:ext cx="184315" cy="234211"/>
            </a:xfrm>
            <a:custGeom>
              <a:avLst/>
              <a:gdLst/>
              <a:ahLst/>
              <a:cxnLst/>
              <a:rect l="0" t="0" r="0" b="0"/>
              <a:pathLst>
                <a:path w="184315" h="234211">
                  <a:moveTo>
                    <a:pt x="139864" y="34523"/>
                  </a:moveTo>
                  <a:lnTo>
                    <a:pt x="139864" y="34523"/>
                  </a:lnTo>
                  <a:lnTo>
                    <a:pt x="117260" y="29497"/>
                  </a:lnTo>
                  <a:lnTo>
                    <a:pt x="103007" y="30172"/>
                  </a:lnTo>
                  <a:lnTo>
                    <a:pt x="89616" y="35176"/>
                  </a:lnTo>
                  <a:lnTo>
                    <a:pt x="54339" y="65800"/>
                  </a:lnTo>
                  <a:lnTo>
                    <a:pt x="28759" y="101176"/>
                  </a:lnTo>
                  <a:lnTo>
                    <a:pt x="8872" y="145367"/>
                  </a:lnTo>
                  <a:lnTo>
                    <a:pt x="0" y="184487"/>
                  </a:lnTo>
                  <a:lnTo>
                    <a:pt x="2678" y="205125"/>
                  </a:lnTo>
                  <a:lnTo>
                    <a:pt x="10454" y="219942"/>
                  </a:lnTo>
                  <a:lnTo>
                    <a:pt x="15490" y="225868"/>
                  </a:lnTo>
                  <a:lnTo>
                    <a:pt x="30494" y="232454"/>
                  </a:lnTo>
                  <a:lnTo>
                    <a:pt x="39434" y="234210"/>
                  </a:lnTo>
                  <a:lnTo>
                    <a:pt x="60656" y="226755"/>
                  </a:lnTo>
                  <a:lnTo>
                    <a:pt x="96404" y="200842"/>
                  </a:lnTo>
                  <a:lnTo>
                    <a:pt x="119137" y="177588"/>
                  </a:lnTo>
                  <a:lnTo>
                    <a:pt x="143130" y="136726"/>
                  </a:lnTo>
                  <a:lnTo>
                    <a:pt x="157373" y="93342"/>
                  </a:lnTo>
                  <a:lnTo>
                    <a:pt x="157359" y="51324"/>
                  </a:lnTo>
                  <a:lnTo>
                    <a:pt x="152109" y="29761"/>
                  </a:lnTo>
                  <a:lnTo>
                    <a:pt x="139426" y="14532"/>
                  </a:lnTo>
                  <a:lnTo>
                    <a:pt x="131105" y="8496"/>
                  </a:lnTo>
                  <a:lnTo>
                    <a:pt x="110571" y="1789"/>
                  </a:lnTo>
                  <a:lnTo>
                    <a:pt x="99169" y="0"/>
                  </a:lnTo>
                  <a:lnTo>
                    <a:pt x="77091" y="3658"/>
                  </a:lnTo>
                  <a:lnTo>
                    <a:pt x="66267" y="7596"/>
                  </a:lnTo>
                  <a:lnTo>
                    <a:pt x="48592" y="21378"/>
                  </a:lnTo>
                  <a:lnTo>
                    <a:pt x="35094" y="38559"/>
                  </a:lnTo>
                  <a:lnTo>
                    <a:pt x="26741" y="55602"/>
                  </a:lnTo>
                  <a:lnTo>
                    <a:pt x="26322" y="72584"/>
                  </a:lnTo>
                  <a:lnTo>
                    <a:pt x="28186" y="81064"/>
                  </a:lnTo>
                  <a:lnTo>
                    <a:pt x="35903" y="94248"/>
                  </a:lnTo>
                  <a:lnTo>
                    <a:pt x="40922" y="99740"/>
                  </a:lnTo>
                  <a:lnTo>
                    <a:pt x="57790" y="107723"/>
                  </a:lnTo>
                  <a:lnTo>
                    <a:pt x="68214" y="110839"/>
                  </a:lnTo>
                  <a:lnTo>
                    <a:pt x="109854" y="108484"/>
                  </a:lnTo>
                  <a:lnTo>
                    <a:pt x="154569" y="95479"/>
                  </a:lnTo>
                  <a:lnTo>
                    <a:pt x="184314" y="8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212">
              <a:extLst>
                <a:ext uri="{FF2B5EF4-FFF2-40B4-BE49-F238E27FC236}">
                  <a16:creationId xmlns:a16="http://schemas.microsoft.com/office/drawing/2014/main" xmlns="" id="{4BD2150A-1BEF-4630-82BE-03426B07C18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451350" y="5765800"/>
              <a:ext cx="673101" cy="50801"/>
            </a:xfrm>
            <a:custGeom>
              <a:avLst/>
              <a:gdLst/>
              <a:ahLst/>
              <a:cxnLst/>
              <a:rect l="0" t="0" r="0" b="0"/>
              <a:pathLst>
                <a:path w="673101" h="50801">
                  <a:moveTo>
                    <a:pt x="0" y="50800"/>
                  </a:moveTo>
                  <a:lnTo>
                    <a:pt x="0" y="50800"/>
                  </a:lnTo>
                  <a:lnTo>
                    <a:pt x="37038" y="48918"/>
                  </a:lnTo>
                  <a:lnTo>
                    <a:pt x="74317" y="45025"/>
                  </a:lnTo>
                  <a:lnTo>
                    <a:pt x="101050" y="42011"/>
                  </a:lnTo>
                  <a:lnTo>
                    <a:pt x="130867" y="38591"/>
                  </a:lnTo>
                  <a:lnTo>
                    <a:pt x="169089" y="34195"/>
                  </a:lnTo>
                  <a:lnTo>
                    <a:pt x="212915" y="29146"/>
                  </a:lnTo>
                  <a:lnTo>
                    <a:pt x="260476" y="23662"/>
                  </a:lnTo>
                  <a:lnTo>
                    <a:pt x="308412" y="19303"/>
                  </a:lnTo>
                  <a:lnTo>
                    <a:pt x="356597" y="15691"/>
                  </a:lnTo>
                  <a:lnTo>
                    <a:pt x="404948" y="12578"/>
                  </a:lnTo>
                  <a:lnTo>
                    <a:pt x="448471" y="9796"/>
                  </a:lnTo>
                  <a:lnTo>
                    <a:pt x="488774" y="7236"/>
                  </a:lnTo>
                  <a:lnTo>
                    <a:pt x="526933" y="4824"/>
                  </a:lnTo>
                  <a:lnTo>
                    <a:pt x="560132" y="3216"/>
                  </a:lnTo>
                  <a:lnTo>
                    <a:pt x="590028" y="2144"/>
                  </a:lnTo>
                  <a:lnTo>
                    <a:pt x="636177" y="953"/>
                  </a:lnTo>
                  <a:lnTo>
                    <a:pt x="673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213">
              <a:extLst>
                <a:ext uri="{FF2B5EF4-FFF2-40B4-BE49-F238E27FC236}">
                  <a16:creationId xmlns:a16="http://schemas.microsoft.com/office/drawing/2014/main" xmlns="" id="{F80492BC-8589-4B41-B3B3-3AEADCC2EEF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118740" y="5161160"/>
              <a:ext cx="98410" cy="118850"/>
            </a:xfrm>
            <a:custGeom>
              <a:avLst/>
              <a:gdLst/>
              <a:ahLst/>
              <a:cxnLst/>
              <a:rect l="0" t="0" r="0" b="0"/>
              <a:pathLst>
                <a:path w="98410" h="118850">
                  <a:moveTo>
                    <a:pt x="12060" y="39490"/>
                  </a:moveTo>
                  <a:lnTo>
                    <a:pt x="12060" y="39490"/>
                  </a:lnTo>
                  <a:lnTo>
                    <a:pt x="7034" y="84993"/>
                  </a:lnTo>
                  <a:lnTo>
                    <a:pt x="4221" y="105889"/>
                  </a:lnTo>
                  <a:lnTo>
                    <a:pt x="320" y="118849"/>
                  </a:lnTo>
                  <a:lnTo>
                    <a:pt x="0" y="118502"/>
                  </a:lnTo>
                  <a:lnTo>
                    <a:pt x="121" y="84277"/>
                  </a:lnTo>
                  <a:lnTo>
                    <a:pt x="5857" y="51819"/>
                  </a:lnTo>
                  <a:lnTo>
                    <a:pt x="24233" y="8341"/>
                  </a:lnTo>
                  <a:lnTo>
                    <a:pt x="30640" y="1422"/>
                  </a:lnTo>
                  <a:lnTo>
                    <a:pt x="35735" y="0"/>
                  </a:lnTo>
                  <a:lnTo>
                    <a:pt x="48923" y="302"/>
                  </a:lnTo>
                  <a:lnTo>
                    <a:pt x="60429" y="6551"/>
                  </a:lnTo>
                  <a:lnTo>
                    <a:pt x="70246" y="17089"/>
                  </a:lnTo>
                  <a:lnTo>
                    <a:pt x="92351" y="54980"/>
                  </a:lnTo>
                  <a:lnTo>
                    <a:pt x="98409" y="79907"/>
                  </a:lnTo>
                  <a:lnTo>
                    <a:pt x="94610" y="115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214">
              <a:extLst>
                <a:ext uri="{FF2B5EF4-FFF2-40B4-BE49-F238E27FC236}">
                  <a16:creationId xmlns:a16="http://schemas.microsoft.com/office/drawing/2014/main" xmlns="" id="{0446CB84-56C7-4E18-9F71-FADC9B0ADD3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861200" y="5368570"/>
              <a:ext cx="250551" cy="236318"/>
            </a:xfrm>
            <a:custGeom>
              <a:avLst/>
              <a:gdLst/>
              <a:ahLst/>
              <a:cxnLst/>
              <a:rect l="0" t="0" r="0" b="0"/>
              <a:pathLst>
                <a:path w="250551" h="236318">
                  <a:moveTo>
                    <a:pt x="15600" y="130530"/>
                  </a:moveTo>
                  <a:lnTo>
                    <a:pt x="15600" y="130530"/>
                  </a:lnTo>
                  <a:lnTo>
                    <a:pt x="11236" y="140669"/>
                  </a:lnTo>
                  <a:lnTo>
                    <a:pt x="9366" y="184424"/>
                  </a:lnTo>
                  <a:lnTo>
                    <a:pt x="14724" y="231176"/>
                  </a:lnTo>
                  <a:lnTo>
                    <a:pt x="15341" y="236317"/>
                  </a:lnTo>
                  <a:lnTo>
                    <a:pt x="13602" y="233755"/>
                  </a:lnTo>
                  <a:lnTo>
                    <a:pt x="12152" y="231097"/>
                  </a:lnTo>
                  <a:lnTo>
                    <a:pt x="4754" y="194295"/>
                  </a:lnTo>
                  <a:lnTo>
                    <a:pt x="0" y="147307"/>
                  </a:lnTo>
                  <a:lnTo>
                    <a:pt x="2432" y="101478"/>
                  </a:lnTo>
                  <a:lnTo>
                    <a:pt x="8328" y="58735"/>
                  </a:lnTo>
                  <a:lnTo>
                    <a:pt x="23248" y="15643"/>
                  </a:lnTo>
                  <a:lnTo>
                    <a:pt x="26343" y="11605"/>
                  </a:lnTo>
                  <a:lnTo>
                    <a:pt x="33545" y="7119"/>
                  </a:lnTo>
                  <a:lnTo>
                    <a:pt x="38146" y="7334"/>
                  </a:lnTo>
                  <a:lnTo>
                    <a:pt x="48905" y="11335"/>
                  </a:lnTo>
                  <a:lnTo>
                    <a:pt x="66861" y="28265"/>
                  </a:lnTo>
                  <a:lnTo>
                    <a:pt x="86277" y="69381"/>
                  </a:lnTo>
                  <a:lnTo>
                    <a:pt x="102922" y="116832"/>
                  </a:lnTo>
                  <a:lnTo>
                    <a:pt x="104154" y="119281"/>
                  </a:lnTo>
                  <a:lnTo>
                    <a:pt x="105681" y="120915"/>
                  </a:lnTo>
                  <a:lnTo>
                    <a:pt x="107404" y="122003"/>
                  </a:lnTo>
                  <a:lnTo>
                    <a:pt x="109962" y="120612"/>
                  </a:lnTo>
                  <a:lnTo>
                    <a:pt x="134966" y="87361"/>
                  </a:lnTo>
                  <a:lnTo>
                    <a:pt x="161397" y="42745"/>
                  </a:lnTo>
                  <a:lnTo>
                    <a:pt x="181355" y="13236"/>
                  </a:lnTo>
                  <a:lnTo>
                    <a:pt x="185225" y="4316"/>
                  </a:lnTo>
                  <a:lnTo>
                    <a:pt x="189296" y="352"/>
                  </a:lnTo>
                  <a:lnTo>
                    <a:pt x="192075" y="0"/>
                  </a:lnTo>
                  <a:lnTo>
                    <a:pt x="198926" y="1491"/>
                  </a:lnTo>
                  <a:lnTo>
                    <a:pt x="206674" y="8268"/>
                  </a:lnTo>
                  <a:lnTo>
                    <a:pt x="210716" y="13039"/>
                  </a:lnTo>
                  <a:lnTo>
                    <a:pt x="219776" y="36607"/>
                  </a:lnTo>
                  <a:lnTo>
                    <a:pt x="224794" y="81247"/>
                  </a:lnTo>
                  <a:lnTo>
                    <a:pt x="229201" y="118278"/>
                  </a:lnTo>
                  <a:lnTo>
                    <a:pt x="232927" y="164955"/>
                  </a:lnTo>
                  <a:lnTo>
                    <a:pt x="238612" y="203998"/>
                  </a:lnTo>
                  <a:lnTo>
                    <a:pt x="250550" y="219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601">
            <a:extLst>
              <a:ext uri="{FF2B5EF4-FFF2-40B4-BE49-F238E27FC236}">
                <a16:creationId xmlns:a16="http://schemas.microsoft.com/office/drawing/2014/main" xmlns="" id="{05B56CC7-BF6D-4399-971E-DC766A1F89B9}"/>
              </a:ext>
            </a:extLst>
          </p:cNvPr>
          <p:cNvGrpSpPr/>
          <p:nvPr/>
        </p:nvGrpSpPr>
        <p:grpSpPr>
          <a:xfrm>
            <a:off x="3249761" y="5118145"/>
            <a:ext cx="890440" cy="996923"/>
            <a:chOff x="3249761" y="5118145"/>
            <a:chExt cx="890440" cy="996923"/>
          </a:xfrm>
        </p:grpSpPr>
        <p:sp>
          <p:nvSpPr>
            <p:cNvPr id="181" name="SMARTInkShape-4215">
              <a:extLst>
                <a:ext uri="{FF2B5EF4-FFF2-40B4-BE49-F238E27FC236}">
                  <a16:creationId xmlns:a16="http://schemas.microsoft.com/office/drawing/2014/main" xmlns="" id="{26356E69-A823-4452-B475-48472B14675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133850" y="5645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216">
              <a:extLst>
                <a:ext uri="{FF2B5EF4-FFF2-40B4-BE49-F238E27FC236}">
                  <a16:creationId xmlns:a16="http://schemas.microsoft.com/office/drawing/2014/main" xmlns="" id="{32CA3206-EF0C-473C-B1B6-00277CF29D8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744744" y="5453013"/>
              <a:ext cx="268457" cy="275241"/>
            </a:xfrm>
            <a:custGeom>
              <a:avLst/>
              <a:gdLst/>
              <a:ahLst/>
              <a:cxnLst/>
              <a:rect l="0" t="0" r="0" b="0"/>
              <a:pathLst>
                <a:path w="268457" h="275241">
                  <a:moveTo>
                    <a:pt x="128756" y="33387"/>
                  </a:moveTo>
                  <a:lnTo>
                    <a:pt x="128756" y="33387"/>
                  </a:lnTo>
                  <a:lnTo>
                    <a:pt x="105612" y="27920"/>
                  </a:lnTo>
                  <a:lnTo>
                    <a:pt x="92814" y="27298"/>
                  </a:lnTo>
                  <a:lnTo>
                    <a:pt x="76713" y="33857"/>
                  </a:lnTo>
                  <a:lnTo>
                    <a:pt x="61909" y="48107"/>
                  </a:lnTo>
                  <a:lnTo>
                    <a:pt x="39195" y="87800"/>
                  </a:lnTo>
                  <a:lnTo>
                    <a:pt x="21315" y="128923"/>
                  </a:lnTo>
                  <a:lnTo>
                    <a:pt x="7473" y="175838"/>
                  </a:lnTo>
                  <a:lnTo>
                    <a:pt x="0" y="219214"/>
                  </a:lnTo>
                  <a:lnTo>
                    <a:pt x="505" y="241096"/>
                  </a:lnTo>
                  <a:lnTo>
                    <a:pt x="4963" y="256464"/>
                  </a:lnTo>
                  <a:lnTo>
                    <a:pt x="11648" y="267294"/>
                  </a:lnTo>
                  <a:lnTo>
                    <a:pt x="19323" y="274458"/>
                  </a:lnTo>
                  <a:lnTo>
                    <a:pt x="24756" y="275240"/>
                  </a:lnTo>
                  <a:lnTo>
                    <a:pt x="38319" y="272346"/>
                  </a:lnTo>
                  <a:lnTo>
                    <a:pt x="80161" y="248145"/>
                  </a:lnTo>
                  <a:lnTo>
                    <a:pt x="127310" y="210125"/>
                  </a:lnTo>
                  <a:lnTo>
                    <a:pt x="167432" y="168644"/>
                  </a:lnTo>
                  <a:lnTo>
                    <a:pt x="196054" y="121410"/>
                  </a:lnTo>
                  <a:lnTo>
                    <a:pt x="206473" y="84633"/>
                  </a:lnTo>
                  <a:lnTo>
                    <a:pt x="208463" y="51785"/>
                  </a:lnTo>
                  <a:lnTo>
                    <a:pt x="203928" y="32862"/>
                  </a:lnTo>
                  <a:lnTo>
                    <a:pt x="193445" y="18808"/>
                  </a:lnTo>
                  <a:lnTo>
                    <a:pt x="179379" y="8563"/>
                  </a:lnTo>
                  <a:lnTo>
                    <a:pt x="163720" y="1658"/>
                  </a:lnTo>
                  <a:lnTo>
                    <a:pt x="149234" y="0"/>
                  </a:lnTo>
                  <a:lnTo>
                    <a:pt x="111174" y="7198"/>
                  </a:lnTo>
                  <a:lnTo>
                    <a:pt x="87641" y="18179"/>
                  </a:lnTo>
                  <a:lnTo>
                    <a:pt x="58370" y="46592"/>
                  </a:lnTo>
                  <a:lnTo>
                    <a:pt x="51612" y="59011"/>
                  </a:lnTo>
                  <a:lnTo>
                    <a:pt x="47274" y="80860"/>
                  </a:lnTo>
                  <a:lnTo>
                    <a:pt x="49893" y="94412"/>
                  </a:lnTo>
                  <a:lnTo>
                    <a:pt x="52897" y="98059"/>
                  </a:lnTo>
                  <a:lnTo>
                    <a:pt x="61880" y="103993"/>
                  </a:lnTo>
                  <a:lnTo>
                    <a:pt x="95738" y="108482"/>
                  </a:lnTo>
                  <a:lnTo>
                    <a:pt x="130967" y="109260"/>
                  </a:lnTo>
                  <a:lnTo>
                    <a:pt x="172372" y="109490"/>
                  </a:lnTo>
                  <a:lnTo>
                    <a:pt x="215214" y="109558"/>
                  </a:lnTo>
                  <a:lnTo>
                    <a:pt x="268456" y="109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217">
              <a:extLst>
                <a:ext uri="{FF2B5EF4-FFF2-40B4-BE49-F238E27FC236}">
                  <a16:creationId xmlns:a16="http://schemas.microsoft.com/office/drawing/2014/main" xmlns="" id="{6ECE6A91-6AEE-4743-A629-5DAA92E8D50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249761" y="5118145"/>
              <a:ext cx="207065" cy="106186"/>
            </a:xfrm>
            <a:custGeom>
              <a:avLst/>
              <a:gdLst/>
              <a:ahLst/>
              <a:cxnLst/>
              <a:rect l="0" t="0" r="0" b="0"/>
              <a:pathLst>
                <a:path w="207065" h="106186">
                  <a:moveTo>
                    <a:pt x="122089" y="31705"/>
                  </a:moveTo>
                  <a:lnTo>
                    <a:pt x="122089" y="31705"/>
                  </a:lnTo>
                  <a:lnTo>
                    <a:pt x="122089" y="25617"/>
                  </a:lnTo>
                  <a:lnTo>
                    <a:pt x="121383" y="36251"/>
                  </a:lnTo>
                  <a:lnTo>
                    <a:pt x="116314" y="52101"/>
                  </a:lnTo>
                  <a:lnTo>
                    <a:pt x="100435" y="76420"/>
                  </a:lnTo>
                  <a:lnTo>
                    <a:pt x="77124" y="98237"/>
                  </a:lnTo>
                  <a:lnTo>
                    <a:pt x="62829" y="103608"/>
                  </a:lnTo>
                  <a:lnTo>
                    <a:pt x="47773" y="105290"/>
                  </a:lnTo>
                  <a:lnTo>
                    <a:pt x="34027" y="103685"/>
                  </a:lnTo>
                  <a:lnTo>
                    <a:pt x="14387" y="95444"/>
                  </a:lnTo>
                  <a:lnTo>
                    <a:pt x="5312" y="86140"/>
                  </a:lnTo>
                  <a:lnTo>
                    <a:pt x="1904" y="80695"/>
                  </a:lnTo>
                  <a:lnTo>
                    <a:pt x="0" y="69000"/>
                  </a:lnTo>
                  <a:lnTo>
                    <a:pt x="480" y="62917"/>
                  </a:lnTo>
                  <a:lnTo>
                    <a:pt x="2210" y="58158"/>
                  </a:lnTo>
                  <a:lnTo>
                    <a:pt x="7897" y="50988"/>
                  </a:lnTo>
                  <a:lnTo>
                    <a:pt x="22402" y="42985"/>
                  </a:lnTo>
                  <a:lnTo>
                    <a:pt x="46848" y="39515"/>
                  </a:lnTo>
                  <a:lnTo>
                    <a:pt x="73063" y="45231"/>
                  </a:lnTo>
                  <a:lnTo>
                    <a:pt x="98704" y="59231"/>
                  </a:lnTo>
                  <a:lnTo>
                    <a:pt x="145149" y="102101"/>
                  </a:lnTo>
                  <a:lnTo>
                    <a:pt x="154635" y="106185"/>
                  </a:lnTo>
                  <a:lnTo>
                    <a:pt x="157897" y="105347"/>
                  </a:lnTo>
                  <a:lnTo>
                    <a:pt x="165286" y="100653"/>
                  </a:lnTo>
                  <a:lnTo>
                    <a:pt x="193401" y="67394"/>
                  </a:lnTo>
                  <a:lnTo>
                    <a:pt x="206390" y="41108"/>
                  </a:lnTo>
                  <a:lnTo>
                    <a:pt x="207064" y="32121"/>
                  </a:lnTo>
                  <a:lnTo>
                    <a:pt x="201747" y="11483"/>
                  </a:lnTo>
                  <a:lnTo>
                    <a:pt x="198477" y="6934"/>
                  </a:lnTo>
                  <a:lnTo>
                    <a:pt x="189201" y="0"/>
                  </a:lnTo>
                  <a:lnTo>
                    <a:pt x="180941" y="1396"/>
                  </a:lnTo>
                  <a:lnTo>
                    <a:pt x="137843" y="25222"/>
                  </a:lnTo>
                  <a:lnTo>
                    <a:pt x="109389" y="44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218">
              <a:extLst>
                <a:ext uri="{FF2B5EF4-FFF2-40B4-BE49-F238E27FC236}">
                  <a16:creationId xmlns:a16="http://schemas.microsoft.com/office/drawing/2014/main" xmlns="" id="{008911B0-E4E5-4506-B9F1-7BF22E3D797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365500" y="5959299"/>
              <a:ext cx="171451" cy="155769"/>
            </a:xfrm>
            <a:custGeom>
              <a:avLst/>
              <a:gdLst/>
              <a:ahLst/>
              <a:cxnLst/>
              <a:rect l="0" t="0" r="0" b="0"/>
              <a:pathLst>
                <a:path w="171451" h="155769">
                  <a:moveTo>
                    <a:pt x="0" y="60501"/>
                  </a:moveTo>
                  <a:lnTo>
                    <a:pt x="0" y="60501"/>
                  </a:lnTo>
                  <a:lnTo>
                    <a:pt x="0" y="106280"/>
                  </a:lnTo>
                  <a:lnTo>
                    <a:pt x="2096" y="152086"/>
                  </a:lnTo>
                  <a:lnTo>
                    <a:pt x="931" y="155768"/>
                  </a:lnTo>
                  <a:lnTo>
                    <a:pt x="621" y="155762"/>
                  </a:lnTo>
                  <a:lnTo>
                    <a:pt x="3425" y="110286"/>
                  </a:lnTo>
                  <a:lnTo>
                    <a:pt x="8854" y="66158"/>
                  </a:lnTo>
                  <a:lnTo>
                    <a:pt x="21374" y="18711"/>
                  </a:lnTo>
                  <a:lnTo>
                    <a:pt x="30244" y="0"/>
                  </a:lnTo>
                  <a:lnTo>
                    <a:pt x="32157" y="1117"/>
                  </a:lnTo>
                  <a:lnTo>
                    <a:pt x="49294" y="23779"/>
                  </a:lnTo>
                  <a:lnTo>
                    <a:pt x="64904" y="50569"/>
                  </a:lnTo>
                  <a:lnTo>
                    <a:pt x="68669" y="53880"/>
                  </a:lnTo>
                  <a:lnTo>
                    <a:pt x="72591" y="54676"/>
                  </a:lnTo>
                  <a:lnTo>
                    <a:pt x="76616" y="53795"/>
                  </a:lnTo>
                  <a:lnTo>
                    <a:pt x="80711" y="51796"/>
                  </a:lnTo>
                  <a:lnTo>
                    <a:pt x="96586" y="35501"/>
                  </a:lnTo>
                  <a:lnTo>
                    <a:pt x="115791" y="3778"/>
                  </a:lnTo>
                  <a:lnTo>
                    <a:pt x="118116" y="2224"/>
                  </a:lnTo>
                  <a:lnTo>
                    <a:pt x="120372" y="1894"/>
                  </a:lnTo>
                  <a:lnTo>
                    <a:pt x="122581" y="2380"/>
                  </a:lnTo>
                  <a:lnTo>
                    <a:pt x="132433" y="13176"/>
                  </a:lnTo>
                  <a:lnTo>
                    <a:pt x="147698" y="45927"/>
                  </a:lnTo>
                  <a:lnTo>
                    <a:pt x="160526" y="93424"/>
                  </a:lnTo>
                  <a:lnTo>
                    <a:pt x="171450" y="130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219">
              <a:extLst>
                <a:ext uri="{FF2B5EF4-FFF2-40B4-BE49-F238E27FC236}">
                  <a16:creationId xmlns:a16="http://schemas.microsoft.com/office/drawing/2014/main" xmlns="" id="{307CCFD9-7E4B-459F-B369-F70BABCA5FB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371850" y="5363946"/>
              <a:ext cx="76338" cy="509671"/>
            </a:xfrm>
            <a:custGeom>
              <a:avLst/>
              <a:gdLst/>
              <a:ahLst/>
              <a:cxnLst/>
              <a:rect l="0" t="0" r="0" b="0"/>
              <a:pathLst>
                <a:path w="76338" h="509671">
                  <a:moveTo>
                    <a:pt x="57150" y="52604"/>
                  </a:moveTo>
                  <a:lnTo>
                    <a:pt x="57150" y="52604"/>
                  </a:lnTo>
                  <a:lnTo>
                    <a:pt x="55268" y="31881"/>
                  </a:lnTo>
                  <a:lnTo>
                    <a:pt x="48312" y="11195"/>
                  </a:lnTo>
                  <a:lnTo>
                    <a:pt x="42223" y="1215"/>
                  </a:lnTo>
                  <a:lnTo>
                    <a:pt x="39438" y="0"/>
                  </a:lnTo>
                  <a:lnTo>
                    <a:pt x="32579" y="532"/>
                  </a:lnTo>
                  <a:lnTo>
                    <a:pt x="22946" y="10646"/>
                  </a:lnTo>
                  <a:lnTo>
                    <a:pt x="13021" y="27606"/>
                  </a:lnTo>
                  <a:lnTo>
                    <a:pt x="6257" y="49255"/>
                  </a:lnTo>
                  <a:lnTo>
                    <a:pt x="5225" y="91985"/>
                  </a:lnTo>
                  <a:lnTo>
                    <a:pt x="5850" y="123964"/>
                  </a:lnTo>
                  <a:lnTo>
                    <a:pt x="7539" y="159109"/>
                  </a:lnTo>
                  <a:lnTo>
                    <a:pt x="12993" y="200598"/>
                  </a:lnTo>
                  <a:lnTo>
                    <a:pt x="20121" y="241146"/>
                  </a:lnTo>
                  <a:lnTo>
                    <a:pt x="28698" y="279629"/>
                  </a:lnTo>
                  <a:lnTo>
                    <a:pt x="39566" y="315546"/>
                  </a:lnTo>
                  <a:lnTo>
                    <a:pt x="51452" y="354088"/>
                  </a:lnTo>
                  <a:lnTo>
                    <a:pt x="63084" y="392619"/>
                  </a:lnTo>
                  <a:lnTo>
                    <a:pt x="75449" y="439962"/>
                  </a:lnTo>
                  <a:lnTo>
                    <a:pt x="76337" y="462770"/>
                  </a:lnTo>
                  <a:lnTo>
                    <a:pt x="70616" y="480433"/>
                  </a:lnTo>
                  <a:lnTo>
                    <a:pt x="66127" y="488107"/>
                  </a:lnTo>
                  <a:lnTo>
                    <a:pt x="51733" y="500396"/>
                  </a:lnTo>
                  <a:lnTo>
                    <a:pt x="34986" y="508444"/>
                  </a:lnTo>
                  <a:lnTo>
                    <a:pt x="20488" y="509670"/>
                  </a:lnTo>
                  <a:lnTo>
                    <a:pt x="10752" y="507863"/>
                  </a:lnTo>
                  <a:lnTo>
                    <a:pt x="0" y="503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602">
            <a:extLst>
              <a:ext uri="{FF2B5EF4-FFF2-40B4-BE49-F238E27FC236}">
                <a16:creationId xmlns:a16="http://schemas.microsoft.com/office/drawing/2014/main" xmlns="" id="{0AECB560-CD90-44C2-89DE-0A6A12903DC6}"/>
              </a:ext>
            </a:extLst>
          </p:cNvPr>
          <p:cNvGrpSpPr/>
          <p:nvPr/>
        </p:nvGrpSpPr>
        <p:grpSpPr>
          <a:xfrm>
            <a:off x="2794000" y="5519294"/>
            <a:ext cx="88901" cy="90509"/>
            <a:chOff x="2794000" y="5519294"/>
            <a:chExt cx="88901" cy="90509"/>
          </a:xfrm>
        </p:grpSpPr>
        <p:sp>
          <p:nvSpPr>
            <p:cNvPr id="187" name="SMARTInkShape-4220">
              <a:extLst>
                <a:ext uri="{FF2B5EF4-FFF2-40B4-BE49-F238E27FC236}">
                  <a16:creationId xmlns:a16="http://schemas.microsoft.com/office/drawing/2014/main" xmlns="" id="{5BAE8776-092B-4096-8A70-7A5F180A3D8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809679" y="5600700"/>
              <a:ext cx="73222" cy="9103"/>
            </a:xfrm>
            <a:custGeom>
              <a:avLst/>
              <a:gdLst/>
              <a:ahLst/>
              <a:cxnLst/>
              <a:rect l="0" t="0" r="0" b="0"/>
              <a:pathLst>
                <a:path w="73222" h="9103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6" y="8838"/>
                  </a:lnTo>
                  <a:lnTo>
                    <a:pt x="14991" y="9102"/>
                  </a:lnTo>
                  <a:lnTo>
                    <a:pt x="58654" y="2349"/>
                  </a:lnTo>
                  <a:lnTo>
                    <a:pt x="73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221">
              <a:extLst>
                <a:ext uri="{FF2B5EF4-FFF2-40B4-BE49-F238E27FC236}">
                  <a16:creationId xmlns:a16="http://schemas.microsoft.com/office/drawing/2014/main" xmlns="" id="{DD334347-548F-4175-A790-3561E341F7D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794000" y="5519294"/>
              <a:ext cx="82551" cy="11557"/>
            </a:xfrm>
            <a:custGeom>
              <a:avLst/>
              <a:gdLst/>
              <a:ahLst/>
              <a:cxnLst/>
              <a:rect l="0" t="0" r="0" b="0"/>
              <a:pathLst>
                <a:path w="82551" h="11557">
                  <a:moveTo>
                    <a:pt x="0" y="11556"/>
                  </a:moveTo>
                  <a:lnTo>
                    <a:pt x="0" y="11556"/>
                  </a:lnTo>
                  <a:lnTo>
                    <a:pt x="17677" y="2718"/>
                  </a:lnTo>
                  <a:lnTo>
                    <a:pt x="39967" y="0"/>
                  </a:lnTo>
                  <a:lnTo>
                    <a:pt x="825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603">
            <a:extLst>
              <a:ext uri="{FF2B5EF4-FFF2-40B4-BE49-F238E27FC236}">
                <a16:creationId xmlns:a16="http://schemas.microsoft.com/office/drawing/2014/main" xmlns="" id="{4E6EC74E-DB08-44ED-89A4-0D3AC2CE03BB}"/>
              </a:ext>
            </a:extLst>
          </p:cNvPr>
          <p:cNvGrpSpPr/>
          <p:nvPr/>
        </p:nvGrpSpPr>
        <p:grpSpPr>
          <a:xfrm>
            <a:off x="2159000" y="5238750"/>
            <a:ext cx="361951" cy="498071"/>
            <a:chOff x="2159000" y="5238750"/>
            <a:chExt cx="361951" cy="498071"/>
          </a:xfrm>
        </p:grpSpPr>
        <p:sp>
          <p:nvSpPr>
            <p:cNvPr id="190" name="SMARTInkShape-4222">
              <a:extLst>
                <a:ext uri="{FF2B5EF4-FFF2-40B4-BE49-F238E27FC236}">
                  <a16:creationId xmlns:a16="http://schemas.microsoft.com/office/drawing/2014/main" xmlns="" id="{0253428E-DBA1-40F3-8176-7F99E81CD85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159261" y="5238750"/>
              <a:ext cx="164840" cy="12440"/>
            </a:xfrm>
            <a:custGeom>
              <a:avLst/>
              <a:gdLst/>
              <a:ahLst/>
              <a:cxnLst/>
              <a:rect l="0" t="0" r="0" b="0"/>
              <a:pathLst>
                <a:path w="164840" h="12440">
                  <a:moveTo>
                    <a:pt x="6089" y="6350"/>
                  </a:moveTo>
                  <a:lnTo>
                    <a:pt x="6089" y="6350"/>
                  </a:lnTo>
                  <a:lnTo>
                    <a:pt x="0" y="12439"/>
                  </a:lnTo>
                  <a:lnTo>
                    <a:pt x="38074" y="10784"/>
                  </a:lnTo>
                  <a:lnTo>
                    <a:pt x="77890" y="7663"/>
                  </a:lnTo>
                  <a:lnTo>
                    <a:pt x="120967" y="4857"/>
                  </a:lnTo>
                  <a:lnTo>
                    <a:pt x="164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223">
              <a:extLst>
                <a:ext uri="{FF2B5EF4-FFF2-40B4-BE49-F238E27FC236}">
                  <a16:creationId xmlns:a16="http://schemas.microsoft.com/office/drawing/2014/main" xmlns="" id="{830B34AA-F517-4940-A377-61B9D0F8EED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160079" y="5391150"/>
              <a:ext cx="360872" cy="335772"/>
            </a:xfrm>
            <a:custGeom>
              <a:avLst/>
              <a:gdLst/>
              <a:ahLst/>
              <a:cxnLst/>
              <a:rect l="0" t="0" r="0" b="0"/>
              <a:pathLst>
                <a:path w="360872" h="335772">
                  <a:moveTo>
                    <a:pt x="75121" y="0"/>
                  </a:moveTo>
                  <a:lnTo>
                    <a:pt x="75121" y="0"/>
                  </a:lnTo>
                  <a:lnTo>
                    <a:pt x="71750" y="0"/>
                  </a:lnTo>
                  <a:lnTo>
                    <a:pt x="68213" y="1881"/>
                  </a:lnTo>
                  <a:lnTo>
                    <a:pt x="53750" y="12242"/>
                  </a:lnTo>
                  <a:lnTo>
                    <a:pt x="34236" y="50742"/>
                  </a:lnTo>
                  <a:lnTo>
                    <a:pt x="17839" y="91606"/>
                  </a:lnTo>
                  <a:lnTo>
                    <a:pt x="4382" y="136864"/>
                  </a:lnTo>
                  <a:lnTo>
                    <a:pt x="0" y="179774"/>
                  </a:lnTo>
                  <a:lnTo>
                    <a:pt x="1015" y="220340"/>
                  </a:lnTo>
                  <a:lnTo>
                    <a:pt x="11172" y="255739"/>
                  </a:lnTo>
                  <a:lnTo>
                    <a:pt x="35051" y="298045"/>
                  </a:lnTo>
                  <a:lnTo>
                    <a:pt x="60317" y="327676"/>
                  </a:lnTo>
                  <a:lnTo>
                    <a:pt x="68777" y="332605"/>
                  </a:lnTo>
                  <a:lnTo>
                    <a:pt x="85705" y="335771"/>
                  </a:lnTo>
                  <a:lnTo>
                    <a:pt x="96053" y="332441"/>
                  </a:lnTo>
                  <a:lnTo>
                    <a:pt x="107002" y="325551"/>
                  </a:lnTo>
                  <a:lnTo>
                    <a:pt x="145412" y="280452"/>
                  </a:lnTo>
                  <a:lnTo>
                    <a:pt x="176202" y="236366"/>
                  </a:lnTo>
                  <a:lnTo>
                    <a:pt x="200194" y="190067"/>
                  </a:lnTo>
                  <a:lnTo>
                    <a:pt x="204087" y="172669"/>
                  </a:lnTo>
                  <a:lnTo>
                    <a:pt x="202718" y="132755"/>
                  </a:lnTo>
                  <a:lnTo>
                    <a:pt x="197130" y="86130"/>
                  </a:lnTo>
                  <a:lnTo>
                    <a:pt x="189902" y="64562"/>
                  </a:lnTo>
                  <a:lnTo>
                    <a:pt x="163248" y="31889"/>
                  </a:lnTo>
                  <a:lnTo>
                    <a:pt x="144742" y="19483"/>
                  </a:lnTo>
                  <a:lnTo>
                    <a:pt x="100508" y="2972"/>
                  </a:lnTo>
                  <a:lnTo>
                    <a:pt x="81467" y="1586"/>
                  </a:lnTo>
                  <a:lnTo>
                    <a:pt x="57952" y="7081"/>
                  </a:lnTo>
                  <a:lnTo>
                    <a:pt x="48440" y="11614"/>
                  </a:lnTo>
                  <a:lnTo>
                    <a:pt x="35152" y="22804"/>
                  </a:lnTo>
                  <a:lnTo>
                    <a:pt x="22983" y="39213"/>
                  </a:lnTo>
                  <a:lnTo>
                    <a:pt x="9886" y="69996"/>
                  </a:lnTo>
                  <a:lnTo>
                    <a:pt x="9204" y="82615"/>
                  </a:lnTo>
                  <a:lnTo>
                    <a:pt x="14514" y="104592"/>
                  </a:lnTo>
                  <a:lnTo>
                    <a:pt x="23063" y="122522"/>
                  </a:lnTo>
                  <a:lnTo>
                    <a:pt x="29877" y="131125"/>
                  </a:lnTo>
                  <a:lnTo>
                    <a:pt x="45017" y="140530"/>
                  </a:lnTo>
                  <a:lnTo>
                    <a:pt x="73022" y="144414"/>
                  </a:lnTo>
                  <a:lnTo>
                    <a:pt x="118243" y="138823"/>
                  </a:lnTo>
                  <a:lnTo>
                    <a:pt x="157316" y="132020"/>
                  </a:lnTo>
                  <a:lnTo>
                    <a:pt x="199847" y="124292"/>
                  </a:lnTo>
                  <a:lnTo>
                    <a:pt x="242267" y="116154"/>
                  </a:lnTo>
                  <a:lnTo>
                    <a:pt x="280877" y="109715"/>
                  </a:lnTo>
                  <a:lnTo>
                    <a:pt x="324939" y="104005"/>
                  </a:lnTo>
                  <a:lnTo>
                    <a:pt x="36087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224">
              <a:extLst>
                <a:ext uri="{FF2B5EF4-FFF2-40B4-BE49-F238E27FC236}">
                  <a16:creationId xmlns:a16="http://schemas.microsoft.com/office/drawing/2014/main" xmlns="" id="{A04CA192-7BFE-4F65-90DF-21FFFD2CC7D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159000" y="5391832"/>
              <a:ext cx="76201" cy="344989"/>
            </a:xfrm>
            <a:custGeom>
              <a:avLst/>
              <a:gdLst/>
              <a:ahLst/>
              <a:cxnLst/>
              <a:rect l="0" t="0" r="0" b="0"/>
              <a:pathLst>
                <a:path w="76201" h="344989">
                  <a:moveTo>
                    <a:pt x="0" y="31068"/>
                  </a:moveTo>
                  <a:lnTo>
                    <a:pt x="0" y="31068"/>
                  </a:lnTo>
                  <a:lnTo>
                    <a:pt x="1881" y="74063"/>
                  </a:lnTo>
                  <a:lnTo>
                    <a:pt x="5069" y="106621"/>
                  </a:lnTo>
                  <a:lnTo>
                    <a:pt x="8838" y="144610"/>
                  </a:lnTo>
                  <a:lnTo>
                    <a:pt x="12865" y="186894"/>
                  </a:lnTo>
                  <a:lnTo>
                    <a:pt x="17712" y="230146"/>
                  </a:lnTo>
                  <a:lnTo>
                    <a:pt x="24570" y="270536"/>
                  </a:lnTo>
                  <a:lnTo>
                    <a:pt x="29623" y="315491"/>
                  </a:lnTo>
                  <a:lnTo>
                    <a:pt x="31470" y="344988"/>
                  </a:lnTo>
                  <a:lnTo>
                    <a:pt x="30920" y="338510"/>
                  </a:lnTo>
                  <a:lnTo>
                    <a:pt x="25232" y="304274"/>
                  </a:lnTo>
                  <a:lnTo>
                    <a:pt x="16153" y="267028"/>
                  </a:lnTo>
                  <a:lnTo>
                    <a:pt x="8825" y="222723"/>
                  </a:lnTo>
                  <a:lnTo>
                    <a:pt x="4628" y="177631"/>
                  </a:lnTo>
                  <a:lnTo>
                    <a:pt x="5114" y="138775"/>
                  </a:lnTo>
                  <a:lnTo>
                    <a:pt x="9564" y="104572"/>
                  </a:lnTo>
                  <a:lnTo>
                    <a:pt x="20002" y="61313"/>
                  </a:lnTo>
                  <a:lnTo>
                    <a:pt x="33913" y="29917"/>
                  </a:lnTo>
                  <a:lnTo>
                    <a:pt x="49559" y="10971"/>
                  </a:lnTo>
                  <a:lnTo>
                    <a:pt x="61251" y="2771"/>
                  </a:lnTo>
                  <a:lnTo>
                    <a:pt x="69184" y="340"/>
                  </a:lnTo>
                  <a:lnTo>
                    <a:pt x="71522" y="0"/>
                  </a:lnTo>
                  <a:lnTo>
                    <a:pt x="73081" y="1183"/>
                  </a:lnTo>
                  <a:lnTo>
                    <a:pt x="76200" y="12018"/>
                  </a:lnTo>
                  <a:lnTo>
                    <a:pt x="72829" y="12018"/>
                  </a:lnTo>
                  <a:lnTo>
                    <a:pt x="71836" y="12723"/>
                  </a:lnTo>
                  <a:lnTo>
                    <a:pt x="71174" y="13900"/>
                  </a:lnTo>
                  <a:lnTo>
                    <a:pt x="69850" y="18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4225">
            <a:extLst>
              <a:ext uri="{FF2B5EF4-FFF2-40B4-BE49-F238E27FC236}">
                <a16:creationId xmlns:a16="http://schemas.microsoft.com/office/drawing/2014/main" xmlns="" id="{2F6478B9-42FA-4755-BA08-D80658ED93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2000" y="4536128"/>
            <a:ext cx="8248651" cy="397823"/>
          </a:xfrm>
          <a:custGeom>
            <a:avLst/>
            <a:gdLst/>
            <a:ahLst/>
            <a:cxnLst/>
            <a:rect l="0" t="0" r="0" b="0"/>
            <a:pathLst>
              <a:path w="8248651" h="397823">
                <a:moveTo>
                  <a:pt x="0" y="397822"/>
                </a:moveTo>
                <a:lnTo>
                  <a:pt x="0" y="397822"/>
                </a:lnTo>
                <a:lnTo>
                  <a:pt x="6742" y="387709"/>
                </a:lnTo>
                <a:lnTo>
                  <a:pt x="27789" y="374678"/>
                </a:lnTo>
                <a:lnTo>
                  <a:pt x="63110" y="365252"/>
                </a:lnTo>
                <a:lnTo>
                  <a:pt x="96253" y="364060"/>
                </a:lnTo>
                <a:lnTo>
                  <a:pt x="138029" y="366589"/>
                </a:lnTo>
                <a:lnTo>
                  <a:pt x="163986" y="369239"/>
                </a:lnTo>
                <a:lnTo>
                  <a:pt x="191874" y="372417"/>
                </a:lnTo>
                <a:lnTo>
                  <a:pt x="225283" y="375241"/>
                </a:lnTo>
                <a:lnTo>
                  <a:pt x="262372" y="377829"/>
                </a:lnTo>
                <a:lnTo>
                  <a:pt x="301915" y="380260"/>
                </a:lnTo>
                <a:lnTo>
                  <a:pt x="346621" y="381881"/>
                </a:lnTo>
                <a:lnTo>
                  <a:pt x="394769" y="382961"/>
                </a:lnTo>
                <a:lnTo>
                  <a:pt x="445213" y="383681"/>
                </a:lnTo>
                <a:lnTo>
                  <a:pt x="501420" y="382045"/>
                </a:lnTo>
                <a:lnTo>
                  <a:pt x="561469" y="378837"/>
                </a:lnTo>
                <a:lnTo>
                  <a:pt x="624079" y="374582"/>
                </a:lnTo>
                <a:lnTo>
                  <a:pt x="691219" y="370335"/>
                </a:lnTo>
                <a:lnTo>
                  <a:pt x="761379" y="366091"/>
                </a:lnTo>
                <a:lnTo>
                  <a:pt x="833553" y="361851"/>
                </a:lnTo>
                <a:lnTo>
                  <a:pt x="911302" y="356908"/>
                </a:lnTo>
                <a:lnTo>
                  <a:pt x="992768" y="351496"/>
                </a:lnTo>
                <a:lnTo>
                  <a:pt x="1076712" y="345772"/>
                </a:lnTo>
                <a:lnTo>
                  <a:pt x="1167953" y="338427"/>
                </a:lnTo>
                <a:lnTo>
                  <a:pt x="1264057" y="330003"/>
                </a:lnTo>
                <a:lnTo>
                  <a:pt x="1363404" y="320858"/>
                </a:lnTo>
                <a:lnTo>
                  <a:pt x="1469148" y="309825"/>
                </a:lnTo>
                <a:lnTo>
                  <a:pt x="1579154" y="297529"/>
                </a:lnTo>
                <a:lnTo>
                  <a:pt x="1692003" y="284394"/>
                </a:lnTo>
                <a:lnTo>
                  <a:pt x="1810274" y="270697"/>
                </a:lnTo>
                <a:lnTo>
                  <a:pt x="1932160" y="256628"/>
                </a:lnTo>
                <a:lnTo>
                  <a:pt x="2056457" y="242309"/>
                </a:lnTo>
                <a:lnTo>
                  <a:pt x="2186594" y="227118"/>
                </a:lnTo>
                <a:lnTo>
                  <a:pt x="2320624" y="211347"/>
                </a:lnTo>
                <a:lnTo>
                  <a:pt x="2457249" y="195189"/>
                </a:lnTo>
                <a:lnTo>
                  <a:pt x="2595605" y="180183"/>
                </a:lnTo>
                <a:lnTo>
                  <a:pt x="2735114" y="165946"/>
                </a:lnTo>
                <a:lnTo>
                  <a:pt x="2875393" y="152221"/>
                </a:lnTo>
                <a:lnTo>
                  <a:pt x="3016889" y="139544"/>
                </a:lnTo>
                <a:lnTo>
                  <a:pt x="3159198" y="127564"/>
                </a:lnTo>
                <a:lnTo>
                  <a:pt x="3302048" y="116050"/>
                </a:lnTo>
                <a:lnTo>
                  <a:pt x="3449494" y="105552"/>
                </a:lnTo>
                <a:lnTo>
                  <a:pt x="3600002" y="95731"/>
                </a:lnTo>
                <a:lnTo>
                  <a:pt x="3752551" y="86361"/>
                </a:lnTo>
                <a:lnTo>
                  <a:pt x="3905050" y="77998"/>
                </a:lnTo>
                <a:lnTo>
                  <a:pt x="4057517" y="70306"/>
                </a:lnTo>
                <a:lnTo>
                  <a:pt x="4209962" y="63061"/>
                </a:lnTo>
                <a:lnTo>
                  <a:pt x="4360980" y="56820"/>
                </a:lnTo>
                <a:lnTo>
                  <a:pt x="4511047" y="51249"/>
                </a:lnTo>
                <a:lnTo>
                  <a:pt x="4660481" y="46123"/>
                </a:lnTo>
                <a:lnTo>
                  <a:pt x="4810198" y="42001"/>
                </a:lnTo>
                <a:lnTo>
                  <a:pt x="4960104" y="38547"/>
                </a:lnTo>
                <a:lnTo>
                  <a:pt x="5110136" y="35538"/>
                </a:lnTo>
                <a:lnTo>
                  <a:pt x="5256724" y="32122"/>
                </a:lnTo>
                <a:lnTo>
                  <a:pt x="5401016" y="28433"/>
                </a:lnTo>
                <a:lnTo>
                  <a:pt x="5543777" y="24563"/>
                </a:lnTo>
                <a:lnTo>
                  <a:pt x="5681285" y="21276"/>
                </a:lnTo>
                <a:lnTo>
                  <a:pt x="5815290" y="18380"/>
                </a:lnTo>
                <a:lnTo>
                  <a:pt x="5946959" y="15744"/>
                </a:lnTo>
                <a:lnTo>
                  <a:pt x="6076367" y="12576"/>
                </a:lnTo>
                <a:lnTo>
                  <a:pt x="6204267" y="9052"/>
                </a:lnTo>
                <a:lnTo>
                  <a:pt x="6331162" y="5292"/>
                </a:lnTo>
                <a:lnTo>
                  <a:pt x="6453859" y="2784"/>
                </a:lnTo>
                <a:lnTo>
                  <a:pt x="6573755" y="1114"/>
                </a:lnTo>
                <a:lnTo>
                  <a:pt x="6691786" y="0"/>
                </a:lnTo>
                <a:lnTo>
                  <a:pt x="6809280" y="668"/>
                </a:lnTo>
                <a:lnTo>
                  <a:pt x="6926414" y="2525"/>
                </a:lnTo>
                <a:lnTo>
                  <a:pt x="7043309" y="5174"/>
                </a:lnTo>
                <a:lnTo>
                  <a:pt x="7155107" y="9762"/>
                </a:lnTo>
                <a:lnTo>
                  <a:pt x="7263505" y="15643"/>
                </a:lnTo>
                <a:lnTo>
                  <a:pt x="7369636" y="22386"/>
                </a:lnTo>
                <a:lnTo>
                  <a:pt x="7467908" y="28293"/>
                </a:lnTo>
                <a:lnTo>
                  <a:pt x="7560938" y="33642"/>
                </a:lnTo>
                <a:lnTo>
                  <a:pt x="7650476" y="38618"/>
                </a:lnTo>
                <a:lnTo>
                  <a:pt x="7732040" y="43347"/>
                </a:lnTo>
                <a:lnTo>
                  <a:pt x="7808289" y="47911"/>
                </a:lnTo>
                <a:lnTo>
                  <a:pt x="7880993" y="52364"/>
                </a:lnTo>
                <a:lnTo>
                  <a:pt x="7944278" y="55334"/>
                </a:lnTo>
                <a:lnTo>
                  <a:pt x="8001285" y="57313"/>
                </a:lnTo>
                <a:lnTo>
                  <a:pt x="8054105" y="58633"/>
                </a:lnTo>
                <a:lnTo>
                  <a:pt x="8099199" y="59512"/>
                </a:lnTo>
                <a:lnTo>
                  <a:pt x="8139139" y="60099"/>
                </a:lnTo>
                <a:lnTo>
                  <a:pt x="8175641" y="60489"/>
                </a:lnTo>
                <a:lnTo>
                  <a:pt x="8248650" y="612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605">
            <a:extLst>
              <a:ext uri="{FF2B5EF4-FFF2-40B4-BE49-F238E27FC236}">
                <a16:creationId xmlns:a16="http://schemas.microsoft.com/office/drawing/2014/main" xmlns="" id="{93BDAE15-BD41-4F59-8DFE-839692C7847F}"/>
              </a:ext>
            </a:extLst>
          </p:cNvPr>
          <p:cNvGrpSpPr/>
          <p:nvPr/>
        </p:nvGrpSpPr>
        <p:grpSpPr>
          <a:xfrm>
            <a:off x="4108450" y="3399038"/>
            <a:ext cx="970963" cy="1171182"/>
            <a:chOff x="4108450" y="3399038"/>
            <a:chExt cx="970963" cy="1171182"/>
          </a:xfrm>
        </p:grpSpPr>
        <p:sp>
          <p:nvSpPr>
            <p:cNvPr id="195" name="SMARTInkShape-4226">
              <a:extLst>
                <a:ext uri="{FF2B5EF4-FFF2-40B4-BE49-F238E27FC236}">
                  <a16:creationId xmlns:a16="http://schemas.microsoft.com/office/drawing/2014/main" xmlns="" id="{B55E9416-894E-4926-AB29-39C11BFD6D9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445000" y="38417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227">
              <a:extLst>
                <a:ext uri="{FF2B5EF4-FFF2-40B4-BE49-F238E27FC236}">
                  <a16:creationId xmlns:a16="http://schemas.microsoft.com/office/drawing/2014/main" xmlns="" id="{E5B3FB66-DF19-45BF-9D88-E0C8343152A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57750" y="4159250"/>
              <a:ext cx="12417" cy="127001"/>
            </a:xfrm>
            <a:custGeom>
              <a:avLst/>
              <a:gdLst/>
              <a:ahLst/>
              <a:cxnLst/>
              <a:rect l="0" t="0" r="0" b="0"/>
              <a:pathLst>
                <a:path w="12417" h="1270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60" y="3371"/>
                  </a:lnTo>
                  <a:lnTo>
                    <a:pt x="11260" y="8789"/>
                  </a:lnTo>
                  <a:lnTo>
                    <a:pt x="12416" y="27136"/>
                  </a:lnTo>
                  <a:lnTo>
                    <a:pt x="3837" y="72491"/>
                  </a:lnTo>
                  <a:lnTo>
                    <a:pt x="337" y="110603"/>
                  </a:lnTo>
                  <a:lnTo>
                    <a:pt x="2031" y="118066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228">
              <a:extLst>
                <a:ext uri="{FF2B5EF4-FFF2-40B4-BE49-F238E27FC236}">
                  <a16:creationId xmlns:a16="http://schemas.microsoft.com/office/drawing/2014/main" xmlns="" id="{23A76602-9561-4D3B-9ECA-47226C6C917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813300" y="42291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4140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229">
              <a:extLst>
                <a:ext uri="{FF2B5EF4-FFF2-40B4-BE49-F238E27FC236}">
                  <a16:creationId xmlns:a16="http://schemas.microsoft.com/office/drawing/2014/main" xmlns="" id="{BB78203C-5E4D-4EB3-9880-77624B7A5EB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692838" y="4193145"/>
              <a:ext cx="68050" cy="97451"/>
            </a:xfrm>
            <a:custGeom>
              <a:avLst/>
              <a:gdLst/>
              <a:ahLst/>
              <a:cxnLst/>
              <a:rect l="0" t="0" r="0" b="0"/>
              <a:pathLst>
                <a:path w="68050" h="97451">
                  <a:moveTo>
                    <a:pt x="6162" y="23255"/>
                  </a:moveTo>
                  <a:lnTo>
                    <a:pt x="6162" y="23255"/>
                  </a:lnTo>
                  <a:lnTo>
                    <a:pt x="6162" y="17788"/>
                  </a:lnTo>
                  <a:lnTo>
                    <a:pt x="6867" y="17493"/>
                  </a:lnTo>
                  <a:lnTo>
                    <a:pt x="9533" y="17167"/>
                  </a:lnTo>
                  <a:lnTo>
                    <a:pt x="10526" y="18491"/>
                  </a:lnTo>
                  <a:lnTo>
                    <a:pt x="11629" y="23724"/>
                  </a:lnTo>
                  <a:lnTo>
                    <a:pt x="5993" y="67516"/>
                  </a:lnTo>
                  <a:lnTo>
                    <a:pt x="94" y="97450"/>
                  </a:lnTo>
                  <a:lnTo>
                    <a:pt x="0" y="97413"/>
                  </a:lnTo>
                  <a:lnTo>
                    <a:pt x="534" y="78367"/>
                  </a:lnTo>
                  <a:lnTo>
                    <a:pt x="14303" y="33398"/>
                  </a:lnTo>
                  <a:lnTo>
                    <a:pt x="18922" y="13090"/>
                  </a:lnTo>
                  <a:lnTo>
                    <a:pt x="25004" y="5096"/>
                  </a:lnTo>
                  <a:lnTo>
                    <a:pt x="32410" y="1073"/>
                  </a:lnTo>
                  <a:lnTo>
                    <a:pt x="36361" y="0"/>
                  </a:lnTo>
                  <a:lnTo>
                    <a:pt x="44513" y="690"/>
                  </a:lnTo>
                  <a:lnTo>
                    <a:pt x="48663" y="1862"/>
                  </a:lnTo>
                  <a:lnTo>
                    <a:pt x="55156" y="6927"/>
                  </a:lnTo>
                  <a:lnTo>
                    <a:pt x="60392" y="14587"/>
                  </a:lnTo>
                  <a:lnTo>
                    <a:pt x="66602" y="30799"/>
                  </a:lnTo>
                  <a:lnTo>
                    <a:pt x="68049" y="49008"/>
                  </a:lnTo>
                  <a:lnTo>
                    <a:pt x="63312" y="93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230">
              <a:extLst>
                <a:ext uri="{FF2B5EF4-FFF2-40B4-BE49-F238E27FC236}">
                  <a16:creationId xmlns:a16="http://schemas.microsoft.com/office/drawing/2014/main" xmlns="" id="{0CC1C5D2-DAD2-4A5C-A142-FEA0299CB71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390904" y="4306977"/>
              <a:ext cx="308097" cy="263243"/>
            </a:xfrm>
            <a:custGeom>
              <a:avLst/>
              <a:gdLst/>
              <a:ahLst/>
              <a:cxnLst/>
              <a:rect l="0" t="0" r="0" b="0"/>
              <a:pathLst>
                <a:path w="308097" h="263243">
                  <a:moveTo>
                    <a:pt x="123946" y="61823"/>
                  </a:moveTo>
                  <a:lnTo>
                    <a:pt x="123946" y="61823"/>
                  </a:lnTo>
                  <a:lnTo>
                    <a:pt x="127317" y="58452"/>
                  </a:lnTo>
                  <a:lnTo>
                    <a:pt x="127604" y="56754"/>
                  </a:lnTo>
                  <a:lnTo>
                    <a:pt x="127090" y="54915"/>
                  </a:lnTo>
                  <a:lnTo>
                    <a:pt x="125343" y="50991"/>
                  </a:lnTo>
                  <a:lnTo>
                    <a:pt x="120759" y="37252"/>
                  </a:lnTo>
                  <a:lnTo>
                    <a:pt x="118999" y="34859"/>
                  </a:lnTo>
                  <a:lnTo>
                    <a:pt x="115162" y="32200"/>
                  </a:lnTo>
                  <a:lnTo>
                    <a:pt x="105665" y="30704"/>
                  </a:lnTo>
                  <a:lnTo>
                    <a:pt x="93913" y="33631"/>
                  </a:lnTo>
                  <a:lnTo>
                    <a:pt x="71526" y="47421"/>
                  </a:lnTo>
                  <a:lnTo>
                    <a:pt x="35808" y="83881"/>
                  </a:lnTo>
                  <a:lnTo>
                    <a:pt x="14866" y="122807"/>
                  </a:lnTo>
                  <a:lnTo>
                    <a:pt x="904" y="168649"/>
                  </a:lnTo>
                  <a:lnTo>
                    <a:pt x="0" y="199308"/>
                  </a:lnTo>
                  <a:lnTo>
                    <a:pt x="3243" y="216766"/>
                  </a:lnTo>
                  <a:lnTo>
                    <a:pt x="9387" y="231581"/>
                  </a:lnTo>
                  <a:lnTo>
                    <a:pt x="24151" y="248452"/>
                  </a:lnTo>
                  <a:lnTo>
                    <a:pt x="45302" y="259015"/>
                  </a:lnTo>
                  <a:lnTo>
                    <a:pt x="69442" y="263242"/>
                  </a:lnTo>
                  <a:lnTo>
                    <a:pt x="107953" y="258895"/>
                  </a:lnTo>
                  <a:lnTo>
                    <a:pt x="149532" y="245181"/>
                  </a:lnTo>
                  <a:lnTo>
                    <a:pt x="177388" y="231156"/>
                  </a:lnTo>
                  <a:lnTo>
                    <a:pt x="205763" y="204084"/>
                  </a:lnTo>
                  <a:lnTo>
                    <a:pt x="218587" y="179860"/>
                  </a:lnTo>
                  <a:lnTo>
                    <a:pt x="229656" y="137958"/>
                  </a:lnTo>
                  <a:lnTo>
                    <a:pt x="228082" y="100772"/>
                  </a:lnTo>
                  <a:lnTo>
                    <a:pt x="219555" y="69914"/>
                  </a:lnTo>
                  <a:lnTo>
                    <a:pt x="199668" y="38727"/>
                  </a:lnTo>
                  <a:lnTo>
                    <a:pt x="184404" y="22916"/>
                  </a:lnTo>
                  <a:lnTo>
                    <a:pt x="149921" y="3983"/>
                  </a:lnTo>
                  <a:lnTo>
                    <a:pt x="127095" y="0"/>
                  </a:lnTo>
                  <a:lnTo>
                    <a:pt x="105829" y="2191"/>
                  </a:lnTo>
                  <a:lnTo>
                    <a:pt x="76021" y="14322"/>
                  </a:lnTo>
                  <a:lnTo>
                    <a:pt x="64781" y="22132"/>
                  </a:lnTo>
                  <a:lnTo>
                    <a:pt x="56963" y="32188"/>
                  </a:lnTo>
                  <a:lnTo>
                    <a:pt x="53891" y="37833"/>
                  </a:lnTo>
                  <a:lnTo>
                    <a:pt x="52359" y="49749"/>
                  </a:lnTo>
                  <a:lnTo>
                    <a:pt x="54735" y="61396"/>
                  </a:lnTo>
                  <a:lnTo>
                    <a:pt x="60494" y="71276"/>
                  </a:lnTo>
                  <a:lnTo>
                    <a:pt x="78413" y="84771"/>
                  </a:lnTo>
                  <a:lnTo>
                    <a:pt x="104967" y="90965"/>
                  </a:lnTo>
                  <a:lnTo>
                    <a:pt x="141919" y="92800"/>
                  </a:lnTo>
                  <a:lnTo>
                    <a:pt x="187519" y="93344"/>
                  </a:lnTo>
                  <a:lnTo>
                    <a:pt x="230036" y="90134"/>
                  </a:lnTo>
                  <a:lnTo>
                    <a:pt x="272189" y="82023"/>
                  </a:lnTo>
                  <a:lnTo>
                    <a:pt x="308096" y="68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231">
              <a:extLst>
                <a:ext uri="{FF2B5EF4-FFF2-40B4-BE49-F238E27FC236}">
                  <a16:creationId xmlns:a16="http://schemas.microsoft.com/office/drawing/2014/main" xmlns="" id="{B999BE83-5DF8-4CA6-9D3C-673CEA17AB0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162229" y="3967100"/>
              <a:ext cx="917184" cy="65073"/>
            </a:xfrm>
            <a:custGeom>
              <a:avLst/>
              <a:gdLst/>
              <a:ahLst/>
              <a:cxnLst/>
              <a:rect l="0" t="0" r="0" b="0"/>
              <a:pathLst>
                <a:path w="917184" h="65073">
                  <a:moveTo>
                    <a:pt x="3371" y="58800"/>
                  </a:moveTo>
                  <a:lnTo>
                    <a:pt x="3371" y="58800"/>
                  </a:lnTo>
                  <a:lnTo>
                    <a:pt x="0" y="62171"/>
                  </a:lnTo>
                  <a:lnTo>
                    <a:pt x="1124" y="63164"/>
                  </a:lnTo>
                  <a:lnTo>
                    <a:pt x="44023" y="64888"/>
                  </a:lnTo>
                  <a:lnTo>
                    <a:pt x="88466" y="65034"/>
                  </a:lnTo>
                  <a:lnTo>
                    <a:pt x="115134" y="65072"/>
                  </a:lnTo>
                  <a:lnTo>
                    <a:pt x="149847" y="63687"/>
                  </a:lnTo>
                  <a:lnTo>
                    <a:pt x="189921" y="61353"/>
                  </a:lnTo>
                  <a:lnTo>
                    <a:pt x="233571" y="58385"/>
                  </a:lnTo>
                  <a:lnTo>
                    <a:pt x="283132" y="55701"/>
                  </a:lnTo>
                  <a:lnTo>
                    <a:pt x="336634" y="53206"/>
                  </a:lnTo>
                  <a:lnTo>
                    <a:pt x="392763" y="50837"/>
                  </a:lnTo>
                  <a:lnTo>
                    <a:pt x="450643" y="47847"/>
                  </a:lnTo>
                  <a:lnTo>
                    <a:pt x="509692" y="44442"/>
                  </a:lnTo>
                  <a:lnTo>
                    <a:pt x="569518" y="40762"/>
                  </a:lnTo>
                  <a:lnTo>
                    <a:pt x="624924" y="36896"/>
                  </a:lnTo>
                  <a:lnTo>
                    <a:pt x="677385" y="32909"/>
                  </a:lnTo>
                  <a:lnTo>
                    <a:pt x="727880" y="28839"/>
                  </a:lnTo>
                  <a:lnTo>
                    <a:pt x="769304" y="24009"/>
                  </a:lnTo>
                  <a:lnTo>
                    <a:pt x="804682" y="18673"/>
                  </a:lnTo>
                  <a:lnTo>
                    <a:pt x="836029" y="12999"/>
                  </a:lnTo>
                  <a:lnTo>
                    <a:pt x="880266" y="4812"/>
                  </a:lnTo>
                  <a:lnTo>
                    <a:pt x="913714" y="0"/>
                  </a:lnTo>
                  <a:lnTo>
                    <a:pt x="917183" y="550"/>
                  </a:lnTo>
                  <a:lnTo>
                    <a:pt x="915967" y="1622"/>
                  </a:lnTo>
                  <a:lnTo>
                    <a:pt x="892371" y="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232">
              <a:extLst>
                <a:ext uri="{FF2B5EF4-FFF2-40B4-BE49-F238E27FC236}">
                  <a16:creationId xmlns:a16="http://schemas.microsoft.com/office/drawing/2014/main" xmlns="" id="{43918FA7-008C-416D-932E-61951D462CA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968391" y="3399038"/>
              <a:ext cx="89538" cy="118863"/>
            </a:xfrm>
            <a:custGeom>
              <a:avLst/>
              <a:gdLst/>
              <a:ahLst/>
              <a:cxnLst/>
              <a:rect l="0" t="0" r="0" b="0"/>
              <a:pathLst>
                <a:path w="89538" h="118863">
                  <a:moveTo>
                    <a:pt x="3659" y="17262"/>
                  </a:moveTo>
                  <a:lnTo>
                    <a:pt x="3659" y="17262"/>
                  </a:lnTo>
                  <a:lnTo>
                    <a:pt x="1778" y="43942"/>
                  </a:lnTo>
                  <a:lnTo>
                    <a:pt x="0" y="55931"/>
                  </a:lnTo>
                  <a:lnTo>
                    <a:pt x="5264" y="97964"/>
                  </a:lnTo>
                  <a:lnTo>
                    <a:pt x="7899" y="105341"/>
                  </a:lnTo>
                  <a:lnTo>
                    <a:pt x="8603" y="106320"/>
                  </a:lnTo>
                  <a:lnTo>
                    <a:pt x="9071" y="106267"/>
                  </a:lnTo>
                  <a:lnTo>
                    <a:pt x="13298" y="59430"/>
                  </a:lnTo>
                  <a:lnTo>
                    <a:pt x="22864" y="20027"/>
                  </a:lnTo>
                  <a:lnTo>
                    <a:pt x="27717" y="10730"/>
                  </a:lnTo>
                  <a:lnTo>
                    <a:pt x="34577" y="4247"/>
                  </a:lnTo>
                  <a:lnTo>
                    <a:pt x="42330" y="894"/>
                  </a:lnTo>
                  <a:lnTo>
                    <a:pt x="46373" y="0"/>
                  </a:lnTo>
                  <a:lnTo>
                    <a:pt x="65547" y="5484"/>
                  </a:lnTo>
                  <a:lnTo>
                    <a:pt x="77261" y="16025"/>
                  </a:lnTo>
                  <a:lnTo>
                    <a:pt x="85761" y="30118"/>
                  </a:lnTo>
                  <a:lnTo>
                    <a:pt x="89537" y="45789"/>
                  </a:lnTo>
                  <a:lnTo>
                    <a:pt x="86892" y="78139"/>
                  </a:lnTo>
                  <a:lnTo>
                    <a:pt x="82962" y="98329"/>
                  </a:lnTo>
                  <a:lnTo>
                    <a:pt x="86209" y="11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233">
              <a:extLst>
                <a:ext uri="{FF2B5EF4-FFF2-40B4-BE49-F238E27FC236}">
                  <a16:creationId xmlns:a16="http://schemas.microsoft.com/office/drawing/2014/main" xmlns="" id="{CFEE14C2-72B2-4D8D-810E-B3E0F5DEF2C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67250" y="3576653"/>
              <a:ext cx="266701" cy="270531"/>
            </a:xfrm>
            <a:custGeom>
              <a:avLst/>
              <a:gdLst/>
              <a:ahLst/>
              <a:cxnLst/>
              <a:rect l="0" t="0" r="0" b="0"/>
              <a:pathLst>
                <a:path w="266701" h="270531">
                  <a:moveTo>
                    <a:pt x="6350" y="112697"/>
                  </a:moveTo>
                  <a:lnTo>
                    <a:pt x="6350" y="112697"/>
                  </a:lnTo>
                  <a:lnTo>
                    <a:pt x="2979" y="109326"/>
                  </a:lnTo>
                  <a:lnTo>
                    <a:pt x="1324" y="105790"/>
                  </a:lnTo>
                  <a:lnTo>
                    <a:pt x="262" y="101141"/>
                  </a:lnTo>
                  <a:lnTo>
                    <a:pt x="116" y="102387"/>
                  </a:lnTo>
                  <a:lnTo>
                    <a:pt x="3" y="147671"/>
                  </a:lnTo>
                  <a:lnTo>
                    <a:pt x="0" y="187417"/>
                  </a:lnTo>
                  <a:lnTo>
                    <a:pt x="0" y="227828"/>
                  </a:lnTo>
                  <a:lnTo>
                    <a:pt x="0" y="270530"/>
                  </a:lnTo>
                  <a:lnTo>
                    <a:pt x="1881" y="227171"/>
                  </a:lnTo>
                  <a:lnTo>
                    <a:pt x="5026" y="189654"/>
                  </a:lnTo>
                  <a:lnTo>
                    <a:pt x="6467" y="158190"/>
                  </a:lnTo>
                  <a:lnTo>
                    <a:pt x="9460" y="123037"/>
                  </a:lnTo>
                  <a:lnTo>
                    <a:pt x="11740" y="81032"/>
                  </a:lnTo>
                  <a:lnTo>
                    <a:pt x="12616" y="34641"/>
                  </a:lnTo>
                  <a:lnTo>
                    <a:pt x="12674" y="23639"/>
                  </a:lnTo>
                  <a:lnTo>
                    <a:pt x="13389" y="21575"/>
                  </a:lnTo>
                  <a:lnTo>
                    <a:pt x="14570" y="20199"/>
                  </a:lnTo>
                  <a:lnTo>
                    <a:pt x="16064" y="19282"/>
                  </a:lnTo>
                  <a:lnTo>
                    <a:pt x="17764" y="19376"/>
                  </a:lnTo>
                  <a:lnTo>
                    <a:pt x="21536" y="21361"/>
                  </a:lnTo>
                  <a:lnTo>
                    <a:pt x="48205" y="50098"/>
                  </a:lnTo>
                  <a:lnTo>
                    <a:pt x="73550" y="81066"/>
                  </a:lnTo>
                  <a:lnTo>
                    <a:pt x="109041" y="110268"/>
                  </a:lnTo>
                  <a:lnTo>
                    <a:pt x="115027" y="113194"/>
                  </a:lnTo>
                  <a:lnTo>
                    <a:pt x="125442" y="114564"/>
                  </a:lnTo>
                  <a:lnTo>
                    <a:pt x="130194" y="113942"/>
                  </a:lnTo>
                  <a:lnTo>
                    <a:pt x="139238" y="107606"/>
                  </a:lnTo>
                  <a:lnTo>
                    <a:pt x="176993" y="65361"/>
                  </a:lnTo>
                  <a:lnTo>
                    <a:pt x="208032" y="22136"/>
                  </a:lnTo>
                  <a:lnTo>
                    <a:pt x="227121" y="0"/>
                  </a:lnTo>
                  <a:lnTo>
                    <a:pt x="227614" y="876"/>
                  </a:lnTo>
                  <a:lnTo>
                    <a:pt x="235450" y="39886"/>
                  </a:lnTo>
                  <a:lnTo>
                    <a:pt x="243515" y="82871"/>
                  </a:lnTo>
                  <a:lnTo>
                    <a:pt x="249796" y="126359"/>
                  </a:lnTo>
                  <a:lnTo>
                    <a:pt x="256125" y="171622"/>
                  </a:lnTo>
                  <a:lnTo>
                    <a:pt x="259099" y="209570"/>
                  </a:lnTo>
                  <a:lnTo>
                    <a:pt x="260317" y="256461"/>
                  </a:lnTo>
                  <a:lnTo>
                    <a:pt x="261033" y="255812"/>
                  </a:lnTo>
                  <a:lnTo>
                    <a:pt x="266700" y="246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234">
              <a:extLst>
                <a:ext uri="{FF2B5EF4-FFF2-40B4-BE49-F238E27FC236}">
                  <a16:creationId xmlns:a16="http://schemas.microsoft.com/office/drawing/2014/main" xmlns="" id="{240962B1-5CFF-4D4E-809A-B37DD8E0D7E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108450" y="3697850"/>
              <a:ext cx="177510" cy="214228"/>
            </a:xfrm>
            <a:custGeom>
              <a:avLst/>
              <a:gdLst/>
              <a:ahLst/>
              <a:cxnLst/>
              <a:rect l="0" t="0" r="0" b="0"/>
              <a:pathLst>
                <a:path w="177510" h="214228">
                  <a:moveTo>
                    <a:pt x="0" y="48650"/>
                  </a:moveTo>
                  <a:lnTo>
                    <a:pt x="0" y="48650"/>
                  </a:lnTo>
                  <a:lnTo>
                    <a:pt x="6907" y="68110"/>
                  </a:lnTo>
                  <a:lnTo>
                    <a:pt x="18297" y="108389"/>
                  </a:lnTo>
                  <a:lnTo>
                    <a:pt x="23295" y="144667"/>
                  </a:lnTo>
                  <a:lnTo>
                    <a:pt x="24984" y="187665"/>
                  </a:lnTo>
                  <a:lnTo>
                    <a:pt x="25345" y="213407"/>
                  </a:lnTo>
                  <a:lnTo>
                    <a:pt x="24657" y="214227"/>
                  </a:lnTo>
                  <a:lnTo>
                    <a:pt x="23494" y="213362"/>
                  </a:lnTo>
                  <a:lnTo>
                    <a:pt x="22013" y="211375"/>
                  </a:lnTo>
                  <a:lnTo>
                    <a:pt x="19440" y="174649"/>
                  </a:lnTo>
                  <a:lnTo>
                    <a:pt x="21048" y="135372"/>
                  </a:lnTo>
                  <a:lnTo>
                    <a:pt x="29754" y="94336"/>
                  </a:lnTo>
                  <a:lnTo>
                    <a:pt x="47622" y="57248"/>
                  </a:lnTo>
                  <a:lnTo>
                    <a:pt x="64204" y="35538"/>
                  </a:lnTo>
                  <a:lnTo>
                    <a:pt x="96634" y="9566"/>
                  </a:lnTo>
                  <a:lnTo>
                    <a:pt x="118208" y="0"/>
                  </a:lnTo>
                  <a:lnTo>
                    <a:pt x="139555" y="922"/>
                  </a:lnTo>
                  <a:lnTo>
                    <a:pt x="150187" y="4131"/>
                  </a:lnTo>
                  <a:lnTo>
                    <a:pt x="165762" y="17105"/>
                  </a:lnTo>
                  <a:lnTo>
                    <a:pt x="171891" y="25503"/>
                  </a:lnTo>
                  <a:lnTo>
                    <a:pt x="176819" y="49886"/>
                  </a:lnTo>
                  <a:lnTo>
                    <a:pt x="177509" y="91585"/>
                  </a:lnTo>
                  <a:lnTo>
                    <a:pt x="173951" y="132632"/>
                  </a:lnTo>
                  <a:lnTo>
                    <a:pt x="165100" y="175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235">
              <a:extLst>
                <a:ext uri="{FF2B5EF4-FFF2-40B4-BE49-F238E27FC236}">
                  <a16:creationId xmlns:a16="http://schemas.microsoft.com/office/drawing/2014/main" xmlns="" id="{7DFBA96A-1B1D-4707-BAAB-51E7D856D8C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972050" y="4152900"/>
              <a:ext cx="17907" cy="120651"/>
            </a:xfrm>
            <a:custGeom>
              <a:avLst/>
              <a:gdLst/>
              <a:ahLst/>
              <a:cxnLst/>
              <a:rect l="0" t="0" r="0" b="0"/>
              <a:pathLst>
                <a:path w="17907" h="1206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3257" y="3763"/>
                  </a:lnTo>
                  <a:lnTo>
                    <a:pt x="15189" y="6742"/>
                  </a:lnTo>
                  <a:lnTo>
                    <a:pt x="17906" y="24419"/>
                  </a:lnTo>
                  <a:lnTo>
                    <a:pt x="6966" y="70836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606">
            <a:extLst>
              <a:ext uri="{FF2B5EF4-FFF2-40B4-BE49-F238E27FC236}">
                <a16:creationId xmlns:a16="http://schemas.microsoft.com/office/drawing/2014/main" xmlns="" id="{792854B5-4FCF-40E4-BD87-E0FDB26F292A}"/>
              </a:ext>
            </a:extLst>
          </p:cNvPr>
          <p:cNvGrpSpPr/>
          <p:nvPr/>
        </p:nvGrpSpPr>
        <p:grpSpPr>
          <a:xfrm>
            <a:off x="3409950" y="3759200"/>
            <a:ext cx="184151" cy="133351"/>
            <a:chOff x="3409950" y="3759200"/>
            <a:chExt cx="184151" cy="133351"/>
          </a:xfrm>
        </p:grpSpPr>
        <p:sp>
          <p:nvSpPr>
            <p:cNvPr id="206" name="SMARTInkShape-4236">
              <a:extLst>
                <a:ext uri="{FF2B5EF4-FFF2-40B4-BE49-F238E27FC236}">
                  <a16:creationId xmlns:a16="http://schemas.microsoft.com/office/drawing/2014/main" xmlns="" id="{5DF4889A-5946-4657-B9B0-1C2EC58165F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448050" y="38735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5679"/>
                  </a:lnTo>
                  <a:lnTo>
                    <a:pt x="74666" y="10212"/>
                  </a:lnTo>
                  <a:lnTo>
                    <a:pt x="117216" y="41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237">
              <a:extLst>
                <a:ext uri="{FF2B5EF4-FFF2-40B4-BE49-F238E27FC236}">
                  <a16:creationId xmlns:a16="http://schemas.microsoft.com/office/drawing/2014/main" xmlns="" id="{1D2DD61D-6D40-40BD-81C2-333E3C4B354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409950" y="37592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42095" y="2979"/>
                  </a:lnTo>
                  <a:lnTo>
                    <a:pt x="84125" y="883"/>
                  </a:lnTo>
                  <a:lnTo>
                    <a:pt x="128956" y="26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607">
            <a:extLst>
              <a:ext uri="{FF2B5EF4-FFF2-40B4-BE49-F238E27FC236}">
                <a16:creationId xmlns:a16="http://schemas.microsoft.com/office/drawing/2014/main" xmlns="" id="{E9331919-8C47-4BB2-A7C8-6130DEFA596B}"/>
              </a:ext>
            </a:extLst>
          </p:cNvPr>
          <p:cNvGrpSpPr/>
          <p:nvPr/>
        </p:nvGrpSpPr>
        <p:grpSpPr>
          <a:xfrm>
            <a:off x="1680974" y="3517900"/>
            <a:ext cx="1336544" cy="571501"/>
            <a:chOff x="1680974" y="3517900"/>
            <a:chExt cx="1336544" cy="571501"/>
          </a:xfrm>
        </p:grpSpPr>
        <p:sp>
          <p:nvSpPr>
            <p:cNvPr id="209" name="SMARTInkShape-4238">
              <a:extLst>
                <a:ext uri="{FF2B5EF4-FFF2-40B4-BE49-F238E27FC236}">
                  <a16:creationId xmlns:a16="http://schemas.microsoft.com/office/drawing/2014/main" xmlns="" id="{B86CE04C-D5F7-4C8A-A80A-D0ABA5DF664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908300" y="3545991"/>
              <a:ext cx="109218" cy="397360"/>
            </a:xfrm>
            <a:custGeom>
              <a:avLst/>
              <a:gdLst/>
              <a:ahLst/>
              <a:cxnLst/>
              <a:rect l="0" t="0" r="0" b="0"/>
              <a:pathLst>
                <a:path w="109218" h="397360">
                  <a:moveTo>
                    <a:pt x="57150" y="3659"/>
                  </a:moveTo>
                  <a:lnTo>
                    <a:pt x="57150" y="3659"/>
                  </a:lnTo>
                  <a:lnTo>
                    <a:pt x="57150" y="288"/>
                  </a:lnTo>
                  <a:lnTo>
                    <a:pt x="58561" y="0"/>
                  </a:lnTo>
                  <a:lnTo>
                    <a:pt x="63892" y="1563"/>
                  </a:lnTo>
                  <a:lnTo>
                    <a:pt x="78198" y="19893"/>
                  </a:lnTo>
                  <a:lnTo>
                    <a:pt x="95842" y="64521"/>
                  </a:lnTo>
                  <a:lnTo>
                    <a:pt x="104450" y="104322"/>
                  </a:lnTo>
                  <a:lnTo>
                    <a:pt x="109217" y="147881"/>
                  </a:lnTo>
                  <a:lnTo>
                    <a:pt x="108983" y="193111"/>
                  </a:lnTo>
                  <a:lnTo>
                    <a:pt x="102765" y="239084"/>
                  </a:lnTo>
                  <a:lnTo>
                    <a:pt x="92240" y="283270"/>
                  </a:lnTo>
                  <a:lnTo>
                    <a:pt x="78154" y="321723"/>
                  </a:lnTo>
                  <a:lnTo>
                    <a:pt x="50987" y="364992"/>
                  </a:lnTo>
                  <a:lnTo>
                    <a:pt x="30892" y="381327"/>
                  </a:lnTo>
                  <a:lnTo>
                    <a:pt x="0" y="39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239">
              <a:extLst>
                <a:ext uri="{FF2B5EF4-FFF2-40B4-BE49-F238E27FC236}">
                  <a16:creationId xmlns:a16="http://schemas.microsoft.com/office/drawing/2014/main" xmlns="" id="{E864DABF-13C8-4817-BA68-1841531BC29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734953" y="3663447"/>
              <a:ext cx="110139" cy="271284"/>
            </a:xfrm>
            <a:custGeom>
              <a:avLst/>
              <a:gdLst/>
              <a:ahLst/>
              <a:cxnLst/>
              <a:rect l="0" t="0" r="0" b="0"/>
              <a:pathLst>
                <a:path w="110139" h="271284">
                  <a:moveTo>
                    <a:pt x="14597" y="57653"/>
                  </a:moveTo>
                  <a:lnTo>
                    <a:pt x="14597" y="57653"/>
                  </a:lnTo>
                  <a:lnTo>
                    <a:pt x="23435" y="105215"/>
                  </a:lnTo>
                  <a:lnTo>
                    <a:pt x="26152" y="147867"/>
                  </a:lnTo>
                  <a:lnTo>
                    <a:pt x="23587" y="192882"/>
                  </a:lnTo>
                  <a:lnTo>
                    <a:pt x="14987" y="234128"/>
                  </a:lnTo>
                  <a:lnTo>
                    <a:pt x="6873" y="256306"/>
                  </a:lnTo>
                  <a:lnTo>
                    <a:pt x="4509" y="259232"/>
                  </a:lnTo>
                  <a:lnTo>
                    <a:pt x="2227" y="260478"/>
                  </a:lnTo>
                  <a:lnTo>
                    <a:pt x="0" y="260603"/>
                  </a:lnTo>
                  <a:lnTo>
                    <a:pt x="791" y="218836"/>
                  </a:lnTo>
                  <a:lnTo>
                    <a:pt x="1405" y="183383"/>
                  </a:lnTo>
                  <a:lnTo>
                    <a:pt x="5441" y="136581"/>
                  </a:lnTo>
                  <a:lnTo>
                    <a:pt x="8493" y="110271"/>
                  </a:lnTo>
                  <a:lnTo>
                    <a:pt x="17529" y="67869"/>
                  </a:lnTo>
                  <a:lnTo>
                    <a:pt x="32634" y="23755"/>
                  </a:lnTo>
                  <a:lnTo>
                    <a:pt x="37205" y="13888"/>
                  </a:lnTo>
                  <a:lnTo>
                    <a:pt x="42369" y="7309"/>
                  </a:lnTo>
                  <a:lnTo>
                    <a:pt x="53751" y="0"/>
                  </a:lnTo>
                  <a:lnTo>
                    <a:pt x="60455" y="874"/>
                  </a:lnTo>
                  <a:lnTo>
                    <a:pt x="75430" y="9369"/>
                  </a:lnTo>
                  <a:lnTo>
                    <a:pt x="87731" y="26316"/>
                  </a:lnTo>
                  <a:lnTo>
                    <a:pt x="102589" y="65301"/>
                  </a:lnTo>
                  <a:lnTo>
                    <a:pt x="109443" y="98447"/>
                  </a:lnTo>
                  <a:lnTo>
                    <a:pt x="110138" y="131992"/>
                  </a:lnTo>
                  <a:lnTo>
                    <a:pt x="106213" y="165717"/>
                  </a:lnTo>
                  <a:lnTo>
                    <a:pt x="94189" y="210792"/>
                  </a:lnTo>
                  <a:lnTo>
                    <a:pt x="71163" y="254257"/>
                  </a:lnTo>
                  <a:lnTo>
                    <a:pt x="56906" y="266858"/>
                  </a:lnTo>
                  <a:lnTo>
                    <a:pt x="49153" y="271207"/>
                  </a:lnTo>
                  <a:lnTo>
                    <a:pt x="43279" y="271283"/>
                  </a:lnTo>
                  <a:lnTo>
                    <a:pt x="38657" y="268512"/>
                  </a:lnTo>
                  <a:lnTo>
                    <a:pt x="14597" y="229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240">
              <a:extLst>
                <a:ext uri="{FF2B5EF4-FFF2-40B4-BE49-F238E27FC236}">
                  <a16:creationId xmlns:a16="http://schemas.microsoft.com/office/drawing/2014/main" xmlns="" id="{BA151BD5-FE8E-40DB-AC0F-FDB8112434D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617664" y="3517900"/>
              <a:ext cx="17587" cy="571501"/>
            </a:xfrm>
            <a:custGeom>
              <a:avLst/>
              <a:gdLst/>
              <a:ahLst/>
              <a:cxnLst/>
              <a:rect l="0" t="0" r="0" b="0"/>
              <a:pathLst>
                <a:path w="17587" h="571501">
                  <a:moveTo>
                    <a:pt x="17586" y="0"/>
                  </a:moveTo>
                  <a:lnTo>
                    <a:pt x="17586" y="0"/>
                  </a:lnTo>
                  <a:lnTo>
                    <a:pt x="17586" y="3371"/>
                  </a:lnTo>
                  <a:lnTo>
                    <a:pt x="8858" y="29567"/>
                  </a:lnTo>
                  <a:lnTo>
                    <a:pt x="6063" y="76964"/>
                  </a:lnTo>
                  <a:lnTo>
                    <a:pt x="5409" y="120284"/>
                  </a:lnTo>
                  <a:lnTo>
                    <a:pt x="5940" y="145100"/>
                  </a:lnTo>
                  <a:lnTo>
                    <a:pt x="7000" y="171522"/>
                  </a:lnTo>
                  <a:lnTo>
                    <a:pt x="8412" y="199015"/>
                  </a:lnTo>
                  <a:lnTo>
                    <a:pt x="9353" y="228632"/>
                  </a:lnTo>
                  <a:lnTo>
                    <a:pt x="9981" y="259666"/>
                  </a:lnTo>
                  <a:lnTo>
                    <a:pt x="10399" y="291644"/>
                  </a:lnTo>
                  <a:lnTo>
                    <a:pt x="10678" y="321429"/>
                  </a:lnTo>
                  <a:lnTo>
                    <a:pt x="10864" y="349753"/>
                  </a:lnTo>
                  <a:lnTo>
                    <a:pt x="10988" y="377102"/>
                  </a:lnTo>
                  <a:lnTo>
                    <a:pt x="10365" y="402390"/>
                  </a:lnTo>
                  <a:lnTo>
                    <a:pt x="7792" y="449303"/>
                  </a:lnTo>
                  <a:lnTo>
                    <a:pt x="4296" y="491790"/>
                  </a:lnTo>
                  <a:lnTo>
                    <a:pt x="1096" y="527607"/>
                  </a:lnTo>
                  <a:lnTo>
                    <a:pt x="0" y="557554"/>
                  </a:lnTo>
                  <a:lnTo>
                    <a:pt x="4886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241">
              <a:extLst>
                <a:ext uri="{FF2B5EF4-FFF2-40B4-BE49-F238E27FC236}">
                  <a16:creationId xmlns:a16="http://schemas.microsoft.com/office/drawing/2014/main" xmlns="" id="{48989FF9-96E5-415C-A73D-9AF649E065F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205671" y="3674869"/>
              <a:ext cx="270830" cy="305674"/>
            </a:xfrm>
            <a:custGeom>
              <a:avLst/>
              <a:gdLst/>
              <a:ahLst/>
              <a:cxnLst/>
              <a:rect l="0" t="0" r="0" b="0"/>
              <a:pathLst>
                <a:path w="270830" h="305674">
                  <a:moveTo>
                    <a:pt x="54929" y="46231"/>
                  </a:moveTo>
                  <a:lnTo>
                    <a:pt x="54929" y="46231"/>
                  </a:lnTo>
                  <a:lnTo>
                    <a:pt x="54929" y="42860"/>
                  </a:lnTo>
                  <a:lnTo>
                    <a:pt x="56810" y="39324"/>
                  </a:lnTo>
                  <a:lnTo>
                    <a:pt x="60396" y="34676"/>
                  </a:lnTo>
                  <a:lnTo>
                    <a:pt x="59985" y="34295"/>
                  </a:lnTo>
                  <a:lnTo>
                    <a:pt x="55734" y="33631"/>
                  </a:lnTo>
                  <a:lnTo>
                    <a:pt x="51796" y="36932"/>
                  </a:lnTo>
                  <a:lnTo>
                    <a:pt x="39781" y="55213"/>
                  </a:lnTo>
                  <a:lnTo>
                    <a:pt x="24277" y="100165"/>
                  </a:lnTo>
                  <a:lnTo>
                    <a:pt x="15665" y="139430"/>
                  </a:lnTo>
                  <a:lnTo>
                    <a:pt x="5273" y="182344"/>
                  </a:lnTo>
                  <a:lnTo>
                    <a:pt x="0" y="222969"/>
                  </a:lnTo>
                  <a:lnTo>
                    <a:pt x="1808" y="255074"/>
                  </a:lnTo>
                  <a:lnTo>
                    <a:pt x="8742" y="271694"/>
                  </a:lnTo>
                  <a:lnTo>
                    <a:pt x="27069" y="296240"/>
                  </a:lnTo>
                  <a:lnTo>
                    <a:pt x="39489" y="301985"/>
                  </a:lnTo>
                  <a:lnTo>
                    <a:pt x="70459" y="305673"/>
                  </a:lnTo>
                  <a:lnTo>
                    <a:pt x="86996" y="300533"/>
                  </a:lnTo>
                  <a:lnTo>
                    <a:pt x="128349" y="278398"/>
                  </a:lnTo>
                  <a:lnTo>
                    <a:pt x="162513" y="245694"/>
                  </a:lnTo>
                  <a:lnTo>
                    <a:pt x="169772" y="225898"/>
                  </a:lnTo>
                  <a:lnTo>
                    <a:pt x="173858" y="189071"/>
                  </a:lnTo>
                  <a:lnTo>
                    <a:pt x="175069" y="144998"/>
                  </a:lnTo>
                  <a:lnTo>
                    <a:pt x="175428" y="99954"/>
                  </a:lnTo>
                  <a:lnTo>
                    <a:pt x="171771" y="63560"/>
                  </a:lnTo>
                  <a:lnTo>
                    <a:pt x="164715" y="44761"/>
                  </a:lnTo>
                  <a:lnTo>
                    <a:pt x="148841" y="22982"/>
                  </a:lnTo>
                  <a:lnTo>
                    <a:pt x="130027" y="7984"/>
                  </a:lnTo>
                  <a:lnTo>
                    <a:pt x="114882" y="1481"/>
                  </a:lnTo>
                  <a:lnTo>
                    <a:pt x="100625" y="0"/>
                  </a:lnTo>
                  <a:lnTo>
                    <a:pt x="93859" y="594"/>
                  </a:lnTo>
                  <a:lnTo>
                    <a:pt x="70854" y="11542"/>
                  </a:lnTo>
                  <a:lnTo>
                    <a:pt x="52905" y="31563"/>
                  </a:lnTo>
                  <a:lnTo>
                    <a:pt x="42021" y="58740"/>
                  </a:lnTo>
                  <a:lnTo>
                    <a:pt x="42091" y="67976"/>
                  </a:lnTo>
                  <a:lnTo>
                    <a:pt x="47812" y="85764"/>
                  </a:lnTo>
                  <a:lnTo>
                    <a:pt x="59292" y="99314"/>
                  </a:lnTo>
                  <a:lnTo>
                    <a:pt x="66304" y="104903"/>
                  </a:lnTo>
                  <a:lnTo>
                    <a:pt x="85385" y="111113"/>
                  </a:lnTo>
                  <a:lnTo>
                    <a:pt x="121808" y="114609"/>
                  </a:lnTo>
                  <a:lnTo>
                    <a:pt x="161999" y="111882"/>
                  </a:lnTo>
                  <a:lnTo>
                    <a:pt x="200718" y="104018"/>
                  </a:lnTo>
                  <a:lnTo>
                    <a:pt x="237121" y="99101"/>
                  </a:lnTo>
                  <a:lnTo>
                    <a:pt x="270829" y="97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242">
              <a:extLst>
                <a:ext uri="{FF2B5EF4-FFF2-40B4-BE49-F238E27FC236}">
                  <a16:creationId xmlns:a16="http://schemas.microsoft.com/office/drawing/2014/main" xmlns="" id="{FF94D729-06DB-40AB-9091-6F17C681632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197184" y="3746500"/>
              <a:ext cx="31667" cy="266780"/>
            </a:xfrm>
            <a:custGeom>
              <a:avLst/>
              <a:gdLst/>
              <a:ahLst/>
              <a:cxnLst/>
              <a:rect l="0" t="0" r="0" b="0"/>
              <a:pathLst>
                <a:path w="31667" h="266780">
                  <a:moveTo>
                    <a:pt x="12616" y="57150"/>
                  </a:moveTo>
                  <a:lnTo>
                    <a:pt x="12616" y="57150"/>
                  </a:lnTo>
                  <a:lnTo>
                    <a:pt x="12616" y="53779"/>
                  </a:lnTo>
                  <a:lnTo>
                    <a:pt x="12616" y="93156"/>
                  </a:lnTo>
                  <a:lnTo>
                    <a:pt x="12616" y="140541"/>
                  </a:lnTo>
                  <a:lnTo>
                    <a:pt x="12616" y="178755"/>
                  </a:lnTo>
                  <a:lnTo>
                    <a:pt x="11910" y="219632"/>
                  </a:lnTo>
                  <a:lnTo>
                    <a:pt x="7149" y="263175"/>
                  </a:lnTo>
                  <a:lnTo>
                    <a:pt x="6149" y="265761"/>
                  </a:lnTo>
                  <a:lnTo>
                    <a:pt x="4777" y="266779"/>
                  </a:lnTo>
                  <a:lnTo>
                    <a:pt x="3156" y="266753"/>
                  </a:lnTo>
                  <a:lnTo>
                    <a:pt x="1356" y="259197"/>
                  </a:lnTo>
                  <a:lnTo>
                    <a:pt x="200" y="221238"/>
                  </a:lnTo>
                  <a:lnTo>
                    <a:pt x="0" y="173737"/>
                  </a:lnTo>
                  <a:lnTo>
                    <a:pt x="3312" y="132930"/>
                  </a:lnTo>
                  <a:lnTo>
                    <a:pt x="5877" y="87372"/>
                  </a:lnTo>
                  <a:lnTo>
                    <a:pt x="9560" y="63198"/>
                  </a:lnTo>
                  <a:lnTo>
                    <a:pt x="18454" y="19596"/>
                  </a:lnTo>
                  <a:lnTo>
                    <a:pt x="18865" y="8966"/>
                  </a:lnTo>
                  <a:lnTo>
                    <a:pt x="20803" y="5631"/>
                  </a:lnTo>
                  <a:lnTo>
                    <a:pt x="24424" y="1112"/>
                  </a:lnTo>
                  <a:lnTo>
                    <a:pt x="26801" y="494"/>
                  </a:lnTo>
                  <a:lnTo>
                    <a:pt x="31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243">
              <a:extLst>
                <a:ext uri="{FF2B5EF4-FFF2-40B4-BE49-F238E27FC236}">
                  <a16:creationId xmlns:a16="http://schemas.microsoft.com/office/drawing/2014/main" xmlns="" id="{4E0872B3-8BA3-4AB6-B4C8-96D9726B3A8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018080" y="3595767"/>
              <a:ext cx="77421" cy="398384"/>
            </a:xfrm>
            <a:custGeom>
              <a:avLst/>
              <a:gdLst/>
              <a:ahLst/>
              <a:cxnLst/>
              <a:rect l="0" t="0" r="0" b="0"/>
              <a:pathLst>
                <a:path w="77421" h="398384">
                  <a:moveTo>
                    <a:pt x="77420" y="23733"/>
                  </a:moveTo>
                  <a:lnTo>
                    <a:pt x="77420" y="23733"/>
                  </a:lnTo>
                  <a:lnTo>
                    <a:pt x="70512" y="6774"/>
                  </a:lnTo>
                  <a:lnTo>
                    <a:pt x="68582" y="3960"/>
                  </a:lnTo>
                  <a:lnTo>
                    <a:pt x="65178" y="2084"/>
                  </a:lnTo>
                  <a:lnTo>
                    <a:pt x="55751" y="0"/>
                  </a:lnTo>
                  <a:lnTo>
                    <a:pt x="44506" y="4718"/>
                  </a:lnTo>
                  <a:lnTo>
                    <a:pt x="38544" y="8940"/>
                  </a:lnTo>
                  <a:lnTo>
                    <a:pt x="23411" y="38478"/>
                  </a:lnTo>
                  <a:lnTo>
                    <a:pt x="14375" y="72149"/>
                  </a:lnTo>
                  <a:lnTo>
                    <a:pt x="6361" y="114396"/>
                  </a:lnTo>
                  <a:lnTo>
                    <a:pt x="3236" y="138503"/>
                  </a:lnTo>
                  <a:lnTo>
                    <a:pt x="448" y="163746"/>
                  </a:lnTo>
                  <a:lnTo>
                    <a:pt x="0" y="189042"/>
                  </a:lnTo>
                  <a:lnTo>
                    <a:pt x="1112" y="214372"/>
                  </a:lnTo>
                  <a:lnTo>
                    <a:pt x="3265" y="239726"/>
                  </a:lnTo>
                  <a:lnTo>
                    <a:pt x="9419" y="282948"/>
                  </a:lnTo>
                  <a:lnTo>
                    <a:pt x="18270" y="319562"/>
                  </a:lnTo>
                  <a:lnTo>
                    <a:pt x="39119" y="361858"/>
                  </a:lnTo>
                  <a:lnTo>
                    <a:pt x="71070" y="398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244">
              <a:extLst>
                <a:ext uri="{FF2B5EF4-FFF2-40B4-BE49-F238E27FC236}">
                  <a16:creationId xmlns:a16="http://schemas.microsoft.com/office/drawing/2014/main" xmlns="" id="{FDF30BAA-85E7-46AF-9EC5-648366C71B9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680974" y="3860800"/>
              <a:ext cx="249427" cy="69851"/>
            </a:xfrm>
            <a:custGeom>
              <a:avLst/>
              <a:gdLst/>
              <a:ahLst/>
              <a:cxnLst/>
              <a:rect l="0" t="0" r="0" b="0"/>
              <a:pathLst>
                <a:path w="249427" h="69851">
                  <a:moveTo>
                    <a:pt x="14476" y="69850"/>
                  </a:moveTo>
                  <a:lnTo>
                    <a:pt x="14476" y="69850"/>
                  </a:lnTo>
                  <a:lnTo>
                    <a:pt x="170" y="55545"/>
                  </a:lnTo>
                  <a:lnTo>
                    <a:pt x="0" y="52552"/>
                  </a:lnTo>
                  <a:lnTo>
                    <a:pt x="3574" y="45464"/>
                  </a:lnTo>
                  <a:lnTo>
                    <a:pt x="15510" y="39491"/>
                  </a:lnTo>
                  <a:lnTo>
                    <a:pt x="62031" y="23166"/>
                  </a:lnTo>
                  <a:lnTo>
                    <a:pt x="94878" y="17352"/>
                  </a:lnTo>
                  <a:lnTo>
                    <a:pt x="130644" y="14062"/>
                  </a:lnTo>
                  <a:lnTo>
                    <a:pt x="167706" y="10247"/>
                  </a:lnTo>
                  <a:lnTo>
                    <a:pt x="201582" y="6201"/>
                  </a:lnTo>
                  <a:lnTo>
                    <a:pt x="2494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245">
              <a:extLst>
                <a:ext uri="{FF2B5EF4-FFF2-40B4-BE49-F238E27FC236}">
                  <a16:creationId xmlns:a16="http://schemas.microsoft.com/office/drawing/2014/main" xmlns="" id="{CC9FE018-1B9B-4E8D-AC69-900B0BF1B92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759506" y="3598307"/>
              <a:ext cx="81995" cy="440294"/>
            </a:xfrm>
            <a:custGeom>
              <a:avLst/>
              <a:gdLst/>
              <a:ahLst/>
              <a:cxnLst/>
              <a:rect l="0" t="0" r="0" b="0"/>
              <a:pathLst>
                <a:path w="81995" h="440294">
                  <a:moveTo>
                    <a:pt x="81994" y="59293"/>
                  </a:moveTo>
                  <a:lnTo>
                    <a:pt x="81994" y="59293"/>
                  </a:lnTo>
                  <a:lnTo>
                    <a:pt x="56661" y="13654"/>
                  </a:lnTo>
                  <a:lnTo>
                    <a:pt x="51685" y="6553"/>
                  </a:lnTo>
                  <a:lnTo>
                    <a:pt x="44770" y="1045"/>
                  </a:lnTo>
                  <a:lnTo>
                    <a:pt x="40950" y="0"/>
                  </a:lnTo>
                  <a:lnTo>
                    <a:pt x="32943" y="720"/>
                  </a:lnTo>
                  <a:lnTo>
                    <a:pt x="22799" y="10918"/>
                  </a:lnTo>
                  <a:lnTo>
                    <a:pt x="17131" y="18577"/>
                  </a:lnTo>
                  <a:lnTo>
                    <a:pt x="5782" y="56322"/>
                  </a:lnTo>
                  <a:lnTo>
                    <a:pt x="2261" y="90899"/>
                  </a:lnTo>
                  <a:lnTo>
                    <a:pt x="696" y="131901"/>
                  </a:lnTo>
                  <a:lnTo>
                    <a:pt x="278" y="155676"/>
                  </a:lnTo>
                  <a:lnTo>
                    <a:pt x="0" y="180698"/>
                  </a:lnTo>
                  <a:lnTo>
                    <a:pt x="520" y="205846"/>
                  </a:lnTo>
                  <a:lnTo>
                    <a:pt x="1573" y="231079"/>
                  </a:lnTo>
                  <a:lnTo>
                    <a:pt x="2980" y="256367"/>
                  </a:lnTo>
                  <a:lnTo>
                    <a:pt x="6425" y="303279"/>
                  </a:lnTo>
                  <a:lnTo>
                    <a:pt x="10308" y="345531"/>
                  </a:lnTo>
                  <a:lnTo>
                    <a:pt x="14385" y="380773"/>
                  </a:lnTo>
                  <a:lnTo>
                    <a:pt x="22046" y="425609"/>
                  </a:lnTo>
                  <a:lnTo>
                    <a:pt x="24844" y="440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608">
            <a:extLst>
              <a:ext uri="{FF2B5EF4-FFF2-40B4-BE49-F238E27FC236}">
                <a16:creationId xmlns:a16="http://schemas.microsoft.com/office/drawing/2014/main" xmlns="" id="{B9C0A6C9-D983-4562-9F29-6E9F3A00334E}"/>
              </a:ext>
            </a:extLst>
          </p:cNvPr>
          <p:cNvGrpSpPr/>
          <p:nvPr/>
        </p:nvGrpSpPr>
        <p:grpSpPr>
          <a:xfrm>
            <a:off x="10636250" y="2278131"/>
            <a:ext cx="457201" cy="503170"/>
            <a:chOff x="10636250" y="2278131"/>
            <a:chExt cx="457201" cy="503170"/>
          </a:xfrm>
        </p:grpSpPr>
        <p:sp>
          <p:nvSpPr>
            <p:cNvPr id="218" name="SMARTInkShape-4246">
              <a:extLst>
                <a:ext uri="{FF2B5EF4-FFF2-40B4-BE49-F238E27FC236}">
                  <a16:creationId xmlns:a16="http://schemas.microsoft.com/office/drawing/2014/main" xmlns="" id="{34829099-B7A2-4345-9E65-C0C02C0D447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998532" y="2278131"/>
              <a:ext cx="94919" cy="109470"/>
            </a:xfrm>
            <a:custGeom>
              <a:avLst/>
              <a:gdLst/>
              <a:ahLst/>
              <a:cxnLst/>
              <a:rect l="0" t="0" r="0" b="0"/>
              <a:pathLst>
                <a:path w="94919" h="109470">
                  <a:moveTo>
                    <a:pt x="6018" y="33269"/>
                  </a:moveTo>
                  <a:lnTo>
                    <a:pt x="6018" y="33269"/>
                  </a:lnTo>
                  <a:lnTo>
                    <a:pt x="6018" y="27802"/>
                  </a:lnTo>
                  <a:lnTo>
                    <a:pt x="6723" y="37938"/>
                  </a:lnTo>
                  <a:lnTo>
                    <a:pt x="11485" y="65634"/>
                  </a:lnTo>
                  <a:lnTo>
                    <a:pt x="8736" y="80880"/>
                  </a:lnTo>
                  <a:lnTo>
                    <a:pt x="2190" y="96557"/>
                  </a:lnTo>
                  <a:lnTo>
                    <a:pt x="1351" y="97333"/>
                  </a:lnTo>
                  <a:lnTo>
                    <a:pt x="788" y="97145"/>
                  </a:lnTo>
                  <a:lnTo>
                    <a:pt x="415" y="96314"/>
                  </a:lnTo>
                  <a:lnTo>
                    <a:pt x="0" y="93509"/>
                  </a:lnTo>
                  <a:lnTo>
                    <a:pt x="11906" y="51966"/>
                  </a:lnTo>
                  <a:lnTo>
                    <a:pt x="35798" y="13863"/>
                  </a:lnTo>
                  <a:lnTo>
                    <a:pt x="48394" y="1805"/>
                  </a:lnTo>
                  <a:lnTo>
                    <a:pt x="60601" y="0"/>
                  </a:lnTo>
                  <a:lnTo>
                    <a:pt x="67805" y="506"/>
                  </a:lnTo>
                  <a:lnTo>
                    <a:pt x="79576" y="6713"/>
                  </a:lnTo>
                  <a:lnTo>
                    <a:pt x="84690" y="11332"/>
                  </a:lnTo>
                  <a:lnTo>
                    <a:pt x="90373" y="23990"/>
                  </a:lnTo>
                  <a:lnTo>
                    <a:pt x="94021" y="61853"/>
                  </a:lnTo>
                  <a:lnTo>
                    <a:pt x="94918" y="109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247">
              <a:extLst>
                <a:ext uri="{FF2B5EF4-FFF2-40B4-BE49-F238E27FC236}">
                  <a16:creationId xmlns:a16="http://schemas.microsoft.com/office/drawing/2014/main" xmlns="" id="{A0BB2150-D37E-4928-914D-C97125F7DDA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636250" y="2469737"/>
              <a:ext cx="260351" cy="311564"/>
            </a:xfrm>
            <a:custGeom>
              <a:avLst/>
              <a:gdLst/>
              <a:ahLst/>
              <a:cxnLst/>
              <a:rect l="0" t="0" r="0" b="0"/>
              <a:pathLst>
                <a:path w="260351" h="311564">
                  <a:moveTo>
                    <a:pt x="0" y="146463"/>
                  </a:moveTo>
                  <a:lnTo>
                    <a:pt x="0" y="146463"/>
                  </a:lnTo>
                  <a:lnTo>
                    <a:pt x="13091" y="137029"/>
                  </a:lnTo>
                  <a:lnTo>
                    <a:pt x="22891" y="123281"/>
                  </a:lnTo>
                  <a:lnTo>
                    <a:pt x="24656" y="118271"/>
                  </a:lnTo>
                  <a:lnTo>
                    <a:pt x="24904" y="118496"/>
                  </a:lnTo>
                  <a:lnTo>
                    <a:pt x="25370" y="136493"/>
                  </a:lnTo>
                  <a:lnTo>
                    <a:pt x="18489" y="174661"/>
                  </a:lnTo>
                  <a:lnTo>
                    <a:pt x="13843" y="218120"/>
                  </a:lnTo>
                  <a:lnTo>
                    <a:pt x="12926" y="261695"/>
                  </a:lnTo>
                  <a:lnTo>
                    <a:pt x="12709" y="308182"/>
                  </a:lnTo>
                  <a:lnTo>
                    <a:pt x="16359" y="261546"/>
                  </a:lnTo>
                  <a:lnTo>
                    <a:pt x="14798" y="230067"/>
                  </a:lnTo>
                  <a:lnTo>
                    <a:pt x="21157" y="191146"/>
                  </a:lnTo>
                  <a:lnTo>
                    <a:pt x="31982" y="150095"/>
                  </a:lnTo>
                  <a:lnTo>
                    <a:pt x="41496" y="113034"/>
                  </a:lnTo>
                  <a:lnTo>
                    <a:pt x="54785" y="67178"/>
                  </a:lnTo>
                  <a:lnTo>
                    <a:pt x="71572" y="21256"/>
                  </a:lnTo>
                  <a:lnTo>
                    <a:pt x="73115" y="19248"/>
                  </a:lnTo>
                  <a:lnTo>
                    <a:pt x="74144" y="18614"/>
                  </a:lnTo>
                  <a:lnTo>
                    <a:pt x="74829" y="18897"/>
                  </a:lnTo>
                  <a:lnTo>
                    <a:pt x="93756" y="61508"/>
                  </a:lnTo>
                  <a:lnTo>
                    <a:pt x="115964" y="102661"/>
                  </a:lnTo>
                  <a:lnTo>
                    <a:pt x="130797" y="118529"/>
                  </a:lnTo>
                  <a:lnTo>
                    <a:pt x="146797" y="126992"/>
                  </a:lnTo>
                  <a:lnTo>
                    <a:pt x="155015" y="129249"/>
                  </a:lnTo>
                  <a:lnTo>
                    <a:pt x="162610" y="128637"/>
                  </a:lnTo>
                  <a:lnTo>
                    <a:pt x="176693" y="122313"/>
                  </a:lnTo>
                  <a:lnTo>
                    <a:pt x="199892" y="96739"/>
                  </a:lnTo>
                  <a:lnTo>
                    <a:pt x="217899" y="55608"/>
                  </a:lnTo>
                  <a:lnTo>
                    <a:pt x="235214" y="13537"/>
                  </a:lnTo>
                  <a:lnTo>
                    <a:pt x="239498" y="852"/>
                  </a:lnTo>
                  <a:lnTo>
                    <a:pt x="240099" y="0"/>
                  </a:lnTo>
                  <a:lnTo>
                    <a:pt x="240498" y="138"/>
                  </a:lnTo>
                  <a:lnTo>
                    <a:pt x="245506" y="23459"/>
                  </a:lnTo>
                  <a:lnTo>
                    <a:pt x="247719" y="64705"/>
                  </a:lnTo>
                  <a:lnTo>
                    <a:pt x="250736" y="98837"/>
                  </a:lnTo>
                  <a:lnTo>
                    <a:pt x="254430" y="135174"/>
                  </a:lnTo>
                  <a:lnTo>
                    <a:pt x="257718" y="172490"/>
                  </a:lnTo>
                  <a:lnTo>
                    <a:pt x="259180" y="210241"/>
                  </a:lnTo>
                  <a:lnTo>
                    <a:pt x="259831" y="244424"/>
                  </a:lnTo>
                  <a:lnTo>
                    <a:pt x="260197" y="283909"/>
                  </a:lnTo>
                  <a:lnTo>
                    <a:pt x="260350" y="311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609">
            <a:extLst>
              <a:ext uri="{FF2B5EF4-FFF2-40B4-BE49-F238E27FC236}">
                <a16:creationId xmlns:a16="http://schemas.microsoft.com/office/drawing/2014/main" xmlns="" id="{357383A6-AE3C-4C54-A148-165368D6A0EA}"/>
              </a:ext>
            </a:extLst>
          </p:cNvPr>
          <p:cNvGrpSpPr/>
          <p:nvPr/>
        </p:nvGrpSpPr>
        <p:grpSpPr>
          <a:xfrm>
            <a:off x="9331288" y="2513256"/>
            <a:ext cx="1063663" cy="252831"/>
            <a:chOff x="9331288" y="2513256"/>
            <a:chExt cx="1063663" cy="252831"/>
          </a:xfrm>
        </p:grpSpPr>
        <p:sp>
          <p:nvSpPr>
            <p:cNvPr id="221" name="SMARTInkShape-4248">
              <a:extLst>
                <a:ext uri="{FF2B5EF4-FFF2-40B4-BE49-F238E27FC236}">
                  <a16:creationId xmlns:a16="http://schemas.microsoft.com/office/drawing/2014/main" xmlns="" id="{0D3C2697-4F42-494E-B6D7-4EEA88282C7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375900" y="27241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80" y="3371"/>
                  </a:lnTo>
                  <a:lnTo>
                    <a:pt x="10261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249">
              <a:extLst>
                <a:ext uri="{FF2B5EF4-FFF2-40B4-BE49-F238E27FC236}">
                  <a16:creationId xmlns:a16="http://schemas.microsoft.com/office/drawing/2014/main" xmlns="" id="{13018596-D59F-46D5-AEC4-DA643863985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086666" y="2562687"/>
              <a:ext cx="172151" cy="203400"/>
            </a:xfrm>
            <a:custGeom>
              <a:avLst/>
              <a:gdLst/>
              <a:ahLst/>
              <a:cxnLst/>
              <a:rect l="0" t="0" r="0" b="0"/>
              <a:pathLst>
                <a:path w="172151" h="203400">
                  <a:moveTo>
                    <a:pt x="9834" y="40813"/>
                  </a:moveTo>
                  <a:lnTo>
                    <a:pt x="9834" y="40813"/>
                  </a:lnTo>
                  <a:lnTo>
                    <a:pt x="9834" y="80045"/>
                  </a:lnTo>
                  <a:lnTo>
                    <a:pt x="7953" y="117348"/>
                  </a:lnTo>
                  <a:lnTo>
                    <a:pt x="4367" y="164508"/>
                  </a:lnTo>
                  <a:lnTo>
                    <a:pt x="0" y="199198"/>
                  </a:lnTo>
                  <a:lnTo>
                    <a:pt x="456" y="202142"/>
                  </a:lnTo>
                  <a:lnTo>
                    <a:pt x="1465" y="203399"/>
                  </a:lnTo>
                  <a:lnTo>
                    <a:pt x="2843" y="202120"/>
                  </a:lnTo>
                  <a:lnTo>
                    <a:pt x="6256" y="195055"/>
                  </a:lnTo>
                  <a:lnTo>
                    <a:pt x="14903" y="150878"/>
                  </a:lnTo>
                  <a:lnTo>
                    <a:pt x="21729" y="115601"/>
                  </a:lnTo>
                  <a:lnTo>
                    <a:pt x="29465" y="82048"/>
                  </a:lnTo>
                  <a:lnTo>
                    <a:pt x="43639" y="41037"/>
                  </a:lnTo>
                  <a:lnTo>
                    <a:pt x="61242" y="14773"/>
                  </a:lnTo>
                  <a:lnTo>
                    <a:pt x="67389" y="8636"/>
                  </a:lnTo>
                  <a:lnTo>
                    <a:pt x="81746" y="1818"/>
                  </a:lnTo>
                  <a:lnTo>
                    <a:pt x="89525" y="0"/>
                  </a:lnTo>
                  <a:lnTo>
                    <a:pt x="107577" y="3624"/>
                  </a:lnTo>
                  <a:lnTo>
                    <a:pt x="127357" y="13701"/>
                  </a:lnTo>
                  <a:lnTo>
                    <a:pt x="147911" y="29939"/>
                  </a:lnTo>
                  <a:lnTo>
                    <a:pt x="169201" y="62285"/>
                  </a:lnTo>
                  <a:lnTo>
                    <a:pt x="172150" y="86340"/>
                  </a:lnTo>
                  <a:lnTo>
                    <a:pt x="162546" y="132904"/>
                  </a:lnTo>
                  <a:lnTo>
                    <a:pt x="146709" y="176055"/>
                  </a:lnTo>
                  <a:lnTo>
                    <a:pt x="143184" y="193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250">
              <a:extLst>
                <a:ext uri="{FF2B5EF4-FFF2-40B4-BE49-F238E27FC236}">
                  <a16:creationId xmlns:a16="http://schemas.microsoft.com/office/drawing/2014/main" xmlns="" id="{F2151335-CB62-47A5-8AB8-3EF0CBFDA71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702800" y="2730500"/>
              <a:ext cx="171451" cy="21539"/>
            </a:xfrm>
            <a:custGeom>
              <a:avLst/>
              <a:gdLst/>
              <a:ahLst/>
              <a:cxnLst/>
              <a:rect l="0" t="0" r="0" b="0"/>
              <a:pathLst>
                <a:path w="171451" h="2153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3763" y="19607"/>
                  </a:lnTo>
                  <a:lnTo>
                    <a:pt x="6743" y="21538"/>
                  </a:lnTo>
                  <a:lnTo>
                    <a:pt x="48421" y="15203"/>
                  </a:lnTo>
                  <a:lnTo>
                    <a:pt x="80787" y="10755"/>
                  </a:lnTo>
                  <a:lnTo>
                    <a:pt x="116338" y="642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251">
              <a:extLst>
                <a:ext uri="{FF2B5EF4-FFF2-40B4-BE49-F238E27FC236}">
                  <a16:creationId xmlns:a16="http://schemas.microsoft.com/office/drawing/2014/main" xmlns="" id="{E767DF2A-B21D-4A63-88C9-207C29ED887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654691" y="2635250"/>
              <a:ext cx="137010" cy="12701"/>
            </a:xfrm>
            <a:custGeom>
              <a:avLst/>
              <a:gdLst/>
              <a:ahLst/>
              <a:cxnLst/>
              <a:rect l="0" t="0" r="0" b="0"/>
              <a:pathLst>
                <a:path w="1370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1994"/>
                  </a:lnTo>
                  <a:lnTo>
                    <a:pt x="1563" y="9329"/>
                  </a:lnTo>
                  <a:lnTo>
                    <a:pt x="8372" y="7674"/>
                  </a:lnTo>
                  <a:lnTo>
                    <a:pt x="47580" y="2160"/>
                  </a:lnTo>
                  <a:lnTo>
                    <a:pt x="85738" y="640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252">
              <a:extLst>
                <a:ext uri="{FF2B5EF4-FFF2-40B4-BE49-F238E27FC236}">
                  <a16:creationId xmlns:a16="http://schemas.microsoft.com/office/drawing/2014/main" xmlns="" id="{139A5EED-102F-4457-AE6A-BC8BF93C9EE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331288" y="2513256"/>
              <a:ext cx="219113" cy="249609"/>
            </a:xfrm>
            <a:custGeom>
              <a:avLst/>
              <a:gdLst/>
              <a:ahLst/>
              <a:cxnLst/>
              <a:rect l="0" t="0" r="0" b="0"/>
              <a:pathLst>
                <a:path w="219113" h="249609">
                  <a:moveTo>
                    <a:pt x="181012" y="20394"/>
                  </a:moveTo>
                  <a:lnTo>
                    <a:pt x="181012" y="20394"/>
                  </a:lnTo>
                  <a:lnTo>
                    <a:pt x="181012" y="17023"/>
                  </a:lnTo>
                  <a:lnTo>
                    <a:pt x="177641" y="8185"/>
                  </a:lnTo>
                  <a:lnTo>
                    <a:pt x="170342" y="2503"/>
                  </a:lnTo>
                  <a:lnTo>
                    <a:pt x="165432" y="0"/>
                  </a:lnTo>
                  <a:lnTo>
                    <a:pt x="150568" y="982"/>
                  </a:lnTo>
                  <a:lnTo>
                    <a:pt x="105540" y="19852"/>
                  </a:lnTo>
                  <a:lnTo>
                    <a:pt x="63556" y="52767"/>
                  </a:lnTo>
                  <a:lnTo>
                    <a:pt x="26580" y="97171"/>
                  </a:lnTo>
                  <a:lnTo>
                    <a:pt x="3394" y="142704"/>
                  </a:lnTo>
                  <a:lnTo>
                    <a:pt x="0" y="170710"/>
                  </a:lnTo>
                  <a:lnTo>
                    <a:pt x="1070" y="184105"/>
                  </a:lnTo>
                  <a:lnTo>
                    <a:pt x="13549" y="206514"/>
                  </a:lnTo>
                  <a:lnTo>
                    <a:pt x="22804" y="216440"/>
                  </a:lnTo>
                  <a:lnTo>
                    <a:pt x="66166" y="237153"/>
                  </a:lnTo>
                  <a:lnTo>
                    <a:pt x="102923" y="245613"/>
                  </a:lnTo>
                  <a:lnTo>
                    <a:pt x="142072" y="249608"/>
                  </a:lnTo>
                  <a:lnTo>
                    <a:pt x="180638" y="246680"/>
                  </a:lnTo>
                  <a:lnTo>
                    <a:pt x="219112" y="242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610">
            <a:extLst>
              <a:ext uri="{FF2B5EF4-FFF2-40B4-BE49-F238E27FC236}">
                <a16:creationId xmlns:a16="http://schemas.microsoft.com/office/drawing/2014/main" xmlns="" id="{44F64B89-AF04-4252-A3B0-7A148F6191AD}"/>
              </a:ext>
            </a:extLst>
          </p:cNvPr>
          <p:cNvGrpSpPr/>
          <p:nvPr/>
        </p:nvGrpSpPr>
        <p:grpSpPr>
          <a:xfrm>
            <a:off x="8657741" y="2540000"/>
            <a:ext cx="323909" cy="171451"/>
            <a:chOff x="8657741" y="2540000"/>
            <a:chExt cx="323909" cy="171451"/>
          </a:xfrm>
        </p:grpSpPr>
        <p:sp>
          <p:nvSpPr>
            <p:cNvPr id="227" name="SMARTInkShape-4253">
              <a:extLst>
                <a:ext uri="{FF2B5EF4-FFF2-40B4-BE49-F238E27FC236}">
                  <a16:creationId xmlns:a16="http://schemas.microsoft.com/office/drawing/2014/main" xmlns="" id="{62EE2FD4-F56E-439C-A154-C1428AC88DC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886299" y="2540000"/>
              <a:ext cx="95351" cy="171451"/>
            </a:xfrm>
            <a:custGeom>
              <a:avLst/>
              <a:gdLst/>
              <a:ahLst/>
              <a:cxnLst/>
              <a:rect l="0" t="0" r="0" b="0"/>
              <a:pathLst>
                <a:path w="95351" h="171451">
                  <a:moveTo>
                    <a:pt x="16401" y="0"/>
                  </a:moveTo>
                  <a:lnTo>
                    <a:pt x="16401" y="0"/>
                  </a:lnTo>
                  <a:lnTo>
                    <a:pt x="6288" y="0"/>
                  </a:lnTo>
                  <a:lnTo>
                    <a:pt x="3310" y="706"/>
                  </a:lnTo>
                  <a:lnTo>
                    <a:pt x="1324" y="1881"/>
                  </a:lnTo>
                  <a:lnTo>
                    <a:pt x="0" y="3371"/>
                  </a:lnTo>
                  <a:lnTo>
                    <a:pt x="1233" y="5775"/>
                  </a:lnTo>
                  <a:lnTo>
                    <a:pt x="44502" y="37977"/>
                  </a:lnTo>
                  <a:lnTo>
                    <a:pt x="73723" y="62680"/>
                  </a:lnTo>
                  <a:lnTo>
                    <a:pt x="86797" y="81950"/>
                  </a:lnTo>
                  <a:lnTo>
                    <a:pt x="95350" y="109262"/>
                  </a:lnTo>
                  <a:lnTo>
                    <a:pt x="91706" y="126642"/>
                  </a:lnTo>
                  <a:lnTo>
                    <a:pt x="6720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254">
              <a:extLst>
                <a:ext uri="{FF2B5EF4-FFF2-40B4-BE49-F238E27FC236}">
                  <a16:creationId xmlns:a16="http://schemas.microsoft.com/office/drawing/2014/main" xmlns="" id="{8FA090DD-6CAD-4E90-BBE0-933C19F7047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673044" y="2667000"/>
              <a:ext cx="248707" cy="31162"/>
            </a:xfrm>
            <a:custGeom>
              <a:avLst/>
              <a:gdLst/>
              <a:ahLst/>
              <a:cxnLst/>
              <a:rect l="0" t="0" r="0" b="0"/>
              <a:pathLst>
                <a:path w="248707" h="31162">
                  <a:moveTo>
                    <a:pt x="32806" y="25400"/>
                  </a:moveTo>
                  <a:lnTo>
                    <a:pt x="32806" y="25400"/>
                  </a:lnTo>
                  <a:lnTo>
                    <a:pt x="0" y="30867"/>
                  </a:lnTo>
                  <a:lnTo>
                    <a:pt x="353" y="31161"/>
                  </a:lnTo>
                  <a:lnTo>
                    <a:pt x="31178" y="29752"/>
                  </a:lnTo>
                  <a:lnTo>
                    <a:pt x="70183" y="25923"/>
                  </a:lnTo>
                  <a:lnTo>
                    <a:pt x="94412" y="22927"/>
                  </a:lnTo>
                  <a:lnTo>
                    <a:pt x="120443" y="19518"/>
                  </a:lnTo>
                  <a:lnTo>
                    <a:pt x="146265" y="15834"/>
                  </a:lnTo>
                  <a:lnTo>
                    <a:pt x="171944" y="11967"/>
                  </a:lnTo>
                  <a:lnTo>
                    <a:pt x="214589" y="5319"/>
                  </a:lnTo>
                  <a:lnTo>
                    <a:pt x="248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255">
              <a:extLst>
                <a:ext uri="{FF2B5EF4-FFF2-40B4-BE49-F238E27FC236}">
                  <a16:creationId xmlns:a16="http://schemas.microsoft.com/office/drawing/2014/main" xmlns="" id="{886FA3FC-5AA1-4931-9458-081BEB3FA45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657741" y="2643053"/>
              <a:ext cx="270360" cy="9924"/>
            </a:xfrm>
            <a:custGeom>
              <a:avLst/>
              <a:gdLst/>
              <a:ahLst/>
              <a:cxnLst/>
              <a:rect l="0" t="0" r="0" b="0"/>
              <a:pathLst>
                <a:path w="270360" h="9924">
                  <a:moveTo>
                    <a:pt x="3659" y="4897"/>
                  </a:moveTo>
                  <a:lnTo>
                    <a:pt x="3659" y="4897"/>
                  </a:lnTo>
                  <a:lnTo>
                    <a:pt x="288" y="4897"/>
                  </a:lnTo>
                  <a:lnTo>
                    <a:pt x="0" y="5602"/>
                  </a:lnTo>
                  <a:lnTo>
                    <a:pt x="1563" y="8268"/>
                  </a:lnTo>
                  <a:lnTo>
                    <a:pt x="8372" y="9923"/>
                  </a:lnTo>
                  <a:lnTo>
                    <a:pt x="53587" y="7614"/>
                  </a:lnTo>
                  <a:lnTo>
                    <a:pt x="96170" y="4223"/>
                  </a:lnTo>
                  <a:lnTo>
                    <a:pt x="120365" y="2331"/>
                  </a:lnTo>
                  <a:lnTo>
                    <a:pt x="167946" y="229"/>
                  </a:lnTo>
                  <a:lnTo>
                    <a:pt x="210731" y="0"/>
                  </a:lnTo>
                  <a:lnTo>
                    <a:pt x="270359" y="4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611">
            <a:extLst>
              <a:ext uri="{FF2B5EF4-FFF2-40B4-BE49-F238E27FC236}">
                <a16:creationId xmlns:a16="http://schemas.microsoft.com/office/drawing/2014/main" xmlns="" id="{63119684-5B29-4282-8CF2-AA8B6EC0833F}"/>
              </a:ext>
            </a:extLst>
          </p:cNvPr>
          <p:cNvGrpSpPr/>
          <p:nvPr/>
        </p:nvGrpSpPr>
        <p:grpSpPr>
          <a:xfrm>
            <a:off x="8070850" y="2555679"/>
            <a:ext cx="333808" cy="182844"/>
            <a:chOff x="8070850" y="2555679"/>
            <a:chExt cx="333808" cy="182844"/>
          </a:xfrm>
        </p:grpSpPr>
        <p:sp>
          <p:nvSpPr>
            <p:cNvPr id="231" name="SMARTInkShape-4256">
              <a:extLst>
                <a:ext uri="{FF2B5EF4-FFF2-40B4-BE49-F238E27FC236}">
                  <a16:creationId xmlns:a16="http://schemas.microsoft.com/office/drawing/2014/main" xmlns="" id="{1E2E1FA7-835E-4847-88F7-8D1D305C74D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394698" y="2555679"/>
              <a:ext cx="9960" cy="162122"/>
            </a:xfrm>
            <a:custGeom>
              <a:avLst/>
              <a:gdLst/>
              <a:ahLst/>
              <a:cxnLst/>
              <a:rect l="0" t="0" r="0" b="0"/>
              <a:pathLst>
                <a:path w="9960" h="16212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707" y="418"/>
                  </a:lnTo>
                  <a:lnTo>
                    <a:pt x="3372" y="4646"/>
                  </a:lnTo>
                  <a:lnTo>
                    <a:pt x="6090" y="51371"/>
                  </a:lnTo>
                  <a:lnTo>
                    <a:pt x="9959" y="97911"/>
                  </a:lnTo>
                  <a:lnTo>
                    <a:pt x="6966" y="144536"/>
                  </a:lnTo>
                  <a:lnTo>
                    <a:pt x="6352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257">
              <a:extLst>
                <a:ext uri="{FF2B5EF4-FFF2-40B4-BE49-F238E27FC236}">
                  <a16:creationId xmlns:a16="http://schemas.microsoft.com/office/drawing/2014/main" xmlns="" id="{9EEA84FA-A53D-4AD4-933C-3772732FC9B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27998" y="2724150"/>
              <a:ext cx="114303" cy="14373"/>
            </a:xfrm>
            <a:custGeom>
              <a:avLst/>
              <a:gdLst/>
              <a:ahLst/>
              <a:cxnLst/>
              <a:rect l="0" t="0" r="0" b="0"/>
              <a:pathLst>
                <a:path w="114303" h="14373">
                  <a:moveTo>
                    <a:pt x="2" y="6350"/>
                  </a:moveTo>
                  <a:lnTo>
                    <a:pt x="2" y="6350"/>
                  </a:lnTo>
                  <a:lnTo>
                    <a:pt x="0" y="13092"/>
                  </a:lnTo>
                  <a:lnTo>
                    <a:pt x="2824" y="14372"/>
                  </a:lnTo>
                  <a:lnTo>
                    <a:pt x="45467" y="13060"/>
                  </a:lnTo>
                  <a:lnTo>
                    <a:pt x="86225" y="6064"/>
                  </a:lnTo>
                  <a:lnTo>
                    <a:pt x="114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258">
              <a:extLst>
                <a:ext uri="{FF2B5EF4-FFF2-40B4-BE49-F238E27FC236}">
                  <a16:creationId xmlns:a16="http://schemas.microsoft.com/office/drawing/2014/main" xmlns="" id="{74E1FF4B-3B82-4BD7-ACA7-7EA87558FF2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070850" y="26670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25416" y="7674"/>
                  </a:lnTo>
                  <a:lnTo>
                    <a:pt x="66011" y="6611"/>
                  </a:lnTo>
                  <a:lnTo>
                    <a:pt x="109086" y="305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612">
            <a:extLst>
              <a:ext uri="{FF2B5EF4-FFF2-40B4-BE49-F238E27FC236}">
                <a16:creationId xmlns:a16="http://schemas.microsoft.com/office/drawing/2014/main" xmlns="" id="{A5CEF14D-B622-4733-B0AC-DDFAEE9A5E61}"/>
              </a:ext>
            </a:extLst>
          </p:cNvPr>
          <p:cNvGrpSpPr/>
          <p:nvPr/>
        </p:nvGrpSpPr>
        <p:grpSpPr>
          <a:xfrm>
            <a:off x="7334343" y="2178050"/>
            <a:ext cx="471168" cy="763490"/>
            <a:chOff x="7334343" y="2178050"/>
            <a:chExt cx="471168" cy="763490"/>
          </a:xfrm>
        </p:grpSpPr>
        <p:sp>
          <p:nvSpPr>
            <p:cNvPr id="235" name="SMARTInkShape-4259">
              <a:extLst>
                <a:ext uri="{FF2B5EF4-FFF2-40B4-BE49-F238E27FC236}">
                  <a16:creationId xmlns:a16="http://schemas.microsoft.com/office/drawing/2014/main" xmlns="" id="{86762003-6786-4BFE-BA60-D01DA81DA5C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569200" y="2825230"/>
              <a:ext cx="119065" cy="116310"/>
            </a:xfrm>
            <a:custGeom>
              <a:avLst/>
              <a:gdLst/>
              <a:ahLst/>
              <a:cxnLst/>
              <a:rect l="0" t="0" r="0" b="0"/>
              <a:pathLst>
                <a:path w="119065" h="116310">
                  <a:moveTo>
                    <a:pt x="0" y="32270"/>
                  </a:moveTo>
                  <a:lnTo>
                    <a:pt x="0" y="32270"/>
                  </a:lnTo>
                  <a:lnTo>
                    <a:pt x="1881" y="59882"/>
                  </a:lnTo>
                  <a:lnTo>
                    <a:pt x="9420" y="89711"/>
                  </a:lnTo>
                  <a:lnTo>
                    <a:pt x="6713" y="115996"/>
                  </a:lnTo>
                  <a:lnTo>
                    <a:pt x="6591" y="116309"/>
                  </a:lnTo>
                  <a:lnTo>
                    <a:pt x="6511" y="115813"/>
                  </a:lnTo>
                  <a:lnTo>
                    <a:pt x="11832" y="76183"/>
                  </a:lnTo>
                  <a:lnTo>
                    <a:pt x="19840" y="56491"/>
                  </a:lnTo>
                  <a:lnTo>
                    <a:pt x="44605" y="18475"/>
                  </a:lnTo>
                  <a:lnTo>
                    <a:pt x="59100" y="6618"/>
                  </a:lnTo>
                  <a:lnTo>
                    <a:pt x="73539" y="408"/>
                  </a:lnTo>
                  <a:lnTo>
                    <a:pt x="84660" y="0"/>
                  </a:lnTo>
                  <a:lnTo>
                    <a:pt x="105596" y="7108"/>
                  </a:lnTo>
                  <a:lnTo>
                    <a:pt x="110614" y="12673"/>
                  </a:lnTo>
                  <a:lnTo>
                    <a:pt x="116189" y="28264"/>
                  </a:lnTo>
                  <a:lnTo>
                    <a:pt x="119064" y="70676"/>
                  </a:lnTo>
                  <a:lnTo>
                    <a:pt x="114300" y="108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260">
              <a:extLst>
                <a:ext uri="{FF2B5EF4-FFF2-40B4-BE49-F238E27FC236}">
                  <a16:creationId xmlns:a16="http://schemas.microsoft.com/office/drawing/2014/main" xmlns="" id="{84204890-51DB-4D2C-BDE6-ED50A57EBC3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373755" y="2755900"/>
              <a:ext cx="322446" cy="25009"/>
            </a:xfrm>
            <a:custGeom>
              <a:avLst/>
              <a:gdLst/>
              <a:ahLst/>
              <a:cxnLst/>
              <a:rect l="0" t="0" r="0" b="0"/>
              <a:pathLst>
                <a:path w="322446" h="25009">
                  <a:moveTo>
                    <a:pt x="17645" y="19050"/>
                  </a:moveTo>
                  <a:lnTo>
                    <a:pt x="17645" y="19050"/>
                  </a:lnTo>
                  <a:lnTo>
                    <a:pt x="3339" y="19050"/>
                  </a:lnTo>
                  <a:lnTo>
                    <a:pt x="1759" y="19756"/>
                  </a:lnTo>
                  <a:lnTo>
                    <a:pt x="705" y="20932"/>
                  </a:lnTo>
                  <a:lnTo>
                    <a:pt x="0" y="22421"/>
                  </a:lnTo>
                  <a:lnTo>
                    <a:pt x="2354" y="23414"/>
                  </a:lnTo>
                  <a:lnTo>
                    <a:pt x="35818" y="25008"/>
                  </a:lnTo>
                  <a:lnTo>
                    <a:pt x="70171" y="24520"/>
                  </a:lnTo>
                  <a:lnTo>
                    <a:pt x="116015" y="21951"/>
                  </a:lnTo>
                  <a:lnTo>
                    <a:pt x="141080" y="19573"/>
                  </a:lnTo>
                  <a:lnTo>
                    <a:pt x="166963" y="16576"/>
                  </a:lnTo>
                  <a:lnTo>
                    <a:pt x="193390" y="13168"/>
                  </a:lnTo>
                  <a:lnTo>
                    <a:pt x="235924" y="9380"/>
                  </a:lnTo>
                  <a:lnTo>
                    <a:pt x="269880" y="6991"/>
                  </a:lnTo>
                  <a:lnTo>
                    <a:pt x="3224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261">
              <a:extLst>
                <a:ext uri="{FF2B5EF4-FFF2-40B4-BE49-F238E27FC236}">
                  <a16:creationId xmlns:a16="http://schemas.microsoft.com/office/drawing/2014/main" xmlns="" id="{2F105BCC-A705-4F30-B412-8A71A509002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721677" y="2178050"/>
              <a:ext cx="83834" cy="127001"/>
            </a:xfrm>
            <a:custGeom>
              <a:avLst/>
              <a:gdLst/>
              <a:ahLst/>
              <a:cxnLst/>
              <a:rect l="0" t="0" r="0" b="0"/>
              <a:pathLst>
                <a:path w="83834" h="127001">
                  <a:moveTo>
                    <a:pt x="6273" y="0"/>
                  </a:moveTo>
                  <a:lnTo>
                    <a:pt x="6273" y="0"/>
                  </a:lnTo>
                  <a:lnTo>
                    <a:pt x="4391" y="31706"/>
                  </a:lnTo>
                  <a:lnTo>
                    <a:pt x="39" y="78229"/>
                  </a:lnTo>
                  <a:lnTo>
                    <a:pt x="0" y="79669"/>
                  </a:lnTo>
                  <a:lnTo>
                    <a:pt x="681" y="79924"/>
                  </a:lnTo>
                  <a:lnTo>
                    <a:pt x="3317" y="78325"/>
                  </a:lnTo>
                  <a:lnTo>
                    <a:pt x="22001" y="33705"/>
                  </a:lnTo>
                  <a:lnTo>
                    <a:pt x="39005" y="6999"/>
                  </a:lnTo>
                  <a:lnTo>
                    <a:pt x="45750" y="3111"/>
                  </a:lnTo>
                  <a:lnTo>
                    <a:pt x="49524" y="2074"/>
                  </a:lnTo>
                  <a:lnTo>
                    <a:pt x="57481" y="2803"/>
                  </a:lnTo>
                  <a:lnTo>
                    <a:pt x="61577" y="3985"/>
                  </a:lnTo>
                  <a:lnTo>
                    <a:pt x="69893" y="10944"/>
                  </a:lnTo>
                  <a:lnTo>
                    <a:pt x="74086" y="15762"/>
                  </a:lnTo>
                  <a:lnTo>
                    <a:pt x="83358" y="39399"/>
                  </a:lnTo>
                  <a:lnTo>
                    <a:pt x="83833" y="65374"/>
                  </a:lnTo>
                  <a:lnTo>
                    <a:pt x="75745" y="106037"/>
                  </a:lnTo>
                  <a:lnTo>
                    <a:pt x="6977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262">
              <a:extLst>
                <a:ext uri="{FF2B5EF4-FFF2-40B4-BE49-F238E27FC236}">
                  <a16:creationId xmlns:a16="http://schemas.microsoft.com/office/drawing/2014/main" xmlns="" id="{4A531E74-3ABB-4A4F-898D-B72EE1E6964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556500" y="22479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2381" y="17639"/>
                  </a:lnTo>
                  <a:lnTo>
                    <a:pt x="65359" y="81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263">
              <a:extLst>
                <a:ext uri="{FF2B5EF4-FFF2-40B4-BE49-F238E27FC236}">
                  <a16:creationId xmlns:a16="http://schemas.microsoft.com/office/drawing/2014/main" xmlns="" id="{CBC5B3B7-60A8-462C-A9A8-9D072182599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334343" y="2407270"/>
              <a:ext cx="259427" cy="276179"/>
            </a:xfrm>
            <a:custGeom>
              <a:avLst/>
              <a:gdLst/>
              <a:ahLst/>
              <a:cxnLst/>
              <a:rect l="0" t="0" r="0" b="0"/>
              <a:pathLst>
                <a:path w="259427" h="276179">
                  <a:moveTo>
                    <a:pt x="6257" y="94630"/>
                  </a:moveTo>
                  <a:lnTo>
                    <a:pt x="6257" y="94630"/>
                  </a:lnTo>
                  <a:lnTo>
                    <a:pt x="6257" y="133354"/>
                  </a:lnTo>
                  <a:lnTo>
                    <a:pt x="9914" y="177852"/>
                  </a:lnTo>
                  <a:lnTo>
                    <a:pt x="5307" y="221345"/>
                  </a:lnTo>
                  <a:lnTo>
                    <a:pt x="381" y="264383"/>
                  </a:lnTo>
                  <a:lnTo>
                    <a:pt x="0" y="275936"/>
                  </a:lnTo>
                  <a:lnTo>
                    <a:pt x="674" y="276178"/>
                  </a:lnTo>
                  <a:lnTo>
                    <a:pt x="3304" y="274566"/>
                  </a:lnTo>
                  <a:lnTo>
                    <a:pt x="8753" y="256208"/>
                  </a:lnTo>
                  <a:lnTo>
                    <a:pt x="11846" y="216283"/>
                  </a:lnTo>
                  <a:lnTo>
                    <a:pt x="13088" y="171519"/>
                  </a:lnTo>
                  <a:lnTo>
                    <a:pt x="15878" y="136564"/>
                  </a:lnTo>
                  <a:lnTo>
                    <a:pt x="21415" y="91297"/>
                  </a:lnTo>
                  <a:lnTo>
                    <a:pt x="28902" y="44557"/>
                  </a:lnTo>
                  <a:lnTo>
                    <a:pt x="32252" y="21232"/>
                  </a:lnTo>
                  <a:lnTo>
                    <a:pt x="42483" y="2536"/>
                  </a:lnTo>
                  <a:lnTo>
                    <a:pt x="44520" y="2895"/>
                  </a:lnTo>
                  <a:lnTo>
                    <a:pt x="50544" y="7057"/>
                  </a:lnTo>
                  <a:lnTo>
                    <a:pt x="58498" y="20704"/>
                  </a:lnTo>
                  <a:lnTo>
                    <a:pt x="78457" y="60532"/>
                  </a:lnTo>
                  <a:lnTo>
                    <a:pt x="108166" y="92910"/>
                  </a:lnTo>
                  <a:lnTo>
                    <a:pt x="120695" y="100451"/>
                  </a:lnTo>
                  <a:lnTo>
                    <a:pt x="127704" y="101333"/>
                  </a:lnTo>
                  <a:lnTo>
                    <a:pt x="143019" y="98550"/>
                  </a:lnTo>
                  <a:lnTo>
                    <a:pt x="164136" y="85678"/>
                  </a:lnTo>
                  <a:lnTo>
                    <a:pt x="197562" y="41113"/>
                  </a:lnTo>
                  <a:lnTo>
                    <a:pt x="220703" y="1472"/>
                  </a:lnTo>
                  <a:lnTo>
                    <a:pt x="221893" y="775"/>
                  </a:lnTo>
                  <a:lnTo>
                    <a:pt x="225098" y="0"/>
                  </a:lnTo>
                  <a:lnTo>
                    <a:pt x="226233" y="2615"/>
                  </a:lnTo>
                  <a:lnTo>
                    <a:pt x="233376" y="43446"/>
                  </a:lnTo>
                  <a:lnTo>
                    <a:pt x="241333" y="86453"/>
                  </a:lnTo>
                  <a:lnTo>
                    <a:pt x="249475" y="129602"/>
                  </a:lnTo>
                  <a:lnTo>
                    <a:pt x="257062" y="174371"/>
                  </a:lnTo>
                  <a:lnTo>
                    <a:pt x="259310" y="212567"/>
                  </a:lnTo>
                  <a:lnTo>
                    <a:pt x="259426" y="256289"/>
                  </a:lnTo>
                  <a:lnTo>
                    <a:pt x="256830" y="264786"/>
                  </a:lnTo>
                  <a:lnTo>
                    <a:pt x="255856" y="265923"/>
                  </a:lnTo>
                  <a:lnTo>
                    <a:pt x="255206" y="265270"/>
                  </a:lnTo>
                  <a:lnTo>
                    <a:pt x="253907" y="259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613">
            <a:extLst>
              <a:ext uri="{FF2B5EF4-FFF2-40B4-BE49-F238E27FC236}">
                <a16:creationId xmlns:a16="http://schemas.microsoft.com/office/drawing/2014/main" xmlns="" id="{DF59DDD3-42AB-4E78-8138-BC4CEBD9C02B}"/>
              </a:ext>
            </a:extLst>
          </p:cNvPr>
          <p:cNvGrpSpPr/>
          <p:nvPr/>
        </p:nvGrpSpPr>
        <p:grpSpPr>
          <a:xfrm>
            <a:off x="6577827" y="2459011"/>
            <a:ext cx="375424" cy="275287"/>
            <a:chOff x="6577827" y="2459011"/>
            <a:chExt cx="375424" cy="275287"/>
          </a:xfrm>
        </p:grpSpPr>
        <p:sp>
          <p:nvSpPr>
            <p:cNvPr id="241" name="SMARTInkShape-4264">
              <a:extLst>
                <a:ext uri="{FF2B5EF4-FFF2-40B4-BE49-F238E27FC236}">
                  <a16:creationId xmlns:a16="http://schemas.microsoft.com/office/drawing/2014/main" xmlns="" id="{A8ED73B7-78A8-4DE1-AFB8-C34D4C72671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947783" y="269875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54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265">
              <a:extLst>
                <a:ext uri="{FF2B5EF4-FFF2-40B4-BE49-F238E27FC236}">
                  <a16:creationId xmlns:a16="http://schemas.microsoft.com/office/drawing/2014/main" xmlns="" id="{99E2B025-4082-40B5-B252-FEE131A222D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577827" y="2459011"/>
              <a:ext cx="203974" cy="275287"/>
            </a:xfrm>
            <a:custGeom>
              <a:avLst/>
              <a:gdLst/>
              <a:ahLst/>
              <a:cxnLst/>
              <a:rect l="0" t="0" r="0" b="0"/>
              <a:pathLst>
                <a:path w="203974" h="275287">
                  <a:moveTo>
                    <a:pt x="203973" y="30189"/>
                  </a:moveTo>
                  <a:lnTo>
                    <a:pt x="203973" y="30189"/>
                  </a:lnTo>
                  <a:lnTo>
                    <a:pt x="203268" y="9232"/>
                  </a:lnTo>
                  <a:lnTo>
                    <a:pt x="200602" y="3706"/>
                  </a:lnTo>
                  <a:lnTo>
                    <a:pt x="197492" y="1951"/>
                  </a:lnTo>
                  <a:lnTo>
                    <a:pt x="188393" y="0"/>
                  </a:lnTo>
                  <a:lnTo>
                    <a:pt x="161256" y="2272"/>
                  </a:lnTo>
                  <a:lnTo>
                    <a:pt x="119663" y="20898"/>
                  </a:lnTo>
                  <a:lnTo>
                    <a:pt x="74962" y="48759"/>
                  </a:lnTo>
                  <a:lnTo>
                    <a:pt x="40550" y="86099"/>
                  </a:lnTo>
                  <a:lnTo>
                    <a:pt x="15851" y="131814"/>
                  </a:lnTo>
                  <a:lnTo>
                    <a:pt x="5592" y="166372"/>
                  </a:lnTo>
                  <a:lnTo>
                    <a:pt x="92" y="200076"/>
                  </a:lnTo>
                  <a:lnTo>
                    <a:pt x="0" y="226815"/>
                  </a:lnTo>
                  <a:lnTo>
                    <a:pt x="9838" y="248576"/>
                  </a:lnTo>
                  <a:lnTo>
                    <a:pt x="17398" y="258330"/>
                  </a:lnTo>
                  <a:lnTo>
                    <a:pt x="40853" y="269168"/>
                  </a:lnTo>
                  <a:lnTo>
                    <a:pt x="87672" y="275270"/>
                  </a:lnTo>
                  <a:lnTo>
                    <a:pt x="123355" y="275286"/>
                  </a:lnTo>
                  <a:lnTo>
                    <a:pt x="160382" y="270589"/>
                  </a:lnTo>
                  <a:lnTo>
                    <a:pt x="197623" y="26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614">
            <a:extLst>
              <a:ext uri="{FF2B5EF4-FFF2-40B4-BE49-F238E27FC236}">
                <a16:creationId xmlns:a16="http://schemas.microsoft.com/office/drawing/2014/main" xmlns="" id="{8A733A3F-2C8B-4FF9-84F8-4C26C0A4F946}"/>
              </a:ext>
            </a:extLst>
          </p:cNvPr>
          <p:cNvGrpSpPr/>
          <p:nvPr/>
        </p:nvGrpSpPr>
        <p:grpSpPr>
          <a:xfrm>
            <a:off x="5410200" y="2599842"/>
            <a:ext cx="393312" cy="264009"/>
            <a:chOff x="5410200" y="2599842"/>
            <a:chExt cx="393312" cy="264009"/>
          </a:xfrm>
        </p:grpSpPr>
        <p:sp>
          <p:nvSpPr>
            <p:cNvPr id="244" name="SMARTInkShape-4266">
              <a:extLst>
                <a:ext uri="{FF2B5EF4-FFF2-40B4-BE49-F238E27FC236}">
                  <a16:creationId xmlns:a16="http://schemas.microsoft.com/office/drawing/2014/main" xmlns="" id="{8ADAD031-C607-4B2A-ABF5-A0004BB9AE1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84684" y="2599842"/>
              <a:ext cx="118828" cy="264009"/>
            </a:xfrm>
            <a:custGeom>
              <a:avLst/>
              <a:gdLst/>
              <a:ahLst/>
              <a:cxnLst/>
              <a:rect l="0" t="0" r="0" b="0"/>
              <a:pathLst>
                <a:path w="118828" h="264009">
                  <a:moveTo>
                    <a:pt x="23966" y="3658"/>
                  </a:moveTo>
                  <a:lnTo>
                    <a:pt x="23966" y="3658"/>
                  </a:lnTo>
                  <a:lnTo>
                    <a:pt x="2852" y="0"/>
                  </a:lnTo>
                  <a:lnTo>
                    <a:pt x="718" y="514"/>
                  </a:lnTo>
                  <a:lnTo>
                    <a:pt x="0" y="1562"/>
                  </a:lnTo>
                  <a:lnTo>
                    <a:pt x="37056" y="22842"/>
                  </a:lnTo>
                  <a:lnTo>
                    <a:pt x="76762" y="51910"/>
                  </a:lnTo>
                  <a:lnTo>
                    <a:pt x="101054" y="75903"/>
                  </a:lnTo>
                  <a:lnTo>
                    <a:pt x="114201" y="103030"/>
                  </a:lnTo>
                  <a:lnTo>
                    <a:pt x="118827" y="146069"/>
                  </a:lnTo>
                  <a:lnTo>
                    <a:pt x="105616" y="190101"/>
                  </a:lnTo>
                  <a:lnTo>
                    <a:pt x="76574" y="233312"/>
                  </a:lnTo>
                  <a:lnTo>
                    <a:pt x="49366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267">
              <a:extLst>
                <a:ext uri="{FF2B5EF4-FFF2-40B4-BE49-F238E27FC236}">
                  <a16:creationId xmlns:a16="http://schemas.microsoft.com/office/drawing/2014/main" xmlns="" id="{BEC491D9-4729-45A5-8F64-2F26AD3C9E7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417569" y="2755900"/>
              <a:ext cx="316482" cy="65989"/>
            </a:xfrm>
            <a:custGeom>
              <a:avLst/>
              <a:gdLst/>
              <a:ahLst/>
              <a:cxnLst/>
              <a:rect l="0" t="0" r="0" b="0"/>
              <a:pathLst>
                <a:path w="316482" h="65989">
                  <a:moveTo>
                    <a:pt x="11681" y="57150"/>
                  </a:moveTo>
                  <a:lnTo>
                    <a:pt x="11681" y="57150"/>
                  </a:lnTo>
                  <a:lnTo>
                    <a:pt x="1568" y="60521"/>
                  </a:lnTo>
                  <a:lnTo>
                    <a:pt x="0" y="62219"/>
                  </a:lnTo>
                  <a:lnTo>
                    <a:pt x="366" y="64057"/>
                  </a:lnTo>
                  <a:lnTo>
                    <a:pt x="2021" y="65988"/>
                  </a:lnTo>
                  <a:lnTo>
                    <a:pt x="31318" y="65335"/>
                  </a:lnTo>
                  <a:lnTo>
                    <a:pt x="69562" y="58671"/>
                  </a:lnTo>
                  <a:lnTo>
                    <a:pt x="92602" y="53931"/>
                  </a:lnTo>
                  <a:lnTo>
                    <a:pt x="118545" y="48654"/>
                  </a:lnTo>
                  <a:lnTo>
                    <a:pt x="146424" y="43019"/>
                  </a:lnTo>
                  <a:lnTo>
                    <a:pt x="175592" y="37146"/>
                  </a:lnTo>
                  <a:lnTo>
                    <a:pt x="204211" y="30409"/>
                  </a:lnTo>
                  <a:lnTo>
                    <a:pt x="232462" y="23095"/>
                  </a:lnTo>
                  <a:lnTo>
                    <a:pt x="279139" y="10264"/>
                  </a:lnTo>
                  <a:lnTo>
                    <a:pt x="316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268">
              <a:extLst>
                <a:ext uri="{FF2B5EF4-FFF2-40B4-BE49-F238E27FC236}">
                  <a16:creationId xmlns:a16="http://schemas.microsoft.com/office/drawing/2014/main" xmlns="" id="{770B55D0-FB9D-4C79-BB17-BAF3B884EBC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410200" y="2664248"/>
              <a:ext cx="285751" cy="34503"/>
            </a:xfrm>
            <a:custGeom>
              <a:avLst/>
              <a:gdLst/>
              <a:ahLst/>
              <a:cxnLst/>
              <a:rect l="0" t="0" r="0" b="0"/>
              <a:pathLst>
                <a:path w="285751" h="34503">
                  <a:moveTo>
                    <a:pt x="0" y="9102"/>
                  </a:moveTo>
                  <a:lnTo>
                    <a:pt x="0" y="9102"/>
                  </a:lnTo>
                  <a:lnTo>
                    <a:pt x="6479" y="8396"/>
                  </a:lnTo>
                  <a:lnTo>
                    <a:pt x="49458" y="264"/>
                  </a:lnTo>
                  <a:lnTo>
                    <a:pt x="86892" y="0"/>
                  </a:lnTo>
                  <a:lnTo>
                    <a:pt x="131752" y="2940"/>
                  </a:lnTo>
                  <a:lnTo>
                    <a:pt x="155568" y="5699"/>
                  </a:lnTo>
                  <a:lnTo>
                    <a:pt x="202492" y="13234"/>
                  </a:lnTo>
                  <a:lnTo>
                    <a:pt x="244513" y="23639"/>
                  </a:lnTo>
                  <a:lnTo>
                    <a:pt x="285750" y="34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615">
            <a:extLst>
              <a:ext uri="{FF2B5EF4-FFF2-40B4-BE49-F238E27FC236}">
                <a16:creationId xmlns:a16="http://schemas.microsoft.com/office/drawing/2014/main" xmlns="" id="{D6030EDA-0521-42D3-8794-3C8422B90812}"/>
              </a:ext>
            </a:extLst>
          </p:cNvPr>
          <p:cNvGrpSpPr/>
          <p:nvPr/>
        </p:nvGrpSpPr>
        <p:grpSpPr>
          <a:xfrm>
            <a:off x="9340850" y="1212850"/>
            <a:ext cx="418925" cy="184151"/>
            <a:chOff x="9340850" y="1212850"/>
            <a:chExt cx="418925" cy="184151"/>
          </a:xfrm>
        </p:grpSpPr>
        <p:sp>
          <p:nvSpPr>
            <p:cNvPr id="248" name="SMARTInkShape-4269">
              <a:extLst>
                <a:ext uri="{FF2B5EF4-FFF2-40B4-BE49-F238E27FC236}">
                  <a16:creationId xmlns:a16="http://schemas.microsoft.com/office/drawing/2014/main" xmlns="" id="{5457ACFB-78ED-40C2-84D0-A6C0BA5EA2A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740900" y="1212850"/>
              <a:ext cx="18875" cy="184151"/>
            </a:xfrm>
            <a:custGeom>
              <a:avLst/>
              <a:gdLst/>
              <a:ahLst/>
              <a:cxnLst/>
              <a:rect l="0" t="0" r="0" b="0"/>
              <a:pathLst>
                <a:path w="18875" h="18415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8167" y="15580"/>
                  </a:lnTo>
                  <a:lnTo>
                    <a:pt x="18874" y="58242"/>
                  </a:lnTo>
                  <a:lnTo>
                    <a:pt x="17588" y="96279"/>
                  </a:lnTo>
                  <a:lnTo>
                    <a:pt x="9602" y="137104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270">
              <a:extLst>
                <a:ext uri="{FF2B5EF4-FFF2-40B4-BE49-F238E27FC236}">
                  <a16:creationId xmlns:a16="http://schemas.microsoft.com/office/drawing/2014/main" xmlns="" id="{C3BFAD9C-597F-47E2-8B73-790A7496A23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400979" y="1365250"/>
              <a:ext cx="168472" cy="24518"/>
            </a:xfrm>
            <a:custGeom>
              <a:avLst/>
              <a:gdLst/>
              <a:ahLst/>
              <a:cxnLst/>
              <a:rect l="0" t="0" r="0" b="0"/>
              <a:pathLst>
                <a:path w="168472" h="24518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1124" y="23414"/>
                  </a:lnTo>
                  <a:lnTo>
                    <a:pt x="8016" y="24517"/>
                  </a:lnTo>
                  <a:lnTo>
                    <a:pt x="50671" y="20156"/>
                  </a:lnTo>
                  <a:lnTo>
                    <a:pt x="97192" y="13812"/>
                  </a:lnTo>
                  <a:lnTo>
                    <a:pt x="144529" y="4720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271">
              <a:extLst>
                <a:ext uri="{FF2B5EF4-FFF2-40B4-BE49-F238E27FC236}">
                  <a16:creationId xmlns:a16="http://schemas.microsoft.com/office/drawing/2014/main" xmlns="" id="{68EBD72D-9D98-4CE3-91A0-9A0DD4E8F4F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340850" y="1291867"/>
              <a:ext cx="184151" cy="22584"/>
            </a:xfrm>
            <a:custGeom>
              <a:avLst/>
              <a:gdLst/>
              <a:ahLst/>
              <a:cxnLst/>
              <a:rect l="0" t="0" r="0" b="0"/>
              <a:pathLst>
                <a:path w="184151" h="22584">
                  <a:moveTo>
                    <a:pt x="0" y="22583"/>
                  </a:moveTo>
                  <a:lnTo>
                    <a:pt x="0" y="22583"/>
                  </a:lnTo>
                  <a:lnTo>
                    <a:pt x="0" y="19212"/>
                  </a:lnTo>
                  <a:lnTo>
                    <a:pt x="40181" y="7836"/>
                  </a:lnTo>
                  <a:lnTo>
                    <a:pt x="85048" y="340"/>
                  </a:lnTo>
                  <a:lnTo>
                    <a:pt x="130327" y="0"/>
                  </a:lnTo>
                  <a:lnTo>
                    <a:pt x="154585" y="3374"/>
                  </a:lnTo>
                  <a:lnTo>
                    <a:pt x="184150" y="16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616">
            <a:extLst>
              <a:ext uri="{FF2B5EF4-FFF2-40B4-BE49-F238E27FC236}">
                <a16:creationId xmlns:a16="http://schemas.microsoft.com/office/drawing/2014/main" xmlns="" id="{0CD02BF2-0687-4877-B141-FCA16E90A6C4}"/>
              </a:ext>
            </a:extLst>
          </p:cNvPr>
          <p:cNvGrpSpPr/>
          <p:nvPr/>
        </p:nvGrpSpPr>
        <p:grpSpPr>
          <a:xfrm>
            <a:off x="8099323" y="678713"/>
            <a:ext cx="857672" cy="923640"/>
            <a:chOff x="8099323" y="678713"/>
            <a:chExt cx="857672" cy="923640"/>
          </a:xfrm>
        </p:grpSpPr>
        <p:sp>
          <p:nvSpPr>
            <p:cNvPr id="252" name="SMARTInkShape-4272">
              <a:extLst>
                <a:ext uri="{FF2B5EF4-FFF2-40B4-BE49-F238E27FC236}">
                  <a16:creationId xmlns:a16="http://schemas.microsoft.com/office/drawing/2014/main" xmlns="" id="{04AB8623-9E56-43A4-A2BE-2B4773AC367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718550" y="908050"/>
              <a:ext cx="238445" cy="694303"/>
            </a:xfrm>
            <a:custGeom>
              <a:avLst/>
              <a:gdLst/>
              <a:ahLst/>
              <a:cxnLst/>
              <a:rect l="0" t="0" r="0" b="0"/>
              <a:pathLst>
                <a:path w="238445" h="694303">
                  <a:moveTo>
                    <a:pt x="57150" y="0"/>
                  </a:moveTo>
                  <a:lnTo>
                    <a:pt x="57150" y="0"/>
                  </a:lnTo>
                  <a:lnTo>
                    <a:pt x="63891" y="0"/>
                  </a:lnTo>
                  <a:lnTo>
                    <a:pt x="81568" y="13484"/>
                  </a:lnTo>
                  <a:lnTo>
                    <a:pt x="114793" y="52208"/>
                  </a:lnTo>
                  <a:lnTo>
                    <a:pt x="141800" y="97287"/>
                  </a:lnTo>
                  <a:lnTo>
                    <a:pt x="155918" y="124125"/>
                  </a:lnTo>
                  <a:lnTo>
                    <a:pt x="169561" y="154011"/>
                  </a:lnTo>
                  <a:lnTo>
                    <a:pt x="182890" y="185929"/>
                  </a:lnTo>
                  <a:lnTo>
                    <a:pt x="196011" y="219203"/>
                  </a:lnTo>
                  <a:lnTo>
                    <a:pt x="207580" y="253380"/>
                  </a:lnTo>
                  <a:lnTo>
                    <a:pt x="218114" y="288159"/>
                  </a:lnTo>
                  <a:lnTo>
                    <a:pt x="227959" y="323339"/>
                  </a:lnTo>
                  <a:lnTo>
                    <a:pt x="233818" y="359493"/>
                  </a:lnTo>
                  <a:lnTo>
                    <a:pt x="237017" y="396295"/>
                  </a:lnTo>
                  <a:lnTo>
                    <a:pt x="238444" y="433530"/>
                  </a:lnTo>
                  <a:lnTo>
                    <a:pt x="235163" y="468231"/>
                  </a:lnTo>
                  <a:lnTo>
                    <a:pt x="228740" y="501243"/>
                  </a:lnTo>
                  <a:lnTo>
                    <a:pt x="220227" y="533129"/>
                  </a:lnTo>
                  <a:lnTo>
                    <a:pt x="209612" y="560736"/>
                  </a:lnTo>
                  <a:lnTo>
                    <a:pt x="184648" y="608344"/>
                  </a:lnTo>
                  <a:lnTo>
                    <a:pt x="149564" y="645025"/>
                  </a:lnTo>
                  <a:lnTo>
                    <a:pt x="110217" y="672617"/>
                  </a:lnTo>
                  <a:lnTo>
                    <a:pt x="73915" y="689583"/>
                  </a:lnTo>
                  <a:lnTo>
                    <a:pt x="42729" y="694302"/>
                  </a:lnTo>
                  <a:lnTo>
                    <a:pt x="0" y="692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273">
              <a:extLst>
                <a:ext uri="{FF2B5EF4-FFF2-40B4-BE49-F238E27FC236}">
                  <a16:creationId xmlns:a16="http://schemas.microsoft.com/office/drawing/2014/main" xmlns="" id="{7CD5A235-8800-4B18-A322-15199A28C31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394764" y="1456407"/>
              <a:ext cx="121593" cy="118394"/>
            </a:xfrm>
            <a:custGeom>
              <a:avLst/>
              <a:gdLst/>
              <a:ahLst/>
              <a:cxnLst/>
              <a:rect l="0" t="0" r="0" b="0"/>
              <a:pathLst>
                <a:path w="121593" h="118394">
                  <a:moveTo>
                    <a:pt x="12636" y="35843"/>
                  </a:moveTo>
                  <a:lnTo>
                    <a:pt x="12636" y="35843"/>
                  </a:lnTo>
                  <a:lnTo>
                    <a:pt x="9265" y="35843"/>
                  </a:lnTo>
                  <a:lnTo>
                    <a:pt x="5728" y="37725"/>
                  </a:lnTo>
                  <a:lnTo>
                    <a:pt x="3797" y="39214"/>
                  </a:lnTo>
                  <a:lnTo>
                    <a:pt x="3216" y="40912"/>
                  </a:lnTo>
                  <a:lnTo>
                    <a:pt x="3533" y="42750"/>
                  </a:lnTo>
                  <a:lnTo>
                    <a:pt x="4452" y="44681"/>
                  </a:lnTo>
                  <a:lnTo>
                    <a:pt x="256" y="89183"/>
                  </a:lnTo>
                  <a:lnTo>
                    <a:pt x="0" y="100707"/>
                  </a:lnTo>
                  <a:lnTo>
                    <a:pt x="684" y="100958"/>
                  </a:lnTo>
                  <a:lnTo>
                    <a:pt x="3326" y="97474"/>
                  </a:lnTo>
                  <a:lnTo>
                    <a:pt x="19711" y="57164"/>
                  </a:lnTo>
                  <a:lnTo>
                    <a:pt x="33782" y="27579"/>
                  </a:lnTo>
                  <a:lnTo>
                    <a:pt x="45318" y="13826"/>
                  </a:lnTo>
                  <a:lnTo>
                    <a:pt x="57500" y="5361"/>
                  </a:lnTo>
                  <a:lnTo>
                    <a:pt x="72888" y="0"/>
                  </a:lnTo>
                  <a:lnTo>
                    <a:pt x="78203" y="1364"/>
                  </a:lnTo>
                  <a:lnTo>
                    <a:pt x="89755" y="8525"/>
                  </a:lnTo>
                  <a:lnTo>
                    <a:pt x="108159" y="27827"/>
                  </a:lnTo>
                  <a:lnTo>
                    <a:pt x="120274" y="54791"/>
                  </a:lnTo>
                  <a:lnTo>
                    <a:pt x="121592" y="81752"/>
                  </a:lnTo>
                  <a:lnTo>
                    <a:pt x="114236" y="118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274">
              <a:extLst>
                <a:ext uri="{FF2B5EF4-FFF2-40B4-BE49-F238E27FC236}">
                  <a16:creationId xmlns:a16="http://schemas.microsoft.com/office/drawing/2014/main" xmlns="" id="{45C3EAD1-6266-42D1-80D9-56D0FC15522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168791" y="1543050"/>
              <a:ext cx="181460" cy="25401"/>
            </a:xfrm>
            <a:custGeom>
              <a:avLst/>
              <a:gdLst/>
              <a:ahLst/>
              <a:cxnLst/>
              <a:rect l="0" t="0" r="0" b="0"/>
              <a:pathLst>
                <a:path w="1814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39801" y="18492"/>
                  </a:lnTo>
                  <a:lnTo>
                    <a:pt x="76692" y="12535"/>
                  </a:lnTo>
                  <a:lnTo>
                    <a:pt x="117020" y="6301"/>
                  </a:lnTo>
                  <a:lnTo>
                    <a:pt x="161831" y="1245"/>
                  </a:lnTo>
                  <a:lnTo>
                    <a:pt x="181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275">
              <a:extLst>
                <a:ext uri="{FF2B5EF4-FFF2-40B4-BE49-F238E27FC236}">
                  <a16:creationId xmlns:a16="http://schemas.microsoft.com/office/drawing/2014/main" xmlns="" id="{C96113E7-AA73-4977-B09F-B58BB7BD856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099323" y="1365250"/>
              <a:ext cx="403328" cy="24824"/>
            </a:xfrm>
            <a:custGeom>
              <a:avLst/>
              <a:gdLst/>
              <a:ahLst/>
              <a:cxnLst/>
              <a:rect l="0" t="0" r="0" b="0"/>
              <a:pathLst>
                <a:path w="403328" h="24824">
                  <a:moveTo>
                    <a:pt x="41377" y="0"/>
                  </a:moveTo>
                  <a:lnTo>
                    <a:pt x="41377" y="0"/>
                  </a:lnTo>
                  <a:lnTo>
                    <a:pt x="3841" y="16593"/>
                  </a:lnTo>
                  <a:lnTo>
                    <a:pt x="0" y="21015"/>
                  </a:lnTo>
                  <a:lnTo>
                    <a:pt x="2503" y="22477"/>
                  </a:lnTo>
                  <a:lnTo>
                    <a:pt x="43158" y="24823"/>
                  </a:lnTo>
                  <a:lnTo>
                    <a:pt x="85208" y="24438"/>
                  </a:lnTo>
                  <a:lnTo>
                    <a:pt x="112225" y="23348"/>
                  </a:lnTo>
                  <a:lnTo>
                    <a:pt x="141524" y="21915"/>
                  </a:lnTo>
                  <a:lnTo>
                    <a:pt x="172348" y="20254"/>
                  </a:lnTo>
                  <a:lnTo>
                    <a:pt x="204186" y="18442"/>
                  </a:lnTo>
                  <a:lnTo>
                    <a:pt x="236699" y="16528"/>
                  </a:lnTo>
                  <a:lnTo>
                    <a:pt x="266136" y="14546"/>
                  </a:lnTo>
                  <a:lnTo>
                    <a:pt x="293522" y="12520"/>
                  </a:lnTo>
                  <a:lnTo>
                    <a:pt x="340414" y="9798"/>
                  </a:lnTo>
                  <a:lnTo>
                    <a:pt x="383118" y="11526"/>
                  </a:lnTo>
                  <a:lnTo>
                    <a:pt x="40332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276">
              <a:extLst>
                <a:ext uri="{FF2B5EF4-FFF2-40B4-BE49-F238E27FC236}">
                  <a16:creationId xmlns:a16="http://schemas.microsoft.com/office/drawing/2014/main" xmlns="" id="{664F3D70-E201-43D4-BB45-96432FFB12D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578850" y="678713"/>
              <a:ext cx="102389" cy="127738"/>
            </a:xfrm>
            <a:custGeom>
              <a:avLst/>
              <a:gdLst/>
              <a:ahLst/>
              <a:cxnLst/>
              <a:rect l="0" t="0" r="0" b="0"/>
              <a:pathLst>
                <a:path w="102389" h="127738">
                  <a:moveTo>
                    <a:pt x="0" y="13437"/>
                  </a:moveTo>
                  <a:lnTo>
                    <a:pt x="0" y="13437"/>
                  </a:lnTo>
                  <a:lnTo>
                    <a:pt x="3370" y="20179"/>
                  </a:lnTo>
                  <a:lnTo>
                    <a:pt x="11259" y="66381"/>
                  </a:lnTo>
                  <a:lnTo>
                    <a:pt x="12616" y="99211"/>
                  </a:lnTo>
                  <a:lnTo>
                    <a:pt x="14544" y="95303"/>
                  </a:lnTo>
                  <a:lnTo>
                    <a:pt x="25563" y="52949"/>
                  </a:lnTo>
                  <a:lnTo>
                    <a:pt x="33679" y="23968"/>
                  </a:lnTo>
                  <a:lnTo>
                    <a:pt x="41073" y="10356"/>
                  </a:lnTo>
                  <a:lnTo>
                    <a:pt x="49064" y="1955"/>
                  </a:lnTo>
                  <a:lnTo>
                    <a:pt x="53876" y="138"/>
                  </a:lnTo>
                  <a:lnTo>
                    <a:pt x="64867" y="0"/>
                  </a:lnTo>
                  <a:lnTo>
                    <a:pt x="70055" y="3068"/>
                  </a:lnTo>
                  <a:lnTo>
                    <a:pt x="84100" y="20870"/>
                  </a:lnTo>
                  <a:lnTo>
                    <a:pt x="99607" y="54050"/>
                  </a:lnTo>
                  <a:lnTo>
                    <a:pt x="102388" y="63796"/>
                  </a:lnTo>
                  <a:lnTo>
                    <a:pt x="101715" y="82150"/>
                  </a:lnTo>
                  <a:lnTo>
                    <a:pt x="88900" y="127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277">
              <a:extLst>
                <a:ext uri="{FF2B5EF4-FFF2-40B4-BE49-F238E27FC236}">
                  <a16:creationId xmlns:a16="http://schemas.microsoft.com/office/drawing/2014/main" xmlns="" id="{18DD6F8A-85F5-45D9-BA62-8B5FA17AC70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426450" y="7620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4445" y="2160"/>
                  </a:lnTo>
                  <a:lnTo>
                    <a:pt x="91832" y="19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278">
              <a:extLst>
                <a:ext uri="{FF2B5EF4-FFF2-40B4-BE49-F238E27FC236}">
                  <a16:creationId xmlns:a16="http://schemas.microsoft.com/office/drawing/2014/main" xmlns="" id="{E838BD42-96B5-461D-8FAA-4797118531A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219963" y="928507"/>
              <a:ext cx="206488" cy="246967"/>
            </a:xfrm>
            <a:custGeom>
              <a:avLst/>
              <a:gdLst/>
              <a:ahLst/>
              <a:cxnLst/>
              <a:rect l="0" t="0" r="0" b="0"/>
              <a:pathLst>
                <a:path w="206488" h="246967">
                  <a:moveTo>
                    <a:pt x="15987" y="93843"/>
                  </a:moveTo>
                  <a:lnTo>
                    <a:pt x="15987" y="93843"/>
                  </a:lnTo>
                  <a:lnTo>
                    <a:pt x="15987" y="87755"/>
                  </a:lnTo>
                  <a:lnTo>
                    <a:pt x="15987" y="132312"/>
                  </a:lnTo>
                  <a:lnTo>
                    <a:pt x="11623" y="177015"/>
                  </a:lnTo>
                  <a:lnTo>
                    <a:pt x="8147" y="218666"/>
                  </a:lnTo>
                  <a:lnTo>
                    <a:pt x="3714" y="246966"/>
                  </a:lnTo>
                  <a:lnTo>
                    <a:pt x="0" y="239644"/>
                  </a:lnTo>
                  <a:lnTo>
                    <a:pt x="3316" y="202920"/>
                  </a:lnTo>
                  <a:lnTo>
                    <a:pt x="11605" y="158774"/>
                  </a:lnTo>
                  <a:lnTo>
                    <a:pt x="14038" y="126464"/>
                  </a:lnTo>
                  <a:lnTo>
                    <a:pt x="18781" y="79912"/>
                  </a:lnTo>
                  <a:lnTo>
                    <a:pt x="21283" y="41581"/>
                  </a:lnTo>
                  <a:lnTo>
                    <a:pt x="27199" y="9279"/>
                  </a:lnTo>
                  <a:lnTo>
                    <a:pt x="33866" y="0"/>
                  </a:lnTo>
                  <a:lnTo>
                    <a:pt x="56646" y="46032"/>
                  </a:lnTo>
                  <a:lnTo>
                    <a:pt x="83622" y="92990"/>
                  </a:lnTo>
                  <a:lnTo>
                    <a:pt x="86476" y="99625"/>
                  </a:lnTo>
                  <a:lnTo>
                    <a:pt x="90496" y="104047"/>
                  </a:lnTo>
                  <a:lnTo>
                    <a:pt x="100608" y="108962"/>
                  </a:lnTo>
                  <a:lnTo>
                    <a:pt x="111459" y="111728"/>
                  </a:lnTo>
                  <a:lnTo>
                    <a:pt x="120507" y="106731"/>
                  </a:lnTo>
                  <a:lnTo>
                    <a:pt x="143564" y="82905"/>
                  </a:lnTo>
                  <a:lnTo>
                    <a:pt x="172932" y="39573"/>
                  </a:lnTo>
                  <a:lnTo>
                    <a:pt x="191189" y="12661"/>
                  </a:lnTo>
                  <a:lnTo>
                    <a:pt x="192632" y="9079"/>
                  </a:lnTo>
                  <a:lnTo>
                    <a:pt x="193017" y="9111"/>
                  </a:lnTo>
                  <a:lnTo>
                    <a:pt x="203884" y="39351"/>
                  </a:lnTo>
                  <a:lnTo>
                    <a:pt x="205972" y="79917"/>
                  </a:lnTo>
                  <a:lnTo>
                    <a:pt x="206334" y="118880"/>
                  </a:lnTo>
                  <a:lnTo>
                    <a:pt x="206441" y="157235"/>
                  </a:lnTo>
                  <a:lnTo>
                    <a:pt x="203107" y="201380"/>
                  </a:lnTo>
                  <a:lnTo>
                    <a:pt x="201016" y="215076"/>
                  </a:lnTo>
                  <a:lnTo>
                    <a:pt x="201428" y="216998"/>
                  </a:lnTo>
                  <a:lnTo>
                    <a:pt x="202409" y="218280"/>
                  </a:lnTo>
                  <a:lnTo>
                    <a:pt x="203768" y="219134"/>
                  </a:lnTo>
                  <a:lnTo>
                    <a:pt x="204674" y="218293"/>
                  </a:lnTo>
                  <a:lnTo>
                    <a:pt x="206487" y="208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0" name="SMARTInkShape-4279">
            <a:extLst>
              <a:ext uri="{FF2B5EF4-FFF2-40B4-BE49-F238E27FC236}">
                <a16:creationId xmlns:a16="http://schemas.microsoft.com/office/drawing/2014/main" xmlns="" id="{06936139-7BC3-48D0-9D02-17401E9DF4C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21884" y="1301750"/>
            <a:ext cx="139417" cy="11816"/>
          </a:xfrm>
          <a:custGeom>
            <a:avLst/>
            <a:gdLst/>
            <a:ahLst/>
            <a:cxnLst/>
            <a:rect l="0" t="0" r="0" b="0"/>
            <a:pathLst>
              <a:path w="139417" h="11816">
                <a:moveTo>
                  <a:pt x="12416" y="0"/>
                </a:moveTo>
                <a:lnTo>
                  <a:pt x="12416" y="0"/>
                </a:lnTo>
                <a:lnTo>
                  <a:pt x="6949" y="0"/>
                </a:lnTo>
                <a:lnTo>
                  <a:pt x="0" y="6088"/>
                </a:lnTo>
                <a:lnTo>
                  <a:pt x="3170" y="9644"/>
                </a:lnTo>
                <a:lnTo>
                  <a:pt x="10423" y="11341"/>
                </a:lnTo>
                <a:lnTo>
                  <a:pt x="48529" y="11815"/>
                </a:lnTo>
                <a:lnTo>
                  <a:pt x="87177" y="9520"/>
                </a:lnTo>
                <a:lnTo>
                  <a:pt x="111708" y="9876"/>
                </a:lnTo>
                <a:lnTo>
                  <a:pt x="139416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SMARTInkShape-4280">
            <a:extLst>
              <a:ext uri="{FF2B5EF4-FFF2-40B4-BE49-F238E27FC236}">
                <a16:creationId xmlns:a16="http://schemas.microsoft.com/office/drawing/2014/main" xmlns="" id="{B3398431-F9E1-4041-A0B4-0C1184A347A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32670" y="1130245"/>
            <a:ext cx="184010" cy="251496"/>
          </a:xfrm>
          <a:custGeom>
            <a:avLst/>
            <a:gdLst/>
            <a:ahLst/>
            <a:cxnLst/>
            <a:rect l="0" t="0" r="0" b="0"/>
            <a:pathLst>
              <a:path w="184010" h="251496">
                <a:moveTo>
                  <a:pt x="126980" y="38155"/>
                </a:moveTo>
                <a:lnTo>
                  <a:pt x="126980" y="38155"/>
                </a:lnTo>
                <a:lnTo>
                  <a:pt x="126980" y="31413"/>
                </a:lnTo>
                <a:lnTo>
                  <a:pt x="128861" y="26221"/>
                </a:lnTo>
                <a:lnTo>
                  <a:pt x="130350" y="23849"/>
                </a:lnTo>
                <a:lnTo>
                  <a:pt x="130637" y="21562"/>
                </a:lnTo>
                <a:lnTo>
                  <a:pt x="129076" y="17140"/>
                </a:lnTo>
                <a:lnTo>
                  <a:pt x="124230" y="10683"/>
                </a:lnTo>
                <a:lnTo>
                  <a:pt x="116585" y="8306"/>
                </a:lnTo>
                <a:lnTo>
                  <a:pt x="111583" y="7673"/>
                </a:lnTo>
                <a:lnTo>
                  <a:pt x="91060" y="13522"/>
                </a:lnTo>
                <a:lnTo>
                  <a:pt x="60362" y="34306"/>
                </a:lnTo>
                <a:lnTo>
                  <a:pt x="31198" y="69548"/>
                </a:lnTo>
                <a:lnTo>
                  <a:pt x="11424" y="114641"/>
                </a:lnTo>
                <a:lnTo>
                  <a:pt x="0" y="160379"/>
                </a:lnTo>
                <a:lnTo>
                  <a:pt x="2259" y="198469"/>
                </a:lnTo>
                <a:lnTo>
                  <a:pt x="13927" y="219237"/>
                </a:lnTo>
                <a:lnTo>
                  <a:pt x="30873" y="236464"/>
                </a:lnTo>
                <a:lnTo>
                  <a:pt x="50164" y="248824"/>
                </a:lnTo>
                <a:lnTo>
                  <a:pt x="72379" y="251495"/>
                </a:lnTo>
                <a:lnTo>
                  <a:pt x="84229" y="250232"/>
                </a:lnTo>
                <a:lnTo>
                  <a:pt x="121132" y="231599"/>
                </a:lnTo>
                <a:lnTo>
                  <a:pt x="158879" y="190251"/>
                </a:lnTo>
                <a:lnTo>
                  <a:pt x="174789" y="155848"/>
                </a:lnTo>
                <a:lnTo>
                  <a:pt x="182801" y="120096"/>
                </a:lnTo>
                <a:lnTo>
                  <a:pt x="184009" y="85392"/>
                </a:lnTo>
                <a:lnTo>
                  <a:pt x="173980" y="44233"/>
                </a:lnTo>
                <a:lnTo>
                  <a:pt x="157746" y="26510"/>
                </a:lnTo>
                <a:lnTo>
                  <a:pt x="112831" y="3634"/>
                </a:lnTo>
                <a:lnTo>
                  <a:pt x="93880" y="0"/>
                </a:lnTo>
                <a:lnTo>
                  <a:pt x="85863" y="18"/>
                </a:lnTo>
                <a:lnTo>
                  <a:pt x="79109" y="2147"/>
                </a:lnTo>
                <a:lnTo>
                  <a:pt x="57130" y="191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SMARTInkShape-Group619">
            <a:extLst>
              <a:ext uri="{FF2B5EF4-FFF2-40B4-BE49-F238E27FC236}">
                <a16:creationId xmlns:a16="http://schemas.microsoft.com/office/drawing/2014/main" xmlns="" id="{2F0AF2BA-5846-4184-95A8-8B3C067F85B9}"/>
              </a:ext>
            </a:extLst>
          </p:cNvPr>
          <p:cNvGrpSpPr/>
          <p:nvPr/>
        </p:nvGrpSpPr>
        <p:grpSpPr>
          <a:xfrm>
            <a:off x="6610834" y="854498"/>
            <a:ext cx="609117" cy="796503"/>
            <a:chOff x="6610834" y="854498"/>
            <a:chExt cx="609117" cy="796503"/>
          </a:xfrm>
        </p:grpSpPr>
        <p:sp>
          <p:nvSpPr>
            <p:cNvPr id="262" name="SMARTInkShape-4281">
              <a:extLst>
                <a:ext uri="{FF2B5EF4-FFF2-40B4-BE49-F238E27FC236}">
                  <a16:creationId xmlns:a16="http://schemas.microsoft.com/office/drawing/2014/main" xmlns="" id="{A1E42DD9-B3A2-427D-B889-1B4F3FB5B3D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953509" y="854498"/>
              <a:ext cx="266442" cy="796503"/>
            </a:xfrm>
            <a:custGeom>
              <a:avLst/>
              <a:gdLst/>
              <a:ahLst/>
              <a:cxnLst/>
              <a:rect l="0" t="0" r="0" b="0"/>
              <a:pathLst>
                <a:path w="266442" h="796503">
                  <a:moveTo>
                    <a:pt x="266441" y="9102"/>
                  </a:moveTo>
                  <a:lnTo>
                    <a:pt x="266441" y="9102"/>
                  </a:lnTo>
                  <a:lnTo>
                    <a:pt x="248765" y="264"/>
                  </a:lnTo>
                  <a:lnTo>
                    <a:pt x="236947" y="0"/>
                  </a:lnTo>
                  <a:lnTo>
                    <a:pt x="222287" y="3645"/>
                  </a:lnTo>
                  <a:lnTo>
                    <a:pt x="196757" y="19715"/>
                  </a:lnTo>
                  <a:lnTo>
                    <a:pt x="162303" y="52463"/>
                  </a:lnTo>
                  <a:lnTo>
                    <a:pt x="135256" y="84113"/>
                  </a:lnTo>
                  <a:lnTo>
                    <a:pt x="106772" y="123109"/>
                  </a:lnTo>
                  <a:lnTo>
                    <a:pt x="78354" y="167016"/>
                  </a:lnTo>
                  <a:lnTo>
                    <a:pt x="64849" y="190578"/>
                  </a:lnTo>
                  <a:lnTo>
                    <a:pt x="51612" y="214753"/>
                  </a:lnTo>
                  <a:lnTo>
                    <a:pt x="40672" y="240747"/>
                  </a:lnTo>
                  <a:lnTo>
                    <a:pt x="31262" y="267954"/>
                  </a:lnTo>
                  <a:lnTo>
                    <a:pt x="22871" y="295970"/>
                  </a:lnTo>
                  <a:lnTo>
                    <a:pt x="15866" y="325231"/>
                  </a:lnTo>
                  <a:lnTo>
                    <a:pt x="9785" y="355321"/>
                  </a:lnTo>
                  <a:lnTo>
                    <a:pt x="4321" y="385965"/>
                  </a:lnTo>
                  <a:lnTo>
                    <a:pt x="1383" y="416977"/>
                  </a:lnTo>
                  <a:lnTo>
                    <a:pt x="130" y="448235"/>
                  </a:lnTo>
                  <a:lnTo>
                    <a:pt x="0" y="479658"/>
                  </a:lnTo>
                  <a:lnTo>
                    <a:pt x="620" y="511189"/>
                  </a:lnTo>
                  <a:lnTo>
                    <a:pt x="1738" y="542793"/>
                  </a:lnTo>
                  <a:lnTo>
                    <a:pt x="3189" y="574446"/>
                  </a:lnTo>
                  <a:lnTo>
                    <a:pt x="8389" y="604720"/>
                  </a:lnTo>
                  <a:lnTo>
                    <a:pt x="16090" y="634075"/>
                  </a:lnTo>
                  <a:lnTo>
                    <a:pt x="25456" y="662818"/>
                  </a:lnTo>
                  <a:lnTo>
                    <a:pt x="47154" y="709805"/>
                  </a:lnTo>
                  <a:lnTo>
                    <a:pt x="72318" y="746681"/>
                  </a:lnTo>
                  <a:lnTo>
                    <a:pt x="113987" y="781192"/>
                  </a:lnTo>
                  <a:lnTo>
                    <a:pt x="136446" y="795415"/>
                  </a:lnTo>
                  <a:lnTo>
                    <a:pt x="140972" y="796483"/>
                  </a:lnTo>
                  <a:lnTo>
                    <a:pt x="152141" y="796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282">
              <a:extLst>
                <a:ext uri="{FF2B5EF4-FFF2-40B4-BE49-F238E27FC236}">
                  <a16:creationId xmlns:a16="http://schemas.microsoft.com/office/drawing/2014/main" xmlns="" id="{02B9531E-2D4A-4328-9243-6158A9584E7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610834" y="1016462"/>
              <a:ext cx="202717" cy="278378"/>
            </a:xfrm>
            <a:custGeom>
              <a:avLst/>
              <a:gdLst/>
              <a:ahLst/>
              <a:cxnLst/>
              <a:rect l="0" t="0" r="0" b="0"/>
              <a:pathLst>
                <a:path w="202717" h="278378">
                  <a:moveTo>
                    <a:pt x="183666" y="31288"/>
                  </a:moveTo>
                  <a:lnTo>
                    <a:pt x="183666" y="31288"/>
                  </a:lnTo>
                  <a:lnTo>
                    <a:pt x="183664" y="4805"/>
                  </a:lnTo>
                  <a:lnTo>
                    <a:pt x="182254" y="3050"/>
                  </a:lnTo>
                  <a:lnTo>
                    <a:pt x="176924" y="1099"/>
                  </a:lnTo>
                  <a:lnTo>
                    <a:pt x="159247" y="0"/>
                  </a:lnTo>
                  <a:lnTo>
                    <a:pt x="129393" y="9788"/>
                  </a:lnTo>
                  <a:lnTo>
                    <a:pt x="93735" y="36206"/>
                  </a:lnTo>
                  <a:lnTo>
                    <a:pt x="56361" y="74216"/>
                  </a:lnTo>
                  <a:lnTo>
                    <a:pt x="34893" y="106106"/>
                  </a:lnTo>
                  <a:lnTo>
                    <a:pt x="17356" y="140741"/>
                  </a:lnTo>
                  <a:lnTo>
                    <a:pt x="4858" y="174948"/>
                  </a:lnTo>
                  <a:lnTo>
                    <a:pt x="0" y="219198"/>
                  </a:lnTo>
                  <a:lnTo>
                    <a:pt x="5376" y="242274"/>
                  </a:lnTo>
                  <a:lnTo>
                    <a:pt x="9773" y="252379"/>
                  </a:lnTo>
                  <a:lnTo>
                    <a:pt x="29710" y="267369"/>
                  </a:lnTo>
                  <a:lnTo>
                    <a:pt x="58796" y="276618"/>
                  </a:lnTo>
                  <a:lnTo>
                    <a:pt x="95243" y="278377"/>
                  </a:lnTo>
                  <a:lnTo>
                    <a:pt x="136840" y="274926"/>
                  </a:lnTo>
                  <a:lnTo>
                    <a:pt x="202716" y="266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620">
            <a:extLst>
              <a:ext uri="{FF2B5EF4-FFF2-40B4-BE49-F238E27FC236}">
                <a16:creationId xmlns:a16="http://schemas.microsoft.com/office/drawing/2014/main" xmlns="" id="{145E7AC8-D196-485B-BAE5-5379CF5B72F2}"/>
              </a:ext>
            </a:extLst>
          </p:cNvPr>
          <p:cNvGrpSpPr/>
          <p:nvPr/>
        </p:nvGrpSpPr>
        <p:grpSpPr>
          <a:xfrm>
            <a:off x="5734497" y="1105783"/>
            <a:ext cx="437704" cy="208668"/>
            <a:chOff x="5734497" y="1105783"/>
            <a:chExt cx="437704" cy="208668"/>
          </a:xfrm>
        </p:grpSpPr>
        <p:sp>
          <p:nvSpPr>
            <p:cNvPr id="265" name="SMARTInkShape-4283">
              <a:extLst>
                <a:ext uri="{FF2B5EF4-FFF2-40B4-BE49-F238E27FC236}">
                  <a16:creationId xmlns:a16="http://schemas.microsoft.com/office/drawing/2014/main" xmlns="" id="{C477B9BA-1448-43A6-9CF3-310FF30C2FA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070600" y="1105783"/>
              <a:ext cx="100424" cy="208668"/>
            </a:xfrm>
            <a:custGeom>
              <a:avLst/>
              <a:gdLst/>
              <a:ahLst/>
              <a:cxnLst/>
              <a:rect l="0" t="0" r="0" b="0"/>
              <a:pathLst>
                <a:path w="100424" h="208668">
                  <a:moveTo>
                    <a:pt x="19050" y="5467"/>
                  </a:moveTo>
                  <a:lnTo>
                    <a:pt x="19050" y="5467"/>
                  </a:lnTo>
                  <a:lnTo>
                    <a:pt x="8115" y="0"/>
                  </a:lnTo>
                  <a:lnTo>
                    <a:pt x="8232" y="411"/>
                  </a:lnTo>
                  <a:lnTo>
                    <a:pt x="10244" y="2749"/>
                  </a:lnTo>
                  <a:lnTo>
                    <a:pt x="54483" y="32745"/>
                  </a:lnTo>
                  <a:lnTo>
                    <a:pt x="93923" y="71610"/>
                  </a:lnTo>
                  <a:lnTo>
                    <a:pt x="99833" y="90132"/>
                  </a:lnTo>
                  <a:lnTo>
                    <a:pt x="100423" y="100010"/>
                  </a:lnTo>
                  <a:lnTo>
                    <a:pt x="91668" y="120394"/>
                  </a:lnTo>
                  <a:lnTo>
                    <a:pt x="53934" y="162224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284">
              <a:extLst>
                <a:ext uri="{FF2B5EF4-FFF2-40B4-BE49-F238E27FC236}">
                  <a16:creationId xmlns:a16="http://schemas.microsoft.com/office/drawing/2014/main" xmlns="" id="{E2891C47-FB11-4572-A523-F6B4518233E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734497" y="1225550"/>
              <a:ext cx="437704" cy="62095"/>
            </a:xfrm>
            <a:custGeom>
              <a:avLst/>
              <a:gdLst/>
              <a:ahLst/>
              <a:cxnLst/>
              <a:rect l="0" t="0" r="0" b="0"/>
              <a:pathLst>
                <a:path w="437704" h="62095">
                  <a:moveTo>
                    <a:pt x="63053" y="44450"/>
                  </a:moveTo>
                  <a:lnTo>
                    <a:pt x="63053" y="44450"/>
                  </a:lnTo>
                  <a:lnTo>
                    <a:pt x="21660" y="53884"/>
                  </a:lnTo>
                  <a:lnTo>
                    <a:pt x="224" y="60337"/>
                  </a:lnTo>
                  <a:lnTo>
                    <a:pt x="0" y="61392"/>
                  </a:lnTo>
                  <a:lnTo>
                    <a:pt x="1967" y="62094"/>
                  </a:lnTo>
                  <a:lnTo>
                    <a:pt x="38446" y="59713"/>
                  </a:lnTo>
                  <a:lnTo>
                    <a:pt x="85748" y="54526"/>
                  </a:lnTo>
                  <a:lnTo>
                    <a:pt x="114166" y="51167"/>
                  </a:lnTo>
                  <a:lnTo>
                    <a:pt x="145812" y="47517"/>
                  </a:lnTo>
                  <a:lnTo>
                    <a:pt x="179609" y="43673"/>
                  </a:lnTo>
                  <a:lnTo>
                    <a:pt x="214841" y="39698"/>
                  </a:lnTo>
                  <a:lnTo>
                    <a:pt x="248911" y="34932"/>
                  </a:lnTo>
                  <a:lnTo>
                    <a:pt x="282208" y="29638"/>
                  </a:lnTo>
                  <a:lnTo>
                    <a:pt x="314990" y="23992"/>
                  </a:lnTo>
                  <a:lnTo>
                    <a:pt x="343194" y="18817"/>
                  </a:lnTo>
                  <a:lnTo>
                    <a:pt x="368347" y="13956"/>
                  </a:lnTo>
                  <a:lnTo>
                    <a:pt x="406879" y="6203"/>
                  </a:lnTo>
                  <a:lnTo>
                    <a:pt x="4377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285">
              <a:extLst>
                <a:ext uri="{FF2B5EF4-FFF2-40B4-BE49-F238E27FC236}">
                  <a16:creationId xmlns:a16="http://schemas.microsoft.com/office/drawing/2014/main" xmlns="" id="{F5BECA77-F8DF-4027-882D-AC53E31F98C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784850" y="1200150"/>
              <a:ext cx="323851" cy="10009"/>
            </a:xfrm>
            <a:custGeom>
              <a:avLst/>
              <a:gdLst/>
              <a:ahLst/>
              <a:cxnLst/>
              <a:rect l="0" t="0" r="0" b="0"/>
              <a:pathLst>
                <a:path w="323851" h="10009">
                  <a:moveTo>
                    <a:pt x="0" y="6350"/>
                  </a:moveTo>
                  <a:lnTo>
                    <a:pt x="0" y="6350"/>
                  </a:lnTo>
                  <a:lnTo>
                    <a:pt x="28875" y="10008"/>
                  </a:lnTo>
                  <a:lnTo>
                    <a:pt x="61046" y="8446"/>
                  </a:lnTo>
                  <a:lnTo>
                    <a:pt x="106389" y="5400"/>
                  </a:lnTo>
                  <a:lnTo>
                    <a:pt x="132310" y="3600"/>
                  </a:lnTo>
                  <a:lnTo>
                    <a:pt x="158762" y="2400"/>
                  </a:lnTo>
                  <a:lnTo>
                    <a:pt x="185569" y="1600"/>
                  </a:lnTo>
                  <a:lnTo>
                    <a:pt x="212612" y="1067"/>
                  </a:lnTo>
                  <a:lnTo>
                    <a:pt x="259594" y="474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SMARTInkShape-4286">
            <a:extLst>
              <a:ext uri="{FF2B5EF4-FFF2-40B4-BE49-F238E27FC236}">
                <a16:creationId xmlns:a16="http://schemas.microsoft.com/office/drawing/2014/main" xmlns="" id="{DC566287-B6BB-4FB0-9B0B-9F1EC23EA99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67029" y="918929"/>
            <a:ext cx="14522" cy="243122"/>
          </a:xfrm>
          <a:custGeom>
            <a:avLst/>
            <a:gdLst/>
            <a:ahLst/>
            <a:cxnLst/>
            <a:rect l="0" t="0" r="0" b="0"/>
            <a:pathLst>
              <a:path w="14522" h="243122">
                <a:moveTo>
                  <a:pt x="8171" y="8171"/>
                </a:moveTo>
                <a:lnTo>
                  <a:pt x="8171" y="8171"/>
                </a:lnTo>
                <a:lnTo>
                  <a:pt x="0" y="0"/>
                </a:lnTo>
                <a:lnTo>
                  <a:pt x="607" y="607"/>
                </a:lnTo>
                <a:lnTo>
                  <a:pt x="8455" y="41713"/>
                </a:lnTo>
                <a:lnTo>
                  <a:pt x="11825" y="73643"/>
                </a:lnTo>
                <a:lnTo>
                  <a:pt x="12616" y="109942"/>
                </a:lnTo>
                <a:lnTo>
                  <a:pt x="10619" y="144890"/>
                </a:lnTo>
                <a:lnTo>
                  <a:pt x="9258" y="177355"/>
                </a:lnTo>
                <a:lnTo>
                  <a:pt x="11756" y="224956"/>
                </a:lnTo>
                <a:lnTo>
                  <a:pt x="14521" y="2431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SMARTInkShape-Group622">
            <a:extLst>
              <a:ext uri="{FF2B5EF4-FFF2-40B4-BE49-F238E27FC236}">
                <a16:creationId xmlns:a16="http://schemas.microsoft.com/office/drawing/2014/main" xmlns="" id="{7B6D29C8-8408-43C8-B600-459EAEF9F1BE}"/>
              </a:ext>
            </a:extLst>
          </p:cNvPr>
          <p:cNvGrpSpPr/>
          <p:nvPr/>
        </p:nvGrpSpPr>
        <p:grpSpPr>
          <a:xfrm>
            <a:off x="4289229" y="1053068"/>
            <a:ext cx="225622" cy="132618"/>
            <a:chOff x="4289229" y="1053068"/>
            <a:chExt cx="225622" cy="132618"/>
          </a:xfrm>
        </p:grpSpPr>
        <p:sp>
          <p:nvSpPr>
            <p:cNvPr id="270" name="SMARTInkShape-4287">
              <a:extLst>
                <a:ext uri="{FF2B5EF4-FFF2-40B4-BE49-F238E27FC236}">
                  <a16:creationId xmlns:a16="http://schemas.microsoft.com/office/drawing/2014/main" xmlns="" id="{18109876-905E-4070-8D53-9FA5E0BA50C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289229" y="1143000"/>
              <a:ext cx="225622" cy="42686"/>
            </a:xfrm>
            <a:custGeom>
              <a:avLst/>
              <a:gdLst/>
              <a:ahLst/>
              <a:cxnLst/>
              <a:rect l="0" t="0" r="0" b="0"/>
              <a:pathLst>
                <a:path w="225622" h="42686">
                  <a:moveTo>
                    <a:pt x="3371" y="31750"/>
                  </a:moveTo>
                  <a:lnTo>
                    <a:pt x="3371" y="31750"/>
                  </a:lnTo>
                  <a:lnTo>
                    <a:pt x="0" y="38492"/>
                  </a:lnTo>
                  <a:lnTo>
                    <a:pt x="418" y="40478"/>
                  </a:lnTo>
                  <a:lnTo>
                    <a:pt x="2108" y="41802"/>
                  </a:lnTo>
                  <a:lnTo>
                    <a:pt x="4646" y="42685"/>
                  </a:lnTo>
                  <a:lnTo>
                    <a:pt x="52097" y="33962"/>
                  </a:lnTo>
                  <a:lnTo>
                    <a:pt x="93466" y="26618"/>
                  </a:lnTo>
                  <a:lnTo>
                    <a:pt x="117762" y="21979"/>
                  </a:lnTo>
                  <a:lnTo>
                    <a:pt x="143837" y="16769"/>
                  </a:lnTo>
                  <a:lnTo>
                    <a:pt x="189273" y="7453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288">
              <a:extLst>
                <a:ext uri="{FF2B5EF4-FFF2-40B4-BE49-F238E27FC236}">
                  <a16:creationId xmlns:a16="http://schemas.microsoft.com/office/drawing/2014/main" xmlns="" id="{28088122-2F80-42D5-B3B5-580D12593F9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309829" y="1053068"/>
              <a:ext cx="192322" cy="20083"/>
            </a:xfrm>
            <a:custGeom>
              <a:avLst/>
              <a:gdLst/>
              <a:ahLst/>
              <a:cxnLst/>
              <a:rect l="0" t="0" r="0" b="0"/>
              <a:pathLst>
                <a:path w="192322" h="20083">
                  <a:moveTo>
                    <a:pt x="8171" y="20082"/>
                  </a:moveTo>
                  <a:lnTo>
                    <a:pt x="8171" y="20082"/>
                  </a:lnTo>
                  <a:lnTo>
                    <a:pt x="149" y="15718"/>
                  </a:lnTo>
                  <a:lnTo>
                    <a:pt x="0" y="15056"/>
                  </a:lnTo>
                  <a:lnTo>
                    <a:pt x="607" y="14615"/>
                  </a:lnTo>
                  <a:lnTo>
                    <a:pt x="40580" y="5059"/>
                  </a:lnTo>
                  <a:lnTo>
                    <a:pt x="76197" y="0"/>
                  </a:lnTo>
                  <a:lnTo>
                    <a:pt x="117896" y="103"/>
                  </a:lnTo>
                  <a:lnTo>
                    <a:pt x="164782" y="757"/>
                  </a:lnTo>
                  <a:lnTo>
                    <a:pt x="192321" y="1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623">
            <a:extLst>
              <a:ext uri="{FF2B5EF4-FFF2-40B4-BE49-F238E27FC236}">
                <a16:creationId xmlns:a16="http://schemas.microsoft.com/office/drawing/2014/main" xmlns="" id="{CA577A2F-0EF5-46EA-A770-93C2E824146C}"/>
              </a:ext>
            </a:extLst>
          </p:cNvPr>
          <p:cNvGrpSpPr/>
          <p:nvPr/>
        </p:nvGrpSpPr>
        <p:grpSpPr>
          <a:xfrm>
            <a:off x="3233011" y="370779"/>
            <a:ext cx="462690" cy="1507600"/>
            <a:chOff x="3233011" y="370779"/>
            <a:chExt cx="462690" cy="1507600"/>
          </a:xfrm>
        </p:grpSpPr>
        <p:sp>
          <p:nvSpPr>
            <p:cNvPr id="273" name="SMARTInkShape-4289">
              <a:extLst>
                <a:ext uri="{FF2B5EF4-FFF2-40B4-BE49-F238E27FC236}">
                  <a16:creationId xmlns:a16="http://schemas.microsoft.com/office/drawing/2014/main" xmlns="" id="{C794657B-AC26-4CB3-BAC9-EDE83391A1B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233011" y="488950"/>
              <a:ext cx="23580" cy="1344969"/>
            </a:xfrm>
            <a:custGeom>
              <a:avLst/>
              <a:gdLst/>
              <a:ahLst/>
              <a:cxnLst/>
              <a:rect l="0" t="0" r="0" b="0"/>
              <a:pathLst>
                <a:path w="23580" h="1344969">
                  <a:moveTo>
                    <a:pt x="11839" y="0"/>
                  </a:moveTo>
                  <a:lnTo>
                    <a:pt x="11839" y="0"/>
                  </a:lnTo>
                  <a:lnTo>
                    <a:pt x="11839" y="39720"/>
                  </a:lnTo>
                  <a:lnTo>
                    <a:pt x="11839" y="82094"/>
                  </a:lnTo>
                  <a:lnTo>
                    <a:pt x="11839" y="109057"/>
                  </a:lnTo>
                  <a:lnTo>
                    <a:pt x="11839" y="139027"/>
                  </a:lnTo>
                  <a:lnTo>
                    <a:pt x="11839" y="171001"/>
                  </a:lnTo>
                  <a:lnTo>
                    <a:pt x="12545" y="207840"/>
                  </a:lnTo>
                  <a:lnTo>
                    <a:pt x="13720" y="247921"/>
                  </a:lnTo>
                  <a:lnTo>
                    <a:pt x="15210" y="290164"/>
                  </a:lnTo>
                  <a:lnTo>
                    <a:pt x="16203" y="335259"/>
                  </a:lnTo>
                  <a:lnTo>
                    <a:pt x="16865" y="382256"/>
                  </a:lnTo>
                  <a:lnTo>
                    <a:pt x="17306" y="430521"/>
                  </a:lnTo>
                  <a:lnTo>
                    <a:pt x="18306" y="480336"/>
                  </a:lnTo>
                  <a:lnTo>
                    <a:pt x="19678" y="531185"/>
                  </a:lnTo>
                  <a:lnTo>
                    <a:pt x="21299" y="582723"/>
                  </a:lnTo>
                  <a:lnTo>
                    <a:pt x="22379" y="636132"/>
                  </a:lnTo>
                  <a:lnTo>
                    <a:pt x="23098" y="690788"/>
                  </a:lnTo>
                  <a:lnTo>
                    <a:pt x="23579" y="746275"/>
                  </a:lnTo>
                  <a:lnTo>
                    <a:pt x="22488" y="801611"/>
                  </a:lnTo>
                  <a:lnTo>
                    <a:pt x="20349" y="856846"/>
                  </a:lnTo>
                  <a:lnTo>
                    <a:pt x="17512" y="912014"/>
                  </a:lnTo>
                  <a:lnTo>
                    <a:pt x="14916" y="963609"/>
                  </a:lnTo>
                  <a:lnTo>
                    <a:pt x="12479" y="1012823"/>
                  </a:lnTo>
                  <a:lnTo>
                    <a:pt x="10149" y="1060449"/>
                  </a:lnTo>
                  <a:lnTo>
                    <a:pt x="7890" y="1104193"/>
                  </a:lnTo>
                  <a:lnTo>
                    <a:pt x="5679" y="1145351"/>
                  </a:lnTo>
                  <a:lnTo>
                    <a:pt x="3499" y="1184784"/>
                  </a:lnTo>
                  <a:lnTo>
                    <a:pt x="2046" y="1218128"/>
                  </a:lnTo>
                  <a:lnTo>
                    <a:pt x="1076" y="1247413"/>
                  </a:lnTo>
                  <a:lnTo>
                    <a:pt x="0" y="1294534"/>
                  </a:lnTo>
                  <a:lnTo>
                    <a:pt x="1191" y="1340254"/>
                  </a:lnTo>
                  <a:lnTo>
                    <a:pt x="2623" y="1344352"/>
                  </a:lnTo>
                  <a:lnTo>
                    <a:pt x="3579" y="1344968"/>
                  </a:lnTo>
                  <a:lnTo>
                    <a:pt x="4215" y="1343262"/>
                  </a:lnTo>
                  <a:lnTo>
                    <a:pt x="5489" y="133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290">
              <a:extLst>
                <a:ext uri="{FF2B5EF4-FFF2-40B4-BE49-F238E27FC236}">
                  <a16:creationId xmlns:a16="http://schemas.microsoft.com/office/drawing/2014/main" xmlns="" id="{95310E24-7A50-4EDE-97CF-D67B2D2146E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384310" y="370779"/>
              <a:ext cx="199889" cy="168422"/>
            </a:xfrm>
            <a:custGeom>
              <a:avLst/>
              <a:gdLst/>
              <a:ahLst/>
              <a:cxnLst/>
              <a:rect l="0" t="0" r="0" b="0"/>
              <a:pathLst>
                <a:path w="199889" h="168422">
                  <a:moveTo>
                    <a:pt x="127240" y="73721"/>
                  </a:moveTo>
                  <a:lnTo>
                    <a:pt x="127240" y="73721"/>
                  </a:lnTo>
                  <a:lnTo>
                    <a:pt x="126534" y="80202"/>
                  </a:lnTo>
                  <a:lnTo>
                    <a:pt x="107467" y="125458"/>
                  </a:lnTo>
                  <a:lnTo>
                    <a:pt x="93394" y="148317"/>
                  </a:lnTo>
                  <a:lnTo>
                    <a:pt x="87743" y="155202"/>
                  </a:lnTo>
                  <a:lnTo>
                    <a:pt x="72057" y="164733"/>
                  </a:lnTo>
                  <a:lnTo>
                    <a:pt x="62934" y="168262"/>
                  </a:lnTo>
                  <a:lnTo>
                    <a:pt x="45273" y="168421"/>
                  </a:lnTo>
                  <a:lnTo>
                    <a:pt x="36611" y="166487"/>
                  </a:lnTo>
                  <a:lnTo>
                    <a:pt x="29427" y="161671"/>
                  </a:lnTo>
                  <a:lnTo>
                    <a:pt x="17680" y="146912"/>
                  </a:lnTo>
                  <a:lnTo>
                    <a:pt x="3134" y="108656"/>
                  </a:lnTo>
                  <a:lnTo>
                    <a:pt x="0" y="68315"/>
                  </a:lnTo>
                  <a:lnTo>
                    <a:pt x="6911" y="39664"/>
                  </a:lnTo>
                  <a:lnTo>
                    <a:pt x="12448" y="34788"/>
                  </a:lnTo>
                  <a:lnTo>
                    <a:pt x="28008" y="31253"/>
                  </a:lnTo>
                  <a:lnTo>
                    <a:pt x="46684" y="35796"/>
                  </a:lnTo>
                  <a:lnTo>
                    <a:pt x="67448" y="46988"/>
                  </a:lnTo>
                  <a:lnTo>
                    <a:pt x="111509" y="86785"/>
                  </a:lnTo>
                  <a:lnTo>
                    <a:pt x="158721" y="132905"/>
                  </a:lnTo>
                  <a:lnTo>
                    <a:pt x="175896" y="151237"/>
                  </a:lnTo>
                  <a:lnTo>
                    <a:pt x="178728" y="152915"/>
                  </a:lnTo>
                  <a:lnTo>
                    <a:pt x="181320" y="153328"/>
                  </a:lnTo>
                  <a:lnTo>
                    <a:pt x="183755" y="152898"/>
                  </a:lnTo>
                  <a:lnTo>
                    <a:pt x="186083" y="151906"/>
                  </a:lnTo>
                  <a:lnTo>
                    <a:pt x="192731" y="133654"/>
                  </a:lnTo>
                  <a:lnTo>
                    <a:pt x="199888" y="89401"/>
                  </a:lnTo>
                  <a:lnTo>
                    <a:pt x="196821" y="46068"/>
                  </a:lnTo>
                  <a:lnTo>
                    <a:pt x="190855" y="21449"/>
                  </a:lnTo>
                  <a:lnTo>
                    <a:pt x="185173" y="12768"/>
                  </a:lnTo>
                  <a:lnTo>
                    <a:pt x="169451" y="1240"/>
                  </a:lnTo>
                  <a:lnTo>
                    <a:pt x="159614" y="0"/>
                  </a:lnTo>
                  <a:lnTo>
                    <a:pt x="137395" y="4267"/>
                  </a:lnTo>
                  <a:lnTo>
                    <a:pt x="117172" y="16982"/>
                  </a:lnTo>
                  <a:lnTo>
                    <a:pt x="99482" y="35804"/>
                  </a:lnTo>
                  <a:lnTo>
                    <a:pt x="70090" y="8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291">
              <a:extLst>
                <a:ext uri="{FF2B5EF4-FFF2-40B4-BE49-F238E27FC236}">
                  <a16:creationId xmlns:a16="http://schemas.microsoft.com/office/drawing/2014/main" xmlns="" id="{F707B0EF-F50C-4F9F-AA2E-B6B35415BBB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448128" y="1574519"/>
              <a:ext cx="247573" cy="303860"/>
            </a:xfrm>
            <a:custGeom>
              <a:avLst/>
              <a:gdLst/>
              <a:ahLst/>
              <a:cxnLst/>
              <a:rect l="0" t="0" r="0" b="0"/>
              <a:pathLst>
                <a:path w="247573" h="303860">
                  <a:moveTo>
                    <a:pt x="6272" y="286031"/>
                  </a:moveTo>
                  <a:lnTo>
                    <a:pt x="6272" y="286031"/>
                  </a:lnTo>
                  <a:lnTo>
                    <a:pt x="6272" y="289402"/>
                  </a:lnTo>
                  <a:lnTo>
                    <a:pt x="4390" y="292939"/>
                  </a:lnTo>
                  <a:lnTo>
                    <a:pt x="1908" y="296862"/>
                  </a:lnTo>
                  <a:lnTo>
                    <a:pt x="184" y="303859"/>
                  </a:lnTo>
                  <a:lnTo>
                    <a:pt x="38" y="302657"/>
                  </a:lnTo>
                  <a:lnTo>
                    <a:pt x="0" y="301348"/>
                  </a:lnTo>
                  <a:lnTo>
                    <a:pt x="9646" y="260551"/>
                  </a:lnTo>
                  <a:lnTo>
                    <a:pt x="18090" y="223213"/>
                  </a:lnTo>
                  <a:lnTo>
                    <a:pt x="22108" y="191084"/>
                  </a:lnTo>
                  <a:lnTo>
                    <a:pt x="23894" y="153286"/>
                  </a:lnTo>
                  <a:lnTo>
                    <a:pt x="26568" y="114850"/>
                  </a:lnTo>
                  <a:lnTo>
                    <a:pt x="30815" y="79422"/>
                  </a:lnTo>
                  <a:lnTo>
                    <a:pt x="41276" y="35460"/>
                  </a:lnTo>
                  <a:lnTo>
                    <a:pt x="43760" y="22517"/>
                  </a:lnTo>
                  <a:lnTo>
                    <a:pt x="44669" y="23572"/>
                  </a:lnTo>
                  <a:lnTo>
                    <a:pt x="63895" y="62150"/>
                  </a:lnTo>
                  <a:lnTo>
                    <a:pt x="84485" y="109436"/>
                  </a:lnTo>
                  <a:lnTo>
                    <a:pt x="114007" y="140020"/>
                  </a:lnTo>
                  <a:lnTo>
                    <a:pt x="118312" y="140007"/>
                  </a:lnTo>
                  <a:lnTo>
                    <a:pt x="128740" y="134348"/>
                  </a:lnTo>
                  <a:lnTo>
                    <a:pt x="146511" y="112520"/>
                  </a:lnTo>
                  <a:lnTo>
                    <a:pt x="161811" y="76968"/>
                  </a:lnTo>
                  <a:lnTo>
                    <a:pt x="182023" y="38525"/>
                  </a:lnTo>
                  <a:lnTo>
                    <a:pt x="206412" y="918"/>
                  </a:lnTo>
                  <a:lnTo>
                    <a:pt x="208137" y="0"/>
                  </a:lnTo>
                  <a:lnTo>
                    <a:pt x="209993" y="799"/>
                  </a:lnTo>
                  <a:lnTo>
                    <a:pt x="211936" y="2743"/>
                  </a:lnTo>
                  <a:lnTo>
                    <a:pt x="214671" y="22334"/>
                  </a:lnTo>
                  <a:lnTo>
                    <a:pt x="215481" y="57223"/>
                  </a:lnTo>
                  <a:lnTo>
                    <a:pt x="221315" y="88383"/>
                  </a:lnTo>
                  <a:lnTo>
                    <a:pt x="229552" y="122693"/>
                  </a:lnTo>
                  <a:lnTo>
                    <a:pt x="235565" y="156757"/>
                  </a:lnTo>
                  <a:lnTo>
                    <a:pt x="240589" y="190711"/>
                  </a:lnTo>
                  <a:lnTo>
                    <a:pt x="245503" y="232153"/>
                  </a:lnTo>
                  <a:lnTo>
                    <a:pt x="247572" y="254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624">
            <a:extLst>
              <a:ext uri="{FF2B5EF4-FFF2-40B4-BE49-F238E27FC236}">
                <a16:creationId xmlns:a16="http://schemas.microsoft.com/office/drawing/2014/main" xmlns="" id="{2F6C44D2-DC48-475F-BFAF-8F34154C9452}"/>
              </a:ext>
            </a:extLst>
          </p:cNvPr>
          <p:cNvGrpSpPr/>
          <p:nvPr/>
        </p:nvGrpSpPr>
        <p:grpSpPr>
          <a:xfrm>
            <a:off x="2159000" y="565673"/>
            <a:ext cx="723901" cy="1028178"/>
            <a:chOff x="2159000" y="565673"/>
            <a:chExt cx="723901" cy="1028178"/>
          </a:xfrm>
        </p:grpSpPr>
        <p:sp>
          <p:nvSpPr>
            <p:cNvPr id="277" name="SMARTInkShape-4292">
              <a:extLst>
                <a:ext uri="{FF2B5EF4-FFF2-40B4-BE49-F238E27FC236}">
                  <a16:creationId xmlns:a16="http://schemas.microsoft.com/office/drawing/2014/main" xmlns="" id="{20A42B38-70E6-4D26-9ADC-D0785575E93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626148" y="1433814"/>
              <a:ext cx="148803" cy="115587"/>
            </a:xfrm>
            <a:custGeom>
              <a:avLst/>
              <a:gdLst/>
              <a:ahLst/>
              <a:cxnLst/>
              <a:rect l="0" t="0" r="0" b="0"/>
              <a:pathLst>
                <a:path w="148803" h="115587">
                  <a:moveTo>
                    <a:pt x="9102" y="26686"/>
                  </a:moveTo>
                  <a:lnTo>
                    <a:pt x="9102" y="26686"/>
                  </a:lnTo>
                  <a:lnTo>
                    <a:pt x="5731" y="26686"/>
                  </a:lnTo>
                  <a:lnTo>
                    <a:pt x="2195" y="32330"/>
                  </a:lnTo>
                  <a:lnTo>
                    <a:pt x="264" y="36799"/>
                  </a:lnTo>
                  <a:lnTo>
                    <a:pt x="0" y="47408"/>
                  </a:lnTo>
                  <a:lnTo>
                    <a:pt x="7537" y="89009"/>
                  </a:lnTo>
                  <a:lnTo>
                    <a:pt x="8896" y="109525"/>
                  </a:lnTo>
                  <a:lnTo>
                    <a:pt x="14859" y="82671"/>
                  </a:lnTo>
                  <a:lnTo>
                    <a:pt x="32865" y="37813"/>
                  </a:lnTo>
                  <a:lnTo>
                    <a:pt x="51969" y="15401"/>
                  </a:lnTo>
                  <a:lnTo>
                    <a:pt x="75504" y="2097"/>
                  </a:lnTo>
                  <a:lnTo>
                    <a:pt x="92001" y="0"/>
                  </a:lnTo>
                  <a:lnTo>
                    <a:pt x="100351" y="429"/>
                  </a:lnTo>
                  <a:lnTo>
                    <a:pt x="115274" y="8431"/>
                  </a:lnTo>
                  <a:lnTo>
                    <a:pt x="133694" y="28803"/>
                  </a:lnTo>
                  <a:lnTo>
                    <a:pt x="138730" y="36564"/>
                  </a:lnTo>
                  <a:lnTo>
                    <a:pt x="145818" y="67713"/>
                  </a:lnTo>
                  <a:lnTo>
                    <a:pt x="148802" y="115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293">
              <a:extLst>
                <a:ext uri="{FF2B5EF4-FFF2-40B4-BE49-F238E27FC236}">
                  <a16:creationId xmlns:a16="http://schemas.microsoft.com/office/drawing/2014/main" xmlns="" id="{0F107ED4-8A84-4A43-982F-BA2B2DB3009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336800" y="1543050"/>
              <a:ext cx="165101" cy="50801"/>
            </a:xfrm>
            <a:custGeom>
              <a:avLst/>
              <a:gdLst/>
              <a:ahLst/>
              <a:cxnLst/>
              <a:rect l="0" t="0" r="0" b="0"/>
              <a:pathLst>
                <a:path w="165101" h="50801">
                  <a:moveTo>
                    <a:pt x="0" y="50800"/>
                  </a:moveTo>
                  <a:lnTo>
                    <a:pt x="0" y="50800"/>
                  </a:lnTo>
                  <a:lnTo>
                    <a:pt x="43308" y="31027"/>
                  </a:lnTo>
                  <a:lnTo>
                    <a:pt x="79625" y="20717"/>
                  </a:lnTo>
                  <a:lnTo>
                    <a:pt x="121665" y="1131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294">
              <a:extLst>
                <a:ext uri="{FF2B5EF4-FFF2-40B4-BE49-F238E27FC236}">
                  <a16:creationId xmlns:a16="http://schemas.microsoft.com/office/drawing/2014/main" xmlns="" id="{05A2F50E-0900-4D73-97C0-9DA5809DFF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59000" y="1301647"/>
              <a:ext cx="596901" cy="66356"/>
            </a:xfrm>
            <a:custGeom>
              <a:avLst/>
              <a:gdLst/>
              <a:ahLst/>
              <a:cxnLst/>
              <a:rect l="0" t="0" r="0" b="0"/>
              <a:pathLst>
                <a:path w="596901" h="66356">
                  <a:moveTo>
                    <a:pt x="0" y="57253"/>
                  </a:moveTo>
                  <a:lnTo>
                    <a:pt x="0" y="57253"/>
                  </a:lnTo>
                  <a:lnTo>
                    <a:pt x="3371" y="60624"/>
                  </a:lnTo>
                  <a:lnTo>
                    <a:pt x="25693" y="66091"/>
                  </a:lnTo>
                  <a:lnTo>
                    <a:pt x="58691" y="66355"/>
                  </a:lnTo>
                  <a:lnTo>
                    <a:pt x="104402" y="63415"/>
                  </a:lnTo>
                  <a:lnTo>
                    <a:pt x="132396" y="60655"/>
                  </a:lnTo>
                  <a:lnTo>
                    <a:pt x="162347" y="57405"/>
                  </a:lnTo>
                  <a:lnTo>
                    <a:pt x="197837" y="52415"/>
                  </a:lnTo>
                  <a:lnTo>
                    <a:pt x="237019" y="46267"/>
                  </a:lnTo>
                  <a:lnTo>
                    <a:pt x="278663" y="39345"/>
                  </a:lnTo>
                  <a:lnTo>
                    <a:pt x="319831" y="32615"/>
                  </a:lnTo>
                  <a:lnTo>
                    <a:pt x="360682" y="26011"/>
                  </a:lnTo>
                  <a:lnTo>
                    <a:pt x="401321" y="19492"/>
                  </a:lnTo>
                  <a:lnTo>
                    <a:pt x="436881" y="13734"/>
                  </a:lnTo>
                  <a:lnTo>
                    <a:pt x="469054" y="8485"/>
                  </a:lnTo>
                  <a:lnTo>
                    <a:pt x="498969" y="3574"/>
                  </a:lnTo>
                  <a:lnTo>
                    <a:pt x="543497" y="0"/>
                  </a:lnTo>
                  <a:lnTo>
                    <a:pt x="596900" y="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295">
              <a:extLst>
                <a:ext uri="{FF2B5EF4-FFF2-40B4-BE49-F238E27FC236}">
                  <a16:creationId xmlns:a16="http://schemas.microsoft.com/office/drawing/2014/main" xmlns="" id="{5F6E0B17-6B16-4E47-BF66-E3B64A1DC7F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768600" y="565673"/>
              <a:ext cx="114301" cy="158228"/>
            </a:xfrm>
            <a:custGeom>
              <a:avLst/>
              <a:gdLst/>
              <a:ahLst/>
              <a:cxnLst/>
              <a:rect l="0" t="0" r="0" b="0"/>
              <a:pathLst>
                <a:path w="114301" h="158228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3371" y="38247"/>
                  </a:lnTo>
                  <a:lnTo>
                    <a:pt x="5467" y="74778"/>
                  </a:lnTo>
                  <a:lnTo>
                    <a:pt x="10540" y="119113"/>
                  </a:lnTo>
                  <a:lnTo>
                    <a:pt x="12273" y="138010"/>
                  </a:lnTo>
                  <a:lnTo>
                    <a:pt x="12415" y="138399"/>
                  </a:lnTo>
                  <a:lnTo>
                    <a:pt x="14544" y="103919"/>
                  </a:lnTo>
                  <a:lnTo>
                    <a:pt x="19596" y="63819"/>
                  </a:lnTo>
                  <a:lnTo>
                    <a:pt x="27443" y="30771"/>
                  </a:lnTo>
                  <a:lnTo>
                    <a:pt x="34775" y="16208"/>
                  </a:lnTo>
                  <a:lnTo>
                    <a:pt x="42737" y="7383"/>
                  </a:lnTo>
                  <a:lnTo>
                    <a:pt x="47541" y="5453"/>
                  </a:lnTo>
                  <a:lnTo>
                    <a:pt x="58524" y="5191"/>
                  </a:lnTo>
                  <a:lnTo>
                    <a:pt x="70460" y="11189"/>
                  </a:lnTo>
                  <a:lnTo>
                    <a:pt x="76607" y="15751"/>
                  </a:lnTo>
                  <a:lnTo>
                    <a:pt x="92000" y="39028"/>
                  </a:lnTo>
                  <a:lnTo>
                    <a:pt x="99704" y="82157"/>
                  </a:lnTo>
                  <a:lnTo>
                    <a:pt x="104721" y="128053"/>
                  </a:lnTo>
                  <a:lnTo>
                    <a:pt x="114300" y="15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296">
              <a:extLst>
                <a:ext uri="{FF2B5EF4-FFF2-40B4-BE49-F238E27FC236}">
                  <a16:creationId xmlns:a16="http://schemas.microsoft.com/office/drawing/2014/main" xmlns="" id="{B62760E2-74B2-4ED1-9D0A-EC8525F7F2F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559050" y="65405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0" y="0"/>
                  </a:lnTo>
                  <a:lnTo>
                    <a:pt x="43370" y="0"/>
                  </a:lnTo>
                  <a:lnTo>
                    <a:pt x="82230" y="0"/>
                  </a:lnTo>
                  <a:lnTo>
                    <a:pt x="129053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297">
              <a:extLst>
                <a:ext uri="{FF2B5EF4-FFF2-40B4-BE49-F238E27FC236}">
                  <a16:creationId xmlns:a16="http://schemas.microsoft.com/office/drawing/2014/main" xmlns="" id="{64AD47A9-A75B-4400-B192-50DF35F3936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62930" y="825074"/>
              <a:ext cx="359621" cy="444126"/>
            </a:xfrm>
            <a:custGeom>
              <a:avLst/>
              <a:gdLst/>
              <a:ahLst/>
              <a:cxnLst/>
              <a:rect l="0" t="0" r="0" b="0"/>
              <a:pathLst>
                <a:path w="359621" h="444126">
                  <a:moveTo>
                    <a:pt x="200870" y="63926"/>
                  </a:moveTo>
                  <a:lnTo>
                    <a:pt x="200870" y="63926"/>
                  </a:lnTo>
                  <a:lnTo>
                    <a:pt x="197499" y="57184"/>
                  </a:lnTo>
                  <a:lnTo>
                    <a:pt x="192081" y="51993"/>
                  </a:lnTo>
                  <a:lnTo>
                    <a:pt x="177105" y="42911"/>
                  </a:lnTo>
                  <a:lnTo>
                    <a:pt x="164744" y="39825"/>
                  </a:lnTo>
                  <a:lnTo>
                    <a:pt x="145402" y="42282"/>
                  </a:lnTo>
                  <a:lnTo>
                    <a:pt x="121798" y="57591"/>
                  </a:lnTo>
                  <a:lnTo>
                    <a:pt x="86816" y="90114"/>
                  </a:lnTo>
                  <a:lnTo>
                    <a:pt x="61279" y="120721"/>
                  </a:lnTo>
                  <a:lnTo>
                    <a:pt x="37935" y="156196"/>
                  </a:lnTo>
                  <a:lnTo>
                    <a:pt x="20504" y="195481"/>
                  </a:lnTo>
                  <a:lnTo>
                    <a:pt x="9465" y="234578"/>
                  </a:lnTo>
                  <a:lnTo>
                    <a:pt x="2912" y="273121"/>
                  </a:lnTo>
                  <a:lnTo>
                    <a:pt x="0" y="311418"/>
                  </a:lnTo>
                  <a:lnTo>
                    <a:pt x="4350" y="345843"/>
                  </a:lnTo>
                  <a:lnTo>
                    <a:pt x="18699" y="391109"/>
                  </a:lnTo>
                  <a:lnTo>
                    <a:pt x="24389" y="404815"/>
                  </a:lnTo>
                  <a:lnTo>
                    <a:pt x="42001" y="423806"/>
                  </a:lnTo>
                  <a:lnTo>
                    <a:pt x="64645" y="436245"/>
                  </a:lnTo>
                  <a:lnTo>
                    <a:pt x="91172" y="444125"/>
                  </a:lnTo>
                  <a:lnTo>
                    <a:pt x="119425" y="442453"/>
                  </a:lnTo>
                  <a:lnTo>
                    <a:pt x="148444" y="433244"/>
                  </a:lnTo>
                  <a:lnTo>
                    <a:pt x="192549" y="407519"/>
                  </a:lnTo>
                  <a:lnTo>
                    <a:pt x="234074" y="372694"/>
                  </a:lnTo>
                  <a:lnTo>
                    <a:pt x="261038" y="330704"/>
                  </a:lnTo>
                  <a:lnTo>
                    <a:pt x="275589" y="299146"/>
                  </a:lnTo>
                  <a:lnTo>
                    <a:pt x="285349" y="264424"/>
                  </a:lnTo>
                  <a:lnTo>
                    <a:pt x="291333" y="227119"/>
                  </a:lnTo>
                  <a:lnTo>
                    <a:pt x="293992" y="187021"/>
                  </a:lnTo>
                  <a:lnTo>
                    <a:pt x="295174" y="151326"/>
                  </a:lnTo>
                  <a:lnTo>
                    <a:pt x="293583" y="118293"/>
                  </a:lnTo>
                  <a:lnTo>
                    <a:pt x="285820" y="84796"/>
                  </a:lnTo>
                  <a:lnTo>
                    <a:pt x="269550" y="44318"/>
                  </a:lnTo>
                  <a:lnTo>
                    <a:pt x="244581" y="13353"/>
                  </a:lnTo>
                  <a:lnTo>
                    <a:pt x="219356" y="2643"/>
                  </a:lnTo>
                  <a:lnTo>
                    <a:pt x="188625" y="0"/>
                  </a:lnTo>
                  <a:lnTo>
                    <a:pt x="153800" y="5881"/>
                  </a:lnTo>
                  <a:lnTo>
                    <a:pt x="119037" y="19314"/>
                  </a:lnTo>
                  <a:lnTo>
                    <a:pt x="75258" y="46709"/>
                  </a:lnTo>
                  <a:lnTo>
                    <a:pt x="56848" y="66152"/>
                  </a:lnTo>
                  <a:lnTo>
                    <a:pt x="48666" y="84201"/>
                  </a:lnTo>
                  <a:lnTo>
                    <a:pt x="48792" y="101630"/>
                  </a:lnTo>
                  <a:lnTo>
                    <a:pt x="50801" y="110228"/>
                  </a:lnTo>
                  <a:lnTo>
                    <a:pt x="56374" y="117372"/>
                  </a:lnTo>
                  <a:lnTo>
                    <a:pt x="73855" y="129072"/>
                  </a:lnTo>
                  <a:lnTo>
                    <a:pt x="117610" y="136851"/>
                  </a:lnTo>
                  <a:lnTo>
                    <a:pt x="160103" y="134907"/>
                  </a:lnTo>
                  <a:lnTo>
                    <a:pt x="207446" y="128634"/>
                  </a:lnTo>
                  <a:lnTo>
                    <a:pt x="252005" y="118791"/>
                  </a:lnTo>
                  <a:lnTo>
                    <a:pt x="295328" y="109242"/>
                  </a:lnTo>
                  <a:lnTo>
                    <a:pt x="359620" y="95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625">
            <a:extLst>
              <a:ext uri="{FF2B5EF4-FFF2-40B4-BE49-F238E27FC236}">
                <a16:creationId xmlns:a16="http://schemas.microsoft.com/office/drawing/2014/main" xmlns="" id="{B649484D-58FC-4EDE-82A3-1D8BF0429A5A}"/>
              </a:ext>
            </a:extLst>
          </p:cNvPr>
          <p:cNvGrpSpPr/>
          <p:nvPr/>
        </p:nvGrpSpPr>
        <p:grpSpPr>
          <a:xfrm>
            <a:off x="1204948" y="899851"/>
            <a:ext cx="623853" cy="403292"/>
            <a:chOff x="1204948" y="899851"/>
            <a:chExt cx="623853" cy="403292"/>
          </a:xfrm>
        </p:grpSpPr>
        <p:sp>
          <p:nvSpPr>
            <p:cNvPr id="284" name="SMARTInkShape-4298">
              <a:extLst>
                <a:ext uri="{FF2B5EF4-FFF2-40B4-BE49-F238E27FC236}">
                  <a16:creationId xmlns:a16="http://schemas.microsoft.com/office/drawing/2014/main" xmlns="" id="{04D716C6-D879-49E8-8224-08E635A354D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4948" y="899851"/>
              <a:ext cx="420653" cy="403292"/>
            </a:xfrm>
            <a:custGeom>
              <a:avLst/>
              <a:gdLst/>
              <a:ahLst/>
              <a:cxnLst/>
              <a:rect l="0" t="0" r="0" b="0"/>
              <a:pathLst>
                <a:path w="420653" h="403292">
                  <a:moveTo>
                    <a:pt x="338102" y="52649"/>
                  </a:moveTo>
                  <a:lnTo>
                    <a:pt x="338102" y="52649"/>
                  </a:lnTo>
                  <a:lnTo>
                    <a:pt x="341473" y="49278"/>
                  </a:lnTo>
                  <a:lnTo>
                    <a:pt x="343128" y="43860"/>
                  </a:lnTo>
                  <a:lnTo>
                    <a:pt x="343569" y="40440"/>
                  </a:lnTo>
                  <a:lnTo>
                    <a:pt x="342178" y="34758"/>
                  </a:lnTo>
                  <a:lnTo>
                    <a:pt x="335536" y="25361"/>
                  </a:lnTo>
                  <a:lnTo>
                    <a:pt x="321655" y="12347"/>
                  </a:lnTo>
                  <a:lnTo>
                    <a:pt x="289788" y="0"/>
                  </a:lnTo>
                  <a:lnTo>
                    <a:pt x="262247" y="204"/>
                  </a:lnTo>
                  <a:lnTo>
                    <a:pt x="214855" y="13780"/>
                  </a:lnTo>
                  <a:lnTo>
                    <a:pt x="167450" y="40035"/>
                  </a:lnTo>
                  <a:lnTo>
                    <a:pt x="129377" y="64917"/>
                  </a:lnTo>
                  <a:lnTo>
                    <a:pt x="94582" y="96201"/>
                  </a:lnTo>
                  <a:lnTo>
                    <a:pt x="64065" y="131272"/>
                  </a:lnTo>
                  <a:lnTo>
                    <a:pt x="38743" y="168026"/>
                  </a:lnTo>
                  <a:lnTo>
                    <a:pt x="19492" y="203646"/>
                  </a:lnTo>
                  <a:lnTo>
                    <a:pt x="5998" y="237587"/>
                  </a:lnTo>
                  <a:lnTo>
                    <a:pt x="0" y="269134"/>
                  </a:lnTo>
                  <a:lnTo>
                    <a:pt x="2979" y="297737"/>
                  </a:lnTo>
                  <a:lnTo>
                    <a:pt x="18438" y="337640"/>
                  </a:lnTo>
                  <a:lnTo>
                    <a:pt x="34457" y="361345"/>
                  </a:lnTo>
                  <a:lnTo>
                    <a:pt x="55687" y="378936"/>
                  </a:lnTo>
                  <a:lnTo>
                    <a:pt x="98182" y="393998"/>
                  </a:lnTo>
                  <a:lnTo>
                    <a:pt x="131988" y="400269"/>
                  </a:lnTo>
                  <a:lnTo>
                    <a:pt x="170295" y="403291"/>
                  </a:lnTo>
                  <a:lnTo>
                    <a:pt x="215544" y="399931"/>
                  </a:lnTo>
                  <a:lnTo>
                    <a:pt x="260113" y="391852"/>
                  </a:lnTo>
                  <a:lnTo>
                    <a:pt x="302735" y="381911"/>
                  </a:lnTo>
                  <a:lnTo>
                    <a:pt x="342844" y="372790"/>
                  </a:lnTo>
                  <a:lnTo>
                    <a:pt x="384271" y="359721"/>
                  </a:lnTo>
                  <a:lnTo>
                    <a:pt x="420652" y="351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299">
              <a:extLst>
                <a:ext uri="{FF2B5EF4-FFF2-40B4-BE49-F238E27FC236}">
                  <a16:creationId xmlns:a16="http://schemas.microsoft.com/office/drawing/2014/main" xmlns="" id="{EF9EAF88-2100-463A-9EB5-484B9D178D5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822450" y="1162933"/>
              <a:ext cx="6351" cy="24518"/>
            </a:xfrm>
            <a:custGeom>
              <a:avLst/>
              <a:gdLst/>
              <a:ahLst/>
              <a:cxnLst/>
              <a:rect l="0" t="0" r="0" b="0"/>
              <a:pathLst>
                <a:path w="6351" h="24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35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6439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626">
            <a:extLst>
              <a:ext uri="{FF2B5EF4-FFF2-40B4-BE49-F238E27FC236}">
                <a16:creationId xmlns:a16="http://schemas.microsoft.com/office/drawing/2014/main" xmlns="" id="{11FB9189-E15E-431C-8315-E45C03DFF8E0}"/>
              </a:ext>
            </a:extLst>
          </p:cNvPr>
          <p:cNvGrpSpPr/>
          <p:nvPr/>
        </p:nvGrpSpPr>
        <p:grpSpPr>
          <a:xfrm>
            <a:off x="1784350" y="508824"/>
            <a:ext cx="1239883" cy="545277"/>
            <a:chOff x="1784350" y="508824"/>
            <a:chExt cx="1239883" cy="545277"/>
          </a:xfrm>
        </p:grpSpPr>
        <p:sp>
          <p:nvSpPr>
            <p:cNvPr id="8" name="SMARTInkShape-4300">
              <a:extLst>
                <a:ext uri="{FF2B5EF4-FFF2-40B4-BE49-F238E27FC236}">
                  <a16:creationId xmlns:a16="http://schemas.microsoft.com/office/drawing/2014/main" xmlns="" id="{4F3E681A-A6BD-4BFE-9878-50447C8C788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927350" y="508824"/>
              <a:ext cx="96883" cy="107127"/>
            </a:xfrm>
            <a:custGeom>
              <a:avLst/>
              <a:gdLst/>
              <a:ahLst/>
              <a:cxnLst/>
              <a:rect l="0" t="0" r="0" b="0"/>
              <a:pathLst>
                <a:path w="96883" h="107127">
                  <a:moveTo>
                    <a:pt x="0" y="18226"/>
                  </a:moveTo>
                  <a:lnTo>
                    <a:pt x="0" y="18226"/>
                  </a:lnTo>
                  <a:lnTo>
                    <a:pt x="3371" y="21597"/>
                  </a:lnTo>
                  <a:lnTo>
                    <a:pt x="11260" y="68081"/>
                  </a:lnTo>
                  <a:lnTo>
                    <a:pt x="12416" y="87497"/>
                  </a:lnTo>
                  <a:lnTo>
                    <a:pt x="13216" y="89807"/>
                  </a:lnTo>
                  <a:lnTo>
                    <a:pt x="14455" y="91347"/>
                  </a:lnTo>
                  <a:lnTo>
                    <a:pt x="15987" y="92373"/>
                  </a:lnTo>
                  <a:lnTo>
                    <a:pt x="17008" y="91646"/>
                  </a:lnTo>
                  <a:lnTo>
                    <a:pt x="18142" y="87076"/>
                  </a:lnTo>
                  <a:lnTo>
                    <a:pt x="18970" y="43471"/>
                  </a:lnTo>
                  <a:lnTo>
                    <a:pt x="24104" y="18169"/>
                  </a:lnTo>
                  <a:lnTo>
                    <a:pt x="27881" y="8558"/>
                  </a:lnTo>
                  <a:lnTo>
                    <a:pt x="31287" y="5431"/>
                  </a:lnTo>
                  <a:lnTo>
                    <a:pt x="40717" y="1956"/>
                  </a:lnTo>
                  <a:lnTo>
                    <a:pt x="54554" y="0"/>
                  </a:lnTo>
                  <a:lnTo>
                    <a:pt x="58947" y="1842"/>
                  </a:lnTo>
                  <a:lnTo>
                    <a:pt x="83762" y="25763"/>
                  </a:lnTo>
                  <a:lnTo>
                    <a:pt x="95217" y="47349"/>
                  </a:lnTo>
                  <a:lnTo>
                    <a:pt x="96882" y="61508"/>
                  </a:lnTo>
                  <a:lnTo>
                    <a:pt x="88900" y="107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301">
              <a:extLst>
                <a:ext uri="{FF2B5EF4-FFF2-40B4-BE49-F238E27FC236}">
                  <a16:creationId xmlns:a16="http://schemas.microsoft.com/office/drawing/2014/main" xmlns="" id="{9DEDF3AC-15C1-4B54-ADE5-C4070D02265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673611" y="711614"/>
              <a:ext cx="260052" cy="308439"/>
            </a:xfrm>
            <a:custGeom>
              <a:avLst/>
              <a:gdLst/>
              <a:ahLst/>
              <a:cxnLst/>
              <a:rect l="0" t="0" r="0" b="0"/>
              <a:pathLst>
                <a:path w="260052" h="308439">
                  <a:moveTo>
                    <a:pt x="6089" y="107536"/>
                  </a:moveTo>
                  <a:lnTo>
                    <a:pt x="6089" y="107536"/>
                  </a:lnTo>
                  <a:lnTo>
                    <a:pt x="0" y="101447"/>
                  </a:lnTo>
                  <a:lnTo>
                    <a:pt x="10586" y="145937"/>
                  </a:lnTo>
                  <a:lnTo>
                    <a:pt x="16960" y="193281"/>
                  </a:lnTo>
                  <a:lnTo>
                    <a:pt x="18247" y="233601"/>
                  </a:lnTo>
                  <a:lnTo>
                    <a:pt x="18682" y="278409"/>
                  </a:lnTo>
                  <a:lnTo>
                    <a:pt x="18780" y="301780"/>
                  </a:lnTo>
                  <a:lnTo>
                    <a:pt x="18789" y="255950"/>
                  </a:lnTo>
                  <a:lnTo>
                    <a:pt x="20670" y="216892"/>
                  </a:lnTo>
                  <a:lnTo>
                    <a:pt x="23815" y="171453"/>
                  </a:lnTo>
                  <a:lnTo>
                    <a:pt x="24747" y="126709"/>
                  </a:lnTo>
                  <a:lnTo>
                    <a:pt x="26904" y="85936"/>
                  </a:lnTo>
                  <a:lnTo>
                    <a:pt x="35249" y="41270"/>
                  </a:lnTo>
                  <a:lnTo>
                    <a:pt x="37498" y="27270"/>
                  </a:lnTo>
                  <a:lnTo>
                    <a:pt x="38317" y="27214"/>
                  </a:lnTo>
                  <a:lnTo>
                    <a:pt x="41109" y="29034"/>
                  </a:lnTo>
                  <a:lnTo>
                    <a:pt x="61595" y="52181"/>
                  </a:lnTo>
                  <a:lnTo>
                    <a:pt x="86564" y="94111"/>
                  </a:lnTo>
                  <a:lnTo>
                    <a:pt x="99234" y="110300"/>
                  </a:lnTo>
                  <a:lnTo>
                    <a:pt x="129548" y="129780"/>
                  </a:lnTo>
                  <a:lnTo>
                    <a:pt x="134573" y="131533"/>
                  </a:lnTo>
                  <a:lnTo>
                    <a:pt x="141039" y="130431"/>
                  </a:lnTo>
                  <a:lnTo>
                    <a:pt x="144739" y="129149"/>
                  </a:lnTo>
                  <a:lnTo>
                    <a:pt x="156688" y="117233"/>
                  </a:lnTo>
                  <a:lnTo>
                    <a:pt x="195444" y="69849"/>
                  </a:lnTo>
                  <a:lnTo>
                    <a:pt x="220350" y="26892"/>
                  </a:lnTo>
                  <a:lnTo>
                    <a:pt x="234545" y="6661"/>
                  </a:lnTo>
                  <a:lnTo>
                    <a:pt x="240659" y="0"/>
                  </a:lnTo>
                  <a:lnTo>
                    <a:pt x="247897" y="15337"/>
                  </a:lnTo>
                  <a:lnTo>
                    <a:pt x="251142" y="27048"/>
                  </a:lnTo>
                  <a:lnTo>
                    <a:pt x="255107" y="63206"/>
                  </a:lnTo>
                  <a:lnTo>
                    <a:pt x="258613" y="104984"/>
                  </a:lnTo>
                  <a:lnTo>
                    <a:pt x="259433" y="137446"/>
                  </a:lnTo>
                  <a:lnTo>
                    <a:pt x="259797" y="173041"/>
                  </a:lnTo>
                  <a:lnTo>
                    <a:pt x="259960" y="206264"/>
                  </a:lnTo>
                  <a:lnTo>
                    <a:pt x="260051" y="248972"/>
                  </a:lnTo>
                  <a:lnTo>
                    <a:pt x="259378" y="294345"/>
                  </a:lnTo>
                  <a:lnTo>
                    <a:pt x="254621" y="308438"/>
                  </a:lnTo>
                  <a:lnTo>
                    <a:pt x="254327" y="307793"/>
                  </a:lnTo>
                  <a:lnTo>
                    <a:pt x="253739" y="298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302">
              <a:extLst>
                <a:ext uri="{FF2B5EF4-FFF2-40B4-BE49-F238E27FC236}">
                  <a16:creationId xmlns:a16="http://schemas.microsoft.com/office/drawing/2014/main" xmlns="" id="{7274405B-4CC1-4502-92BB-97F5F4F3CD1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457450" y="971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376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303">
              <a:extLst>
                <a:ext uri="{FF2B5EF4-FFF2-40B4-BE49-F238E27FC236}">
                  <a16:creationId xmlns:a16="http://schemas.microsoft.com/office/drawing/2014/main" xmlns="" id="{78DA86CD-8AC4-4FA0-A86F-11306F73F5B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216150" y="843884"/>
              <a:ext cx="141177" cy="210217"/>
            </a:xfrm>
            <a:custGeom>
              <a:avLst/>
              <a:gdLst/>
              <a:ahLst/>
              <a:cxnLst/>
              <a:rect l="0" t="0" r="0" b="0"/>
              <a:pathLst>
                <a:path w="141177" h="210217">
                  <a:moveTo>
                    <a:pt x="0" y="45116"/>
                  </a:moveTo>
                  <a:lnTo>
                    <a:pt x="0" y="45116"/>
                  </a:lnTo>
                  <a:lnTo>
                    <a:pt x="0" y="48487"/>
                  </a:lnTo>
                  <a:lnTo>
                    <a:pt x="14306" y="81090"/>
                  </a:lnTo>
                  <a:lnTo>
                    <a:pt x="18818" y="121994"/>
                  </a:lnTo>
                  <a:lnTo>
                    <a:pt x="24394" y="167414"/>
                  </a:lnTo>
                  <a:lnTo>
                    <a:pt x="25102" y="179660"/>
                  </a:lnTo>
                  <a:lnTo>
                    <a:pt x="24496" y="180673"/>
                  </a:lnTo>
                  <a:lnTo>
                    <a:pt x="23386" y="180643"/>
                  </a:lnTo>
                  <a:lnTo>
                    <a:pt x="21941" y="179917"/>
                  </a:lnTo>
                  <a:lnTo>
                    <a:pt x="16536" y="162041"/>
                  </a:lnTo>
                  <a:lnTo>
                    <a:pt x="13837" y="127660"/>
                  </a:lnTo>
                  <a:lnTo>
                    <a:pt x="16408" y="86193"/>
                  </a:lnTo>
                  <a:lnTo>
                    <a:pt x="28667" y="38779"/>
                  </a:lnTo>
                  <a:lnTo>
                    <a:pt x="36494" y="19487"/>
                  </a:lnTo>
                  <a:lnTo>
                    <a:pt x="46559" y="7149"/>
                  </a:lnTo>
                  <a:lnTo>
                    <a:pt x="52206" y="2872"/>
                  </a:lnTo>
                  <a:lnTo>
                    <a:pt x="66006" y="0"/>
                  </a:lnTo>
                  <a:lnTo>
                    <a:pt x="73638" y="222"/>
                  </a:lnTo>
                  <a:lnTo>
                    <a:pt x="89642" y="7995"/>
                  </a:lnTo>
                  <a:lnTo>
                    <a:pt x="105458" y="21562"/>
                  </a:lnTo>
                  <a:lnTo>
                    <a:pt x="119542" y="39351"/>
                  </a:lnTo>
                  <a:lnTo>
                    <a:pt x="132630" y="79313"/>
                  </a:lnTo>
                  <a:lnTo>
                    <a:pt x="140976" y="123530"/>
                  </a:lnTo>
                  <a:lnTo>
                    <a:pt x="141176" y="164541"/>
                  </a:lnTo>
                  <a:lnTo>
                    <a:pt x="139700" y="210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304">
              <a:extLst>
                <a:ext uri="{FF2B5EF4-FFF2-40B4-BE49-F238E27FC236}">
                  <a16:creationId xmlns:a16="http://schemas.microsoft.com/office/drawing/2014/main" xmlns="" id="{232AC175-86C1-49A2-A3A9-B7B13351664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784350" y="990600"/>
              <a:ext cx="222251" cy="22422"/>
            </a:xfrm>
            <a:custGeom>
              <a:avLst/>
              <a:gdLst/>
              <a:ahLst/>
              <a:cxnLst/>
              <a:rect l="0" t="0" r="0" b="0"/>
              <a:pathLst>
                <a:path w="222251" h="2242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10670" y="22194"/>
                  </a:lnTo>
                  <a:lnTo>
                    <a:pt x="46087" y="16300"/>
                  </a:lnTo>
                  <a:lnTo>
                    <a:pt x="89777" y="10396"/>
                  </a:lnTo>
                  <a:lnTo>
                    <a:pt x="121981" y="6267"/>
                  </a:lnTo>
                  <a:lnTo>
                    <a:pt x="155108" y="2785"/>
                  </a:lnTo>
                  <a:lnTo>
                    <a:pt x="199847" y="825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305">
              <a:extLst>
                <a:ext uri="{FF2B5EF4-FFF2-40B4-BE49-F238E27FC236}">
                  <a16:creationId xmlns:a16="http://schemas.microsoft.com/office/drawing/2014/main" xmlns="" id="{48CDED82-E665-4F5B-BA61-CD0CADC14F4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790700" y="928394"/>
              <a:ext cx="95251" cy="5057"/>
            </a:xfrm>
            <a:custGeom>
              <a:avLst/>
              <a:gdLst/>
              <a:ahLst/>
              <a:cxnLst/>
              <a:rect l="0" t="0" r="0" b="0"/>
              <a:pathLst>
                <a:path w="95251" h="5057">
                  <a:moveTo>
                    <a:pt x="0" y="5056"/>
                  </a:moveTo>
                  <a:lnTo>
                    <a:pt x="0" y="5056"/>
                  </a:lnTo>
                  <a:lnTo>
                    <a:pt x="39345" y="1685"/>
                  </a:lnTo>
                  <a:lnTo>
                    <a:pt x="72500" y="0"/>
                  </a:lnTo>
                  <a:lnTo>
                    <a:pt x="952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627">
            <a:extLst>
              <a:ext uri="{FF2B5EF4-FFF2-40B4-BE49-F238E27FC236}">
                <a16:creationId xmlns:a16="http://schemas.microsoft.com/office/drawing/2014/main" xmlns="" id="{7C119C9F-8C2E-4B8F-848F-46A9AE2C6539}"/>
              </a:ext>
            </a:extLst>
          </p:cNvPr>
          <p:cNvGrpSpPr/>
          <p:nvPr/>
        </p:nvGrpSpPr>
        <p:grpSpPr>
          <a:xfrm>
            <a:off x="1022350" y="613368"/>
            <a:ext cx="393701" cy="466639"/>
            <a:chOff x="1022350" y="613368"/>
            <a:chExt cx="393701" cy="466639"/>
          </a:xfrm>
        </p:grpSpPr>
        <p:sp>
          <p:nvSpPr>
            <p:cNvPr id="15" name="SMARTInkShape-4306">
              <a:extLst>
                <a:ext uri="{FF2B5EF4-FFF2-40B4-BE49-F238E27FC236}">
                  <a16:creationId xmlns:a16="http://schemas.microsoft.com/office/drawing/2014/main" xmlns="" id="{2172DBFD-857C-4F18-8B1E-C5FB26D3E68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22350" y="613368"/>
              <a:ext cx="393701" cy="56754"/>
            </a:xfrm>
            <a:custGeom>
              <a:avLst/>
              <a:gdLst/>
              <a:ahLst/>
              <a:cxnLst/>
              <a:rect l="0" t="0" r="0" b="0"/>
              <a:pathLst>
                <a:path w="393701" h="56754">
                  <a:moveTo>
                    <a:pt x="0" y="53382"/>
                  </a:moveTo>
                  <a:lnTo>
                    <a:pt x="0" y="53382"/>
                  </a:lnTo>
                  <a:lnTo>
                    <a:pt x="6742" y="56753"/>
                  </a:lnTo>
                  <a:lnTo>
                    <a:pt x="45190" y="52432"/>
                  </a:lnTo>
                  <a:lnTo>
                    <a:pt x="74412" y="48021"/>
                  </a:lnTo>
                  <a:lnTo>
                    <a:pt x="115622" y="41357"/>
                  </a:lnTo>
                  <a:lnTo>
                    <a:pt x="139170" y="37604"/>
                  </a:lnTo>
                  <a:lnTo>
                    <a:pt x="164041" y="33691"/>
                  </a:lnTo>
                  <a:lnTo>
                    <a:pt x="189794" y="29671"/>
                  </a:lnTo>
                  <a:lnTo>
                    <a:pt x="214724" y="25581"/>
                  </a:lnTo>
                  <a:lnTo>
                    <a:pt x="239105" y="21442"/>
                  </a:lnTo>
                  <a:lnTo>
                    <a:pt x="284069" y="13786"/>
                  </a:lnTo>
                  <a:lnTo>
                    <a:pt x="320516" y="8032"/>
                  </a:lnTo>
                  <a:lnTo>
                    <a:pt x="367537" y="0"/>
                  </a:lnTo>
                  <a:lnTo>
                    <a:pt x="393700" y="2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307">
              <a:extLst>
                <a:ext uri="{FF2B5EF4-FFF2-40B4-BE49-F238E27FC236}">
                  <a16:creationId xmlns:a16="http://schemas.microsoft.com/office/drawing/2014/main" xmlns="" id="{774135C3-A6AF-445A-BEBC-F39192D4364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171089" y="784158"/>
              <a:ext cx="232262" cy="295849"/>
            </a:xfrm>
            <a:custGeom>
              <a:avLst/>
              <a:gdLst/>
              <a:ahLst/>
              <a:cxnLst/>
              <a:rect l="0" t="0" r="0" b="0"/>
              <a:pathLst>
                <a:path w="232262" h="295849">
                  <a:moveTo>
                    <a:pt x="137011" y="41342"/>
                  </a:moveTo>
                  <a:lnTo>
                    <a:pt x="137011" y="41342"/>
                  </a:lnTo>
                  <a:lnTo>
                    <a:pt x="122705" y="32504"/>
                  </a:lnTo>
                  <a:lnTo>
                    <a:pt x="115996" y="26415"/>
                  </a:lnTo>
                  <a:lnTo>
                    <a:pt x="109797" y="24125"/>
                  </a:lnTo>
                  <a:lnTo>
                    <a:pt x="106168" y="23514"/>
                  </a:lnTo>
                  <a:lnTo>
                    <a:pt x="87577" y="29396"/>
                  </a:lnTo>
                  <a:lnTo>
                    <a:pt x="64195" y="46818"/>
                  </a:lnTo>
                  <a:lnTo>
                    <a:pt x="28057" y="93197"/>
                  </a:lnTo>
                  <a:lnTo>
                    <a:pt x="10811" y="136121"/>
                  </a:lnTo>
                  <a:lnTo>
                    <a:pt x="1625" y="183568"/>
                  </a:lnTo>
                  <a:lnTo>
                    <a:pt x="0" y="227103"/>
                  </a:lnTo>
                  <a:lnTo>
                    <a:pt x="8534" y="258817"/>
                  </a:lnTo>
                  <a:lnTo>
                    <a:pt x="18527" y="277227"/>
                  </a:lnTo>
                  <a:lnTo>
                    <a:pt x="33787" y="289172"/>
                  </a:lnTo>
                  <a:lnTo>
                    <a:pt x="51622" y="295422"/>
                  </a:lnTo>
                  <a:lnTo>
                    <a:pt x="68957" y="295848"/>
                  </a:lnTo>
                  <a:lnTo>
                    <a:pt x="86068" y="288041"/>
                  </a:lnTo>
                  <a:lnTo>
                    <a:pt x="120049" y="256662"/>
                  </a:lnTo>
                  <a:lnTo>
                    <a:pt x="152528" y="210012"/>
                  </a:lnTo>
                  <a:lnTo>
                    <a:pt x="168498" y="164853"/>
                  </a:lnTo>
                  <a:lnTo>
                    <a:pt x="178012" y="119879"/>
                  </a:lnTo>
                  <a:lnTo>
                    <a:pt x="183183" y="76685"/>
                  </a:lnTo>
                  <a:lnTo>
                    <a:pt x="173361" y="31651"/>
                  </a:lnTo>
                  <a:lnTo>
                    <a:pt x="165161" y="15163"/>
                  </a:lnTo>
                  <a:lnTo>
                    <a:pt x="154461" y="5483"/>
                  </a:lnTo>
                  <a:lnTo>
                    <a:pt x="137005" y="710"/>
                  </a:lnTo>
                  <a:lnTo>
                    <a:pt x="115136" y="0"/>
                  </a:lnTo>
                  <a:lnTo>
                    <a:pt x="91305" y="4388"/>
                  </a:lnTo>
                  <a:lnTo>
                    <a:pt x="57460" y="21534"/>
                  </a:lnTo>
                  <a:lnTo>
                    <a:pt x="31831" y="47859"/>
                  </a:lnTo>
                  <a:lnTo>
                    <a:pt x="23237" y="65876"/>
                  </a:lnTo>
                  <a:lnTo>
                    <a:pt x="20122" y="83290"/>
                  </a:lnTo>
                  <a:lnTo>
                    <a:pt x="21090" y="100437"/>
                  </a:lnTo>
                  <a:lnTo>
                    <a:pt x="24453" y="106845"/>
                  </a:lnTo>
                  <a:lnTo>
                    <a:pt x="35715" y="115845"/>
                  </a:lnTo>
                  <a:lnTo>
                    <a:pt x="71406" y="121508"/>
                  </a:lnTo>
                  <a:lnTo>
                    <a:pt x="103620" y="119069"/>
                  </a:lnTo>
                  <a:lnTo>
                    <a:pt x="137693" y="113282"/>
                  </a:lnTo>
                  <a:lnTo>
                    <a:pt x="183231" y="102090"/>
                  </a:lnTo>
                  <a:lnTo>
                    <a:pt x="232261" y="85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628">
            <a:extLst>
              <a:ext uri="{FF2B5EF4-FFF2-40B4-BE49-F238E27FC236}">
                <a16:creationId xmlns:a16="http://schemas.microsoft.com/office/drawing/2014/main" xmlns="" id="{34988F19-9B78-42D5-A72A-5DC971C2E07C}"/>
              </a:ext>
            </a:extLst>
          </p:cNvPr>
          <p:cNvGrpSpPr/>
          <p:nvPr/>
        </p:nvGrpSpPr>
        <p:grpSpPr>
          <a:xfrm>
            <a:off x="3329997" y="309572"/>
            <a:ext cx="944390" cy="1256783"/>
            <a:chOff x="3329997" y="309572"/>
            <a:chExt cx="944390" cy="1256783"/>
          </a:xfrm>
        </p:grpSpPr>
        <p:sp>
          <p:nvSpPr>
            <p:cNvPr id="18" name="SMARTInkShape-4308">
              <a:extLst>
                <a:ext uri="{FF2B5EF4-FFF2-40B4-BE49-F238E27FC236}">
                  <a16:creationId xmlns:a16="http://schemas.microsoft.com/office/drawing/2014/main" xmlns="" id="{7410C742-2F25-4C30-AA8D-A4EACC81F3C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165861" y="504342"/>
              <a:ext cx="108526" cy="124309"/>
            </a:xfrm>
            <a:custGeom>
              <a:avLst/>
              <a:gdLst/>
              <a:ahLst/>
              <a:cxnLst/>
              <a:rect l="0" t="0" r="0" b="0"/>
              <a:pathLst>
                <a:path w="108526" h="124309">
                  <a:moveTo>
                    <a:pt x="6089" y="3658"/>
                  </a:moveTo>
                  <a:lnTo>
                    <a:pt x="6089" y="3658"/>
                  </a:lnTo>
                  <a:lnTo>
                    <a:pt x="2718" y="287"/>
                  </a:lnTo>
                  <a:lnTo>
                    <a:pt x="1725" y="0"/>
                  </a:lnTo>
                  <a:lnTo>
                    <a:pt x="1063" y="513"/>
                  </a:lnTo>
                  <a:lnTo>
                    <a:pt x="622" y="1562"/>
                  </a:lnTo>
                  <a:lnTo>
                    <a:pt x="0" y="9779"/>
                  </a:lnTo>
                  <a:lnTo>
                    <a:pt x="8600" y="51134"/>
                  </a:lnTo>
                  <a:lnTo>
                    <a:pt x="12372" y="96225"/>
                  </a:lnTo>
                  <a:lnTo>
                    <a:pt x="21275" y="54018"/>
                  </a:lnTo>
                  <a:lnTo>
                    <a:pt x="27365" y="30809"/>
                  </a:lnTo>
                  <a:lnTo>
                    <a:pt x="35300" y="19018"/>
                  </a:lnTo>
                  <a:lnTo>
                    <a:pt x="45883" y="9779"/>
                  </a:lnTo>
                  <a:lnTo>
                    <a:pt x="57642" y="3321"/>
                  </a:lnTo>
                  <a:lnTo>
                    <a:pt x="68042" y="1862"/>
                  </a:lnTo>
                  <a:lnTo>
                    <a:pt x="72791" y="2461"/>
                  </a:lnTo>
                  <a:lnTo>
                    <a:pt x="81831" y="6889"/>
                  </a:lnTo>
                  <a:lnTo>
                    <a:pt x="86217" y="10045"/>
                  </a:lnTo>
                  <a:lnTo>
                    <a:pt x="99132" y="27971"/>
                  </a:lnTo>
                  <a:lnTo>
                    <a:pt x="108525" y="54528"/>
                  </a:lnTo>
                  <a:lnTo>
                    <a:pt x="108286" y="98638"/>
                  </a:lnTo>
                  <a:lnTo>
                    <a:pt x="107689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309">
              <a:extLst>
                <a:ext uri="{FF2B5EF4-FFF2-40B4-BE49-F238E27FC236}">
                  <a16:creationId xmlns:a16="http://schemas.microsoft.com/office/drawing/2014/main" xmlns="" id="{DCA284CB-FD18-41D5-8625-B19088CD936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435350" y="1331401"/>
              <a:ext cx="209551" cy="234954"/>
            </a:xfrm>
            <a:custGeom>
              <a:avLst/>
              <a:gdLst/>
              <a:ahLst/>
              <a:cxnLst/>
              <a:rect l="0" t="0" r="0" b="0"/>
              <a:pathLst>
                <a:path w="209551" h="234954">
                  <a:moveTo>
                    <a:pt x="0" y="116399"/>
                  </a:moveTo>
                  <a:lnTo>
                    <a:pt x="0" y="116399"/>
                  </a:lnTo>
                  <a:lnTo>
                    <a:pt x="1881" y="143079"/>
                  </a:lnTo>
                  <a:lnTo>
                    <a:pt x="12865" y="186919"/>
                  </a:lnTo>
                  <a:lnTo>
                    <a:pt x="18889" y="233905"/>
                  </a:lnTo>
                  <a:lnTo>
                    <a:pt x="18943" y="234953"/>
                  </a:lnTo>
                  <a:lnTo>
                    <a:pt x="15670" y="194770"/>
                  </a:lnTo>
                  <a:lnTo>
                    <a:pt x="13580" y="156240"/>
                  </a:lnTo>
                  <a:lnTo>
                    <a:pt x="16332" y="113544"/>
                  </a:lnTo>
                  <a:lnTo>
                    <a:pt x="18244" y="72984"/>
                  </a:lnTo>
                  <a:lnTo>
                    <a:pt x="23970" y="28045"/>
                  </a:lnTo>
                  <a:lnTo>
                    <a:pt x="24446" y="23629"/>
                  </a:lnTo>
                  <a:lnTo>
                    <a:pt x="25470" y="20686"/>
                  </a:lnTo>
                  <a:lnTo>
                    <a:pt x="26857" y="18724"/>
                  </a:lnTo>
                  <a:lnTo>
                    <a:pt x="28488" y="17416"/>
                  </a:lnTo>
                  <a:lnTo>
                    <a:pt x="30281" y="17954"/>
                  </a:lnTo>
                  <a:lnTo>
                    <a:pt x="43673" y="36076"/>
                  </a:lnTo>
                  <a:lnTo>
                    <a:pt x="67851" y="83079"/>
                  </a:lnTo>
                  <a:lnTo>
                    <a:pt x="80468" y="99863"/>
                  </a:lnTo>
                  <a:lnTo>
                    <a:pt x="85396" y="102553"/>
                  </a:lnTo>
                  <a:lnTo>
                    <a:pt x="96515" y="103660"/>
                  </a:lnTo>
                  <a:lnTo>
                    <a:pt x="101738" y="101556"/>
                  </a:lnTo>
                  <a:lnTo>
                    <a:pt x="111304" y="93574"/>
                  </a:lnTo>
                  <a:lnTo>
                    <a:pt x="137506" y="50079"/>
                  </a:lnTo>
                  <a:lnTo>
                    <a:pt x="156381" y="6683"/>
                  </a:lnTo>
                  <a:lnTo>
                    <a:pt x="160754" y="1079"/>
                  </a:lnTo>
                  <a:lnTo>
                    <a:pt x="162908" y="8"/>
                  </a:lnTo>
                  <a:lnTo>
                    <a:pt x="165050" y="0"/>
                  </a:lnTo>
                  <a:lnTo>
                    <a:pt x="167184" y="699"/>
                  </a:lnTo>
                  <a:lnTo>
                    <a:pt x="171435" y="7121"/>
                  </a:lnTo>
                  <a:lnTo>
                    <a:pt x="184149" y="54455"/>
                  </a:lnTo>
                  <a:lnTo>
                    <a:pt x="192617" y="98911"/>
                  </a:lnTo>
                  <a:lnTo>
                    <a:pt x="200378" y="142682"/>
                  </a:lnTo>
                  <a:lnTo>
                    <a:pt x="204524" y="173593"/>
                  </a:lnTo>
                  <a:lnTo>
                    <a:pt x="209550" y="18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310">
              <a:extLst>
                <a:ext uri="{FF2B5EF4-FFF2-40B4-BE49-F238E27FC236}">
                  <a16:creationId xmlns:a16="http://schemas.microsoft.com/office/drawing/2014/main" xmlns="" id="{B375ECC2-7026-4F47-8D71-9F1DB600ED7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433926" y="489683"/>
              <a:ext cx="98742" cy="758412"/>
            </a:xfrm>
            <a:custGeom>
              <a:avLst/>
              <a:gdLst/>
              <a:ahLst/>
              <a:cxnLst/>
              <a:rect l="0" t="0" r="0" b="0"/>
              <a:pathLst>
                <a:path w="98742" h="758412">
                  <a:moveTo>
                    <a:pt x="90324" y="37367"/>
                  </a:moveTo>
                  <a:lnTo>
                    <a:pt x="90324" y="37367"/>
                  </a:lnTo>
                  <a:lnTo>
                    <a:pt x="89618" y="22864"/>
                  </a:lnTo>
                  <a:lnTo>
                    <a:pt x="86953" y="14223"/>
                  </a:lnTo>
                  <a:lnTo>
                    <a:pt x="78114" y="1425"/>
                  </a:lnTo>
                  <a:lnTo>
                    <a:pt x="72306" y="0"/>
                  </a:lnTo>
                  <a:lnTo>
                    <a:pt x="56446" y="2180"/>
                  </a:lnTo>
                  <a:lnTo>
                    <a:pt x="41400" y="15378"/>
                  </a:lnTo>
                  <a:lnTo>
                    <a:pt x="21030" y="50372"/>
                  </a:lnTo>
                  <a:lnTo>
                    <a:pt x="9432" y="81247"/>
                  </a:lnTo>
                  <a:lnTo>
                    <a:pt x="1926" y="116136"/>
                  </a:lnTo>
                  <a:lnTo>
                    <a:pt x="0" y="154690"/>
                  </a:lnTo>
                  <a:lnTo>
                    <a:pt x="2908" y="196050"/>
                  </a:lnTo>
                  <a:lnTo>
                    <a:pt x="11256" y="240302"/>
                  </a:lnTo>
                  <a:lnTo>
                    <a:pt x="22021" y="285840"/>
                  </a:lnTo>
                  <a:lnTo>
                    <a:pt x="33156" y="332655"/>
                  </a:lnTo>
                  <a:lnTo>
                    <a:pt x="38100" y="356992"/>
                  </a:lnTo>
                  <a:lnTo>
                    <a:pt x="42808" y="381684"/>
                  </a:lnTo>
                  <a:lnTo>
                    <a:pt x="48064" y="407317"/>
                  </a:lnTo>
                  <a:lnTo>
                    <a:pt x="53684" y="433578"/>
                  </a:lnTo>
                  <a:lnTo>
                    <a:pt x="59547" y="460258"/>
                  </a:lnTo>
                  <a:lnTo>
                    <a:pt x="65573" y="485805"/>
                  </a:lnTo>
                  <a:lnTo>
                    <a:pt x="71706" y="510598"/>
                  </a:lnTo>
                  <a:lnTo>
                    <a:pt x="83460" y="557431"/>
                  </a:lnTo>
                  <a:lnTo>
                    <a:pt x="93388" y="599412"/>
                  </a:lnTo>
                  <a:lnTo>
                    <a:pt x="98741" y="637355"/>
                  </a:lnTo>
                  <a:lnTo>
                    <a:pt x="97992" y="684806"/>
                  </a:lnTo>
                  <a:lnTo>
                    <a:pt x="88833" y="721208"/>
                  </a:lnTo>
                  <a:lnTo>
                    <a:pt x="76467" y="751629"/>
                  </a:lnTo>
                  <a:lnTo>
                    <a:pt x="73325" y="754842"/>
                  </a:lnTo>
                  <a:lnTo>
                    <a:pt x="66070" y="758411"/>
                  </a:lnTo>
                  <a:lnTo>
                    <a:pt x="62161" y="757952"/>
                  </a:lnTo>
                  <a:lnTo>
                    <a:pt x="54053" y="753679"/>
                  </a:lnTo>
                  <a:lnTo>
                    <a:pt x="39524" y="735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311">
              <a:extLst>
                <a:ext uri="{FF2B5EF4-FFF2-40B4-BE49-F238E27FC236}">
                  <a16:creationId xmlns:a16="http://schemas.microsoft.com/office/drawing/2014/main" xmlns="" id="{AE4F9E13-BA70-4240-A4E1-EB662A39F0E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329997" y="309572"/>
              <a:ext cx="148700" cy="98122"/>
            </a:xfrm>
            <a:custGeom>
              <a:avLst/>
              <a:gdLst/>
              <a:ahLst/>
              <a:cxnLst/>
              <a:rect l="0" t="0" r="0" b="0"/>
              <a:pathLst>
                <a:path w="148700" h="98122">
                  <a:moveTo>
                    <a:pt x="79953" y="46028"/>
                  </a:moveTo>
                  <a:lnTo>
                    <a:pt x="79953" y="46028"/>
                  </a:lnTo>
                  <a:lnTo>
                    <a:pt x="74486" y="46028"/>
                  </a:lnTo>
                  <a:lnTo>
                    <a:pt x="66730" y="71758"/>
                  </a:lnTo>
                  <a:lnTo>
                    <a:pt x="58867" y="84226"/>
                  </a:lnTo>
                  <a:lnTo>
                    <a:pt x="50826" y="91933"/>
                  </a:lnTo>
                  <a:lnTo>
                    <a:pt x="40197" y="97710"/>
                  </a:lnTo>
                  <a:lnTo>
                    <a:pt x="34399" y="98121"/>
                  </a:lnTo>
                  <a:lnTo>
                    <a:pt x="22312" y="94816"/>
                  </a:lnTo>
                  <a:lnTo>
                    <a:pt x="11766" y="86761"/>
                  </a:lnTo>
                  <a:lnTo>
                    <a:pt x="6978" y="81650"/>
                  </a:lnTo>
                  <a:lnTo>
                    <a:pt x="1659" y="68445"/>
                  </a:lnTo>
                  <a:lnTo>
                    <a:pt x="0" y="54580"/>
                  </a:lnTo>
                  <a:lnTo>
                    <a:pt x="1615" y="43714"/>
                  </a:lnTo>
                  <a:lnTo>
                    <a:pt x="9861" y="29663"/>
                  </a:lnTo>
                  <a:lnTo>
                    <a:pt x="14175" y="26652"/>
                  </a:lnTo>
                  <a:lnTo>
                    <a:pt x="24613" y="23305"/>
                  </a:lnTo>
                  <a:lnTo>
                    <a:pt x="42389" y="24792"/>
                  </a:lnTo>
                  <a:lnTo>
                    <a:pt x="61062" y="36443"/>
                  </a:lnTo>
                  <a:lnTo>
                    <a:pt x="104801" y="80487"/>
                  </a:lnTo>
                  <a:lnTo>
                    <a:pt x="109219" y="83817"/>
                  </a:lnTo>
                  <a:lnTo>
                    <a:pt x="113575" y="85332"/>
                  </a:lnTo>
                  <a:lnTo>
                    <a:pt x="122177" y="85133"/>
                  </a:lnTo>
                  <a:lnTo>
                    <a:pt x="134954" y="81055"/>
                  </a:lnTo>
                  <a:lnTo>
                    <a:pt x="137787" y="77846"/>
                  </a:lnTo>
                  <a:lnTo>
                    <a:pt x="146078" y="51551"/>
                  </a:lnTo>
                  <a:lnTo>
                    <a:pt x="148699" y="29712"/>
                  </a:lnTo>
                  <a:lnTo>
                    <a:pt x="146105" y="12109"/>
                  </a:lnTo>
                  <a:lnTo>
                    <a:pt x="140868" y="1327"/>
                  </a:lnTo>
                  <a:lnTo>
                    <a:pt x="137496" y="0"/>
                  </a:lnTo>
                  <a:lnTo>
                    <a:pt x="128106" y="406"/>
                  </a:lnTo>
                  <a:lnTo>
                    <a:pt x="104830" y="11486"/>
                  </a:lnTo>
                  <a:lnTo>
                    <a:pt x="67253" y="39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312">
              <a:extLst>
                <a:ext uri="{FF2B5EF4-FFF2-40B4-BE49-F238E27FC236}">
                  <a16:creationId xmlns:a16="http://schemas.microsoft.com/office/drawing/2014/main" xmlns="" id="{E191E31B-6462-4651-95CD-4FC90F700CA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803710" y="732254"/>
              <a:ext cx="234891" cy="294636"/>
            </a:xfrm>
            <a:custGeom>
              <a:avLst/>
              <a:gdLst/>
              <a:ahLst/>
              <a:cxnLst/>
              <a:rect l="0" t="0" r="0" b="0"/>
              <a:pathLst>
                <a:path w="234891" h="294636">
                  <a:moveTo>
                    <a:pt x="126940" y="48796"/>
                  </a:moveTo>
                  <a:lnTo>
                    <a:pt x="126940" y="48796"/>
                  </a:lnTo>
                  <a:lnTo>
                    <a:pt x="126940" y="33615"/>
                  </a:lnTo>
                  <a:lnTo>
                    <a:pt x="125529" y="31619"/>
                  </a:lnTo>
                  <a:lnTo>
                    <a:pt x="120198" y="27521"/>
                  </a:lnTo>
                  <a:lnTo>
                    <a:pt x="112635" y="24618"/>
                  </a:lnTo>
                  <a:lnTo>
                    <a:pt x="102554" y="23758"/>
                  </a:lnTo>
                  <a:lnTo>
                    <a:pt x="82142" y="28537"/>
                  </a:lnTo>
                  <a:lnTo>
                    <a:pt x="72693" y="32266"/>
                  </a:lnTo>
                  <a:lnTo>
                    <a:pt x="59439" y="45074"/>
                  </a:lnTo>
                  <a:lnTo>
                    <a:pt x="38071" y="78305"/>
                  </a:lnTo>
                  <a:lnTo>
                    <a:pt x="21113" y="124083"/>
                  </a:lnTo>
                  <a:lnTo>
                    <a:pt x="11779" y="162826"/>
                  </a:lnTo>
                  <a:lnTo>
                    <a:pt x="7916" y="201116"/>
                  </a:lnTo>
                  <a:lnTo>
                    <a:pt x="16044" y="245499"/>
                  </a:lnTo>
                  <a:lnTo>
                    <a:pt x="20738" y="261809"/>
                  </a:lnTo>
                  <a:lnTo>
                    <a:pt x="28939" y="274231"/>
                  </a:lnTo>
                  <a:lnTo>
                    <a:pt x="48080" y="290333"/>
                  </a:lnTo>
                  <a:lnTo>
                    <a:pt x="67904" y="294635"/>
                  </a:lnTo>
                  <a:lnTo>
                    <a:pt x="91652" y="289167"/>
                  </a:lnTo>
                  <a:lnTo>
                    <a:pt x="124255" y="273972"/>
                  </a:lnTo>
                  <a:lnTo>
                    <a:pt x="143783" y="257332"/>
                  </a:lnTo>
                  <a:lnTo>
                    <a:pt x="157418" y="232746"/>
                  </a:lnTo>
                  <a:lnTo>
                    <a:pt x="173470" y="190325"/>
                  </a:lnTo>
                  <a:lnTo>
                    <a:pt x="183664" y="145034"/>
                  </a:lnTo>
                  <a:lnTo>
                    <a:pt x="186551" y="112589"/>
                  </a:lnTo>
                  <a:lnTo>
                    <a:pt x="181205" y="76763"/>
                  </a:lnTo>
                  <a:lnTo>
                    <a:pt x="168654" y="55907"/>
                  </a:lnTo>
                  <a:lnTo>
                    <a:pt x="129679" y="17113"/>
                  </a:lnTo>
                  <a:lnTo>
                    <a:pt x="101960" y="4758"/>
                  </a:lnTo>
                  <a:lnTo>
                    <a:pt x="71403" y="0"/>
                  </a:lnTo>
                  <a:lnTo>
                    <a:pt x="43378" y="1961"/>
                  </a:lnTo>
                  <a:lnTo>
                    <a:pt x="20572" y="10381"/>
                  </a:lnTo>
                  <a:lnTo>
                    <a:pt x="3780" y="21813"/>
                  </a:lnTo>
                  <a:lnTo>
                    <a:pt x="1089" y="25869"/>
                  </a:lnTo>
                  <a:lnTo>
                    <a:pt x="0" y="29983"/>
                  </a:lnTo>
                  <a:lnTo>
                    <a:pt x="672" y="38318"/>
                  </a:lnTo>
                  <a:lnTo>
                    <a:pt x="3323" y="46726"/>
                  </a:lnTo>
                  <a:lnTo>
                    <a:pt x="18895" y="62764"/>
                  </a:lnTo>
                  <a:lnTo>
                    <a:pt x="48125" y="74180"/>
                  </a:lnTo>
                  <a:lnTo>
                    <a:pt x="83597" y="78660"/>
                  </a:lnTo>
                  <a:lnTo>
                    <a:pt x="127660" y="79987"/>
                  </a:lnTo>
                  <a:lnTo>
                    <a:pt x="173093" y="77009"/>
                  </a:lnTo>
                  <a:lnTo>
                    <a:pt x="215366" y="74752"/>
                  </a:lnTo>
                  <a:lnTo>
                    <a:pt x="234890" y="74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313">
              <a:extLst>
                <a:ext uri="{FF2B5EF4-FFF2-40B4-BE49-F238E27FC236}">
                  <a16:creationId xmlns:a16="http://schemas.microsoft.com/office/drawing/2014/main" xmlns="" id="{1BB52B1A-3B29-4866-BCE5-056B0C8EFA6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969633" y="585344"/>
              <a:ext cx="107068" cy="11557"/>
            </a:xfrm>
            <a:custGeom>
              <a:avLst/>
              <a:gdLst/>
              <a:ahLst/>
              <a:cxnLst/>
              <a:rect l="0" t="0" r="0" b="0"/>
              <a:pathLst>
                <a:path w="107068" h="11557">
                  <a:moveTo>
                    <a:pt x="5467" y="11556"/>
                  </a:moveTo>
                  <a:lnTo>
                    <a:pt x="5467" y="11556"/>
                  </a:lnTo>
                  <a:lnTo>
                    <a:pt x="0" y="11556"/>
                  </a:lnTo>
                  <a:lnTo>
                    <a:pt x="37109" y="6486"/>
                  </a:lnTo>
                  <a:lnTo>
                    <a:pt x="70956" y="0"/>
                  </a:lnTo>
                  <a:lnTo>
                    <a:pt x="107067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29">
            <a:extLst>
              <a:ext uri="{FF2B5EF4-FFF2-40B4-BE49-F238E27FC236}">
                <a16:creationId xmlns:a16="http://schemas.microsoft.com/office/drawing/2014/main" xmlns="" id="{6556542F-CF63-43E9-A470-C6A3F64C16F3}"/>
              </a:ext>
            </a:extLst>
          </p:cNvPr>
          <p:cNvGrpSpPr/>
          <p:nvPr/>
        </p:nvGrpSpPr>
        <p:grpSpPr>
          <a:xfrm>
            <a:off x="4527550" y="695923"/>
            <a:ext cx="730251" cy="356777"/>
            <a:chOff x="4527550" y="695923"/>
            <a:chExt cx="730251" cy="356777"/>
          </a:xfrm>
        </p:grpSpPr>
        <p:sp>
          <p:nvSpPr>
            <p:cNvPr id="25" name="SMARTInkShape-4314">
              <a:extLst>
                <a:ext uri="{FF2B5EF4-FFF2-40B4-BE49-F238E27FC236}">
                  <a16:creationId xmlns:a16="http://schemas.microsoft.com/office/drawing/2014/main" xmlns="" id="{504AF52F-2DFB-499A-B580-E550E9BD458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527550" y="1016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315">
              <a:extLst>
                <a:ext uri="{FF2B5EF4-FFF2-40B4-BE49-F238E27FC236}">
                  <a16:creationId xmlns:a16="http://schemas.microsoft.com/office/drawing/2014/main" xmlns="" id="{7C8EAB95-34FF-4028-BCA7-0CEBDFE84E2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798605" y="695923"/>
              <a:ext cx="167096" cy="356777"/>
            </a:xfrm>
            <a:custGeom>
              <a:avLst/>
              <a:gdLst/>
              <a:ahLst/>
              <a:cxnLst/>
              <a:rect l="0" t="0" r="0" b="0"/>
              <a:pathLst>
                <a:path w="167096" h="356777">
                  <a:moveTo>
                    <a:pt x="128995" y="218477"/>
                  </a:moveTo>
                  <a:lnTo>
                    <a:pt x="128995" y="218477"/>
                  </a:lnTo>
                  <a:lnTo>
                    <a:pt x="99763" y="194712"/>
                  </a:lnTo>
                  <a:lnTo>
                    <a:pt x="89192" y="190276"/>
                  </a:lnTo>
                  <a:lnTo>
                    <a:pt x="83409" y="189093"/>
                  </a:lnTo>
                  <a:lnTo>
                    <a:pt x="69459" y="191541"/>
                  </a:lnTo>
                  <a:lnTo>
                    <a:pt x="53146" y="199450"/>
                  </a:lnTo>
                  <a:lnTo>
                    <a:pt x="34136" y="214724"/>
                  </a:lnTo>
                  <a:lnTo>
                    <a:pt x="10342" y="253270"/>
                  </a:lnTo>
                  <a:lnTo>
                    <a:pt x="0" y="293697"/>
                  </a:lnTo>
                  <a:lnTo>
                    <a:pt x="306" y="325745"/>
                  </a:lnTo>
                  <a:lnTo>
                    <a:pt x="6889" y="342352"/>
                  </a:lnTo>
                  <a:lnTo>
                    <a:pt x="11607" y="349743"/>
                  </a:lnTo>
                  <a:lnTo>
                    <a:pt x="17575" y="353966"/>
                  </a:lnTo>
                  <a:lnTo>
                    <a:pt x="31733" y="356776"/>
                  </a:lnTo>
                  <a:lnTo>
                    <a:pt x="51195" y="350028"/>
                  </a:lnTo>
                  <a:lnTo>
                    <a:pt x="73250" y="335505"/>
                  </a:lnTo>
                  <a:lnTo>
                    <a:pt x="104796" y="297445"/>
                  </a:lnTo>
                  <a:lnTo>
                    <a:pt x="123414" y="261805"/>
                  </a:lnTo>
                  <a:lnTo>
                    <a:pt x="137333" y="216803"/>
                  </a:lnTo>
                  <a:lnTo>
                    <a:pt x="143020" y="191961"/>
                  </a:lnTo>
                  <a:lnTo>
                    <a:pt x="146812" y="166227"/>
                  </a:lnTo>
                  <a:lnTo>
                    <a:pt x="149339" y="139899"/>
                  </a:lnTo>
                  <a:lnTo>
                    <a:pt x="151025" y="113175"/>
                  </a:lnTo>
                  <a:lnTo>
                    <a:pt x="152897" y="70311"/>
                  </a:lnTo>
                  <a:lnTo>
                    <a:pt x="151612" y="36914"/>
                  </a:lnTo>
                  <a:lnTo>
                    <a:pt x="143986" y="12664"/>
                  </a:lnTo>
                  <a:lnTo>
                    <a:pt x="138989" y="5774"/>
                  </a:lnTo>
                  <a:lnTo>
                    <a:pt x="133541" y="1886"/>
                  </a:lnTo>
                  <a:lnTo>
                    <a:pt x="127792" y="0"/>
                  </a:lnTo>
                  <a:lnTo>
                    <a:pt x="122548" y="1564"/>
                  </a:lnTo>
                  <a:lnTo>
                    <a:pt x="112960" y="10829"/>
                  </a:lnTo>
                  <a:lnTo>
                    <a:pt x="99627" y="48766"/>
                  </a:lnTo>
                  <a:lnTo>
                    <a:pt x="94777" y="86135"/>
                  </a:lnTo>
                  <a:lnTo>
                    <a:pt x="93326" y="129319"/>
                  </a:lnTo>
                  <a:lnTo>
                    <a:pt x="95033" y="176735"/>
                  </a:lnTo>
                  <a:lnTo>
                    <a:pt x="98144" y="218505"/>
                  </a:lnTo>
                  <a:lnTo>
                    <a:pt x="102583" y="254473"/>
                  </a:lnTo>
                  <a:lnTo>
                    <a:pt x="114427" y="296405"/>
                  </a:lnTo>
                  <a:lnTo>
                    <a:pt x="127694" y="315201"/>
                  </a:lnTo>
                  <a:lnTo>
                    <a:pt x="142998" y="324965"/>
                  </a:lnTo>
                  <a:lnTo>
                    <a:pt x="167095" y="332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316">
              <a:extLst>
                <a:ext uri="{FF2B5EF4-FFF2-40B4-BE49-F238E27FC236}">
                  <a16:creationId xmlns:a16="http://schemas.microsoft.com/office/drawing/2014/main" xmlns="" id="{8DE5798C-DB0A-46F4-AA8A-0FE46C016FA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051230" y="783259"/>
              <a:ext cx="206571" cy="266638"/>
            </a:xfrm>
            <a:custGeom>
              <a:avLst/>
              <a:gdLst/>
              <a:ahLst/>
              <a:cxnLst/>
              <a:rect l="0" t="0" r="0" b="0"/>
              <a:pathLst>
                <a:path w="206571" h="266638">
                  <a:moveTo>
                    <a:pt x="92270" y="48591"/>
                  </a:moveTo>
                  <a:lnTo>
                    <a:pt x="92270" y="48591"/>
                  </a:lnTo>
                  <a:lnTo>
                    <a:pt x="88899" y="38478"/>
                  </a:lnTo>
                  <a:lnTo>
                    <a:pt x="83481" y="31632"/>
                  </a:lnTo>
                  <a:lnTo>
                    <a:pt x="76369" y="26942"/>
                  </a:lnTo>
                  <a:lnTo>
                    <a:pt x="68504" y="24858"/>
                  </a:lnTo>
                  <a:lnTo>
                    <a:pt x="58424" y="27695"/>
                  </a:lnTo>
                  <a:lnTo>
                    <a:pt x="52772" y="30427"/>
                  </a:lnTo>
                  <a:lnTo>
                    <a:pt x="34706" y="51127"/>
                  </a:lnTo>
                  <a:lnTo>
                    <a:pt x="15947" y="89716"/>
                  </a:lnTo>
                  <a:lnTo>
                    <a:pt x="3725" y="136898"/>
                  </a:lnTo>
                  <a:lnTo>
                    <a:pt x="0" y="169918"/>
                  </a:lnTo>
                  <a:lnTo>
                    <a:pt x="1666" y="216479"/>
                  </a:lnTo>
                  <a:lnTo>
                    <a:pt x="8258" y="241035"/>
                  </a:lnTo>
                  <a:lnTo>
                    <a:pt x="22457" y="261383"/>
                  </a:lnTo>
                  <a:lnTo>
                    <a:pt x="29022" y="266637"/>
                  </a:lnTo>
                  <a:lnTo>
                    <a:pt x="33876" y="265216"/>
                  </a:lnTo>
                  <a:lnTo>
                    <a:pt x="54194" y="249027"/>
                  </a:lnTo>
                  <a:lnTo>
                    <a:pt x="88224" y="206664"/>
                  </a:lnTo>
                  <a:lnTo>
                    <a:pt x="106700" y="175996"/>
                  </a:lnTo>
                  <a:lnTo>
                    <a:pt x="121966" y="141199"/>
                  </a:lnTo>
                  <a:lnTo>
                    <a:pt x="130163" y="104567"/>
                  </a:lnTo>
                  <a:lnTo>
                    <a:pt x="132395" y="69236"/>
                  </a:lnTo>
                  <a:lnTo>
                    <a:pt x="128683" y="39422"/>
                  </a:lnTo>
                  <a:lnTo>
                    <a:pt x="118566" y="17705"/>
                  </a:lnTo>
                  <a:lnTo>
                    <a:pt x="111918" y="8950"/>
                  </a:lnTo>
                  <a:lnTo>
                    <a:pt x="104663" y="3819"/>
                  </a:lnTo>
                  <a:lnTo>
                    <a:pt x="89076" y="0"/>
                  </a:lnTo>
                  <a:lnTo>
                    <a:pt x="72741" y="4417"/>
                  </a:lnTo>
                  <a:lnTo>
                    <a:pt x="64434" y="8558"/>
                  </a:lnTo>
                  <a:lnTo>
                    <a:pt x="53322" y="22567"/>
                  </a:lnTo>
                  <a:lnTo>
                    <a:pt x="35008" y="69806"/>
                  </a:lnTo>
                  <a:lnTo>
                    <a:pt x="34600" y="87888"/>
                  </a:lnTo>
                  <a:lnTo>
                    <a:pt x="38301" y="95250"/>
                  </a:lnTo>
                  <a:lnTo>
                    <a:pt x="51821" y="107193"/>
                  </a:lnTo>
                  <a:lnTo>
                    <a:pt x="71470" y="113442"/>
                  </a:lnTo>
                  <a:lnTo>
                    <a:pt x="95020" y="114808"/>
                  </a:lnTo>
                  <a:lnTo>
                    <a:pt x="137457" y="109055"/>
                  </a:lnTo>
                  <a:lnTo>
                    <a:pt x="183270" y="106723"/>
                  </a:lnTo>
                  <a:lnTo>
                    <a:pt x="206570" y="105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630">
            <a:extLst>
              <a:ext uri="{FF2B5EF4-FFF2-40B4-BE49-F238E27FC236}">
                <a16:creationId xmlns:a16="http://schemas.microsoft.com/office/drawing/2014/main" xmlns="" id="{79CDE2B3-EFBE-44BF-A3D8-28AA367DD2E7}"/>
              </a:ext>
            </a:extLst>
          </p:cNvPr>
          <p:cNvGrpSpPr/>
          <p:nvPr/>
        </p:nvGrpSpPr>
        <p:grpSpPr>
          <a:xfrm>
            <a:off x="5797550" y="908050"/>
            <a:ext cx="146051" cy="88018"/>
            <a:chOff x="5797550" y="908050"/>
            <a:chExt cx="146051" cy="88018"/>
          </a:xfrm>
        </p:grpSpPr>
        <p:sp>
          <p:nvSpPr>
            <p:cNvPr id="29" name="SMARTInkShape-4317">
              <a:extLst>
                <a:ext uri="{FF2B5EF4-FFF2-40B4-BE49-F238E27FC236}">
                  <a16:creationId xmlns:a16="http://schemas.microsoft.com/office/drawing/2014/main" xmlns="" id="{6E28E0D8-6753-4FDB-A580-9C3506E815D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812942" y="971550"/>
              <a:ext cx="130659" cy="24518"/>
            </a:xfrm>
            <a:custGeom>
              <a:avLst/>
              <a:gdLst/>
              <a:ahLst/>
              <a:cxnLst/>
              <a:rect l="0" t="0" r="0" b="0"/>
              <a:pathLst>
                <a:path w="130659" h="24518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3414"/>
                  </a:lnTo>
                  <a:lnTo>
                    <a:pt x="513" y="24076"/>
                  </a:lnTo>
                  <a:lnTo>
                    <a:pt x="1561" y="24517"/>
                  </a:lnTo>
                  <a:lnTo>
                    <a:pt x="38538" y="13350"/>
                  </a:lnTo>
                  <a:lnTo>
                    <a:pt x="82666" y="6543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18">
              <a:extLst>
                <a:ext uri="{FF2B5EF4-FFF2-40B4-BE49-F238E27FC236}">
                  <a16:creationId xmlns:a16="http://schemas.microsoft.com/office/drawing/2014/main" xmlns="" id="{D8F29866-1B69-4028-B924-097E9FE6FCC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797550" y="9080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5434" y="297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631">
            <a:extLst>
              <a:ext uri="{FF2B5EF4-FFF2-40B4-BE49-F238E27FC236}">
                <a16:creationId xmlns:a16="http://schemas.microsoft.com/office/drawing/2014/main" xmlns="" id="{3DCE48A7-7409-483F-A806-EEFBE31A1ADB}"/>
              </a:ext>
            </a:extLst>
          </p:cNvPr>
          <p:cNvGrpSpPr/>
          <p:nvPr/>
        </p:nvGrpSpPr>
        <p:grpSpPr>
          <a:xfrm>
            <a:off x="6290677" y="602960"/>
            <a:ext cx="675427" cy="429607"/>
            <a:chOff x="6290677" y="602960"/>
            <a:chExt cx="675427" cy="429607"/>
          </a:xfrm>
        </p:grpSpPr>
        <p:sp>
          <p:nvSpPr>
            <p:cNvPr id="32" name="SMARTInkShape-4319">
              <a:extLst>
                <a:ext uri="{FF2B5EF4-FFF2-40B4-BE49-F238E27FC236}">
                  <a16:creationId xmlns:a16="http://schemas.microsoft.com/office/drawing/2014/main" xmlns="" id="{F239AFA1-CD78-4517-9947-47F2251408E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851649" y="602960"/>
              <a:ext cx="114455" cy="114591"/>
            </a:xfrm>
            <a:custGeom>
              <a:avLst/>
              <a:gdLst/>
              <a:ahLst/>
              <a:cxnLst/>
              <a:rect l="0" t="0" r="0" b="0"/>
              <a:pathLst>
                <a:path w="114455" h="114591">
                  <a:moveTo>
                    <a:pt x="1" y="32040"/>
                  </a:moveTo>
                  <a:lnTo>
                    <a:pt x="1" y="32040"/>
                  </a:lnTo>
                  <a:lnTo>
                    <a:pt x="0" y="73482"/>
                  </a:lnTo>
                  <a:lnTo>
                    <a:pt x="0" y="106426"/>
                  </a:lnTo>
                  <a:lnTo>
                    <a:pt x="15902" y="62693"/>
                  </a:lnTo>
                  <a:lnTo>
                    <a:pt x="28545" y="28501"/>
                  </a:lnTo>
                  <a:lnTo>
                    <a:pt x="39498" y="13769"/>
                  </a:lnTo>
                  <a:lnTo>
                    <a:pt x="57565" y="913"/>
                  </a:lnTo>
                  <a:lnTo>
                    <a:pt x="63777" y="0"/>
                  </a:lnTo>
                  <a:lnTo>
                    <a:pt x="76323" y="2748"/>
                  </a:lnTo>
                  <a:lnTo>
                    <a:pt x="95287" y="15600"/>
                  </a:lnTo>
                  <a:lnTo>
                    <a:pt x="110940" y="39555"/>
                  </a:lnTo>
                  <a:lnTo>
                    <a:pt x="114454" y="58899"/>
                  </a:lnTo>
                  <a:lnTo>
                    <a:pt x="109957" y="102657"/>
                  </a:lnTo>
                  <a:lnTo>
                    <a:pt x="107951" y="114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320">
              <a:extLst>
                <a:ext uri="{FF2B5EF4-FFF2-40B4-BE49-F238E27FC236}">
                  <a16:creationId xmlns:a16="http://schemas.microsoft.com/office/drawing/2014/main" xmlns="" id="{09DA7D2A-8FC0-4A49-8C8C-60D5E342098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617059" y="778471"/>
              <a:ext cx="215542" cy="233825"/>
            </a:xfrm>
            <a:custGeom>
              <a:avLst/>
              <a:gdLst/>
              <a:ahLst/>
              <a:cxnLst/>
              <a:rect l="0" t="0" r="0" b="0"/>
              <a:pathLst>
                <a:path w="215542" h="233825">
                  <a:moveTo>
                    <a:pt x="18691" y="91479"/>
                  </a:moveTo>
                  <a:lnTo>
                    <a:pt x="18691" y="91479"/>
                  </a:lnTo>
                  <a:lnTo>
                    <a:pt x="13223" y="86012"/>
                  </a:lnTo>
                  <a:lnTo>
                    <a:pt x="15973" y="88762"/>
                  </a:lnTo>
                  <a:lnTo>
                    <a:pt x="17886" y="104158"/>
                  </a:lnTo>
                  <a:lnTo>
                    <a:pt x="13462" y="144783"/>
                  </a:lnTo>
                  <a:lnTo>
                    <a:pt x="5795" y="191692"/>
                  </a:lnTo>
                  <a:lnTo>
                    <a:pt x="0" y="233824"/>
                  </a:lnTo>
                  <a:lnTo>
                    <a:pt x="417" y="218766"/>
                  </a:lnTo>
                  <a:lnTo>
                    <a:pt x="4731" y="182424"/>
                  </a:lnTo>
                  <a:lnTo>
                    <a:pt x="8489" y="147186"/>
                  </a:lnTo>
                  <a:lnTo>
                    <a:pt x="16273" y="108006"/>
                  </a:lnTo>
                  <a:lnTo>
                    <a:pt x="26082" y="69191"/>
                  </a:lnTo>
                  <a:lnTo>
                    <a:pt x="38833" y="23805"/>
                  </a:lnTo>
                  <a:lnTo>
                    <a:pt x="48774" y="0"/>
                  </a:lnTo>
                  <a:lnTo>
                    <a:pt x="50740" y="860"/>
                  </a:lnTo>
                  <a:lnTo>
                    <a:pt x="60250" y="12888"/>
                  </a:lnTo>
                  <a:lnTo>
                    <a:pt x="80251" y="43204"/>
                  </a:lnTo>
                  <a:lnTo>
                    <a:pt x="90501" y="48857"/>
                  </a:lnTo>
                  <a:lnTo>
                    <a:pt x="96197" y="50364"/>
                  </a:lnTo>
                  <a:lnTo>
                    <a:pt x="110053" y="48276"/>
                  </a:lnTo>
                  <a:lnTo>
                    <a:pt x="117699" y="45744"/>
                  </a:lnTo>
                  <a:lnTo>
                    <a:pt x="131838" y="35404"/>
                  </a:lnTo>
                  <a:lnTo>
                    <a:pt x="161793" y="55"/>
                  </a:lnTo>
                  <a:lnTo>
                    <a:pt x="162776" y="191"/>
                  </a:lnTo>
                  <a:lnTo>
                    <a:pt x="163431" y="1692"/>
                  </a:lnTo>
                  <a:lnTo>
                    <a:pt x="169652" y="44712"/>
                  </a:lnTo>
                  <a:lnTo>
                    <a:pt x="174178" y="92276"/>
                  </a:lnTo>
                  <a:lnTo>
                    <a:pt x="179845" y="129815"/>
                  </a:lnTo>
                  <a:lnTo>
                    <a:pt x="193323" y="177414"/>
                  </a:lnTo>
                  <a:lnTo>
                    <a:pt x="197434" y="194787"/>
                  </a:lnTo>
                  <a:lnTo>
                    <a:pt x="199236" y="198451"/>
                  </a:lnTo>
                  <a:lnTo>
                    <a:pt x="201848" y="200894"/>
                  </a:lnTo>
                  <a:lnTo>
                    <a:pt x="215541" y="205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321">
              <a:extLst>
                <a:ext uri="{FF2B5EF4-FFF2-40B4-BE49-F238E27FC236}">
                  <a16:creationId xmlns:a16="http://schemas.microsoft.com/office/drawing/2014/main" xmlns="" id="{E682E7D6-CBF8-4C04-8114-4BCF6F4DDA6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470650" y="965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322">
              <a:extLst>
                <a:ext uri="{FF2B5EF4-FFF2-40B4-BE49-F238E27FC236}">
                  <a16:creationId xmlns:a16="http://schemas.microsoft.com/office/drawing/2014/main" xmlns="" id="{A48D4DC3-8FF1-4965-B500-7354C51604B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290677" y="850758"/>
              <a:ext cx="103774" cy="181809"/>
            </a:xfrm>
            <a:custGeom>
              <a:avLst/>
              <a:gdLst/>
              <a:ahLst/>
              <a:cxnLst/>
              <a:rect l="0" t="0" r="0" b="0"/>
              <a:pathLst>
                <a:path w="103774" h="181809">
                  <a:moveTo>
                    <a:pt x="21223" y="38242"/>
                  </a:moveTo>
                  <a:lnTo>
                    <a:pt x="21223" y="38242"/>
                  </a:lnTo>
                  <a:lnTo>
                    <a:pt x="17852" y="34871"/>
                  </a:lnTo>
                  <a:lnTo>
                    <a:pt x="16153" y="35289"/>
                  </a:lnTo>
                  <a:lnTo>
                    <a:pt x="12384" y="39517"/>
                  </a:lnTo>
                  <a:lnTo>
                    <a:pt x="14056" y="85368"/>
                  </a:lnTo>
                  <a:lnTo>
                    <a:pt x="18082" y="130650"/>
                  </a:lnTo>
                  <a:lnTo>
                    <a:pt x="15532" y="167085"/>
                  </a:lnTo>
                  <a:lnTo>
                    <a:pt x="12109" y="179231"/>
                  </a:lnTo>
                  <a:lnTo>
                    <a:pt x="10208" y="181624"/>
                  </a:lnTo>
                  <a:lnTo>
                    <a:pt x="8235" y="181808"/>
                  </a:lnTo>
                  <a:lnTo>
                    <a:pt x="6215" y="180519"/>
                  </a:lnTo>
                  <a:lnTo>
                    <a:pt x="0" y="161851"/>
                  </a:lnTo>
                  <a:lnTo>
                    <a:pt x="1443" y="132455"/>
                  </a:lnTo>
                  <a:lnTo>
                    <a:pt x="8199" y="95637"/>
                  </a:lnTo>
                  <a:lnTo>
                    <a:pt x="20608" y="60458"/>
                  </a:lnTo>
                  <a:lnTo>
                    <a:pt x="50160" y="14277"/>
                  </a:lnTo>
                  <a:lnTo>
                    <a:pt x="61365" y="3367"/>
                  </a:lnTo>
                  <a:lnTo>
                    <a:pt x="67035" y="881"/>
                  </a:lnTo>
                  <a:lnTo>
                    <a:pt x="78978" y="0"/>
                  </a:lnTo>
                  <a:lnTo>
                    <a:pt x="85126" y="7103"/>
                  </a:lnTo>
                  <a:lnTo>
                    <a:pt x="97602" y="33810"/>
                  </a:lnTo>
                  <a:lnTo>
                    <a:pt x="103043" y="78400"/>
                  </a:lnTo>
                  <a:lnTo>
                    <a:pt x="103628" y="124047"/>
                  </a:lnTo>
                  <a:lnTo>
                    <a:pt x="103773" y="139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4323">
            <a:extLst>
              <a:ext uri="{FF2B5EF4-FFF2-40B4-BE49-F238E27FC236}">
                <a16:creationId xmlns:a16="http://schemas.microsoft.com/office/drawing/2014/main" xmlns="" id="{EE3DCE4F-938D-4FFC-A822-1A1A398EC42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315856" y="628757"/>
            <a:ext cx="253345" cy="770057"/>
          </a:xfrm>
          <a:custGeom>
            <a:avLst/>
            <a:gdLst/>
            <a:ahLst/>
            <a:cxnLst/>
            <a:rect l="0" t="0" r="0" b="0"/>
            <a:pathLst>
              <a:path w="253345" h="770057">
                <a:moveTo>
                  <a:pt x="196194" y="18943"/>
                </a:moveTo>
                <a:lnTo>
                  <a:pt x="196194" y="18943"/>
                </a:lnTo>
                <a:lnTo>
                  <a:pt x="196194" y="4016"/>
                </a:lnTo>
                <a:lnTo>
                  <a:pt x="194782" y="2642"/>
                </a:lnTo>
                <a:lnTo>
                  <a:pt x="189452" y="1115"/>
                </a:lnTo>
                <a:lnTo>
                  <a:pt x="166340" y="0"/>
                </a:lnTo>
                <a:lnTo>
                  <a:pt x="147053" y="3296"/>
                </a:lnTo>
                <a:lnTo>
                  <a:pt x="103191" y="35366"/>
                </a:lnTo>
                <a:lnTo>
                  <a:pt x="69860" y="70141"/>
                </a:lnTo>
                <a:lnTo>
                  <a:pt x="48322" y="103786"/>
                </a:lnTo>
                <a:lnTo>
                  <a:pt x="26992" y="149314"/>
                </a:lnTo>
                <a:lnTo>
                  <a:pt x="18482" y="174296"/>
                </a:lnTo>
                <a:lnTo>
                  <a:pt x="11397" y="200123"/>
                </a:lnTo>
                <a:lnTo>
                  <a:pt x="5262" y="226513"/>
                </a:lnTo>
                <a:lnTo>
                  <a:pt x="1879" y="254690"/>
                </a:lnTo>
                <a:lnTo>
                  <a:pt x="328" y="284057"/>
                </a:lnTo>
                <a:lnTo>
                  <a:pt x="0" y="314219"/>
                </a:lnTo>
                <a:lnTo>
                  <a:pt x="487" y="345616"/>
                </a:lnTo>
                <a:lnTo>
                  <a:pt x="1517" y="377836"/>
                </a:lnTo>
                <a:lnTo>
                  <a:pt x="2909" y="410605"/>
                </a:lnTo>
                <a:lnTo>
                  <a:pt x="5248" y="443034"/>
                </a:lnTo>
                <a:lnTo>
                  <a:pt x="8219" y="475237"/>
                </a:lnTo>
                <a:lnTo>
                  <a:pt x="11611" y="507289"/>
                </a:lnTo>
                <a:lnTo>
                  <a:pt x="15283" y="536418"/>
                </a:lnTo>
                <a:lnTo>
                  <a:pt x="19142" y="563599"/>
                </a:lnTo>
                <a:lnTo>
                  <a:pt x="23126" y="589480"/>
                </a:lnTo>
                <a:lnTo>
                  <a:pt x="35079" y="635171"/>
                </a:lnTo>
                <a:lnTo>
                  <a:pt x="51209" y="675938"/>
                </a:lnTo>
                <a:lnTo>
                  <a:pt x="72490" y="712872"/>
                </a:lnTo>
                <a:lnTo>
                  <a:pt x="101703" y="738695"/>
                </a:lnTo>
                <a:lnTo>
                  <a:pt x="135853" y="756522"/>
                </a:lnTo>
                <a:lnTo>
                  <a:pt x="172198" y="769148"/>
                </a:lnTo>
                <a:lnTo>
                  <a:pt x="205755" y="770056"/>
                </a:lnTo>
                <a:lnTo>
                  <a:pt x="253344" y="7618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633">
            <a:extLst>
              <a:ext uri="{FF2B5EF4-FFF2-40B4-BE49-F238E27FC236}">
                <a16:creationId xmlns:a16="http://schemas.microsoft.com/office/drawing/2014/main" xmlns="" id="{318FE48C-8C5E-4F4B-8605-A538D2A8BAAC}"/>
              </a:ext>
            </a:extLst>
          </p:cNvPr>
          <p:cNvGrpSpPr/>
          <p:nvPr/>
        </p:nvGrpSpPr>
        <p:grpSpPr>
          <a:xfrm>
            <a:off x="7632700" y="397135"/>
            <a:ext cx="1409701" cy="1128317"/>
            <a:chOff x="7632700" y="397135"/>
            <a:chExt cx="1409701" cy="1128317"/>
          </a:xfrm>
        </p:grpSpPr>
        <p:sp>
          <p:nvSpPr>
            <p:cNvPr id="38" name="SMARTInkShape-4324">
              <a:extLst>
                <a:ext uri="{FF2B5EF4-FFF2-40B4-BE49-F238E27FC236}">
                  <a16:creationId xmlns:a16="http://schemas.microsoft.com/office/drawing/2014/main" xmlns="" id="{6B2C3F91-89F6-4404-B32E-52D77C0EBAA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725370" y="397135"/>
              <a:ext cx="191966" cy="138880"/>
            </a:xfrm>
            <a:custGeom>
              <a:avLst/>
              <a:gdLst/>
              <a:ahLst/>
              <a:cxnLst/>
              <a:rect l="0" t="0" r="0" b="0"/>
              <a:pathLst>
                <a:path w="191966" h="138880">
                  <a:moveTo>
                    <a:pt x="120180" y="21965"/>
                  </a:moveTo>
                  <a:lnTo>
                    <a:pt x="120180" y="21965"/>
                  </a:lnTo>
                  <a:lnTo>
                    <a:pt x="120180" y="25336"/>
                  </a:lnTo>
                  <a:lnTo>
                    <a:pt x="100407" y="54568"/>
                  </a:lnTo>
                  <a:lnTo>
                    <a:pt x="84850" y="97511"/>
                  </a:lnTo>
                  <a:lnTo>
                    <a:pt x="72728" y="114102"/>
                  </a:lnTo>
                  <a:lnTo>
                    <a:pt x="47480" y="133226"/>
                  </a:lnTo>
                  <a:lnTo>
                    <a:pt x="32835" y="138442"/>
                  </a:lnTo>
                  <a:lnTo>
                    <a:pt x="19271" y="138879"/>
                  </a:lnTo>
                  <a:lnTo>
                    <a:pt x="12690" y="138008"/>
                  </a:lnTo>
                  <a:lnTo>
                    <a:pt x="7598" y="133899"/>
                  </a:lnTo>
                  <a:lnTo>
                    <a:pt x="58" y="119926"/>
                  </a:lnTo>
                  <a:lnTo>
                    <a:pt x="0" y="100076"/>
                  </a:lnTo>
                  <a:lnTo>
                    <a:pt x="5383" y="78553"/>
                  </a:lnTo>
                  <a:lnTo>
                    <a:pt x="14831" y="59580"/>
                  </a:lnTo>
                  <a:lnTo>
                    <a:pt x="23136" y="53392"/>
                  </a:lnTo>
                  <a:lnTo>
                    <a:pt x="45535" y="46516"/>
                  </a:lnTo>
                  <a:lnTo>
                    <a:pt x="64426" y="47223"/>
                  </a:lnTo>
                  <a:lnTo>
                    <a:pt x="72427" y="49387"/>
                  </a:lnTo>
                  <a:lnTo>
                    <a:pt x="97173" y="69287"/>
                  </a:lnTo>
                  <a:lnTo>
                    <a:pt x="135511" y="116027"/>
                  </a:lnTo>
                  <a:lnTo>
                    <a:pt x="149339" y="129171"/>
                  </a:lnTo>
                  <a:lnTo>
                    <a:pt x="153025" y="130830"/>
                  </a:lnTo>
                  <a:lnTo>
                    <a:pt x="156188" y="131231"/>
                  </a:lnTo>
                  <a:lnTo>
                    <a:pt x="159002" y="130792"/>
                  </a:lnTo>
                  <a:lnTo>
                    <a:pt x="161583" y="128383"/>
                  </a:lnTo>
                  <a:lnTo>
                    <a:pt x="172678" y="103664"/>
                  </a:lnTo>
                  <a:lnTo>
                    <a:pt x="184878" y="58643"/>
                  </a:lnTo>
                  <a:lnTo>
                    <a:pt x="191965" y="20534"/>
                  </a:lnTo>
                  <a:lnTo>
                    <a:pt x="188302" y="8159"/>
                  </a:lnTo>
                  <a:lnTo>
                    <a:pt x="184644" y="4294"/>
                  </a:lnTo>
                  <a:lnTo>
                    <a:pt x="174936" y="0"/>
                  </a:lnTo>
                  <a:lnTo>
                    <a:pt x="157921" y="3736"/>
                  </a:lnTo>
                  <a:lnTo>
                    <a:pt x="112504" y="23381"/>
                  </a:lnTo>
                  <a:lnTo>
                    <a:pt x="99130" y="33413"/>
                  </a:lnTo>
                  <a:lnTo>
                    <a:pt x="88430" y="47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325">
              <a:extLst>
                <a:ext uri="{FF2B5EF4-FFF2-40B4-BE49-F238E27FC236}">
                  <a16:creationId xmlns:a16="http://schemas.microsoft.com/office/drawing/2014/main" xmlns="" id="{E3B3A630-9464-4970-91ED-4EC002270BD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769350" y="1236303"/>
              <a:ext cx="273051" cy="289149"/>
            </a:xfrm>
            <a:custGeom>
              <a:avLst/>
              <a:gdLst/>
              <a:ahLst/>
              <a:cxnLst/>
              <a:rect l="0" t="0" r="0" b="0"/>
              <a:pathLst>
                <a:path w="273051" h="289149">
                  <a:moveTo>
                    <a:pt x="0" y="128947"/>
                  </a:moveTo>
                  <a:lnTo>
                    <a:pt x="0" y="128947"/>
                  </a:lnTo>
                  <a:lnTo>
                    <a:pt x="0" y="119527"/>
                  </a:lnTo>
                  <a:lnTo>
                    <a:pt x="5026" y="160656"/>
                  </a:lnTo>
                  <a:lnTo>
                    <a:pt x="5959" y="200666"/>
                  </a:lnTo>
                  <a:lnTo>
                    <a:pt x="8115" y="240038"/>
                  </a:lnTo>
                  <a:lnTo>
                    <a:pt x="12432" y="287256"/>
                  </a:lnTo>
                  <a:lnTo>
                    <a:pt x="12581" y="289148"/>
                  </a:lnTo>
                  <a:lnTo>
                    <a:pt x="18160" y="245687"/>
                  </a:lnTo>
                  <a:lnTo>
                    <a:pt x="22417" y="214933"/>
                  </a:lnTo>
                  <a:lnTo>
                    <a:pt x="28308" y="177746"/>
                  </a:lnTo>
                  <a:lnTo>
                    <a:pt x="33278" y="137700"/>
                  </a:lnTo>
                  <a:lnTo>
                    <a:pt x="39719" y="102028"/>
                  </a:lnTo>
                  <a:lnTo>
                    <a:pt x="49398" y="57941"/>
                  </a:lnTo>
                  <a:lnTo>
                    <a:pt x="56697" y="12225"/>
                  </a:lnTo>
                  <a:lnTo>
                    <a:pt x="58258" y="12326"/>
                  </a:lnTo>
                  <a:lnTo>
                    <a:pt x="63757" y="16203"/>
                  </a:lnTo>
                  <a:lnTo>
                    <a:pt x="92458" y="61397"/>
                  </a:lnTo>
                  <a:lnTo>
                    <a:pt x="109003" y="83297"/>
                  </a:lnTo>
                  <a:lnTo>
                    <a:pt x="124882" y="91019"/>
                  </a:lnTo>
                  <a:lnTo>
                    <a:pt x="134054" y="93078"/>
                  </a:lnTo>
                  <a:lnTo>
                    <a:pt x="151773" y="89722"/>
                  </a:lnTo>
                  <a:lnTo>
                    <a:pt x="169053" y="79764"/>
                  </a:lnTo>
                  <a:lnTo>
                    <a:pt x="201263" y="44626"/>
                  </a:lnTo>
                  <a:lnTo>
                    <a:pt x="227315" y="2201"/>
                  </a:lnTo>
                  <a:lnTo>
                    <a:pt x="229860" y="0"/>
                  </a:lnTo>
                  <a:lnTo>
                    <a:pt x="232262" y="1354"/>
                  </a:lnTo>
                  <a:lnTo>
                    <a:pt x="236812" y="10385"/>
                  </a:lnTo>
                  <a:lnTo>
                    <a:pt x="247617" y="57900"/>
                  </a:lnTo>
                  <a:lnTo>
                    <a:pt x="253990" y="100605"/>
                  </a:lnTo>
                  <a:lnTo>
                    <a:pt x="258466" y="143362"/>
                  </a:lnTo>
                  <a:lnTo>
                    <a:pt x="263554" y="176492"/>
                  </a:lnTo>
                  <a:lnTo>
                    <a:pt x="268124" y="193823"/>
                  </a:lnTo>
                  <a:lnTo>
                    <a:pt x="269072" y="216446"/>
                  </a:lnTo>
                  <a:lnTo>
                    <a:pt x="273050" y="230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326">
              <a:extLst>
                <a:ext uri="{FF2B5EF4-FFF2-40B4-BE49-F238E27FC236}">
                  <a16:creationId xmlns:a16="http://schemas.microsoft.com/office/drawing/2014/main" xmlns="" id="{B8D3F4BE-0C25-49B3-808B-EC556D1ED2F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572500" y="624992"/>
              <a:ext cx="119315" cy="727559"/>
            </a:xfrm>
            <a:custGeom>
              <a:avLst/>
              <a:gdLst/>
              <a:ahLst/>
              <a:cxnLst/>
              <a:rect l="0" t="0" r="0" b="0"/>
              <a:pathLst>
                <a:path w="119315" h="7275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5" y="513"/>
                  </a:lnTo>
                  <a:lnTo>
                    <a:pt x="7879" y="5083"/>
                  </a:lnTo>
                  <a:lnTo>
                    <a:pt x="32787" y="52311"/>
                  </a:lnTo>
                  <a:lnTo>
                    <a:pt x="41149" y="92074"/>
                  </a:lnTo>
                  <a:lnTo>
                    <a:pt x="44366" y="115519"/>
                  </a:lnTo>
                  <a:lnTo>
                    <a:pt x="49333" y="141732"/>
                  </a:lnTo>
                  <a:lnTo>
                    <a:pt x="55466" y="169791"/>
                  </a:lnTo>
                  <a:lnTo>
                    <a:pt x="62378" y="199080"/>
                  </a:lnTo>
                  <a:lnTo>
                    <a:pt x="70513" y="229895"/>
                  </a:lnTo>
                  <a:lnTo>
                    <a:pt x="79464" y="261727"/>
                  </a:lnTo>
                  <a:lnTo>
                    <a:pt x="88959" y="294237"/>
                  </a:lnTo>
                  <a:lnTo>
                    <a:pt x="97406" y="327200"/>
                  </a:lnTo>
                  <a:lnTo>
                    <a:pt x="105154" y="360464"/>
                  </a:lnTo>
                  <a:lnTo>
                    <a:pt x="112436" y="393928"/>
                  </a:lnTo>
                  <a:lnTo>
                    <a:pt x="116586" y="426116"/>
                  </a:lnTo>
                  <a:lnTo>
                    <a:pt x="118646" y="457452"/>
                  </a:lnTo>
                  <a:lnTo>
                    <a:pt x="119314" y="488221"/>
                  </a:lnTo>
                  <a:lnTo>
                    <a:pt x="118348" y="515789"/>
                  </a:lnTo>
                  <a:lnTo>
                    <a:pt x="116293" y="541223"/>
                  </a:lnTo>
                  <a:lnTo>
                    <a:pt x="108130" y="587592"/>
                  </a:lnTo>
                  <a:lnTo>
                    <a:pt x="92742" y="629368"/>
                  </a:lnTo>
                  <a:lnTo>
                    <a:pt x="76026" y="663457"/>
                  </a:lnTo>
                  <a:lnTo>
                    <a:pt x="52629" y="698923"/>
                  </a:lnTo>
                  <a:lnTo>
                    <a:pt x="32292" y="716486"/>
                  </a:lnTo>
                  <a:lnTo>
                    <a:pt x="12700" y="727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327">
              <a:extLst>
                <a:ext uri="{FF2B5EF4-FFF2-40B4-BE49-F238E27FC236}">
                  <a16:creationId xmlns:a16="http://schemas.microsoft.com/office/drawing/2014/main" xmlns="" id="{1DB1C10D-5884-422C-8234-B40EF397EF7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267700" y="127000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2358"/>
                  </a:lnTo>
                  <a:lnTo>
                    <a:pt x="0" y="8580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328">
              <a:extLst>
                <a:ext uri="{FF2B5EF4-FFF2-40B4-BE49-F238E27FC236}">
                  <a16:creationId xmlns:a16="http://schemas.microsoft.com/office/drawing/2014/main" xmlns="" id="{B65103FC-C1A7-4A8B-8C40-FCCCC9D3D00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135230" y="1282700"/>
              <a:ext cx="11821" cy="107951"/>
            </a:xfrm>
            <a:custGeom>
              <a:avLst/>
              <a:gdLst/>
              <a:ahLst/>
              <a:cxnLst/>
              <a:rect l="0" t="0" r="0" b="0"/>
              <a:pathLst>
                <a:path w="11821" h="107951">
                  <a:moveTo>
                    <a:pt x="5470" y="0"/>
                  </a:moveTo>
                  <a:lnTo>
                    <a:pt x="5470" y="0"/>
                  </a:lnTo>
                  <a:lnTo>
                    <a:pt x="5470" y="3371"/>
                  </a:lnTo>
                  <a:lnTo>
                    <a:pt x="3588" y="6907"/>
                  </a:lnTo>
                  <a:lnTo>
                    <a:pt x="2099" y="8838"/>
                  </a:lnTo>
                  <a:lnTo>
                    <a:pt x="443" y="14747"/>
                  </a:lnTo>
                  <a:lnTo>
                    <a:pt x="0" y="39911"/>
                  </a:lnTo>
                  <a:lnTo>
                    <a:pt x="5087" y="83546"/>
                  </a:lnTo>
                  <a:lnTo>
                    <a:pt x="6006" y="94282"/>
                  </a:lnTo>
                  <a:lnTo>
                    <a:pt x="1182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329">
              <a:extLst>
                <a:ext uri="{FF2B5EF4-FFF2-40B4-BE49-F238E27FC236}">
                  <a16:creationId xmlns:a16="http://schemas.microsoft.com/office/drawing/2014/main" xmlns="" id="{8980E6B7-DEC8-4337-B7AF-BAA3A6BC0D9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097132" y="1347546"/>
              <a:ext cx="75319" cy="11355"/>
            </a:xfrm>
            <a:custGeom>
              <a:avLst/>
              <a:gdLst/>
              <a:ahLst/>
              <a:cxnLst/>
              <a:rect l="0" t="0" r="0" b="0"/>
              <a:pathLst>
                <a:path w="75319" h="11355">
                  <a:moveTo>
                    <a:pt x="5468" y="11354"/>
                  </a:moveTo>
                  <a:lnTo>
                    <a:pt x="5468" y="11354"/>
                  </a:lnTo>
                  <a:lnTo>
                    <a:pt x="0" y="11354"/>
                  </a:lnTo>
                  <a:lnTo>
                    <a:pt x="2750" y="7983"/>
                  </a:lnTo>
                  <a:lnTo>
                    <a:pt x="9904" y="6328"/>
                  </a:lnTo>
                  <a:lnTo>
                    <a:pt x="57133" y="0"/>
                  </a:lnTo>
                  <a:lnTo>
                    <a:pt x="75318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330">
              <a:extLst>
                <a:ext uri="{FF2B5EF4-FFF2-40B4-BE49-F238E27FC236}">
                  <a16:creationId xmlns:a16="http://schemas.microsoft.com/office/drawing/2014/main" xmlns="" id="{00623067-D8CB-4C52-8711-526067BD11A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950207" y="1302957"/>
              <a:ext cx="63494" cy="89541"/>
            </a:xfrm>
            <a:custGeom>
              <a:avLst/>
              <a:gdLst/>
              <a:ahLst/>
              <a:cxnLst/>
              <a:rect l="0" t="0" r="0" b="0"/>
              <a:pathLst>
                <a:path w="63494" h="89541">
                  <a:moveTo>
                    <a:pt x="6343" y="5143"/>
                  </a:moveTo>
                  <a:lnTo>
                    <a:pt x="6343" y="5143"/>
                  </a:lnTo>
                  <a:lnTo>
                    <a:pt x="1979" y="15282"/>
                  </a:lnTo>
                  <a:lnTo>
                    <a:pt x="70" y="61847"/>
                  </a:lnTo>
                  <a:lnTo>
                    <a:pt x="0" y="88145"/>
                  </a:lnTo>
                  <a:lnTo>
                    <a:pt x="703" y="89405"/>
                  </a:lnTo>
                  <a:lnTo>
                    <a:pt x="1877" y="89540"/>
                  </a:lnTo>
                  <a:lnTo>
                    <a:pt x="3366" y="88924"/>
                  </a:lnTo>
                  <a:lnTo>
                    <a:pt x="5020" y="82596"/>
                  </a:lnTo>
                  <a:lnTo>
                    <a:pt x="13133" y="42238"/>
                  </a:lnTo>
                  <a:lnTo>
                    <a:pt x="21055" y="19427"/>
                  </a:lnTo>
                  <a:lnTo>
                    <a:pt x="27698" y="7964"/>
                  </a:lnTo>
                  <a:lnTo>
                    <a:pt x="33003" y="2869"/>
                  </a:lnTo>
                  <a:lnTo>
                    <a:pt x="37712" y="604"/>
                  </a:lnTo>
                  <a:lnTo>
                    <a:pt x="39956" y="0"/>
                  </a:lnTo>
                  <a:lnTo>
                    <a:pt x="42157" y="1009"/>
                  </a:lnTo>
                  <a:lnTo>
                    <a:pt x="46484" y="5893"/>
                  </a:lnTo>
                  <a:lnTo>
                    <a:pt x="59253" y="40887"/>
                  </a:lnTo>
                  <a:lnTo>
                    <a:pt x="63493" y="8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331">
              <a:extLst>
                <a:ext uri="{FF2B5EF4-FFF2-40B4-BE49-F238E27FC236}">
                  <a16:creationId xmlns:a16="http://schemas.microsoft.com/office/drawing/2014/main" xmlns="" id="{17E50260-C948-437C-AA42-790311E4D16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785100" y="1371600"/>
              <a:ext cx="114301" cy="12439"/>
            </a:xfrm>
            <a:custGeom>
              <a:avLst/>
              <a:gdLst/>
              <a:ahLst/>
              <a:cxnLst/>
              <a:rect l="0" t="0" r="0" b="0"/>
              <a:pathLst>
                <a:path w="114301" h="12439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45434" y="12438"/>
                  </a:lnTo>
                  <a:lnTo>
                    <a:pt x="91896" y="575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332">
              <a:extLst>
                <a:ext uri="{FF2B5EF4-FFF2-40B4-BE49-F238E27FC236}">
                  <a16:creationId xmlns:a16="http://schemas.microsoft.com/office/drawing/2014/main" xmlns="" id="{5954A889-36CD-4BD2-BA14-C35AD69F8C2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632700" y="1184791"/>
              <a:ext cx="666751" cy="31718"/>
            </a:xfrm>
            <a:custGeom>
              <a:avLst/>
              <a:gdLst/>
              <a:ahLst/>
              <a:cxnLst/>
              <a:rect l="0" t="0" r="0" b="0"/>
              <a:pathLst>
                <a:path w="666751" h="31718">
                  <a:moveTo>
                    <a:pt x="0" y="28059"/>
                  </a:moveTo>
                  <a:lnTo>
                    <a:pt x="0" y="28059"/>
                  </a:lnTo>
                  <a:lnTo>
                    <a:pt x="35355" y="31717"/>
                  </a:lnTo>
                  <a:lnTo>
                    <a:pt x="76627" y="30155"/>
                  </a:lnTo>
                  <a:lnTo>
                    <a:pt x="106118" y="28751"/>
                  </a:lnTo>
                  <a:lnTo>
                    <a:pt x="140595" y="27109"/>
                  </a:lnTo>
                  <a:lnTo>
                    <a:pt x="178396" y="25309"/>
                  </a:lnTo>
                  <a:lnTo>
                    <a:pt x="221237" y="22698"/>
                  </a:lnTo>
                  <a:lnTo>
                    <a:pt x="267435" y="19546"/>
                  </a:lnTo>
                  <a:lnTo>
                    <a:pt x="315874" y="16034"/>
                  </a:lnTo>
                  <a:lnTo>
                    <a:pt x="362982" y="12987"/>
                  </a:lnTo>
                  <a:lnTo>
                    <a:pt x="409204" y="10250"/>
                  </a:lnTo>
                  <a:lnTo>
                    <a:pt x="454837" y="7719"/>
                  </a:lnTo>
                  <a:lnTo>
                    <a:pt x="494430" y="5327"/>
                  </a:lnTo>
                  <a:lnTo>
                    <a:pt x="529997" y="3027"/>
                  </a:lnTo>
                  <a:lnTo>
                    <a:pt x="562881" y="787"/>
                  </a:lnTo>
                  <a:lnTo>
                    <a:pt x="589038" y="0"/>
                  </a:lnTo>
                  <a:lnTo>
                    <a:pt x="629389" y="1007"/>
                  </a:lnTo>
                  <a:lnTo>
                    <a:pt x="666750" y="2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333">
              <a:extLst>
                <a:ext uri="{FF2B5EF4-FFF2-40B4-BE49-F238E27FC236}">
                  <a16:creationId xmlns:a16="http://schemas.microsoft.com/office/drawing/2014/main" xmlns="" id="{E97C69D2-7D4F-4AAB-8510-BF75A40D6D9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356600" y="476250"/>
              <a:ext cx="5763" cy="114301"/>
            </a:xfrm>
            <a:custGeom>
              <a:avLst/>
              <a:gdLst/>
              <a:ahLst/>
              <a:cxnLst/>
              <a:rect l="0" t="0" r="0" b="0"/>
              <a:pathLst>
                <a:path w="5763" h="1143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5762" y="54278"/>
                  </a:lnTo>
                  <a:lnTo>
                    <a:pt x="4352" y="8686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34">
              <a:extLst>
                <a:ext uri="{FF2B5EF4-FFF2-40B4-BE49-F238E27FC236}">
                  <a16:creationId xmlns:a16="http://schemas.microsoft.com/office/drawing/2014/main" xmlns="" id="{9F9EAC9D-04AE-40EF-BBAC-3281131293B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229600" y="4826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42063"/>
                  </a:lnTo>
                  <a:lnTo>
                    <a:pt x="6316" y="84675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35">
              <a:extLst>
                <a:ext uri="{FF2B5EF4-FFF2-40B4-BE49-F238E27FC236}">
                  <a16:creationId xmlns:a16="http://schemas.microsoft.com/office/drawing/2014/main" xmlns="" id="{E9EFA46D-6EA3-4B42-9D65-4FA2A170CF4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185150" y="5588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3538" y="29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36">
              <a:extLst>
                <a:ext uri="{FF2B5EF4-FFF2-40B4-BE49-F238E27FC236}">
                  <a16:creationId xmlns:a16="http://schemas.microsoft.com/office/drawing/2014/main" xmlns="" id="{808675E6-C348-4B68-A44A-00601CDA935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023290" y="528954"/>
              <a:ext cx="72961" cy="99697"/>
            </a:xfrm>
            <a:custGeom>
              <a:avLst/>
              <a:gdLst/>
              <a:ahLst/>
              <a:cxnLst/>
              <a:rect l="0" t="0" r="0" b="0"/>
              <a:pathLst>
                <a:path w="72961" h="99697">
                  <a:moveTo>
                    <a:pt x="9460" y="4446"/>
                  </a:moveTo>
                  <a:lnTo>
                    <a:pt x="9460" y="4446"/>
                  </a:lnTo>
                  <a:lnTo>
                    <a:pt x="3992" y="4446"/>
                  </a:lnTo>
                  <a:lnTo>
                    <a:pt x="0" y="14559"/>
                  </a:lnTo>
                  <a:lnTo>
                    <a:pt x="1963" y="28931"/>
                  </a:lnTo>
                  <a:lnTo>
                    <a:pt x="8801" y="71777"/>
                  </a:lnTo>
                  <a:lnTo>
                    <a:pt x="9421" y="91573"/>
                  </a:lnTo>
                  <a:lnTo>
                    <a:pt x="16366" y="45892"/>
                  </a:lnTo>
                  <a:lnTo>
                    <a:pt x="24386" y="16082"/>
                  </a:lnTo>
                  <a:lnTo>
                    <a:pt x="30659" y="4523"/>
                  </a:lnTo>
                  <a:lnTo>
                    <a:pt x="34874" y="952"/>
                  </a:lnTo>
                  <a:lnTo>
                    <a:pt x="36985" y="0"/>
                  </a:lnTo>
                  <a:lnTo>
                    <a:pt x="39805" y="1482"/>
                  </a:lnTo>
                  <a:lnTo>
                    <a:pt x="46700" y="8773"/>
                  </a:lnTo>
                  <a:lnTo>
                    <a:pt x="59868" y="43673"/>
                  </a:lnTo>
                  <a:lnTo>
                    <a:pt x="69586" y="89669"/>
                  </a:lnTo>
                  <a:lnTo>
                    <a:pt x="72960" y="99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37">
              <a:extLst>
                <a:ext uri="{FF2B5EF4-FFF2-40B4-BE49-F238E27FC236}">
                  <a16:creationId xmlns:a16="http://schemas.microsoft.com/office/drawing/2014/main" xmlns="" id="{07DE2255-0FBD-4548-BE98-A342236F4F7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874522" y="603250"/>
              <a:ext cx="120129" cy="3659"/>
            </a:xfrm>
            <a:custGeom>
              <a:avLst/>
              <a:gdLst/>
              <a:ahLst/>
              <a:cxnLst/>
              <a:rect l="0" t="0" r="0" b="0"/>
              <a:pathLst>
                <a:path w="120129" h="3659">
                  <a:moveTo>
                    <a:pt x="12178" y="0"/>
                  </a:moveTo>
                  <a:lnTo>
                    <a:pt x="12178" y="0"/>
                  </a:lnTo>
                  <a:lnTo>
                    <a:pt x="0" y="0"/>
                  </a:lnTo>
                  <a:lnTo>
                    <a:pt x="10425" y="706"/>
                  </a:lnTo>
                  <a:lnTo>
                    <a:pt x="27651" y="3658"/>
                  </a:lnTo>
                  <a:lnTo>
                    <a:pt x="74484" y="621"/>
                  </a:lnTo>
                  <a:lnTo>
                    <a:pt x="120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338">
              <a:extLst>
                <a:ext uri="{FF2B5EF4-FFF2-40B4-BE49-F238E27FC236}">
                  <a16:creationId xmlns:a16="http://schemas.microsoft.com/office/drawing/2014/main" xmlns="" id="{336131E1-2DCD-4209-B713-07CB5F7A98D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845304" y="770269"/>
              <a:ext cx="212847" cy="270440"/>
            </a:xfrm>
            <a:custGeom>
              <a:avLst/>
              <a:gdLst/>
              <a:ahLst/>
              <a:cxnLst/>
              <a:rect l="0" t="0" r="0" b="0"/>
              <a:pathLst>
                <a:path w="212847" h="270440">
                  <a:moveTo>
                    <a:pt x="130296" y="17131"/>
                  </a:moveTo>
                  <a:lnTo>
                    <a:pt x="130296" y="17131"/>
                  </a:lnTo>
                  <a:lnTo>
                    <a:pt x="121457" y="8293"/>
                  </a:lnTo>
                  <a:lnTo>
                    <a:pt x="115549" y="6147"/>
                  </a:lnTo>
                  <a:lnTo>
                    <a:pt x="111999" y="5575"/>
                  </a:lnTo>
                  <a:lnTo>
                    <a:pt x="96887" y="8141"/>
                  </a:lnTo>
                  <a:lnTo>
                    <a:pt x="75633" y="20112"/>
                  </a:lnTo>
                  <a:lnTo>
                    <a:pt x="48090" y="47177"/>
                  </a:lnTo>
                  <a:lnTo>
                    <a:pt x="24330" y="85379"/>
                  </a:lnTo>
                  <a:lnTo>
                    <a:pt x="7255" y="131348"/>
                  </a:lnTo>
                  <a:lnTo>
                    <a:pt x="0" y="173975"/>
                  </a:lnTo>
                  <a:lnTo>
                    <a:pt x="2619" y="221235"/>
                  </a:lnTo>
                  <a:lnTo>
                    <a:pt x="6052" y="243075"/>
                  </a:lnTo>
                  <a:lnTo>
                    <a:pt x="15574" y="258897"/>
                  </a:lnTo>
                  <a:lnTo>
                    <a:pt x="22065" y="265092"/>
                  </a:lnTo>
                  <a:lnTo>
                    <a:pt x="29214" y="268516"/>
                  </a:lnTo>
                  <a:lnTo>
                    <a:pt x="44684" y="270439"/>
                  </a:lnTo>
                  <a:lnTo>
                    <a:pt x="76001" y="264184"/>
                  </a:lnTo>
                  <a:lnTo>
                    <a:pt x="108721" y="243281"/>
                  </a:lnTo>
                  <a:lnTo>
                    <a:pt x="130646" y="218115"/>
                  </a:lnTo>
                  <a:lnTo>
                    <a:pt x="150696" y="177847"/>
                  </a:lnTo>
                  <a:lnTo>
                    <a:pt x="159588" y="151825"/>
                  </a:lnTo>
                  <a:lnTo>
                    <a:pt x="160718" y="123797"/>
                  </a:lnTo>
                  <a:lnTo>
                    <a:pt x="157184" y="82132"/>
                  </a:lnTo>
                  <a:lnTo>
                    <a:pt x="154240" y="57309"/>
                  </a:lnTo>
                  <a:lnTo>
                    <a:pt x="145877" y="36870"/>
                  </a:lnTo>
                  <a:lnTo>
                    <a:pt x="133223" y="22141"/>
                  </a:lnTo>
                  <a:lnTo>
                    <a:pt x="117485" y="11596"/>
                  </a:lnTo>
                  <a:lnTo>
                    <a:pt x="82400" y="960"/>
                  </a:lnTo>
                  <a:lnTo>
                    <a:pt x="75082" y="0"/>
                  </a:lnTo>
                  <a:lnTo>
                    <a:pt x="59425" y="4578"/>
                  </a:lnTo>
                  <a:lnTo>
                    <a:pt x="43764" y="14374"/>
                  </a:lnTo>
                  <a:lnTo>
                    <a:pt x="24459" y="35756"/>
                  </a:lnTo>
                  <a:lnTo>
                    <a:pt x="16700" y="51750"/>
                  </a:lnTo>
                  <a:lnTo>
                    <a:pt x="14663" y="66384"/>
                  </a:lnTo>
                  <a:lnTo>
                    <a:pt x="15107" y="73249"/>
                  </a:lnTo>
                  <a:lnTo>
                    <a:pt x="18931" y="79238"/>
                  </a:lnTo>
                  <a:lnTo>
                    <a:pt x="32587" y="89654"/>
                  </a:lnTo>
                  <a:lnTo>
                    <a:pt x="63481" y="96710"/>
                  </a:lnTo>
                  <a:lnTo>
                    <a:pt x="106187" y="95430"/>
                  </a:lnTo>
                  <a:lnTo>
                    <a:pt x="147846" y="90582"/>
                  </a:lnTo>
                  <a:lnTo>
                    <a:pt x="187002" y="84677"/>
                  </a:lnTo>
                  <a:lnTo>
                    <a:pt x="212846" y="80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634">
            <a:extLst>
              <a:ext uri="{FF2B5EF4-FFF2-40B4-BE49-F238E27FC236}">
                <a16:creationId xmlns:a16="http://schemas.microsoft.com/office/drawing/2014/main" xmlns="" id="{97CB690D-ACB4-4363-8D92-205979EDF1D0}"/>
              </a:ext>
            </a:extLst>
          </p:cNvPr>
          <p:cNvGrpSpPr/>
          <p:nvPr/>
        </p:nvGrpSpPr>
        <p:grpSpPr>
          <a:xfrm>
            <a:off x="2432050" y="2501900"/>
            <a:ext cx="190501" cy="120062"/>
            <a:chOff x="2432050" y="2501900"/>
            <a:chExt cx="190501" cy="120062"/>
          </a:xfrm>
        </p:grpSpPr>
        <p:sp>
          <p:nvSpPr>
            <p:cNvPr id="54" name="SMARTInkShape-4339">
              <a:extLst>
                <a:ext uri="{FF2B5EF4-FFF2-40B4-BE49-F238E27FC236}">
                  <a16:creationId xmlns:a16="http://schemas.microsoft.com/office/drawing/2014/main" xmlns="" id="{4DF53248-490A-4079-82A9-2093C12D3F9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489200" y="2603500"/>
              <a:ext cx="133351" cy="18462"/>
            </a:xfrm>
            <a:custGeom>
              <a:avLst/>
              <a:gdLst/>
              <a:ahLst/>
              <a:cxnLst/>
              <a:rect l="0" t="0" r="0" b="0"/>
              <a:pathLst>
                <a:path w="133351" h="18462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6" y="17064"/>
                  </a:lnTo>
                  <a:lnTo>
                    <a:pt x="1882" y="17726"/>
                  </a:lnTo>
                  <a:lnTo>
                    <a:pt x="7892" y="18461"/>
                  </a:lnTo>
                  <a:lnTo>
                    <a:pt x="46139" y="17052"/>
                  </a:lnTo>
                  <a:lnTo>
                    <a:pt x="89401" y="1022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340">
              <a:extLst>
                <a:ext uri="{FF2B5EF4-FFF2-40B4-BE49-F238E27FC236}">
                  <a16:creationId xmlns:a16="http://schemas.microsoft.com/office/drawing/2014/main" xmlns="" id="{E87BFCE0-E99D-48C8-973E-02159F5F5E4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432050" y="25019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38282" y="23989"/>
                  </a:lnTo>
                  <a:lnTo>
                    <a:pt x="75941" y="15966"/>
                  </a:lnTo>
                  <a:lnTo>
                    <a:pt x="114223" y="880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635">
            <a:extLst>
              <a:ext uri="{FF2B5EF4-FFF2-40B4-BE49-F238E27FC236}">
                <a16:creationId xmlns:a16="http://schemas.microsoft.com/office/drawing/2014/main" xmlns="" id="{510F4F16-9B7C-4DC7-B672-A93BE51BEBBB}"/>
              </a:ext>
            </a:extLst>
          </p:cNvPr>
          <p:cNvGrpSpPr/>
          <p:nvPr/>
        </p:nvGrpSpPr>
        <p:grpSpPr>
          <a:xfrm>
            <a:off x="3022615" y="2116979"/>
            <a:ext cx="717536" cy="495718"/>
            <a:chOff x="3022615" y="2116979"/>
            <a:chExt cx="717536" cy="495718"/>
          </a:xfrm>
        </p:grpSpPr>
        <p:sp>
          <p:nvSpPr>
            <p:cNvPr id="57" name="SMARTInkShape-4341">
              <a:extLst>
                <a:ext uri="{FF2B5EF4-FFF2-40B4-BE49-F238E27FC236}">
                  <a16:creationId xmlns:a16="http://schemas.microsoft.com/office/drawing/2014/main" xmlns="" id="{8120626C-23E7-487A-B74E-15869C1CE42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625873" y="2116979"/>
              <a:ext cx="114278" cy="111872"/>
            </a:xfrm>
            <a:custGeom>
              <a:avLst/>
              <a:gdLst/>
              <a:ahLst/>
              <a:cxnLst/>
              <a:rect l="0" t="0" r="0" b="0"/>
              <a:pathLst>
                <a:path w="114278" h="111872">
                  <a:moveTo>
                    <a:pt x="6327" y="29321"/>
                  </a:moveTo>
                  <a:lnTo>
                    <a:pt x="6327" y="29321"/>
                  </a:lnTo>
                  <a:lnTo>
                    <a:pt x="5621" y="40165"/>
                  </a:lnTo>
                  <a:lnTo>
                    <a:pt x="369" y="83529"/>
                  </a:lnTo>
                  <a:lnTo>
                    <a:pt x="11" y="105968"/>
                  </a:lnTo>
                  <a:lnTo>
                    <a:pt x="0" y="105819"/>
                  </a:lnTo>
                  <a:lnTo>
                    <a:pt x="10809" y="67270"/>
                  </a:lnTo>
                  <a:lnTo>
                    <a:pt x="24547" y="21531"/>
                  </a:lnTo>
                  <a:lnTo>
                    <a:pt x="32299" y="9866"/>
                  </a:lnTo>
                  <a:lnTo>
                    <a:pt x="40448" y="3036"/>
                  </a:lnTo>
                  <a:lnTo>
                    <a:pt x="48773" y="0"/>
                  </a:lnTo>
                  <a:lnTo>
                    <a:pt x="59059" y="2413"/>
                  </a:lnTo>
                  <a:lnTo>
                    <a:pt x="70685" y="8895"/>
                  </a:lnTo>
                  <a:lnTo>
                    <a:pt x="82909" y="18832"/>
                  </a:lnTo>
                  <a:lnTo>
                    <a:pt x="98319" y="43068"/>
                  </a:lnTo>
                  <a:lnTo>
                    <a:pt x="108543" y="86330"/>
                  </a:lnTo>
                  <a:lnTo>
                    <a:pt x="114277" y="111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342">
              <a:extLst>
                <a:ext uri="{FF2B5EF4-FFF2-40B4-BE49-F238E27FC236}">
                  <a16:creationId xmlns:a16="http://schemas.microsoft.com/office/drawing/2014/main" xmlns="" id="{51BF5CB5-3B26-44DC-A6A6-475507059BA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391089" y="2287775"/>
              <a:ext cx="209362" cy="324922"/>
            </a:xfrm>
            <a:custGeom>
              <a:avLst/>
              <a:gdLst/>
              <a:ahLst/>
              <a:cxnLst/>
              <a:rect l="0" t="0" r="0" b="0"/>
              <a:pathLst>
                <a:path w="209362" h="324922">
                  <a:moveTo>
                    <a:pt x="6161" y="131575"/>
                  </a:moveTo>
                  <a:lnTo>
                    <a:pt x="6161" y="131575"/>
                  </a:lnTo>
                  <a:lnTo>
                    <a:pt x="6161" y="126108"/>
                  </a:lnTo>
                  <a:lnTo>
                    <a:pt x="9532" y="132228"/>
                  </a:lnTo>
                  <a:lnTo>
                    <a:pt x="12249" y="172778"/>
                  </a:lnTo>
                  <a:lnTo>
                    <a:pt x="8095" y="215992"/>
                  </a:lnTo>
                  <a:lnTo>
                    <a:pt x="4661" y="261531"/>
                  </a:lnTo>
                  <a:lnTo>
                    <a:pt x="95" y="299574"/>
                  </a:lnTo>
                  <a:lnTo>
                    <a:pt x="0" y="299314"/>
                  </a:lnTo>
                  <a:lnTo>
                    <a:pt x="573" y="290793"/>
                  </a:lnTo>
                  <a:lnTo>
                    <a:pt x="8657" y="248663"/>
                  </a:lnTo>
                  <a:lnTo>
                    <a:pt x="14740" y="209698"/>
                  </a:lnTo>
                  <a:lnTo>
                    <a:pt x="21011" y="166874"/>
                  </a:lnTo>
                  <a:lnTo>
                    <a:pt x="23967" y="119534"/>
                  </a:lnTo>
                  <a:lnTo>
                    <a:pt x="28213" y="79873"/>
                  </a:lnTo>
                  <a:lnTo>
                    <a:pt x="36734" y="32285"/>
                  </a:lnTo>
                  <a:lnTo>
                    <a:pt x="37832" y="29398"/>
                  </a:lnTo>
                  <a:lnTo>
                    <a:pt x="39269" y="27474"/>
                  </a:lnTo>
                  <a:lnTo>
                    <a:pt x="40933" y="26191"/>
                  </a:lnTo>
                  <a:lnTo>
                    <a:pt x="42748" y="26041"/>
                  </a:lnTo>
                  <a:lnTo>
                    <a:pt x="46645" y="27756"/>
                  </a:lnTo>
                  <a:lnTo>
                    <a:pt x="52807" y="39431"/>
                  </a:lnTo>
                  <a:lnTo>
                    <a:pt x="65435" y="83536"/>
                  </a:lnTo>
                  <a:lnTo>
                    <a:pt x="78128" y="130377"/>
                  </a:lnTo>
                  <a:lnTo>
                    <a:pt x="82230" y="154622"/>
                  </a:lnTo>
                  <a:lnTo>
                    <a:pt x="83685" y="157523"/>
                  </a:lnTo>
                  <a:lnTo>
                    <a:pt x="85360" y="159457"/>
                  </a:lnTo>
                  <a:lnTo>
                    <a:pt x="90985" y="161606"/>
                  </a:lnTo>
                  <a:lnTo>
                    <a:pt x="94460" y="162179"/>
                  </a:lnTo>
                  <a:lnTo>
                    <a:pt x="98188" y="160444"/>
                  </a:lnTo>
                  <a:lnTo>
                    <a:pt x="121849" y="133338"/>
                  </a:lnTo>
                  <a:lnTo>
                    <a:pt x="147367" y="91268"/>
                  </a:lnTo>
                  <a:lnTo>
                    <a:pt x="171328" y="46043"/>
                  </a:lnTo>
                  <a:lnTo>
                    <a:pt x="182129" y="10646"/>
                  </a:lnTo>
                  <a:lnTo>
                    <a:pt x="186204" y="4216"/>
                  </a:lnTo>
                  <a:lnTo>
                    <a:pt x="190367" y="888"/>
                  </a:lnTo>
                  <a:lnTo>
                    <a:pt x="192465" y="0"/>
                  </a:lnTo>
                  <a:lnTo>
                    <a:pt x="193863" y="114"/>
                  </a:lnTo>
                  <a:lnTo>
                    <a:pt x="194796" y="895"/>
                  </a:lnTo>
                  <a:lnTo>
                    <a:pt x="199664" y="13961"/>
                  </a:lnTo>
                  <a:lnTo>
                    <a:pt x="206088" y="61501"/>
                  </a:lnTo>
                  <a:lnTo>
                    <a:pt x="204350" y="108090"/>
                  </a:lnTo>
                  <a:lnTo>
                    <a:pt x="202702" y="149703"/>
                  </a:lnTo>
                  <a:lnTo>
                    <a:pt x="198764" y="193313"/>
                  </a:lnTo>
                  <a:lnTo>
                    <a:pt x="197990" y="236808"/>
                  </a:lnTo>
                  <a:lnTo>
                    <a:pt x="201210" y="275409"/>
                  </a:lnTo>
                  <a:lnTo>
                    <a:pt x="202853" y="320542"/>
                  </a:lnTo>
                  <a:lnTo>
                    <a:pt x="202940" y="324921"/>
                  </a:lnTo>
                  <a:lnTo>
                    <a:pt x="203669" y="324678"/>
                  </a:lnTo>
                  <a:lnTo>
                    <a:pt x="209361" y="31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343">
              <a:extLst>
                <a:ext uri="{FF2B5EF4-FFF2-40B4-BE49-F238E27FC236}">
                  <a16:creationId xmlns:a16="http://schemas.microsoft.com/office/drawing/2014/main" xmlns="" id="{1361775B-B582-4EDA-B677-1A98C25C02C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244850" y="2514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3658" y="0"/>
                  </a:lnTo>
                  <a:lnTo>
                    <a:pt x="2096" y="0"/>
                  </a:lnTo>
                  <a:lnTo>
                    <a:pt x="2103" y="705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344">
              <a:extLst>
                <a:ext uri="{FF2B5EF4-FFF2-40B4-BE49-F238E27FC236}">
                  <a16:creationId xmlns:a16="http://schemas.microsoft.com/office/drawing/2014/main" xmlns="" id="{B3E59304-2A18-4222-90E4-1B9CC7C05E1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022615" y="2441071"/>
              <a:ext cx="118559" cy="164247"/>
            </a:xfrm>
            <a:custGeom>
              <a:avLst/>
              <a:gdLst/>
              <a:ahLst/>
              <a:cxnLst/>
              <a:rect l="0" t="0" r="0" b="0"/>
              <a:pathLst>
                <a:path w="118559" h="164247">
                  <a:moveTo>
                    <a:pt x="6335" y="41779"/>
                  </a:moveTo>
                  <a:lnTo>
                    <a:pt x="6335" y="41779"/>
                  </a:lnTo>
                  <a:lnTo>
                    <a:pt x="246" y="35691"/>
                  </a:lnTo>
                  <a:lnTo>
                    <a:pt x="0" y="74418"/>
                  </a:lnTo>
                  <a:lnTo>
                    <a:pt x="3751" y="117527"/>
                  </a:lnTo>
                  <a:lnTo>
                    <a:pt x="12162" y="164246"/>
                  </a:lnTo>
                  <a:lnTo>
                    <a:pt x="11631" y="163641"/>
                  </a:lnTo>
                  <a:lnTo>
                    <a:pt x="430" y="135124"/>
                  </a:lnTo>
                  <a:lnTo>
                    <a:pt x="418" y="112429"/>
                  </a:lnTo>
                  <a:lnTo>
                    <a:pt x="8345" y="71885"/>
                  </a:lnTo>
                  <a:lnTo>
                    <a:pt x="19630" y="34236"/>
                  </a:lnTo>
                  <a:lnTo>
                    <a:pt x="28472" y="16555"/>
                  </a:lnTo>
                  <a:lnTo>
                    <a:pt x="39457" y="6344"/>
                  </a:lnTo>
                  <a:lnTo>
                    <a:pt x="49513" y="1336"/>
                  </a:lnTo>
                  <a:lnTo>
                    <a:pt x="54170" y="0"/>
                  </a:lnTo>
                  <a:lnTo>
                    <a:pt x="64990" y="2279"/>
                  </a:lnTo>
                  <a:lnTo>
                    <a:pt x="70838" y="4862"/>
                  </a:lnTo>
                  <a:lnTo>
                    <a:pt x="92553" y="25353"/>
                  </a:lnTo>
                  <a:lnTo>
                    <a:pt x="110119" y="53767"/>
                  </a:lnTo>
                  <a:lnTo>
                    <a:pt x="118558" y="99337"/>
                  </a:lnTo>
                  <a:lnTo>
                    <a:pt x="118343" y="139278"/>
                  </a:lnTo>
                  <a:lnTo>
                    <a:pt x="114285" y="162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636">
            <a:extLst>
              <a:ext uri="{FF2B5EF4-FFF2-40B4-BE49-F238E27FC236}">
                <a16:creationId xmlns:a16="http://schemas.microsoft.com/office/drawing/2014/main" xmlns="" id="{53DF62E7-31CB-4D40-8553-5096E0D3A51A}"/>
              </a:ext>
            </a:extLst>
          </p:cNvPr>
          <p:cNvGrpSpPr/>
          <p:nvPr/>
        </p:nvGrpSpPr>
        <p:grpSpPr>
          <a:xfrm>
            <a:off x="3959238" y="2178933"/>
            <a:ext cx="456492" cy="494418"/>
            <a:chOff x="3959238" y="2178933"/>
            <a:chExt cx="456492" cy="494418"/>
          </a:xfrm>
        </p:grpSpPr>
        <p:sp>
          <p:nvSpPr>
            <p:cNvPr id="62" name="SMARTInkShape-4345">
              <a:extLst>
                <a:ext uri="{FF2B5EF4-FFF2-40B4-BE49-F238E27FC236}">
                  <a16:creationId xmlns:a16="http://schemas.microsoft.com/office/drawing/2014/main" xmlns="" id="{1233C6ED-C01E-4403-A2C1-1F6E2AC065A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959238" y="2178933"/>
              <a:ext cx="136513" cy="494418"/>
            </a:xfrm>
            <a:custGeom>
              <a:avLst/>
              <a:gdLst/>
              <a:ahLst/>
              <a:cxnLst/>
              <a:rect l="0" t="0" r="0" b="0"/>
              <a:pathLst>
                <a:path w="136513" h="494418">
                  <a:moveTo>
                    <a:pt x="136512" y="5467"/>
                  </a:moveTo>
                  <a:lnTo>
                    <a:pt x="136512" y="5467"/>
                  </a:lnTo>
                  <a:lnTo>
                    <a:pt x="136512" y="2096"/>
                  </a:lnTo>
                  <a:lnTo>
                    <a:pt x="135806" y="1103"/>
                  </a:lnTo>
                  <a:lnTo>
                    <a:pt x="134630" y="441"/>
                  </a:lnTo>
                  <a:lnTo>
                    <a:pt x="133141" y="0"/>
                  </a:lnTo>
                  <a:lnTo>
                    <a:pt x="117561" y="2750"/>
                  </a:lnTo>
                  <a:lnTo>
                    <a:pt x="98441" y="14775"/>
                  </a:lnTo>
                  <a:lnTo>
                    <a:pt x="64290" y="54421"/>
                  </a:lnTo>
                  <a:lnTo>
                    <a:pt x="41735" y="100484"/>
                  </a:lnTo>
                  <a:lnTo>
                    <a:pt x="25715" y="138243"/>
                  </a:lnTo>
                  <a:lnTo>
                    <a:pt x="12950" y="180425"/>
                  </a:lnTo>
                  <a:lnTo>
                    <a:pt x="3984" y="224337"/>
                  </a:lnTo>
                  <a:lnTo>
                    <a:pt x="0" y="267372"/>
                  </a:lnTo>
                  <a:lnTo>
                    <a:pt x="1992" y="310017"/>
                  </a:lnTo>
                  <a:lnTo>
                    <a:pt x="7581" y="351784"/>
                  </a:lnTo>
                  <a:lnTo>
                    <a:pt x="14768" y="391513"/>
                  </a:lnTo>
                  <a:lnTo>
                    <a:pt x="26430" y="426574"/>
                  </a:lnTo>
                  <a:lnTo>
                    <a:pt x="48862" y="468436"/>
                  </a:lnTo>
                  <a:lnTo>
                    <a:pt x="56911" y="479213"/>
                  </a:lnTo>
                  <a:lnTo>
                    <a:pt x="65100" y="485692"/>
                  </a:lnTo>
                  <a:lnTo>
                    <a:pt x="98412" y="494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346">
              <a:extLst>
                <a:ext uri="{FF2B5EF4-FFF2-40B4-BE49-F238E27FC236}">
                  <a16:creationId xmlns:a16="http://schemas.microsoft.com/office/drawing/2014/main" xmlns="" id="{0F6F492D-5EFB-4D45-AA20-B8727C7ABD3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219331" y="2289847"/>
              <a:ext cx="196399" cy="309007"/>
            </a:xfrm>
            <a:custGeom>
              <a:avLst/>
              <a:gdLst/>
              <a:ahLst/>
              <a:cxnLst/>
              <a:rect l="0" t="0" r="0" b="0"/>
              <a:pathLst>
                <a:path w="196399" h="309007">
                  <a:moveTo>
                    <a:pt x="124069" y="27903"/>
                  </a:moveTo>
                  <a:lnTo>
                    <a:pt x="124069" y="27903"/>
                  </a:lnTo>
                  <a:lnTo>
                    <a:pt x="117327" y="24532"/>
                  </a:lnTo>
                  <a:lnTo>
                    <a:pt x="103021" y="22436"/>
                  </a:lnTo>
                  <a:lnTo>
                    <a:pt x="91431" y="25708"/>
                  </a:lnTo>
                  <a:lnTo>
                    <a:pt x="63373" y="42678"/>
                  </a:lnTo>
                  <a:lnTo>
                    <a:pt x="35017" y="82327"/>
                  </a:lnTo>
                  <a:lnTo>
                    <a:pt x="13330" y="122737"/>
                  </a:lnTo>
                  <a:lnTo>
                    <a:pt x="2201" y="165990"/>
                  </a:lnTo>
                  <a:lnTo>
                    <a:pt x="0" y="209380"/>
                  </a:lnTo>
                  <a:lnTo>
                    <a:pt x="7659" y="248656"/>
                  </a:lnTo>
                  <a:lnTo>
                    <a:pt x="22888" y="290126"/>
                  </a:lnTo>
                  <a:lnTo>
                    <a:pt x="26982" y="297968"/>
                  </a:lnTo>
                  <a:lnTo>
                    <a:pt x="32533" y="303197"/>
                  </a:lnTo>
                  <a:lnTo>
                    <a:pt x="46227" y="309006"/>
                  </a:lnTo>
                  <a:lnTo>
                    <a:pt x="61720" y="307824"/>
                  </a:lnTo>
                  <a:lnTo>
                    <a:pt x="98034" y="292197"/>
                  </a:lnTo>
                  <a:lnTo>
                    <a:pt x="143542" y="252813"/>
                  </a:lnTo>
                  <a:lnTo>
                    <a:pt x="174367" y="211038"/>
                  </a:lnTo>
                  <a:lnTo>
                    <a:pt x="187816" y="177030"/>
                  </a:lnTo>
                  <a:lnTo>
                    <a:pt x="194734" y="138867"/>
                  </a:lnTo>
                  <a:lnTo>
                    <a:pt x="196398" y="101209"/>
                  </a:lnTo>
                  <a:lnTo>
                    <a:pt x="187990" y="56914"/>
                  </a:lnTo>
                  <a:lnTo>
                    <a:pt x="175526" y="32565"/>
                  </a:lnTo>
                  <a:lnTo>
                    <a:pt x="152642" y="9137"/>
                  </a:lnTo>
                  <a:lnTo>
                    <a:pt x="134416" y="1924"/>
                  </a:lnTo>
                  <a:lnTo>
                    <a:pt x="124617" y="0"/>
                  </a:lnTo>
                  <a:lnTo>
                    <a:pt x="104322" y="3507"/>
                  </a:lnTo>
                  <a:lnTo>
                    <a:pt x="84954" y="12827"/>
                  </a:lnTo>
                  <a:lnTo>
                    <a:pt x="63561" y="33236"/>
                  </a:lnTo>
                  <a:lnTo>
                    <a:pt x="47869" y="59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4347">
            <a:extLst>
              <a:ext uri="{FF2B5EF4-FFF2-40B4-BE49-F238E27FC236}">
                <a16:creationId xmlns:a16="http://schemas.microsoft.com/office/drawing/2014/main" xmlns="" id="{0045D447-6C60-4814-A530-4240989FE0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99102" y="2482928"/>
            <a:ext cx="229725" cy="12623"/>
          </a:xfrm>
          <a:custGeom>
            <a:avLst/>
            <a:gdLst/>
            <a:ahLst/>
            <a:cxnLst/>
            <a:rect l="0" t="0" r="0" b="0"/>
            <a:pathLst>
              <a:path w="229725" h="12623">
                <a:moveTo>
                  <a:pt x="18948" y="6272"/>
                </a:moveTo>
                <a:lnTo>
                  <a:pt x="18948" y="6272"/>
                </a:lnTo>
                <a:lnTo>
                  <a:pt x="15577" y="6272"/>
                </a:lnTo>
                <a:lnTo>
                  <a:pt x="14584" y="5566"/>
                </a:lnTo>
                <a:lnTo>
                  <a:pt x="13922" y="4391"/>
                </a:lnTo>
                <a:lnTo>
                  <a:pt x="13481" y="2901"/>
                </a:lnTo>
                <a:lnTo>
                  <a:pt x="12481" y="1908"/>
                </a:lnTo>
                <a:lnTo>
                  <a:pt x="9488" y="805"/>
                </a:lnTo>
                <a:lnTo>
                  <a:pt x="1065" y="0"/>
                </a:lnTo>
                <a:lnTo>
                  <a:pt x="676" y="679"/>
                </a:lnTo>
                <a:lnTo>
                  <a:pt x="0" y="5396"/>
                </a:lnTo>
                <a:lnTo>
                  <a:pt x="6670" y="9383"/>
                </a:lnTo>
                <a:lnTo>
                  <a:pt x="50117" y="12195"/>
                </a:lnTo>
                <a:lnTo>
                  <a:pt x="79368" y="11727"/>
                </a:lnTo>
                <a:lnTo>
                  <a:pt x="118238" y="9167"/>
                </a:lnTo>
                <a:lnTo>
                  <a:pt x="153859" y="7558"/>
                </a:lnTo>
                <a:lnTo>
                  <a:pt x="197916" y="6653"/>
                </a:lnTo>
                <a:lnTo>
                  <a:pt x="229724" y="6305"/>
                </a:lnTo>
                <a:lnTo>
                  <a:pt x="225369" y="6278"/>
                </a:lnTo>
                <a:lnTo>
                  <a:pt x="224295" y="6982"/>
                </a:lnTo>
                <a:lnTo>
                  <a:pt x="223579" y="8156"/>
                </a:lnTo>
                <a:lnTo>
                  <a:pt x="223102" y="9645"/>
                </a:lnTo>
                <a:lnTo>
                  <a:pt x="223490" y="10637"/>
                </a:lnTo>
                <a:lnTo>
                  <a:pt x="224454" y="11299"/>
                </a:lnTo>
                <a:lnTo>
                  <a:pt x="228498" y="126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638">
            <a:extLst>
              <a:ext uri="{FF2B5EF4-FFF2-40B4-BE49-F238E27FC236}">
                <a16:creationId xmlns:a16="http://schemas.microsoft.com/office/drawing/2014/main" xmlns="" id="{8A3488DF-747B-4562-B1FE-BA4CFBFD55E4}"/>
              </a:ext>
            </a:extLst>
          </p:cNvPr>
          <p:cNvGrpSpPr/>
          <p:nvPr/>
        </p:nvGrpSpPr>
        <p:grpSpPr>
          <a:xfrm>
            <a:off x="5334000" y="1822450"/>
            <a:ext cx="831705" cy="968899"/>
            <a:chOff x="5334000" y="1822450"/>
            <a:chExt cx="831705" cy="968899"/>
          </a:xfrm>
        </p:grpSpPr>
        <p:sp>
          <p:nvSpPr>
            <p:cNvPr id="66" name="SMARTInkShape-4348">
              <a:extLst>
                <a:ext uri="{FF2B5EF4-FFF2-40B4-BE49-F238E27FC236}">
                  <a16:creationId xmlns:a16="http://schemas.microsoft.com/office/drawing/2014/main" xmlns="" id="{FB36213C-DEDF-4E9C-B22D-B09931BF63F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531712" y="2694491"/>
              <a:ext cx="81689" cy="96858"/>
            </a:xfrm>
            <a:custGeom>
              <a:avLst/>
              <a:gdLst/>
              <a:ahLst/>
              <a:cxnLst/>
              <a:rect l="0" t="0" r="0" b="0"/>
              <a:pathLst>
                <a:path w="81689" h="96858">
                  <a:moveTo>
                    <a:pt x="5488" y="16959"/>
                  </a:moveTo>
                  <a:lnTo>
                    <a:pt x="5488" y="16959"/>
                  </a:lnTo>
                  <a:lnTo>
                    <a:pt x="1124" y="27098"/>
                  </a:lnTo>
                  <a:lnTo>
                    <a:pt x="21" y="34636"/>
                  </a:lnTo>
                  <a:lnTo>
                    <a:pt x="4951" y="79456"/>
                  </a:lnTo>
                  <a:lnTo>
                    <a:pt x="4623" y="92940"/>
                  </a:lnTo>
                  <a:lnTo>
                    <a:pt x="3501" y="95130"/>
                  </a:lnTo>
                  <a:lnTo>
                    <a:pt x="2046" y="96589"/>
                  </a:lnTo>
                  <a:lnTo>
                    <a:pt x="1077" y="96857"/>
                  </a:lnTo>
                  <a:lnTo>
                    <a:pt x="431" y="96330"/>
                  </a:lnTo>
                  <a:lnTo>
                    <a:pt x="0" y="95273"/>
                  </a:lnTo>
                  <a:lnTo>
                    <a:pt x="14" y="77662"/>
                  </a:lnTo>
                  <a:lnTo>
                    <a:pt x="7961" y="47738"/>
                  </a:lnTo>
                  <a:lnTo>
                    <a:pt x="22616" y="12728"/>
                  </a:lnTo>
                  <a:lnTo>
                    <a:pt x="29799" y="4966"/>
                  </a:lnTo>
                  <a:lnTo>
                    <a:pt x="35813" y="1046"/>
                  </a:lnTo>
                  <a:lnTo>
                    <a:pt x="38405" y="0"/>
                  </a:lnTo>
                  <a:lnTo>
                    <a:pt x="40839" y="714"/>
                  </a:lnTo>
                  <a:lnTo>
                    <a:pt x="45423" y="5271"/>
                  </a:lnTo>
                  <a:lnTo>
                    <a:pt x="66266" y="48551"/>
                  </a:lnTo>
                  <a:lnTo>
                    <a:pt x="81688" y="93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349">
              <a:extLst>
                <a:ext uri="{FF2B5EF4-FFF2-40B4-BE49-F238E27FC236}">
                  <a16:creationId xmlns:a16="http://schemas.microsoft.com/office/drawing/2014/main" xmlns="" id="{041B1214-56BC-4722-AE93-37217B57E51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695950" y="273050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10845" y="6938"/>
                  </a:lnTo>
                  <a:lnTo>
                    <a:pt x="57326" y="300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350">
              <a:extLst>
                <a:ext uri="{FF2B5EF4-FFF2-40B4-BE49-F238E27FC236}">
                  <a16:creationId xmlns:a16="http://schemas.microsoft.com/office/drawing/2014/main" xmlns="" id="{F46A5FD1-D7C1-4226-AB22-9EE78E5A3CF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727715" y="2673350"/>
              <a:ext cx="12686" cy="114301"/>
            </a:xfrm>
            <a:custGeom>
              <a:avLst/>
              <a:gdLst/>
              <a:ahLst/>
              <a:cxnLst/>
              <a:rect l="0" t="0" r="0" b="0"/>
              <a:pathLst>
                <a:path w="12686" h="114301">
                  <a:moveTo>
                    <a:pt x="6335" y="0"/>
                  </a:moveTo>
                  <a:lnTo>
                    <a:pt x="6335" y="0"/>
                  </a:lnTo>
                  <a:lnTo>
                    <a:pt x="2964" y="0"/>
                  </a:lnTo>
                  <a:lnTo>
                    <a:pt x="1971" y="706"/>
                  </a:lnTo>
                  <a:lnTo>
                    <a:pt x="1309" y="1881"/>
                  </a:lnTo>
                  <a:lnTo>
                    <a:pt x="377" y="8789"/>
                  </a:lnTo>
                  <a:lnTo>
                    <a:pt x="0" y="49745"/>
                  </a:lnTo>
                  <a:lnTo>
                    <a:pt x="3645" y="92466"/>
                  </a:lnTo>
                  <a:lnTo>
                    <a:pt x="2082" y="103655"/>
                  </a:lnTo>
                  <a:lnTo>
                    <a:pt x="2795" y="107204"/>
                  </a:lnTo>
                  <a:lnTo>
                    <a:pt x="4680" y="109569"/>
                  </a:lnTo>
                  <a:lnTo>
                    <a:pt x="1268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351">
              <a:extLst>
                <a:ext uri="{FF2B5EF4-FFF2-40B4-BE49-F238E27FC236}">
                  <a16:creationId xmlns:a16="http://schemas.microsoft.com/office/drawing/2014/main" xmlns="" id="{914EC9B8-9055-44E7-9C45-9C22489CF20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835650" y="26543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1881" y="45503"/>
                  </a:lnTo>
                  <a:lnTo>
                    <a:pt x="3658" y="61146"/>
                  </a:lnTo>
                  <a:lnTo>
                    <a:pt x="2813" y="86554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352">
              <a:extLst>
                <a:ext uri="{FF2B5EF4-FFF2-40B4-BE49-F238E27FC236}">
                  <a16:creationId xmlns:a16="http://schemas.microsoft.com/office/drawing/2014/main" xmlns="" id="{03C91DA1-E697-4F26-87FE-79E19481A48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994400" y="2127250"/>
              <a:ext cx="171305" cy="647701"/>
            </a:xfrm>
            <a:custGeom>
              <a:avLst/>
              <a:gdLst/>
              <a:ahLst/>
              <a:cxnLst/>
              <a:rect l="0" t="0" r="0" b="0"/>
              <a:pathLst>
                <a:path w="171305" h="647701">
                  <a:moveTo>
                    <a:pt x="95250" y="0"/>
                  </a:moveTo>
                  <a:lnTo>
                    <a:pt x="95250" y="0"/>
                  </a:lnTo>
                  <a:lnTo>
                    <a:pt x="114201" y="39999"/>
                  </a:lnTo>
                  <a:lnTo>
                    <a:pt x="126956" y="73751"/>
                  </a:lnTo>
                  <a:lnTo>
                    <a:pt x="140386" y="116034"/>
                  </a:lnTo>
                  <a:lnTo>
                    <a:pt x="147918" y="140150"/>
                  </a:lnTo>
                  <a:lnTo>
                    <a:pt x="155763" y="165400"/>
                  </a:lnTo>
                  <a:lnTo>
                    <a:pt x="161697" y="192817"/>
                  </a:lnTo>
                  <a:lnTo>
                    <a:pt x="166360" y="221678"/>
                  </a:lnTo>
                  <a:lnTo>
                    <a:pt x="170173" y="251502"/>
                  </a:lnTo>
                  <a:lnTo>
                    <a:pt x="171304" y="281968"/>
                  </a:lnTo>
                  <a:lnTo>
                    <a:pt x="170647" y="312862"/>
                  </a:lnTo>
                  <a:lnTo>
                    <a:pt x="168798" y="344041"/>
                  </a:lnTo>
                  <a:lnTo>
                    <a:pt x="164743" y="374705"/>
                  </a:lnTo>
                  <a:lnTo>
                    <a:pt x="159217" y="405026"/>
                  </a:lnTo>
                  <a:lnTo>
                    <a:pt x="152712" y="435117"/>
                  </a:lnTo>
                  <a:lnTo>
                    <a:pt x="142024" y="463645"/>
                  </a:lnTo>
                  <a:lnTo>
                    <a:pt x="128550" y="491130"/>
                  </a:lnTo>
                  <a:lnTo>
                    <a:pt x="113217" y="517920"/>
                  </a:lnTo>
                  <a:lnTo>
                    <a:pt x="86772" y="560857"/>
                  </a:lnTo>
                  <a:lnTo>
                    <a:pt x="52051" y="607152"/>
                  </a:lnTo>
                  <a:lnTo>
                    <a:pt x="23184" y="633099"/>
                  </a:lnTo>
                  <a:lnTo>
                    <a:pt x="0" y="64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353">
              <a:extLst>
                <a:ext uri="{FF2B5EF4-FFF2-40B4-BE49-F238E27FC236}">
                  <a16:creationId xmlns:a16="http://schemas.microsoft.com/office/drawing/2014/main" xmlns="" id="{40E43D4E-AA4E-48D7-9466-079C1C57809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365772" y="2108743"/>
              <a:ext cx="203179" cy="290283"/>
            </a:xfrm>
            <a:custGeom>
              <a:avLst/>
              <a:gdLst/>
              <a:ahLst/>
              <a:cxnLst/>
              <a:rect l="0" t="0" r="0" b="0"/>
              <a:pathLst>
                <a:path w="203179" h="290283">
                  <a:moveTo>
                    <a:pt x="6328" y="113757"/>
                  </a:moveTo>
                  <a:lnTo>
                    <a:pt x="6328" y="113757"/>
                  </a:lnTo>
                  <a:lnTo>
                    <a:pt x="861" y="113757"/>
                  </a:lnTo>
                  <a:lnTo>
                    <a:pt x="566" y="113051"/>
                  </a:lnTo>
                  <a:lnTo>
                    <a:pt x="0" y="107668"/>
                  </a:lnTo>
                  <a:lnTo>
                    <a:pt x="3355" y="107485"/>
                  </a:lnTo>
                  <a:lnTo>
                    <a:pt x="3641" y="108164"/>
                  </a:lnTo>
                  <a:lnTo>
                    <a:pt x="911" y="114325"/>
                  </a:lnTo>
                  <a:lnTo>
                    <a:pt x="600" y="116252"/>
                  </a:lnTo>
                  <a:lnTo>
                    <a:pt x="5960" y="157620"/>
                  </a:lnTo>
                  <a:lnTo>
                    <a:pt x="5574" y="200724"/>
                  </a:lnTo>
                  <a:lnTo>
                    <a:pt x="1292" y="244217"/>
                  </a:lnTo>
                  <a:lnTo>
                    <a:pt x="0" y="290282"/>
                  </a:lnTo>
                  <a:lnTo>
                    <a:pt x="1390" y="258270"/>
                  </a:lnTo>
                  <a:lnTo>
                    <a:pt x="11911" y="211918"/>
                  </a:lnTo>
                  <a:lnTo>
                    <a:pt x="18800" y="169888"/>
                  </a:lnTo>
                  <a:lnTo>
                    <a:pt x="25311" y="126155"/>
                  </a:lnTo>
                  <a:lnTo>
                    <a:pt x="27945" y="87562"/>
                  </a:lnTo>
                  <a:lnTo>
                    <a:pt x="30080" y="41816"/>
                  </a:lnTo>
                  <a:lnTo>
                    <a:pt x="31664" y="19499"/>
                  </a:lnTo>
                  <a:lnTo>
                    <a:pt x="33580" y="20829"/>
                  </a:lnTo>
                  <a:lnTo>
                    <a:pt x="55492" y="45669"/>
                  </a:lnTo>
                  <a:lnTo>
                    <a:pt x="93124" y="92264"/>
                  </a:lnTo>
                  <a:lnTo>
                    <a:pt x="103465" y="97149"/>
                  </a:lnTo>
                  <a:lnTo>
                    <a:pt x="123979" y="100285"/>
                  </a:lnTo>
                  <a:lnTo>
                    <a:pt x="132936" y="96951"/>
                  </a:lnTo>
                  <a:lnTo>
                    <a:pt x="141620" y="90060"/>
                  </a:lnTo>
                  <a:lnTo>
                    <a:pt x="162939" y="58974"/>
                  </a:lnTo>
                  <a:lnTo>
                    <a:pt x="191888" y="12309"/>
                  </a:lnTo>
                  <a:lnTo>
                    <a:pt x="202696" y="0"/>
                  </a:lnTo>
                  <a:lnTo>
                    <a:pt x="202964" y="1580"/>
                  </a:lnTo>
                  <a:lnTo>
                    <a:pt x="203169" y="43205"/>
                  </a:lnTo>
                  <a:lnTo>
                    <a:pt x="203176" y="79699"/>
                  </a:lnTo>
                  <a:lnTo>
                    <a:pt x="203178" y="123884"/>
                  </a:lnTo>
                  <a:lnTo>
                    <a:pt x="198814" y="166584"/>
                  </a:lnTo>
                  <a:lnTo>
                    <a:pt x="195339" y="207108"/>
                  </a:lnTo>
                  <a:lnTo>
                    <a:pt x="190562" y="240022"/>
                  </a:lnTo>
                  <a:lnTo>
                    <a:pt x="193874" y="237168"/>
                  </a:lnTo>
                  <a:lnTo>
                    <a:pt x="195515" y="233753"/>
                  </a:lnTo>
                  <a:lnTo>
                    <a:pt x="196828" y="22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354">
              <a:extLst>
                <a:ext uri="{FF2B5EF4-FFF2-40B4-BE49-F238E27FC236}">
                  <a16:creationId xmlns:a16="http://schemas.microsoft.com/office/drawing/2014/main" xmlns="" id="{2C24C2E2-FD27-48F0-919F-B176B4984AA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423239" y="1930400"/>
              <a:ext cx="101262" cy="6348"/>
            </a:xfrm>
            <a:custGeom>
              <a:avLst/>
              <a:gdLst/>
              <a:ahLst/>
              <a:cxnLst/>
              <a:rect l="0" t="0" r="0" b="0"/>
              <a:pathLst>
                <a:path w="101262" h="6348">
                  <a:moveTo>
                    <a:pt x="12361" y="0"/>
                  </a:moveTo>
                  <a:lnTo>
                    <a:pt x="12361" y="0"/>
                  </a:lnTo>
                  <a:lnTo>
                    <a:pt x="8990" y="3371"/>
                  </a:lnTo>
                  <a:lnTo>
                    <a:pt x="5453" y="5026"/>
                  </a:lnTo>
                  <a:lnTo>
                    <a:pt x="0" y="6272"/>
                  </a:lnTo>
                  <a:lnTo>
                    <a:pt x="44246" y="6347"/>
                  </a:lnTo>
                  <a:lnTo>
                    <a:pt x="86134" y="4468"/>
                  </a:lnTo>
                  <a:lnTo>
                    <a:pt x="1012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355">
              <a:extLst>
                <a:ext uri="{FF2B5EF4-FFF2-40B4-BE49-F238E27FC236}">
                  <a16:creationId xmlns:a16="http://schemas.microsoft.com/office/drawing/2014/main" xmlns="" id="{837EBC23-B8E2-422F-800A-D0E293219FE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568950" y="1856045"/>
              <a:ext cx="88901" cy="90847"/>
            </a:xfrm>
            <a:custGeom>
              <a:avLst/>
              <a:gdLst/>
              <a:ahLst/>
              <a:cxnLst/>
              <a:rect l="0" t="0" r="0" b="0"/>
              <a:pathLst>
                <a:path w="88901" h="90847">
                  <a:moveTo>
                    <a:pt x="0" y="23555"/>
                  </a:moveTo>
                  <a:lnTo>
                    <a:pt x="0" y="23555"/>
                  </a:lnTo>
                  <a:lnTo>
                    <a:pt x="705" y="43819"/>
                  </a:lnTo>
                  <a:lnTo>
                    <a:pt x="5958" y="79328"/>
                  </a:lnTo>
                  <a:lnTo>
                    <a:pt x="5469" y="87149"/>
                  </a:lnTo>
                  <a:lnTo>
                    <a:pt x="4352" y="89234"/>
                  </a:lnTo>
                  <a:lnTo>
                    <a:pt x="2901" y="90624"/>
                  </a:lnTo>
                  <a:lnTo>
                    <a:pt x="1934" y="90846"/>
                  </a:lnTo>
                  <a:lnTo>
                    <a:pt x="1289" y="90288"/>
                  </a:lnTo>
                  <a:lnTo>
                    <a:pt x="860" y="89210"/>
                  </a:lnTo>
                  <a:lnTo>
                    <a:pt x="255" y="80952"/>
                  </a:lnTo>
                  <a:lnTo>
                    <a:pt x="5825" y="51016"/>
                  </a:lnTo>
                  <a:lnTo>
                    <a:pt x="19782" y="20957"/>
                  </a:lnTo>
                  <a:lnTo>
                    <a:pt x="31967" y="7498"/>
                  </a:lnTo>
                  <a:lnTo>
                    <a:pt x="40313" y="2307"/>
                  </a:lnTo>
                  <a:lnTo>
                    <a:pt x="48726" y="0"/>
                  </a:lnTo>
                  <a:lnTo>
                    <a:pt x="53651" y="1502"/>
                  </a:lnTo>
                  <a:lnTo>
                    <a:pt x="64767" y="8815"/>
                  </a:lnTo>
                  <a:lnTo>
                    <a:pt x="73001" y="21002"/>
                  </a:lnTo>
                  <a:lnTo>
                    <a:pt x="79720" y="41848"/>
                  </a:lnTo>
                  <a:lnTo>
                    <a:pt x="88900" y="87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356">
              <a:extLst>
                <a:ext uri="{FF2B5EF4-FFF2-40B4-BE49-F238E27FC236}">
                  <a16:creationId xmlns:a16="http://schemas.microsoft.com/office/drawing/2014/main" xmlns="" id="{2BF057EA-4E38-463D-A705-BEA1BAD6733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736742" y="1892384"/>
              <a:ext cx="67159" cy="12617"/>
            </a:xfrm>
            <a:custGeom>
              <a:avLst/>
              <a:gdLst/>
              <a:ahLst/>
              <a:cxnLst/>
              <a:rect l="0" t="0" r="0" b="0"/>
              <a:pathLst>
                <a:path w="67159" h="12617">
                  <a:moveTo>
                    <a:pt x="3658" y="12616"/>
                  </a:moveTo>
                  <a:lnTo>
                    <a:pt x="3658" y="12616"/>
                  </a:lnTo>
                  <a:lnTo>
                    <a:pt x="287" y="9245"/>
                  </a:lnTo>
                  <a:lnTo>
                    <a:pt x="0" y="8252"/>
                  </a:lnTo>
                  <a:lnTo>
                    <a:pt x="514" y="7590"/>
                  </a:lnTo>
                  <a:lnTo>
                    <a:pt x="2966" y="6149"/>
                  </a:lnTo>
                  <a:lnTo>
                    <a:pt x="6408" y="3156"/>
                  </a:lnTo>
                  <a:lnTo>
                    <a:pt x="19054" y="876"/>
                  </a:lnTo>
                  <a:lnTo>
                    <a:pt x="51324" y="0"/>
                  </a:lnTo>
                  <a:lnTo>
                    <a:pt x="58474" y="1835"/>
                  </a:lnTo>
                  <a:lnTo>
                    <a:pt x="67158" y="6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357">
              <a:extLst>
                <a:ext uri="{FF2B5EF4-FFF2-40B4-BE49-F238E27FC236}">
                  <a16:creationId xmlns:a16="http://schemas.microsoft.com/office/drawing/2014/main" xmlns="" id="{22F7BC45-720B-4F7E-BD26-3B502001720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766944" y="1822450"/>
              <a:ext cx="11557" cy="114301"/>
            </a:xfrm>
            <a:custGeom>
              <a:avLst/>
              <a:gdLst/>
              <a:ahLst/>
              <a:cxnLst/>
              <a:rect l="0" t="0" r="0" b="0"/>
              <a:pathLst>
                <a:path w="11557" h="114301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4648" y="5026"/>
                  </a:lnTo>
                  <a:lnTo>
                    <a:pt x="2718" y="5467"/>
                  </a:lnTo>
                  <a:lnTo>
                    <a:pt x="1430" y="7173"/>
                  </a:lnTo>
                  <a:lnTo>
                    <a:pt x="0" y="12830"/>
                  </a:lnTo>
                  <a:lnTo>
                    <a:pt x="4684" y="56249"/>
                  </a:lnTo>
                  <a:lnTo>
                    <a:pt x="10201" y="103701"/>
                  </a:lnTo>
                  <a:lnTo>
                    <a:pt x="1155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358">
              <a:extLst>
                <a:ext uri="{FF2B5EF4-FFF2-40B4-BE49-F238E27FC236}">
                  <a16:creationId xmlns:a16="http://schemas.microsoft.com/office/drawing/2014/main" xmlns="" id="{5818993F-B2E6-4183-A05B-1CF9F3F315A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892800" y="18224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5026" y="7526"/>
                  </a:lnTo>
                  <a:lnTo>
                    <a:pt x="6234" y="51461"/>
                  </a:lnTo>
                  <a:lnTo>
                    <a:pt x="6342" y="97896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359">
              <a:extLst>
                <a:ext uri="{FF2B5EF4-FFF2-40B4-BE49-F238E27FC236}">
                  <a16:creationId xmlns:a16="http://schemas.microsoft.com/office/drawing/2014/main" xmlns="" id="{5E8B9E69-1714-4B56-BC8D-DD1C53A90D9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334000" y="2527300"/>
              <a:ext cx="514351" cy="17829"/>
            </a:xfrm>
            <a:custGeom>
              <a:avLst/>
              <a:gdLst/>
              <a:ahLst/>
              <a:cxnLst/>
              <a:rect l="0" t="0" r="0" b="0"/>
              <a:pathLst>
                <a:path w="514351" h="1782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8861" y="10831"/>
                  </a:lnTo>
                  <a:lnTo>
                    <a:pt x="75423" y="16301"/>
                  </a:lnTo>
                  <a:lnTo>
                    <a:pt x="100376" y="17218"/>
                  </a:lnTo>
                  <a:lnTo>
                    <a:pt x="128301" y="17828"/>
                  </a:lnTo>
                  <a:lnTo>
                    <a:pt x="159617" y="17530"/>
                  </a:lnTo>
                  <a:lnTo>
                    <a:pt x="193195" y="16626"/>
                  </a:lnTo>
                  <a:lnTo>
                    <a:pt x="228279" y="15317"/>
                  </a:lnTo>
                  <a:lnTo>
                    <a:pt x="263665" y="14444"/>
                  </a:lnTo>
                  <a:lnTo>
                    <a:pt x="299248" y="13863"/>
                  </a:lnTo>
                  <a:lnTo>
                    <a:pt x="334966" y="13475"/>
                  </a:lnTo>
                  <a:lnTo>
                    <a:pt x="366538" y="13217"/>
                  </a:lnTo>
                  <a:lnTo>
                    <a:pt x="395347" y="13044"/>
                  </a:lnTo>
                  <a:lnTo>
                    <a:pt x="422315" y="12929"/>
                  </a:lnTo>
                  <a:lnTo>
                    <a:pt x="463567" y="12802"/>
                  </a:lnTo>
                  <a:lnTo>
                    <a:pt x="514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360">
              <a:extLst>
                <a:ext uri="{FF2B5EF4-FFF2-40B4-BE49-F238E27FC236}">
                  <a16:creationId xmlns:a16="http://schemas.microsoft.com/office/drawing/2014/main" xmlns="" id="{136E4DBC-74FD-46F2-BFB8-7B138D1BBBB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359400" y="27622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4570" y="12583"/>
                  </a:lnTo>
                  <a:lnTo>
                    <a:pt x="93695" y="590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639">
            <a:extLst>
              <a:ext uri="{FF2B5EF4-FFF2-40B4-BE49-F238E27FC236}">
                <a16:creationId xmlns:a16="http://schemas.microsoft.com/office/drawing/2014/main" xmlns="" id="{CEDEF462-D865-47C5-B2B1-6A42B346DC4C}"/>
              </a:ext>
            </a:extLst>
          </p:cNvPr>
          <p:cNvGrpSpPr/>
          <p:nvPr/>
        </p:nvGrpSpPr>
        <p:grpSpPr>
          <a:xfrm>
            <a:off x="6549829" y="2540000"/>
            <a:ext cx="149422" cy="114301"/>
            <a:chOff x="6549829" y="2540000"/>
            <a:chExt cx="149422" cy="114301"/>
          </a:xfrm>
        </p:grpSpPr>
        <p:sp>
          <p:nvSpPr>
            <p:cNvPr id="80" name="SMARTInkShape-4361">
              <a:extLst>
                <a:ext uri="{FF2B5EF4-FFF2-40B4-BE49-F238E27FC236}">
                  <a16:creationId xmlns:a16="http://schemas.microsoft.com/office/drawing/2014/main" xmlns="" id="{C41DD16C-04C7-45D1-8940-24AF72B4E86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572250" y="25400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0"/>
                  </a:moveTo>
                  <a:lnTo>
                    <a:pt x="0" y="0"/>
                  </a:lnTo>
                  <a:lnTo>
                    <a:pt x="40494" y="0"/>
                  </a:lnTo>
                  <a:lnTo>
                    <a:pt x="59625" y="1411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362">
              <a:extLst>
                <a:ext uri="{FF2B5EF4-FFF2-40B4-BE49-F238E27FC236}">
                  <a16:creationId xmlns:a16="http://schemas.microsoft.com/office/drawing/2014/main" xmlns="" id="{9C526B0B-0D7C-4519-BB21-0B3E85F5569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549829" y="2647950"/>
              <a:ext cx="149422" cy="6351"/>
            </a:xfrm>
            <a:custGeom>
              <a:avLst/>
              <a:gdLst/>
              <a:ahLst/>
              <a:cxnLst/>
              <a:rect l="0" t="0" r="0" b="0"/>
              <a:pathLst>
                <a:path w="14942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5" y="5467"/>
                  </a:lnTo>
                  <a:lnTo>
                    <a:pt x="44910" y="6176"/>
                  </a:lnTo>
                  <a:lnTo>
                    <a:pt x="89605" y="6298"/>
                  </a:lnTo>
                  <a:lnTo>
                    <a:pt x="1494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640">
            <a:extLst>
              <a:ext uri="{FF2B5EF4-FFF2-40B4-BE49-F238E27FC236}">
                <a16:creationId xmlns:a16="http://schemas.microsoft.com/office/drawing/2014/main" xmlns="" id="{978BAC7F-B144-49EE-AD3E-AC3B6861EA21}"/>
              </a:ext>
            </a:extLst>
          </p:cNvPr>
          <p:cNvGrpSpPr/>
          <p:nvPr/>
        </p:nvGrpSpPr>
        <p:grpSpPr>
          <a:xfrm>
            <a:off x="7221244" y="2219426"/>
            <a:ext cx="744991" cy="423182"/>
            <a:chOff x="7221244" y="2219426"/>
            <a:chExt cx="744991" cy="423182"/>
          </a:xfrm>
        </p:grpSpPr>
        <p:sp>
          <p:nvSpPr>
            <p:cNvPr id="83" name="SMARTInkShape-4363">
              <a:extLst>
                <a:ext uri="{FF2B5EF4-FFF2-40B4-BE49-F238E27FC236}">
                  <a16:creationId xmlns:a16="http://schemas.microsoft.com/office/drawing/2014/main" xmlns="" id="{AE9440C2-EF52-4CD0-9B32-C746E0FF4E1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221244" y="2494328"/>
              <a:ext cx="129084" cy="148280"/>
            </a:xfrm>
            <a:custGeom>
              <a:avLst/>
              <a:gdLst/>
              <a:ahLst/>
              <a:cxnLst/>
              <a:rect l="0" t="0" r="0" b="0"/>
              <a:pathLst>
                <a:path w="129084" h="148280">
                  <a:moveTo>
                    <a:pt x="5056" y="7572"/>
                  </a:moveTo>
                  <a:lnTo>
                    <a:pt x="5056" y="7572"/>
                  </a:lnTo>
                  <a:lnTo>
                    <a:pt x="1685" y="14314"/>
                  </a:lnTo>
                  <a:lnTo>
                    <a:pt x="0" y="45148"/>
                  </a:lnTo>
                  <a:lnTo>
                    <a:pt x="3848" y="91273"/>
                  </a:lnTo>
                  <a:lnTo>
                    <a:pt x="4192" y="137154"/>
                  </a:lnTo>
                  <a:lnTo>
                    <a:pt x="1350" y="147724"/>
                  </a:lnTo>
                  <a:lnTo>
                    <a:pt x="1880" y="148279"/>
                  </a:lnTo>
                  <a:lnTo>
                    <a:pt x="2938" y="147943"/>
                  </a:lnTo>
                  <a:lnTo>
                    <a:pt x="8241" y="105236"/>
                  </a:lnTo>
                  <a:lnTo>
                    <a:pt x="17261" y="59005"/>
                  </a:lnTo>
                  <a:lnTo>
                    <a:pt x="40555" y="15817"/>
                  </a:lnTo>
                  <a:lnTo>
                    <a:pt x="53054" y="5827"/>
                  </a:lnTo>
                  <a:lnTo>
                    <a:pt x="60338" y="2175"/>
                  </a:lnTo>
                  <a:lnTo>
                    <a:pt x="75957" y="0"/>
                  </a:lnTo>
                  <a:lnTo>
                    <a:pt x="84073" y="407"/>
                  </a:lnTo>
                  <a:lnTo>
                    <a:pt x="98735" y="8386"/>
                  </a:lnTo>
                  <a:lnTo>
                    <a:pt x="111601" y="22045"/>
                  </a:lnTo>
                  <a:lnTo>
                    <a:pt x="122024" y="39874"/>
                  </a:lnTo>
                  <a:lnTo>
                    <a:pt x="129083" y="69746"/>
                  </a:lnTo>
                  <a:lnTo>
                    <a:pt x="126399" y="110739"/>
                  </a:lnTo>
                  <a:lnTo>
                    <a:pt x="119356" y="147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364">
              <a:extLst>
                <a:ext uri="{FF2B5EF4-FFF2-40B4-BE49-F238E27FC236}">
                  <a16:creationId xmlns:a16="http://schemas.microsoft.com/office/drawing/2014/main" xmlns="" id="{26749E01-D198-4348-9B3D-8C107CE45FB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473950" y="2584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365">
              <a:extLst>
                <a:ext uri="{FF2B5EF4-FFF2-40B4-BE49-F238E27FC236}">
                  <a16:creationId xmlns:a16="http://schemas.microsoft.com/office/drawing/2014/main" xmlns="" id="{CB446DEB-4ECF-4307-9A7A-8874B817411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868530" y="2219426"/>
              <a:ext cx="97705" cy="98325"/>
            </a:xfrm>
            <a:custGeom>
              <a:avLst/>
              <a:gdLst/>
              <a:ahLst/>
              <a:cxnLst/>
              <a:rect l="0" t="0" r="0" b="0"/>
              <a:pathLst>
                <a:path w="97705" h="98325">
                  <a:moveTo>
                    <a:pt x="5470" y="41174"/>
                  </a:moveTo>
                  <a:lnTo>
                    <a:pt x="5470" y="41174"/>
                  </a:lnTo>
                  <a:lnTo>
                    <a:pt x="2099" y="44545"/>
                  </a:lnTo>
                  <a:lnTo>
                    <a:pt x="2" y="56754"/>
                  </a:lnTo>
                  <a:lnTo>
                    <a:pt x="0" y="78432"/>
                  </a:lnTo>
                  <a:lnTo>
                    <a:pt x="4896" y="94351"/>
                  </a:lnTo>
                  <a:lnTo>
                    <a:pt x="5087" y="94264"/>
                  </a:lnTo>
                  <a:lnTo>
                    <a:pt x="5215" y="93501"/>
                  </a:lnTo>
                  <a:lnTo>
                    <a:pt x="14287" y="76528"/>
                  </a:lnTo>
                  <a:lnTo>
                    <a:pt x="26447" y="35229"/>
                  </a:lnTo>
                  <a:lnTo>
                    <a:pt x="37791" y="13307"/>
                  </a:lnTo>
                  <a:lnTo>
                    <a:pt x="41834" y="7779"/>
                  </a:lnTo>
                  <a:lnTo>
                    <a:pt x="51970" y="1637"/>
                  </a:lnTo>
                  <a:lnTo>
                    <a:pt x="57637" y="0"/>
                  </a:lnTo>
                  <a:lnTo>
                    <a:pt x="62825" y="319"/>
                  </a:lnTo>
                  <a:lnTo>
                    <a:pt x="72354" y="4437"/>
                  </a:lnTo>
                  <a:lnTo>
                    <a:pt x="89023" y="21430"/>
                  </a:lnTo>
                  <a:lnTo>
                    <a:pt x="95521" y="36397"/>
                  </a:lnTo>
                  <a:lnTo>
                    <a:pt x="97704" y="51751"/>
                  </a:lnTo>
                  <a:lnTo>
                    <a:pt x="96322" y="65630"/>
                  </a:lnTo>
                  <a:lnTo>
                    <a:pt x="81670" y="98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366">
              <a:extLst>
                <a:ext uri="{FF2B5EF4-FFF2-40B4-BE49-F238E27FC236}">
                  <a16:creationId xmlns:a16="http://schemas.microsoft.com/office/drawing/2014/main" xmlns="" id="{46820230-0619-4396-9B93-8ECFF67359B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610801" y="2390947"/>
              <a:ext cx="212400" cy="221407"/>
            </a:xfrm>
            <a:custGeom>
              <a:avLst/>
              <a:gdLst/>
              <a:ahLst/>
              <a:cxnLst/>
              <a:rect l="0" t="0" r="0" b="0"/>
              <a:pathLst>
                <a:path w="212400" h="221407">
                  <a:moveTo>
                    <a:pt x="21899" y="98253"/>
                  </a:moveTo>
                  <a:lnTo>
                    <a:pt x="21899" y="98253"/>
                  </a:lnTo>
                  <a:lnTo>
                    <a:pt x="16431" y="92786"/>
                  </a:lnTo>
                  <a:lnTo>
                    <a:pt x="16137" y="93197"/>
                  </a:lnTo>
                  <a:lnTo>
                    <a:pt x="15810" y="95536"/>
                  </a:lnTo>
                  <a:lnTo>
                    <a:pt x="21039" y="122433"/>
                  </a:lnTo>
                  <a:lnTo>
                    <a:pt x="16659" y="159657"/>
                  </a:lnTo>
                  <a:lnTo>
                    <a:pt x="9001" y="201399"/>
                  </a:lnTo>
                  <a:lnTo>
                    <a:pt x="4878" y="214651"/>
                  </a:lnTo>
                  <a:lnTo>
                    <a:pt x="0" y="221406"/>
                  </a:lnTo>
                  <a:lnTo>
                    <a:pt x="245" y="221277"/>
                  </a:lnTo>
                  <a:lnTo>
                    <a:pt x="1113" y="220486"/>
                  </a:lnTo>
                  <a:lnTo>
                    <a:pt x="6068" y="179043"/>
                  </a:lnTo>
                  <a:lnTo>
                    <a:pt x="15013" y="135439"/>
                  </a:lnTo>
                  <a:lnTo>
                    <a:pt x="24483" y="103256"/>
                  </a:lnTo>
                  <a:lnTo>
                    <a:pt x="37952" y="59048"/>
                  </a:lnTo>
                  <a:lnTo>
                    <a:pt x="52218" y="13284"/>
                  </a:lnTo>
                  <a:lnTo>
                    <a:pt x="54895" y="20507"/>
                  </a:lnTo>
                  <a:lnTo>
                    <a:pt x="73366" y="66925"/>
                  </a:lnTo>
                  <a:lnTo>
                    <a:pt x="81462" y="81507"/>
                  </a:lnTo>
                  <a:lnTo>
                    <a:pt x="89764" y="90340"/>
                  </a:lnTo>
                  <a:lnTo>
                    <a:pt x="93248" y="92272"/>
                  </a:lnTo>
                  <a:lnTo>
                    <a:pt x="96276" y="92854"/>
                  </a:lnTo>
                  <a:lnTo>
                    <a:pt x="99000" y="92537"/>
                  </a:lnTo>
                  <a:lnTo>
                    <a:pt x="116318" y="81978"/>
                  </a:lnTo>
                  <a:lnTo>
                    <a:pt x="135952" y="55331"/>
                  </a:lnTo>
                  <a:lnTo>
                    <a:pt x="156601" y="7948"/>
                  </a:lnTo>
                  <a:lnTo>
                    <a:pt x="161259" y="1673"/>
                  </a:lnTo>
                  <a:lnTo>
                    <a:pt x="163489" y="0"/>
                  </a:lnTo>
                  <a:lnTo>
                    <a:pt x="166387" y="295"/>
                  </a:lnTo>
                  <a:lnTo>
                    <a:pt x="173370" y="4386"/>
                  </a:lnTo>
                  <a:lnTo>
                    <a:pt x="179296" y="16553"/>
                  </a:lnTo>
                  <a:lnTo>
                    <a:pt x="184716" y="48881"/>
                  </a:lnTo>
                  <a:lnTo>
                    <a:pt x="186323" y="90445"/>
                  </a:lnTo>
                  <a:lnTo>
                    <a:pt x="188680" y="129571"/>
                  </a:lnTo>
                  <a:lnTo>
                    <a:pt x="193847" y="166093"/>
                  </a:lnTo>
                  <a:lnTo>
                    <a:pt x="199634" y="203430"/>
                  </a:lnTo>
                  <a:lnTo>
                    <a:pt x="201066" y="205060"/>
                  </a:lnTo>
                  <a:lnTo>
                    <a:pt x="202727" y="205441"/>
                  </a:lnTo>
                  <a:lnTo>
                    <a:pt x="204541" y="204284"/>
                  </a:lnTo>
                  <a:lnTo>
                    <a:pt x="212399" y="193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4367">
            <a:extLst>
              <a:ext uri="{FF2B5EF4-FFF2-40B4-BE49-F238E27FC236}">
                <a16:creationId xmlns:a16="http://schemas.microsoft.com/office/drawing/2014/main" xmlns="" id="{D9862CDC-3AF6-47B7-A920-69268C147C1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274050" y="2597228"/>
            <a:ext cx="12701" cy="6273"/>
          </a:xfrm>
          <a:custGeom>
            <a:avLst/>
            <a:gdLst/>
            <a:ahLst/>
            <a:cxnLst/>
            <a:rect l="0" t="0" r="0" b="0"/>
            <a:pathLst>
              <a:path w="12701" h="6273">
                <a:moveTo>
                  <a:pt x="0" y="6272"/>
                </a:moveTo>
                <a:lnTo>
                  <a:pt x="0" y="6272"/>
                </a:lnTo>
                <a:lnTo>
                  <a:pt x="0" y="805"/>
                </a:lnTo>
                <a:lnTo>
                  <a:pt x="705" y="511"/>
                </a:lnTo>
                <a:lnTo>
                  <a:pt x="8838" y="0"/>
                </a:lnTo>
                <a:lnTo>
                  <a:pt x="10126" y="679"/>
                </a:lnTo>
                <a:lnTo>
                  <a:pt x="10984" y="1838"/>
                </a:lnTo>
                <a:lnTo>
                  <a:pt x="12700" y="62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642">
            <a:extLst>
              <a:ext uri="{FF2B5EF4-FFF2-40B4-BE49-F238E27FC236}">
                <a16:creationId xmlns:a16="http://schemas.microsoft.com/office/drawing/2014/main" xmlns="" id="{1BFE09A2-9EDA-4298-B4CF-1CB1A6C17941}"/>
              </a:ext>
            </a:extLst>
          </p:cNvPr>
          <p:cNvGrpSpPr/>
          <p:nvPr/>
        </p:nvGrpSpPr>
        <p:grpSpPr>
          <a:xfrm>
            <a:off x="8586083" y="2044700"/>
            <a:ext cx="646449" cy="780935"/>
            <a:chOff x="8586083" y="2044700"/>
            <a:chExt cx="646449" cy="780935"/>
          </a:xfrm>
        </p:grpSpPr>
        <p:sp>
          <p:nvSpPr>
            <p:cNvPr id="89" name="SMARTInkShape-4368">
              <a:extLst>
                <a:ext uri="{FF2B5EF4-FFF2-40B4-BE49-F238E27FC236}">
                  <a16:creationId xmlns:a16="http://schemas.microsoft.com/office/drawing/2014/main" xmlns="" id="{C4C73E1A-C0BC-4231-92DE-AB37E1BB84A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629650" y="2363597"/>
              <a:ext cx="222227" cy="286767"/>
            </a:xfrm>
            <a:custGeom>
              <a:avLst/>
              <a:gdLst/>
              <a:ahLst/>
              <a:cxnLst/>
              <a:rect l="0" t="0" r="0" b="0"/>
              <a:pathLst>
                <a:path w="222227" h="286767">
                  <a:moveTo>
                    <a:pt x="19050" y="119253"/>
                  </a:moveTo>
                  <a:lnTo>
                    <a:pt x="19050" y="119253"/>
                  </a:lnTo>
                  <a:lnTo>
                    <a:pt x="15679" y="119253"/>
                  </a:lnTo>
                  <a:lnTo>
                    <a:pt x="12142" y="117371"/>
                  </a:lnTo>
                  <a:lnTo>
                    <a:pt x="6380" y="112926"/>
                  </a:lnTo>
                  <a:lnTo>
                    <a:pt x="6350" y="128689"/>
                  </a:lnTo>
                  <a:lnTo>
                    <a:pt x="4468" y="132384"/>
                  </a:lnTo>
                  <a:lnTo>
                    <a:pt x="2979" y="134357"/>
                  </a:lnTo>
                  <a:lnTo>
                    <a:pt x="882" y="147247"/>
                  </a:lnTo>
                  <a:lnTo>
                    <a:pt x="77" y="191819"/>
                  </a:lnTo>
                  <a:lnTo>
                    <a:pt x="9" y="238658"/>
                  </a:lnTo>
                  <a:lnTo>
                    <a:pt x="0" y="285856"/>
                  </a:lnTo>
                  <a:lnTo>
                    <a:pt x="0" y="286766"/>
                  </a:lnTo>
                  <a:lnTo>
                    <a:pt x="4363" y="245469"/>
                  </a:lnTo>
                  <a:lnTo>
                    <a:pt x="7839" y="200394"/>
                  </a:lnTo>
                  <a:lnTo>
                    <a:pt x="11259" y="163285"/>
                  </a:lnTo>
                  <a:lnTo>
                    <a:pt x="15787" y="116191"/>
                  </a:lnTo>
                  <a:lnTo>
                    <a:pt x="23646" y="72928"/>
                  </a:lnTo>
                  <a:lnTo>
                    <a:pt x="26762" y="57079"/>
                  </a:lnTo>
                  <a:lnTo>
                    <a:pt x="31798" y="40536"/>
                  </a:lnTo>
                  <a:lnTo>
                    <a:pt x="33193" y="39258"/>
                  </a:lnTo>
                  <a:lnTo>
                    <a:pt x="37130" y="37208"/>
                  </a:lnTo>
                  <a:lnTo>
                    <a:pt x="37454" y="37745"/>
                  </a:lnTo>
                  <a:lnTo>
                    <a:pt x="46913" y="65949"/>
                  </a:lnTo>
                  <a:lnTo>
                    <a:pt x="73915" y="112321"/>
                  </a:lnTo>
                  <a:lnTo>
                    <a:pt x="78242" y="119230"/>
                  </a:lnTo>
                  <a:lnTo>
                    <a:pt x="81089" y="121354"/>
                  </a:lnTo>
                  <a:lnTo>
                    <a:pt x="91132" y="124344"/>
                  </a:lnTo>
                  <a:lnTo>
                    <a:pt x="96477" y="125043"/>
                  </a:lnTo>
                  <a:lnTo>
                    <a:pt x="110195" y="122066"/>
                  </a:lnTo>
                  <a:lnTo>
                    <a:pt x="124294" y="113344"/>
                  </a:lnTo>
                  <a:lnTo>
                    <a:pt x="131206" y="102046"/>
                  </a:lnTo>
                  <a:lnTo>
                    <a:pt x="156879" y="55861"/>
                  </a:lnTo>
                  <a:lnTo>
                    <a:pt x="181917" y="17084"/>
                  </a:lnTo>
                  <a:lnTo>
                    <a:pt x="193481" y="5677"/>
                  </a:lnTo>
                  <a:lnTo>
                    <a:pt x="196184" y="0"/>
                  </a:lnTo>
                  <a:lnTo>
                    <a:pt x="196406" y="240"/>
                  </a:lnTo>
                  <a:lnTo>
                    <a:pt x="203313" y="44697"/>
                  </a:lnTo>
                  <a:lnTo>
                    <a:pt x="211961" y="83765"/>
                  </a:lnTo>
                  <a:lnTo>
                    <a:pt x="215122" y="127373"/>
                  </a:lnTo>
                  <a:lnTo>
                    <a:pt x="215669" y="164227"/>
                  </a:lnTo>
                  <a:lnTo>
                    <a:pt x="216537" y="201253"/>
                  </a:lnTo>
                  <a:lnTo>
                    <a:pt x="220912" y="243845"/>
                  </a:lnTo>
                  <a:lnTo>
                    <a:pt x="222197" y="279988"/>
                  </a:lnTo>
                  <a:lnTo>
                    <a:pt x="222214" y="280032"/>
                  </a:lnTo>
                  <a:lnTo>
                    <a:pt x="222226" y="279356"/>
                  </a:lnTo>
                  <a:lnTo>
                    <a:pt x="221528" y="278905"/>
                  </a:lnTo>
                  <a:lnTo>
                    <a:pt x="215900" y="278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369">
              <a:extLst>
                <a:ext uri="{FF2B5EF4-FFF2-40B4-BE49-F238E27FC236}">
                  <a16:creationId xmlns:a16="http://schemas.microsoft.com/office/drawing/2014/main" xmlns="" id="{86F8C022-395F-4469-9C1F-DBFE47D713B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712200" y="21653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16618" y="1986"/>
                  </a:lnTo>
                  <a:lnTo>
                    <a:pt x="59086" y="261"/>
                  </a:lnTo>
                  <a:lnTo>
                    <a:pt x="105575" y="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370">
              <a:extLst>
                <a:ext uri="{FF2B5EF4-FFF2-40B4-BE49-F238E27FC236}">
                  <a16:creationId xmlns:a16="http://schemas.microsoft.com/office/drawing/2014/main" xmlns="" id="{C13AF733-B395-411B-9237-F0568F6870B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870950" y="2095442"/>
              <a:ext cx="76003" cy="88959"/>
            </a:xfrm>
            <a:custGeom>
              <a:avLst/>
              <a:gdLst/>
              <a:ahLst/>
              <a:cxnLst/>
              <a:rect l="0" t="0" r="0" b="0"/>
              <a:pathLst>
                <a:path w="76003" h="88959">
                  <a:moveTo>
                    <a:pt x="0" y="6408"/>
                  </a:moveTo>
                  <a:lnTo>
                    <a:pt x="0" y="6408"/>
                  </a:lnTo>
                  <a:lnTo>
                    <a:pt x="3370" y="13150"/>
                  </a:lnTo>
                  <a:lnTo>
                    <a:pt x="9643" y="60362"/>
                  </a:lnTo>
                  <a:lnTo>
                    <a:pt x="9459" y="69428"/>
                  </a:lnTo>
                  <a:lnTo>
                    <a:pt x="6964" y="80005"/>
                  </a:lnTo>
                  <a:lnTo>
                    <a:pt x="6759" y="79461"/>
                  </a:lnTo>
                  <a:lnTo>
                    <a:pt x="6531" y="75095"/>
                  </a:lnTo>
                  <a:lnTo>
                    <a:pt x="12161" y="55018"/>
                  </a:lnTo>
                  <a:lnTo>
                    <a:pt x="33290" y="8595"/>
                  </a:lnTo>
                  <a:lnTo>
                    <a:pt x="37009" y="3633"/>
                  </a:lnTo>
                  <a:lnTo>
                    <a:pt x="40901" y="1030"/>
                  </a:lnTo>
                  <a:lnTo>
                    <a:pt x="44906" y="0"/>
                  </a:lnTo>
                  <a:lnTo>
                    <a:pt x="48987" y="20"/>
                  </a:lnTo>
                  <a:lnTo>
                    <a:pt x="52413" y="1443"/>
                  </a:lnTo>
                  <a:lnTo>
                    <a:pt x="58102" y="6788"/>
                  </a:lnTo>
                  <a:lnTo>
                    <a:pt x="68642" y="21102"/>
                  </a:lnTo>
                  <a:lnTo>
                    <a:pt x="72841" y="34576"/>
                  </a:lnTo>
                  <a:lnTo>
                    <a:pt x="76002" y="79027"/>
                  </a:lnTo>
                  <a:lnTo>
                    <a:pt x="75363" y="82337"/>
                  </a:lnTo>
                  <a:lnTo>
                    <a:pt x="74231" y="84544"/>
                  </a:lnTo>
                  <a:lnTo>
                    <a:pt x="69850" y="88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371">
              <a:extLst>
                <a:ext uri="{FF2B5EF4-FFF2-40B4-BE49-F238E27FC236}">
                  <a16:creationId xmlns:a16="http://schemas.microsoft.com/office/drawing/2014/main" xmlns="" id="{F261BABA-6B02-4B8B-8F0C-F753EC68E64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026041" y="2127334"/>
              <a:ext cx="86210" cy="12617"/>
            </a:xfrm>
            <a:custGeom>
              <a:avLst/>
              <a:gdLst/>
              <a:ahLst/>
              <a:cxnLst/>
              <a:rect l="0" t="0" r="0" b="0"/>
              <a:pathLst>
                <a:path w="86210" h="12617">
                  <a:moveTo>
                    <a:pt x="3659" y="12616"/>
                  </a:moveTo>
                  <a:lnTo>
                    <a:pt x="3659" y="12616"/>
                  </a:lnTo>
                  <a:lnTo>
                    <a:pt x="288" y="9245"/>
                  </a:lnTo>
                  <a:lnTo>
                    <a:pt x="0" y="8252"/>
                  </a:lnTo>
                  <a:lnTo>
                    <a:pt x="515" y="7590"/>
                  </a:lnTo>
                  <a:lnTo>
                    <a:pt x="17198" y="1356"/>
                  </a:lnTo>
                  <a:lnTo>
                    <a:pt x="60346" y="0"/>
                  </a:lnTo>
                  <a:lnTo>
                    <a:pt x="69540" y="1835"/>
                  </a:lnTo>
                  <a:lnTo>
                    <a:pt x="78682" y="4953"/>
                  </a:lnTo>
                  <a:lnTo>
                    <a:pt x="86209" y="6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372">
              <a:extLst>
                <a:ext uri="{FF2B5EF4-FFF2-40B4-BE49-F238E27FC236}">
                  <a16:creationId xmlns:a16="http://schemas.microsoft.com/office/drawing/2014/main" xmlns="" id="{357D06C3-97A8-43AF-9722-0FC553B0A3A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062333" y="2070100"/>
              <a:ext cx="17807" cy="107951"/>
            </a:xfrm>
            <a:custGeom>
              <a:avLst/>
              <a:gdLst/>
              <a:ahLst/>
              <a:cxnLst/>
              <a:rect l="0" t="0" r="0" b="0"/>
              <a:pathLst>
                <a:path w="17807" h="1079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6141" y="1881"/>
                  </a:lnTo>
                  <a:lnTo>
                    <a:pt x="8033" y="3371"/>
                  </a:lnTo>
                  <a:lnTo>
                    <a:pt x="14066" y="15580"/>
                  </a:lnTo>
                  <a:lnTo>
                    <a:pt x="17806" y="51053"/>
                  </a:lnTo>
                  <a:lnTo>
                    <a:pt x="17440" y="90195"/>
                  </a:lnTo>
                  <a:lnTo>
                    <a:pt x="1181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373">
              <a:extLst>
                <a:ext uri="{FF2B5EF4-FFF2-40B4-BE49-F238E27FC236}">
                  <a16:creationId xmlns:a16="http://schemas.microsoft.com/office/drawing/2014/main" xmlns="" id="{0CE2B347-0631-4259-8B6C-3F970A9CADD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207500" y="2044700"/>
              <a:ext cx="25032" cy="114301"/>
            </a:xfrm>
            <a:custGeom>
              <a:avLst/>
              <a:gdLst/>
              <a:ahLst/>
              <a:cxnLst/>
              <a:rect l="0" t="0" r="0" b="0"/>
              <a:pathLst>
                <a:path w="25032" h="1143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21199" y="44964"/>
                  </a:lnTo>
                  <a:lnTo>
                    <a:pt x="25031" y="84692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374">
              <a:extLst>
                <a:ext uri="{FF2B5EF4-FFF2-40B4-BE49-F238E27FC236}">
                  <a16:creationId xmlns:a16="http://schemas.microsoft.com/office/drawing/2014/main" xmlns="" id="{052D671D-060F-4985-B3D7-22EA33D98A5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586083" y="2815914"/>
              <a:ext cx="557918" cy="9721"/>
            </a:xfrm>
            <a:custGeom>
              <a:avLst/>
              <a:gdLst/>
              <a:ahLst/>
              <a:cxnLst/>
              <a:rect l="0" t="0" r="0" b="0"/>
              <a:pathLst>
                <a:path w="557918" h="9721">
                  <a:moveTo>
                    <a:pt x="5467" y="3486"/>
                  </a:moveTo>
                  <a:lnTo>
                    <a:pt x="5467" y="3486"/>
                  </a:lnTo>
                  <a:lnTo>
                    <a:pt x="2096" y="3486"/>
                  </a:lnTo>
                  <a:lnTo>
                    <a:pt x="1103" y="4191"/>
                  </a:lnTo>
                  <a:lnTo>
                    <a:pt x="441" y="5367"/>
                  </a:lnTo>
                  <a:lnTo>
                    <a:pt x="0" y="6857"/>
                  </a:lnTo>
                  <a:lnTo>
                    <a:pt x="410" y="7850"/>
                  </a:lnTo>
                  <a:lnTo>
                    <a:pt x="1391" y="8512"/>
                  </a:lnTo>
                  <a:lnTo>
                    <a:pt x="2749" y="8953"/>
                  </a:lnTo>
                  <a:lnTo>
                    <a:pt x="47172" y="9720"/>
                  </a:lnTo>
                  <a:lnTo>
                    <a:pt x="84680" y="9079"/>
                  </a:lnTo>
                  <a:lnTo>
                    <a:pt x="110486" y="7920"/>
                  </a:lnTo>
                  <a:lnTo>
                    <a:pt x="138980" y="6442"/>
                  </a:lnTo>
                  <a:lnTo>
                    <a:pt x="172792" y="5456"/>
                  </a:lnTo>
                  <a:lnTo>
                    <a:pt x="210150" y="4799"/>
                  </a:lnTo>
                  <a:lnTo>
                    <a:pt x="249872" y="4362"/>
                  </a:lnTo>
                  <a:lnTo>
                    <a:pt x="288348" y="3364"/>
                  </a:lnTo>
                  <a:lnTo>
                    <a:pt x="325994" y="1994"/>
                  </a:lnTo>
                  <a:lnTo>
                    <a:pt x="363085" y="375"/>
                  </a:lnTo>
                  <a:lnTo>
                    <a:pt x="395573" y="0"/>
                  </a:lnTo>
                  <a:lnTo>
                    <a:pt x="424993" y="457"/>
                  </a:lnTo>
                  <a:lnTo>
                    <a:pt x="452368" y="1466"/>
                  </a:lnTo>
                  <a:lnTo>
                    <a:pt x="497835" y="2588"/>
                  </a:lnTo>
                  <a:lnTo>
                    <a:pt x="557917" y="3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644">
            <a:extLst>
              <a:ext uri="{FF2B5EF4-FFF2-40B4-BE49-F238E27FC236}">
                <a16:creationId xmlns:a16="http://schemas.microsoft.com/office/drawing/2014/main" xmlns="" id="{201BEC53-65E4-4648-A879-30E050F99049}"/>
              </a:ext>
            </a:extLst>
          </p:cNvPr>
          <p:cNvGrpSpPr/>
          <p:nvPr/>
        </p:nvGrpSpPr>
        <p:grpSpPr>
          <a:xfrm>
            <a:off x="8648700" y="2979295"/>
            <a:ext cx="393701" cy="151256"/>
            <a:chOff x="8648700" y="2979295"/>
            <a:chExt cx="393701" cy="151256"/>
          </a:xfrm>
        </p:grpSpPr>
        <p:sp>
          <p:nvSpPr>
            <p:cNvPr id="97" name="SMARTInkShape-4375">
              <a:extLst>
                <a:ext uri="{FF2B5EF4-FFF2-40B4-BE49-F238E27FC236}">
                  <a16:creationId xmlns:a16="http://schemas.microsoft.com/office/drawing/2014/main" xmlns="" id="{44570424-1AD6-4D2D-82A1-FED30A3A0A1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648700" y="3005037"/>
              <a:ext cx="101601" cy="125514"/>
            </a:xfrm>
            <a:custGeom>
              <a:avLst/>
              <a:gdLst/>
              <a:ahLst/>
              <a:cxnLst/>
              <a:rect l="0" t="0" r="0" b="0"/>
              <a:pathLst>
                <a:path w="101601" h="125514">
                  <a:moveTo>
                    <a:pt x="0" y="17563"/>
                  </a:moveTo>
                  <a:lnTo>
                    <a:pt x="0" y="17563"/>
                  </a:lnTo>
                  <a:lnTo>
                    <a:pt x="0" y="63066"/>
                  </a:lnTo>
                  <a:lnTo>
                    <a:pt x="0" y="109679"/>
                  </a:lnTo>
                  <a:lnTo>
                    <a:pt x="0" y="110724"/>
                  </a:lnTo>
                  <a:lnTo>
                    <a:pt x="1881" y="108121"/>
                  </a:lnTo>
                  <a:lnTo>
                    <a:pt x="3370" y="105452"/>
                  </a:lnTo>
                  <a:lnTo>
                    <a:pt x="10539" y="59204"/>
                  </a:lnTo>
                  <a:lnTo>
                    <a:pt x="13470" y="37662"/>
                  </a:lnTo>
                  <a:lnTo>
                    <a:pt x="19157" y="24379"/>
                  </a:lnTo>
                  <a:lnTo>
                    <a:pt x="26388" y="15183"/>
                  </a:lnTo>
                  <a:lnTo>
                    <a:pt x="42528" y="3531"/>
                  </a:lnTo>
                  <a:lnTo>
                    <a:pt x="55091" y="0"/>
                  </a:lnTo>
                  <a:lnTo>
                    <a:pt x="59305" y="1621"/>
                  </a:lnTo>
                  <a:lnTo>
                    <a:pt x="67750" y="9067"/>
                  </a:lnTo>
                  <a:lnTo>
                    <a:pt x="77067" y="25159"/>
                  </a:lnTo>
                  <a:lnTo>
                    <a:pt x="90907" y="70961"/>
                  </a:lnTo>
                  <a:lnTo>
                    <a:pt x="101305" y="118281"/>
                  </a:lnTo>
                  <a:lnTo>
                    <a:pt x="101600" y="12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376">
              <a:extLst>
                <a:ext uri="{FF2B5EF4-FFF2-40B4-BE49-F238E27FC236}">
                  <a16:creationId xmlns:a16="http://schemas.microsoft.com/office/drawing/2014/main" xmlns="" id="{2391579C-74BF-46F4-8A93-01825F370B5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846432" y="3067050"/>
              <a:ext cx="94369" cy="12701"/>
            </a:xfrm>
            <a:custGeom>
              <a:avLst/>
              <a:gdLst/>
              <a:ahLst/>
              <a:cxnLst/>
              <a:rect l="0" t="0" r="0" b="0"/>
              <a:pathLst>
                <a:path w="9436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10137" y="11994"/>
                  </a:lnTo>
                  <a:lnTo>
                    <a:pt x="56450" y="3240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377">
              <a:extLst>
                <a:ext uri="{FF2B5EF4-FFF2-40B4-BE49-F238E27FC236}">
                  <a16:creationId xmlns:a16="http://schemas.microsoft.com/office/drawing/2014/main" xmlns="" id="{94CAD052-BD36-4E18-AD7D-3886EBEECB3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029700" y="2979295"/>
              <a:ext cx="12701" cy="132206"/>
            </a:xfrm>
            <a:custGeom>
              <a:avLst/>
              <a:gdLst/>
              <a:ahLst/>
              <a:cxnLst/>
              <a:rect l="0" t="0" r="0" b="0"/>
              <a:pathLst>
                <a:path w="12701" h="132206">
                  <a:moveTo>
                    <a:pt x="0" y="11555"/>
                  </a:moveTo>
                  <a:lnTo>
                    <a:pt x="0" y="11555"/>
                  </a:lnTo>
                  <a:lnTo>
                    <a:pt x="0" y="2717"/>
                  </a:lnTo>
                  <a:lnTo>
                    <a:pt x="705" y="1429"/>
                  </a:lnTo>
                  <a:lnTo>
                    <a:pt x="1881" y="571"/>
                  </a:lnTo>
                  <a:lnTo>
                    <a:pt x="3370" y="0"/>
                  </a:lnTo>
                  <a:lnTo>
                    <a:pt x="5069" y="323"/>
                  </a:lnTo>
                  <a:lnTo>
                    <a:pt x="8837" y="2565"/>
                  </a:lnTo>
                  <a:lnTo>
                    <a:pt x="10984" y="11557"/>
                  </a:lnTo>
                  <a:lnTo>
                    <a:pt x="11768" y="53444"/>
                  </a:lnTo>
                  <a:lnTo>
                    <a:pt x="7630" y="92554"/>
                  </a:lnTo>
                  <a:lnTo>
                    <a:pt x="7224" y="124684"/>
                  </a:lnTo>
                  <a:lnTo>
                    <a:pt x="8344" y="127191"/>
                  </a:lnTo>
                  <a:lnTo>
                    <a:pt x="12700" y="132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45">
            <a:extLst>
              <a:ext uri="{FF2B5EF4-FFF2-40B4-BE49-F238E27FC236}">
                <a16:creationId xmlns:a16="http://schemas.microsoft.com/office/drawing/2014/main" xmlns="" id="{A437730D-CD6D-4554-89E7-7B6EC393F05C}"/>
              </a:ext>
            </a:extLst>
          </p:cNvPr>
          <p:cNvGrpSpPr/>
          <p:nvPr/>
        </p:nvGrpSpPr>
        <p:grpSpPr>
          <a:xfrm>
            <a:off x="2609850" y="3746500"/>
            <a:ext cx="260351" cy="151107"/>
            <a:chOff x="2609850" y="3746500"/>
            <a:chExt cx="260351" cy="151107"/>
          </a:xfrm>
        </p:grpSpPr>
        <p:sp>
          <p:nvSpPr>
            <p:cNvPr id="101" name="SMARTInkShape-4378">
              <a:extLst>
                <a:ext uri="{FF2B5EF4-FFF2-40B4-BE49-F238E27FC236}">
                  <a16:creationId xmlns:a16="http://schemas.microsoft.com/office/drawing/2014/main" xmlns="" id="{E345A21B-0CC3-4B45-BCF6-F6369EAF06C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644579" y="3867150"/>
              <a:ext cx="225622" cy="30457"/>
            </a:xfrm>
            <a:custGeom>
              <a:avLst/>
              <a:gdLst/>
              <a:ahLst/>
              <a:cxnLst/>
              <a:rect l="0" t="0" r="0" b="0"/>
              <a:pathLst>
                <a:path w="225622" h="30457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1829" y="29764"/>
                  </a:lnTo>
                  <a:lnTo>
                    <a:pt x="20004" y="30456"/>
                  </a:lnTo>
                  <a:lnTo>
                    <a:pt x="57845" y="25095"/>
                  </a:lnTo>
                  <a:lnTo>
                    <a:pt x="93433" y="16092"/>
                  </a:lnTo>
                  <a:lnTo>
                    <a:pt x="129006" y="8798"/>
                  </a:lnTo>
                  <a:lnTo>
                    <a:pt x="162925" y="3910"/>
                  </a:lnTo>
                  <a:lnTo>
                    <a:pt x="204850" y="1158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379">
              <a:extLst>
                <a:ext uri="{FF2B5EF4-FFF2-40B4-BE49-F238E27FC236}">
                  <a16:creationId xmlns:a16="http://schemas.microsoft.com/office/drawing/2014/main" xmlns="" id="{E35B48BF-0F27-41C0-A593-044FBDEE43B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609850" y="374650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30443" y="5026"/>
                  </a:lnTo>
                  <a:lnTo>
                    <a:pt x="75472" y="6088"/>
                  </a:lnTo>
                  <a:lnTo>
                    <a:pt x="120826" y="6272"/>
                  </a:lnTo>
                  <a:lnTo>
                    <a:pt x="163271" y="6327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646">
            <a:extLst>
              <a:ext uri="{FF2B5EF4-FFF2-40B4-BE49-F238E27FC236}">
                <a16:creationId xmlns:a16="http://schemas.microsoft.com/office/drawing/2014/main" xmlns="" id="{309909B1-4EFE-4611-BA5A-E3221AF21233}"/>
              </a:ext>
            </a:extLst>
          </p:cNvPr>
          <p:cNvGrpSpPr/>
          <p:nvPr/>
        </p:nvGrpSpPr>
        <p:grpSpPr>
          <a:xfrm>
            <a:off x="3314700" y="3614018"/>
            <a:ext cx="431801" cy="633184"/>
            <a:chOff x="3314700" y="3614018"/>
            <a:chExt cx="431801" cy="633184"/>
          </a:xfrm>
        </p:grpSpPr>
        <p:sp>
          <p:nvSpPr>
            <p:cNvPr id="104" name="SMARTInkShape-4380">
              <a:extLst>
                <a:ext uri="{FF2B5EF4-FFF2-40B4-BE49-F238E27FC236}">
                  <a16:creationId xmlns:a16="http://schemas.microsoft.com/office/drawing/2014/main" xmlns="" id="{178B4E90-A7B4-4D8A-A7FF-4EC770DA856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365500" y="3614018"/>
              <a:ext cx="171451" cy="192569"/>
            </a:xfrm>
            <a:custGeom>
              <a:avLst/>
              <a:gdLst/>
              <a:ahLst/>
              <a:cxnLst/>
              <a:rect l="0" t="0" r="0" b="0"/>
              <a:pathLst>
                <a:path w="171451" h="192569">
                  <a:moveTo>
                    <a:pt x="0" y="62632"/>
                  </a:moveTo>
                  <a:lnTo>
                    <a:pt x="0" y="62632"/>
                  </a:lnTo>
                  <a:lnTo>
                    <a:pt x="705" y="69113"/>
                  </a:lnTo>
                  <a:lnTo>
                    <a:pt x="5026" y="93075"/>
                  </a:lnTo>
                  <a:lnTo>
                    <a:pt x="9459" y="134732"/>
                  </a:lnTo>
                  <a:lnTo>
                    <a:pt x="12273" y="178700"/>
                  </a:lnTo>
                  <a:lnTo>
                    <a:pt x="12616" y="192568"/>
                  </a:lnTo>
                  <a:lnTo>
                    <a:pt x="16046" y="181486"/>
                  </a:lnTo>
                  <a:lnTo>
                    <a:pt x="19162" y="140907"/>
                  </a:lnTo>
                  <a:lnTo>
                    <a:pt x="26060" y="96800"/>
                  </a:lnTo>
                  <a:lnTo>
                    <a:pt x="45038" y="53549"/>
                  </a:lnTo>
                  <a:lnTo>
                    <a:pt x="69240" y="19880"/>
                  </a:lnTo>
                  <a:lnTo>
                    <a:pt x="88393" y="5766"/>
                  </a:lnTo>
                  <a:lnTo>
                    <a:pt x="104903" y="435"/>
                  </a:lnTo>
                  <a:lnTo>
                    <a:pt x="112268" y="0"/>
                  </a:lnTo>
                  <a:lnTo>
                    <a:pt x="118590" y="2533"/>
                  </a:lnTo>
                  <a:lnTo>
                    <a:pt x="129377" y="12873"/>
                  </a:lnTo>
                  <a:lnTo>
                    <a:pt x="143383" y="41303"/>
                  </a:lnTo>
                  <a:lnTo>
                    <a:pt x="153099" y="79909"/>
                  </a:lnTo>
                  <a:lnTo>
                    <a:pt x="157076" y="119257"/>
                  </a:lnTo>
                  <a:lnTo>
                    <a:pt x="167147" y="166245"/>
                  </a:lnTo>
                  <a:lnTo>
                    <a:pt x="171450" y="18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381">
              <a:extLst>
                <a:ext uri="{FF2B5EF4-FFF2-40B4-BE49-F238E27FC236}">
                  <a16:creationId xmlns:a16="http://schemas.microsoft.com/office/drawing/2014/main" xmlns="" id="{3ACF5EA6-4856-44E6-AB36-222006050AD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371850" y="3879850"/>
              <a:ext cx="292101" cy="38101"/>
            </a:xfrm>
            <a:custGeom>
              <a:avLst/>
              <a:gdLst/>
              <a:ahLst/>
              <a:cxnLst/>
              <a:rect l="0" t="0" r="0" b="0"/>
              <a:pathLst>
                <a:path w="292101" h="38101">
                  <a:moveTo>
                    <a:pt x="0" y="38100"/>
                  </a:moveTo>
                  <a:lnTo>
                    <a:pt x="0" y="38100"/>
                  </a:lnTo>
                  <a:lnTo>
                    <a:pt x="33931" y="33031"/>
                  </a:lnTo>
                  <a:lnTo>
                    <a:pt x="63764" y="29262"/>
                  </a:lnTo>
                  <a:lnTo>
                    <a:pt x="107597" y="23353"/>
                  </a:lnTo>
                  <a:lnTo>
                    <a:pt x="133114" y="19802"/>
                  </a:lnTo>
                  <a:lnTo>
                    <a:pt x="157887" y="16024"/>
                  </a:lnTo>
                  <a:lnTo>
                    <a:pt x="182164" y="12093"/>
                  </a:lnTo>
                  <a:lnTo>
                    <a:pt x="226306" y="5374"/>
                  </a:lnTo>
                  <a:lnTo>
                    <a:pt x="270724" y="1592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382">
              <a:extLst>
                <a:ext uri="{FF2B5EF4-FFF2-40B4-BE49-F238E27FC236}">
                  <a16:creationId xmlns:a16="http://schemas.microsoft.com/office/drawing/2014/main" xmlns="" id="{DB3166EB-DBBB-4DB6-9630-C4C56B696A4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314700" y="4077184"/>
              <a:ext cx="120651" cy="170018"/>
            </a:xfrm>
            <a:custGeom>
              <a:avLst/>
              <a:gdLst/>
              <a:ahLst/>
              <a:cxnLst/>
              <a:rect l="0" t="0" r="0" b="0"/>
              <a:pathLst>
                <a:path w="120651" h="170018">
                  <a:moveTo>
                    <a:pt x="0" y="63016"/>
                  </a:moveTo>
                  <a:lnTo>
                    <a:pt x="0" y="63016"/>
                  </a:lnTo>
                  <a:lnTo>
                    <a:pt x="0" y="66387"/>
                  </a:lnTo>
                  <a:lnTo>
                    <a:pt x="12865" y="110676"/>
                  </a:lnTo>
                  <a:lnTo>
                    <a:pt x="23533" y="157433"/>
                  </a:lnTo>
                  <a:lnTo>
                    <a:pt x="24847" y="169543"/>
                  </a:lnTo>
                  <a:lnTo>
                    <a:pt x="25031" y="170017"/>
                  </a:lnTo>
                  <a:lnTo>
                    <a:pt x="25367" y="128787"/>
                  </a:lnTo>
                  <a:lnTo>
                    <a:pt x="31874" y="81260"/>
                  </a:lnTo>
                  <a:lnTo>
                    <a:pt x="52079" y="34870"/>
                  </a:lnTo>
                  <a:lnTo>
                    <a:pt x="70229" y="10697"/>
                  </a:lnTo>
                  <a:lnTo>
                    <a:pt x="76452" y="4853"/>
                  </a:lnTo>
                  <a:lnTo>
                    <a:pt x="82718" y="1663"/>
                  </a:lnTo>
                  <a:lnTo>
                    <a:pt x="95324" y="0"/>
                  </a:lnTo>
                  <a:lnTo>
                    <a:pt x="100238" y="1955"/>
                  </a:lnTo>
                  <a:lnTo>
                    <a:pt x="107580" y="9772"/>
                  </a:lnTo>
                  <a:lnTo>
                    <a:pt x="115296" y="56971"/>
                  </a:lnTo>
                  <a:lnTo>
                    <a:pt x="119945" y="101731"/>
                  </a:lnTo>
                  <a:lnTo>
                    <a:pt x="120650" y="11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383">
              <a:extLst>
                <a:ext uri="{FF2B5EF4-FFF2-40B4-BE49-F238E27FC236}">
                  <a16:creationId xmlns:a16="http://schemas.microsoft.com/office/drawing/2014/main" xmlns="" id="{3808D5AE-7EE9-4C5E-9C90-B1F5F6ABCA0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549650" y="41275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21047" y="10212"/>
                  </a:lnTo>
                  <a:lnTo>
                    <a:pt x="66164" y="331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384">
              <a:extLst>
                <a:ext uri="{FF2B5EF4-FFF2-40B4-BE49-F238E27FC236}">
                  <a16:creationId xmlns:a16="http://schemas.microsoft.com/office/drawing/2014/main" xmlns="" id="{8A185998-4ADE-4A5C-A3C7-5DE654A9416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717441" y="4032250"/>
              <a:ext cx="29060" cy="139701"/>
            </a:xfrm>
            <a:custGeom>
              <a:avLst/>
              <a:gdLst/>
              <a:ahLst/>
              <a:cxnLst/>
              <a:rect l="0" t="0" r="0" b="0"/>
              <a:pathLst>
                <a:path w="29060" h="1397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10290" y="47384"/>
                  </a:lnTo>
                  <a:lnTo>
                    <a:pt x="18531" y="87362"/>
                  </a:lnTo>
                  <a:lnTo>
                    <a:pt x="2905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647">
            <a:extLst>
              <a:ext uri="{FF2B5EF4-FFF2-40B4-BE49-F238E27FC236}">
                <a16:creationId xmlns:a16="http://schemas.microsoft.com/office/drawing/2014/main" xmlns="" id="{D95A60A6-E243-4D2C-81CC-A9B7398FA7D5}"/>
              </a:ext>
            </a:extLst>
          </p:cNvPr>
          <p:cNvGrpSpPr/>
          <p:nvPr/>
        </p:nvGrpSpPr>
        <p:grpSpPr>
          <a:xfrm>
            <a:off x="3987800" y="3600635"/>
            <a:ext cx="444501" cy="298266"/>
            <a:chOff x="3987800" y="3600635"/>
            <a:chExt cx="444501" cy="298266"/>
          </a:xfrm>
        </p:grpSpPr>
        <p:sp>
          <p:nvSpPr>
            <p:cNvPr id="110" name="SMARTInkShape-4385">
              <a:extLst>
                <a:ext uri="{FF2B5EF4-FFF2-40B4-BE49-F238E27FC236}">
                  <a16:creationId xmlns:a16="http://schemas.microsoft.com/office/drawing/2014/main" xmlns="" id="{E79D6AB1-570D-4318-8489-4808EE36E0B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987800" y="3892811"/>
              <a:ext cx="12701" cy="6090"/>
            </a:xfrm>
            <a:custGeom>
              <a:avLst/>
              <a:gdLst/>
              <a:ahLst/>
              <a:cxnLst/>
              <a:rect l="0" t="0" r="0" b="0"/>
              <a:pathLst>
                <a:path w="12701" h="60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1411" y="4155"/>
                  </a:lnTo>
                  <a:lnTo>
                    <a:pt x="127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386">
              <a:extLst>
                <a:ext uri="{FF2B5EF4-FFF2-40B4-BE49-F238E27FC236}">
                  <a16:creationId xmlns:a16="http://schemas.microsoft.com/office/drawing/2014/main" xmlns="" id="{C0892D67-AF9F-457D-A45F-25C2837C2B4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197428" y="3600635"/>
              <a:ext cx="234873" cy="291792"/>
            </a:xfrm>
            <a:custGeom>
              <a:avLst/>
              <a:gdLst/>
              <a:ahLst/>
              <a:cxnLst/>
              <a:rect l="0" t="0" r="0" b="0"/>
              <a:pathLst>
                <a:path w="234873" h="291792">
                  <a:moveTo>
                    <a:pt x="6272" y="126815"/>
                  </a:moveTo>
                  <a:lnTo>
                    <a:pt x="6272" y="126815"/>
                  </a:lnTo>
                  <a:lnTo>
                    <a:pt x="6272" y="123444"/>
                  </a:lnTo>
                  <a:lnTo>
                    <a:pt x="5566" y="122451"/>
                  </a:lnTo>
                  <a:lnTo>
                    <a:pt x="4390" y="121789"/>
                  </a:lnTo>
                  <a:lnTo>
                    <a:pt x="2901" y="121348"/>
                  </a:lnTo>
                  <a:lnTo>
                    <a:pt x="1908" y="120348"/>
                  </a:lnTo>
                  <a:lnTo>
                    <a:pt x="183" y="115075"/>
                  </a:lnTo>
                  <a:lnTo>
                    <a:pt x="0" y="117771"/>
                  </a:lnTo>
                  <a:lnTo>
                    <a:pt x="5688" y="159281"/>
                  </a:lnTo>
                  <a:lnTo>
                    <a:pt x="6157" y="202529"/>
                  </a:lnTo>
                  <a:lnTo>
                    <a:pt x="6249" y="245252"/>
                  </a:lnTo>
                  <a:lnTo>
                    <a:pt x="6271" y="291791"/>
                  </a:lnTo>
                  <a:lnTo>
                    <a:pt x="1908" y="273860"/>
                  </a:lnTo>
                  <a:lnTo>
                    <a:pt x="1216" y="239136"/>
                  </a:lnTo>
                  <a:lnTo>
                    <a:pt x="4460" y="196862"/>
                  </a:lnTo>
                  <a:lnTo>
                    <a:pt x="6441" y="150314"/>
                  </a:lnTo>
                  <a:lnTo>
                    <a:pt x="10477" y="109083"/>
                  </a:lnTo>
                  <a:lnTo>
                    <a:pt x="11986" y="71466"/>
                  </a:lnTo>
                  <a:lnTo>
                    <a:pt x="12538" y="34006"/>
                  </a:lnTo>
                  <a:lnTo>
                    <a:pt x="13271" y="31076"/>
                  </a:lnTo>
                  <a:lnTo>
                    <a:pt x="14466" y="29122"/>
                  </a:lnTo>
                  <a:lnTo>
                    <a:pt x="18082" y="25987"/>
                  </a:lnTo>
                  <a:lnTo>
                    <a:pt x="22080" y="25444"/>
                  </a:lnTo>
                  <a:lnTo>
                    <a:pt x="23865" y="26778"/>
                  </a:lnTo>
                  <a:lnTo>
                    <a:pt x="33875" y="42912"/>
                  </a:lnTo>
                  <a:lnTo>
                    <a:pt x="55751" y="88910"/>
                  </a:lnTo>
                  <a:lnTo>
                    <a:pt x="80649" y="133176"/>
                  </a:lnTo>
                  <a:lnTo>
                    <a:pt x="89627" y="154246"/>
                  </a:lnTo>
                  <a:lnTo>
                    <a:pt x="93413" y="156645"/>
                  </a:lnTo>
                  <a:lnTo>
                    <a:pt x="97448" y="157712"/>
                  </a:lnTo>
                  <a:lnTo>
                    <a:pt x="99511" y="157291"/>
                  </a:lnTo>
                  <a:lnTo>
                    <a:pt x="103686" y="154942"/>
                  </a:lnTo>
                  <a:lnTo>
                    <a:pt x="121548" y="136839"/>
                  </a:lnTo>
                  <a:lnTo>
                    <a:pt x="150447" y="95296"/>
                  </a:lnTo>
                  <a:lnTo>
                    <a:pt x="178799" y="50924"/>
                  </a:lnTo>
                  <a:lnTo>
                    <a:pt x="210025" y="6947"/>
                  </a:lnTo>
                  <a:lnTo>
                    <a:pt x="215127" y="2985"/>
                  </a:lnTo>
                  <a:lnTo>
                    <a:pt x="220780" y="441"/>
                  </a:lnTo>
                  <a:lnTo>
                    <a:pt x="225130" y="0"/>
                  </a:lnTo>
                  <a:lnTo>
                    <a:pt x="226261" y="1350"/>
                  </a:lnTo>
                  <a:lnTo>
                    <a:pt x="233415" y="34342"/>
                  </a:lnTo>
                  <a:lnTo>
                    <a:pt x="234584" y="76093"/>
                  </a:lnTo>
                  <a:lnTo>
                    <a:pt x="234786" y="117509"/>
                  </a:lnTo>
                  <a:lnTo>
                    <a:pt x="231476" y="154318"/>
                  </a:lnTo>
                  <a:lnTo>
                    <a:pt x="229397" y="190938"/>
                  </a:lnTo>
                  <a:lnTo>
                    <a:pt x="228637" y="238200"/>
                  </a:lnTo>
                  <a:lnTo>
                    <a:pt x="228529" y="264347"/>
                  </a:lnTo>
                  <a:lnTo>
                    <a:pt x="229232" y="264364"/>
                  </a:lnTo>
                  <a:lnTo>
                    <a:pt x="234872" y="260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648">
            <a:extLst>
              <a:ext uri="{FF2B5EF4-FFF2-40B4-BE49-F238E27FC236}">
                <a16:creationId xmlns:a16="http://schemas.microsoft.com/office/drawing/2014/main" xmlns="" id="{6A423CC1-224E-471F-A777-5CF742CE974A}"/>
              </a:ext>
            </a:extLst>
          </p:cNvPr>
          <p:cNvGrpSpPr/>
          <p:nvPr/>
        </p:nvGrpSpPr>
        <p:grpSpPr>
          <a:xfrm>
            <a:off x="5372516" y="3751716"/>
            <a:ext cx="1047335" cy="394835"/>
            <a:chOff x="5372516" y="3751716"/>
            <a:chExt cx="1047335" cy="394835"/>
          </a:xfrm>
        </p:grpSpPr>
        <p:sp>
          <p:nvSpPr>
            <p:cNvPr id="113" name="SMARTInkShape-4387">
              <a:extLst>
                <a:ext uri="{FF2B5EF4-FFF2-40B4-BE49-F238E27FC236}">
                  <a16:creationId xmlns:a16="http://schemas.microsoft.com/office/drawing/2014/main" xmlns="" id="{2238C5BF-C585-41C7-805C-6C182AD8BBB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995823" y="3751716"/>
              <a:ext cx="122442" cy="76652"/>
            </a:xfrm>
            <a:custGeom>
              <a:avLst/>
              <a:gdLst/>
              <a:ahLst/>
              <a:cxnLst/>
              <a:rect l="0" t="0" r="0" b="0"/>
              <a:pathLst>
                <a:path w="122442" h="76652">
                  <a:moveTo>
                    <a:pt x="55727" y="7484"/>
                  </a:moveTo>
                  <a:lnTo>
                    <a:pt x="55727" y="7484"/>
                  </a:lnTo>
                  <a:lnTo>
                    <a:pt x="55726" y="4113"/>
                  </a:lnTo>
                  <a:lnTo>
                    <a:pt x="56432" y="3120"/>
                  </a:lnTo>
                  <a:lnTo>
                    <a:pt x="59098" y="2017"/>
                  </a:lnTo>
                  <a:lnTo>
                    <a:pt x="60091" y="3839"/>
                  </a:lnTo>
                  <a:lnTo>
                    <a:pt x="61194" y="11509"/>
                  </a:lnTo>
                  <a:lnTo>
                    <a:pt x="57921" y="21973"/>
                  </a:lnTo>
                  <a:lnTo>
                    <a:pt x="44322" y="45937"/>
                  </a:lnTo>
                  <a:lnTo>
                    <a:pt x="28829" y="61368"/>
                  </a:lnTo>
                  <a:lnTo>
                    <a:pt x="10832" y="71505"/>
                  </a:lnTo>
                  <a:lnTo>
                    <a:pt x="6748" y="72037"/>
                  </a:lnTo>
                  <a:lnTo>
                    <a:pt x="4024" y="70981"/>
                  </a:lnTo>
                  <a:lnTo>
                    <a:pt x="2208" y="68865"/>
                  </a:lnTo>
                  <a:lnTo>
                    <a:pt x="191" y="60870"/>
                  </a:lnTo>
                  <a:lnTo>
                    <a:pt x="0" y="50967"/>
                  </a:lnTo>
                  <a:lnTo>
                    <a:pt x="3860" y="38163"/>
                  </a:lnTo>
                  <a:lnTo>
                    <a:pt x="7509" y="32173"/>
                  </a:lnTo>
                  <a:lnTo>
                    <a:pt x="11484" y="29040"/>
                  </a:lnTo>
                  <a:lnTo>
                    <a:pt x="13532" y="28204"/>
                  </a:lnTo>
                  <a:lnTo>
                    <a:pt x="16308" y="29059"/>
                  </a:lnTo>
                  <a:lnTo>
                    <a:pt x="23156" y="33771"/>
                  </a:lnTo>
                  <a:lnTo>
                    <a:pt x="63365" y="69567"/>
                  </a:lnTo>
                  <a:lnTo>
                    <a:pt x="78136" y="75033"/>
                  </a:lnTo>
                  <a:lnTo>
                    <a:pt x="91451" y="76651"/>
                  </a:lnTo>
                  <a:lnTo>
                    <a:pt x="95066" y="75468"/>
                  </a:lnTo>
                  <a:lnTo>
                    <a:pt x="100963" y="70390"/>
                  </a:lnTo>
                  <a:lnTo>
                    <a:pt x="118519" y="46198"/>
                  </a:lnTo>
                  <a:lnTo>
                    <a:pt x="122441" y="33157"/>
                  </a:lnTo>
                  <a:lnTo>
                    <a:pt x="121277" y="13915"/>
                  </a:lnTo>
                  <a:lnTo>
                    <a:pt x="116463" y="1550"/>
                  </a:lnTo>
                  <a:lnTo>
                    <a:pt x="111741" y="0"/>
                  </a:lnTo>
                  <a:lnTo>
                    <a:pt x="97085" y="160"/>
                  </a:lnTo>
                  <a:lnTo>
                    <a:pt x="75742" y="7587"/>
                  </a:lnTo>
                  <a:lnTo>
                    <a:pt x="43027" y="2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388">
              <a:extLst>
                <a:ext uri="{FF2B5EF4-FFF2-40B4-BE49-F238E27FC236}">
                  <a16:creationId xmlns:a16="http://schemas.microsoft.com/office/drawing/2014/main" xmlns="" id="{66E296DC-2DB9-4381-A00A-44FE9F14E31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835650" y="3771900"/>
              <a:ext cx="51564" cy="95251"/>
            </a:xfrm>
            <a:custGeom>
              <a:avLst/>
              <a:gdLst/>
              <a:ahLst/>
              <a:cxnLst/>
              <a:rect l="0" t="0" r="0" b="0"/>
              <a:pathLst>
                <a:path w="51564" h="952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13975" y="0"/>
                  </a:lnTo>
                  <a:lnTo>
                    <a:pt x="18676" y="1881"/>
                  </a:lnTo>
                  <a:lnTo>
                    <a:pt x="49670" y="24570"/>
                  </a:lnTo>
                  <a:lnTo>
                    <a:pt x="51457" y="28375"/>
                  </a:lnTo>
                  <a:lnTo>
                    <a:pt x="51563" y="36364"/>
                  </a:lnTo>
                  <a:lnTo>
                    <a:pt x="44285" y="52167"/>
                  </a:lnTo>
                  <a:lnTo>
                    <a:pt x="18869" y="8227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389">
              <a:extLst>
                <a:ext uri="{FF2B5EF4-FFF2-40B4-BE49-F238E27FC236}">
                  <a16:creationId xmlns:a16="http://schemas.microsoft.com/office/drawing/2014/main" xmlns="" id="{4186F01D-CC04-4F97-A655-DC2BA55702A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705279" y="3822700"/>
              <a:ext cx="143072" cy="12701"/>
            </a:xfrm>
            <a:custGeom>
              <a:avLst/>
              <a:gdLst/>
              <a:ahLst/>
              <a:cxnLst/>
              <a:rect l="0" t="0" r="0" b="0"/>
              <a:pathLst>
                <a:path w="1430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2327" y="10818"/>
                  </a:lnTo>
                  <a:lnTo>
                    <a:pt x="79824" y="5793"/>
                  </a:lnTo>
                  <a:lnTo>
                    <a:pt x="123679" y="1145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390">
              <a:extLst>
                <a:ext uri="{FF2B5EF4-FFF2-40B4-BE49-F238E27FC236}">
                  <a16:creationId xmlns:a16="http://schemas.microsoft.com/office/drawing/2014/main" xmlns="" id="{314C0B07-6070-444B-8216-9A3D4B89B27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543889" y="3762435"/>
              <a:ext cx="88562" cy="131492"/>
            </a:xfrm>
            <a:custGeom>
              <a:avLst/>
              <a:gdLst/>
              <a:ahLst/>
              <a:cxnLst/>
              <a:rect l="0" t="0" r="0" b="0"/>
              <a:pathLst>
                <a:path w="88562" h="131492">
                  <a:moveTo>
                    <a:pt x="12361" y="47565"/>
                  </a:moveTo>
                  <a:lnTo>
                    <a:pt x="12361" y="47565"/>
                  </a:lnTo>
                  <a:lnTo>
                    <a:pt x="7292" y="53340"/>
                  </a:lnTo>
                  <a:lnTo>
                    <a:pt x="3522" y="59774"/>
                  </a:lnTo>
                  <a:lnTo>
                    <a:pt x="805" y="74701"/>
                  </a:lnTo>
                  <a:lnTo>
                    <a:pt x="0" y="95900"/>
                  </a:lnTo>
                  <a:lnTo>
                    <a:pt x="3575" y="109969"/>
                  </a:lnTo>
                  <a:lnTo>
                    <a:pt x="11204" y="131120"/>
                  </a:lnTo>
                  <a:lnTo>
                    <a:pt x="11589" y="131491"/>
                  </a:lnTo>
                  <a:lnTo>
                    <a:pt x="11847" y="131032"/>
                  </a:lnTo>
                  <a:lnTo>
                    <a:pt x="12316" y="91471"/>
                  </a:lnTo>
                  <a:lnTo>
                    <a:pt x="22491" y="43956"/>
                  </a:lnTo>
                  <a:lnTo>
                    <a:pt x="38089" y="13142"/>
                  </a:lnTo>
                  <a:lnTo>
                    <a:pt x="42213" y="7683"/>
                  </a:lnTo>
                  <a:lnTo>
                    <a:pt x="52440" y="1617"/>
                  </a:lnTo>
                  <a:lnTo>
                    <a:pt x="58130" y="0"/>
                  </a:lnTo>
                  <a:lnTo>
                    <a:pt x="62629" y="1744"/>
                  </a:lnTo>
                  <a:lnTo>
                    <a:pt x="69509" y="11208"/>
                  </a:lnTo>
                  <a:lnTo>
                    <a:pt x="81932" y="50233"/>
                  </a:lnTo>
                  <a:lnTo>
                    <a:pt x="87979" y="97484"/>
                  </a:lnTo>
                  <a:lnTo>
                    <a:pt x="88561" y="117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391">
              <a:extLst>
                <a:ext uri="{FF2B5EF4-FFF2-40B4-BE49-F238E27FC236}">
                  <a16:creationId xmlns:a16="http://schemas.microsoft.com/office/drawing/2014/main" xmlns="" id="{FEBEA303-C6FF-4AC8-807C-DFEA6E31F6A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311900" y="3937000"/>
              <a:ext cx="82392" cy="209551"/>
            </a:xfrm>
            <a:custGeom>
              <a:avLst/>
              <a:gdLst/>
              <a:ahLst/>
              <a:cxnLst/>
              <a:rect l="0" t="0" r="0" b="0"/>
              <a:pathLst>
                <a:path w="82392" h="2095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8789" y="11933"/>
                  </a:lnTo>
                  <a:lnTo>
                    <a:pt x="54801" y="45503"/>
                  </a:lnTo>
                  <a:lnTo>
                    <a:pt x="76474" y="72968"/>
                  </a:lnTo>
                  <a:lnTo>
                    <a:pt x="80750" y="86452"/>
                  </a:lnTo>
                  <a:lnTo>
                    <a:pt x="82391" y="108783"/>
                  </a:lnTo>
                  <a:lnTo>
                    <a:pt x="80598" y="113729"/>
                  </a:lnTo>
                  <a:lnTo>
                    <a:pt x="78155" y="118280"/>
                  </a:lnTo>
                  <a:lnTo>
                    <a:pt x="76073" y="124808"/>
                  </a:lnTo>
                  <a:lnTo>
                    <a:pt x="46169" y="171931"/>
                  </a:lnTo>
                  <a:lnTo>
                    <a:pt x="29110" y="199500"/>
                  </a:lnTo>
                  <a:lnTo>
                    <a:pt x="25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392">
              <a:extLst>
                <a:ext uri="{FF2B5EF4-FFF2-40B4-BE49-F238E27FC236}">
                  <a16:creationId xmlns:a16="http://schemas.microsoft.com/office/drawing/2014/main" xmlns="" id="{21BA7B15-56E9-40BD-9306-9FDDFEC33D7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372516" y="4032250"/>
              <a:ext cx="1047335" cy="19051"/>
            </a:xfrm>
            <a:custGeom>
              <a:avLst/>
              <a:gdLst/>
              <a:ahLst/>
              <a:cxnLst/>
              <a:rect l="0" t="0" r="0" b="0"/>
              <a:pathLst>
                <a:path w="1047335" h="19051">
                  <a:moveTo>
                    <a:pt x="18634" y="0"/>
                  </a:moveTo>
                  <a:lnTo>
                    <a:pt x="18634" y="0"/>
                  </a:lnTo>
                  <a:lnTo>
                    <a:pt x="11892" y="0"/>
                  </a:lnTo>
                  <a:lnTo>
                    <a:pt x="6701" y="1882"/>
                  </a:lnTo>
                  <a:lnTo>
                    <a:pt x="990" y="5467"/>
                  </a:lnTo>
                  <a:lnTo>
                    <a:pt x="209" y="7839"/>
                  </a:lnTo>
                  <a:lnTo>
                    <a:pt x="0" y="9459"/>
                  </a:lnTo>
                  <a:lnTo>
                    <a:pt x="1978" y="10539"/>
                  </a:lnTo>
                  <a:lnTo>
                    <a:pt x="42991" y="15786"/>
                  </a:lnTo>
                  <a:lnTo>
                    <a:pt x="84022" y="15718"/>
                  </a:lnTo>
                  <a:lnTo>
                    <a:pt x="108793" y="14712"/>
                  </a:lnTo>
                  <a:lnTo>
                    <a:pt x="138006" y="14041"/>
                  </a:lnTo>
                  <a:lnTo>
                    <a:pt x="170183" y="13594"/>
                  </a:lnTo>
                  <a:lnTo>
                    <a:pt x="204333" y="13296"/>
                  </a:lnTo>
                  <a:lnTo>
                    <a:pt x="241211" y="13803"/>
                  </a:lnTo>
                  <a:lnTo>
                    <a:pt x="279908" y="14846"/>
                  </a:lnTo>
                  <a:lnTo>
                    <a:pt x="319816" y="16247"/>
                  </a:lnTo>
                  <a:lnTo>
                    <a:pt x="361944" y="17182"/>
                  </a:lnTo>
                  <a:lnTo>
                    <a:pt x="405552" y="17804"/>
                  </a:lnTo>
                  <a:lnTo>
                    <a:pt x="450146" y="18219"/>
                  </a:lnTo>
                  <a:lnTo>
                    <a:pt x="494693" y="18496"/>
                  </a:lnTo>
                  <a:lnTo>
                    <a:pt x="539206" y="18681"/>
                  </a:lnTo>
                  <a:lnTo>
                    <a:pt x="583699" y="18804"/>
                  </a:lnTo>
                  <a:lnTo>
                    <a:pt x="628177" y="18886"/>
                  </a:lnTo>
                  <a:lnTo>
                    <a:pt x="672646" y="18941"/>
                  </a:lnTo>
                  <a:lnTo>
                    <a:pt x="717109" y="18977"/>
                  </a:lnTo>
                  <a:lnTo>
                    <a:pt x="760156" y="18296"/>
                  </a:lnTo>
                  <a:lnTo>
                    <a:pt x="802259" y="17136"/>
                  </a:lnTo>
                  <a:lnTo>
                    <a:pt x="843734" y="15657"/>
                  </a:lnTo>
                  <a:lnTo>
                    <a:pt x="880556" y="14672"/>
                  </a:lnTo>
                  <a:lnTo>
                    <a:pt x="914277" y="14014"/>
                  </a:lnTo>
                  <a:lnTo>
                    <a:pt x="945930" y="13576"/>
                  </a:lnTo>
                  <a:lnTo>
                    <a:pt x="992387" y="14971"/>
                  </a:lnTo>
                  <a:lnTo>
                    <a:pt x="1036480" y="18244"/>
                  </a:lnTo>
                  <a:lnTo>
                    <a:pt x="104733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649">
            <a:extLst>
              <a:ext uri="{FF2B5EF4-FFF2-40B4-BE49-F238E27FC236}">
                <a16:creationId xmlns:a16="http://schemas.microsoft.com/office/drawing/2014/main" xmlns="" id="{9D9F29E6-7608-4A2E-A90F-8C5A269E633D}"/>
              </a:ext>
            </a:extLst>
          </p:cNvPr>
          <p:cNvGrpSpPr/>
          <p:nvPr/>
        </p:nvGrpSpPr>
        <p:grpSpPr>
          <a:xfrm>
            <a:off x="6930716" y="3842183"/>
            <a:ext cx="365435" cy="350295"/>
            <a:chOff x="6930716" y="3842183"/>
            <a:chExt cx="365435" cy="350295"/>
          </a:xfrm>
        </p:grpSpPr>
        <p:sp>
          <p:nvSpPr>
            <p:cNvPr id="120" name="SMARTInkShape-4393">
              <a:extLst>
                <a:ext uri="{FF2B5EF4-FFF2-40B4-BE49-F238E27FC236}">
                  <a16:creationId xmlns:a16="http://schemas.microsoft.com/office/drawing/2014/main" xmlns="" id="{88B5B288-A5BA-4127-8962-2CA2AF9E0C4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953259" y="3842183"/>
              <a:ext cx="342892" cy="336118"/>
            </a:xfrm>
            <a:custGeom>
              <a:avLst/>
              <a:gdLst/>
              <a:ahLst/>
              <a:cxnLst/>
              <a:rect l="0" t="0" r="0" b="0"/>
              <a:pathLst>
                <a:path w="342892" h="336118">
                  <a:moveTo>
                    <a:pt x="12691" y="56717"/>
                  </a:moveTo>
                  <a:lnTo>
                    <a:pt x="12691" y="56717"/>
                  </a:lnTo>
                  <a:lnTo>
                    <a:pt x="12690" y="53346"/>
                  </a:lnTo>
                  <a:lnTo>
                    <a:pt x="10809" y="49810"/>
                  </a:lnTo>
                  <a:lnTo>
                    <a:pt x="3852" y="38419"/>
                  </a:lnTo>
                  <a:lnTo>
                    <a:pt x="21" y="25099"/>
                  </a:lnTo>
                  <a:lnTo>
                    <a:pt x="0" y="28377"/>
                  </a:lnTo>
                  <a:lnTo>
                    <a:pt x="6735" y="43930"/>
                  </a:lnTo>
                  <a:lnTo>
                    <a:pt x="46246" y="83406"/>
                  </a:lnTo>
                  <a:lnTo>
                    <a:pt x="90548" y="119411"/>
                  </a:lnTo>
                  <a:lnTo>
                    <a:pt x="122609" y="149979"/>
                  </a:lnTo>
                  <a:lnTo>
                    <a:pt x="139651" y="170971"/>
                  </a:lnTo>
                  <a:lnTo>
                    <a:pt x="139688" y="162175"/>
                  </a:lnTo>
                  <a:lnTo>
                    <a:pt x="140394" y="160889"/>
                  </a:lnTo>
                  <a:lnTo>
                    <a:pt x="141571" y="160032"/>
                  </a:lnTo>
                  <a:lnTo>
                    <a:pt x="143061" y="159460"/>
                  </a:lnTo>
                  <a:lnTo>
                    <a:pt x="144054" y="158373"/>
                  </a:lnTo>
                  <a:lnTo>
                    <a:pt x="145158" y="155285"/>
                  </a:lnTo>
                  <a:lnTo>
                    <a:pt x="146863" y="154179"/>
                  </a:lnTo>
                  <a:lnTo>
                    <a:pt x="161621" y="148641"/>
                  </a:lnTo>
                  <a:lnTo>
                    <a:pt x="205883" y="117486"/>
                  </a:lnTo>
                  <a:lnTo>
                    <a:pt x="246056" y="85811"/>
                  </a:lnTo>
                  <a:lnTo>
                    <a:pt x="288022" y="42245"/>
                  </a:lnTo>
                  <a:lnTo>
                    <a:pt x="329704" y="0"/>
                  </a:lnTo>
                  <a:lnTo>
                    <a:pt x="329975" y="1641"/>
                  </a:lnTo>
                  <a:lnTo>
                    <a:pt x="330189" y="47587"/>
                  </a:lnTo>
                  <a:lnTo>
                    <a:pt x="330191" y="93797"/>
                  </a:lnTo>
                  <a:lnTo>
                    <a:pt x="330191" y="139357"/>
                  </a:lnTo>
                  <a:lnTo>
                    <a:pt x="330191" y="171998"/>
                  </a:lnTo>
                  <a:lnTo>
                    <a:pt x="330896" y="204614"/>
                  </a:lnTo>
                  <a:lnTo>
                    <a:pt x="334554" y="249332"/>
                  </a:lnTo>
                  <a:lnTo>
                    <a:pt x="336149" y="292999"/>
                  </a:lnTo>
                  <a:lnTo>
                    <a:pt x="337072" y="307075"/>
                  </a:lnTo>
                  <a:lnTo>
                    <a:pt x="342772" y="330954"/>
                  </a:lnTo>
                  <a:lnTo>
                    <a:pt x="342891" y="33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394">
              <a:extLst>
                <a:ext uri="{FF2B5EF4-FFF2-40B4-BE49-F238E27FC236}">
                  <a16:creationId xmlns:a16="http://schemas.microsoft.com/office/drawing/2014/main" xmlns="" id="{A3EF196B-B04D-4041-BA61-4714805B1CA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930716" y="3898977"/>
              <a:ext cx="22535" cy="293501"/>
            </a:xfrm>
            <a:custGeom>
              <a:avLst/>
              <a:gdLst/>
              <a:ahLst/>
              <a:cxnLst/>
              <a:rect l="0" t="0" r="0" b="0"/>
              <a:pathLst>
                <a:path w="22535" h="293501">
                  <a:moveTo>
                    <a:pt x="9834" y="6273"/>
                  </a:moveTo>
                  <a:lnTo>
                    <a:pt x="9834" y="6273"/>
                  </a:lnTo>
                  <a:lnTo>
                    <a:pt x="4366" y="806"/>
                  </a:lnTo>
                  <a:lnTo>
                    <a:pt x="0" y="97"/>
                  </a:lnTo>
                  <a:lnTo>
                    <a:pt x="1465" y="0"/>
                  </a:lnTo>
                  <a:lnTo>
                    <a:pt x="4468" y="1839"/>
                  </a:lnTo>
                  <a:lnTo>
                    <a:pt x="6256" y="3317"/>
                  </a:lnTo>
                  <a:lnTo>
                    <a:pt x="12145" y="18881"/>
                  </a:lnTo>
                  <a:lnTo>
                    <a:pt x="16092" y="65338"/>
                  </a:lnTo>
                  <a:lnTo>
                    <a:pt x="20311" y="112517"/>
                  </a:lnTo>
                  <a:lnTo>
                    <a:pt x="21546" y="148037"/>
                  </a:lnTo>
                  <a:lnTo>
                    <a:pt x="22094" y="184990"/>
                  </a:lnTo>
                  <a:lnTo>
                    <a:pt x="21633" y="220464"/>
                  </a:lnTo>
                  <a:lnTo>
                    <a:pt x="18112" y="262119"/>
                  </a:lnTo>
                  <a:lnTo>
                    <a:pt x="16353" y="293500"/>
                  </a:lnTo>
                  <a:lnTo>
                    <a:pt x="18099" y="278230"/>
                  </a:lnTo>
                  <a:lnTo>
                    <a:pt x="22534" y="25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650">
            <a:extLst>
              <a:ext uri="{FF2B5EF4-FFF2-40B4-BE49-F238E27FC236}">
                <a16:creationId xmlns:a16="http://schemas.microsoft.com/office/drawing/2014/main" xmlns="" id="{449A5A20-CE8B-4BAD-BBB5-9434767BE55A}"/>
              </a:ext>
            </a:extLst>
          </p:cNvPr>
          <p:cNvGrpSpPr/>
          <p:nvPr/>
        </p:nvGrpSpPr>
        <p:grpSpPr>
          <a:xfrm>
            <a:off x="2281690" y="4982033"/>
            <a:ext cx="1743426" cy="771068"/>
            <a:chOff x="2281690" y="4982033"/>
            <a:chExt cx="1743426" cy="771068"/>
          </a:xfrm>
        </p:grpSpPr>
        <p:sp>
          <p:nvSpPr>
            <p:cNvPr id="123" name="SMARTInkShape-4395">
              <a:extLst>
                <a:ext uri="{FF2B5EF4-FFF2-40B4-BE49-F238E27FC236}">
                  <a16:creationId xmlns:a16="http://schemas.microsoft.com/office/drawing/2014/main" xmlns="" id="{40406519-7BBB-4B88-BBC7-377123C205E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664348" y="5617053"/>
              <a:ext cx="132953" cy="136048"/>
            </a:xfrm>
            <a:custGeom>
              <a:avLst/>
              <a:gdLst/>
              <a:ahLst/>
              <a:cxnLst/>
              <a:rect l="0" t="0" r="0" b="0"/>
              <a:pathLst>
                <a:path w="132953" h="136048">
                  <a:moveTo>
                    <a:pt x="37702" y="21747"/>
                  </a:moveTo>
                  <a:lnTo>
                    <a:pt x="37702" y="21747"/>
                  </a:lnTo>
                  <a:lnTo>
                    <a:pt x="30960" y="25118"/>
                  </a:lnTo>
                  <a:lnTo>
                    <a:pt x="20025" y="40698"/>
                  </a:lnTo>
                  <a:lnTo>
                    <a:pt x="6412" y="82586"/>
                  </a:lnTo>
                  <a:lnTo>
                    <a:pt x="199" y="110561"/>
                  </a:lnTo>
                  <a:lnTo>
                    <a:pt x="0" y="110590"/>
                  </a:lnTo>
                  <a:lnTo>
                    <a:pt x="20684" y="63079"/>
                  </a:lnTo>
                  <a:lnTo>
                    <a:pt x="44454" y="21967"/>
                  </a:lnTo>
                  <a:lnTo>
                    <a:pt x="61809" y="4565"/>
                  </a:lnTo>
                  <a:lnTo>
                    <a:pt x="69113" y="0"/>
                  </a:lnTo>
                  <a:lnTo>
                    <a:pt x="73459" y="1604"/>
                  </a:lnTo>
                  <a:lnTo>
                    <a:pt x="83933" y="10913"/>
                  </a:lnTo>
                  <a:lnTo>
                    <a:pt x="102834" y="50024"/>
                  </a:lnTo>
                  <a:lnTo>
                    <a:pt x="115875" y="86099"/>
                  </a:lnTo>
                  <a:lnTo>
                    <a:pt x="132952" y="136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396">
              <a:extLst>
                <a:ext uri="{FF2B5EF4-FFF2-40B4-BE49-F238E27FC236}">
                  <a16:creationId xmlns:a16="http://schemas.microsoft.com/office/drawing/2014/main" xmlns="" id="{1EF17E8A-352C-4C48-A0EC-11FA1DE4E63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663950" y="551815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9720" y="13863"/>
                  </a:lnTo>
                  <a:lnTo>
                    <a:pt x="82093" y="7102"/>
                  </a:lnTo>
                  <a:lnTo>
                    <a:pt x="106235" y="4735"/>
                  </a:lnTo>
                  <a:lnTo>
                    <a:pt x="131501" y="3156"/>
                  </a:lnTo>
                  <a:lnTo>
                    <a:pt x="174861" y="140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397">
              <a:extLst>
                <a:ext uri="{FF2B5EF4-FFF2-40B4-BE49-F238E27FC236}">
                  <a16:creationId xmlns:a16="http://schemas.microsoft.com/office/drawing/2014/main" xmlns="" id="{D58F415E-EA06-4F2B-A982-7DCF0618539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644900" y="5480933"/>
              <a:ext cx="203201" cy="5468"/>
            </a:xfrm>
            <a:custGeom>
              <a:avLst/>
              <a:gdLst/>
              <a:ahLst/>
              <a:cxnLst/>
              <a:rect l="0" t="0" r="0" b="0"/>
              <a:pathLst>
                <a:path w="203201" h="5468">
                  <a:moveTo>
                    <a:pt x="0" y="5467"/>
                  </a:moveTo>
                  <a:lnTo>
                    <a:pt x="0" y="5467"/>
                  </a:lnTo>
                  <a:lnTo>
                    <a:pt x="36898" y="1103"/>
                  </a:lnTo>
                  <a:lnTo>
                    <a:pt x="68610" y="0"/>
                  </a:lnTo>
                  <a:lnTo>
                    <a:pt x="103871" y="1391"/>
                  </a:lnTo>
                  <a:lnTo>
                    <a:pt x="139298" y="3655"/>
                  </a:lnTo>
                  <a:lnTo>
                    <a:pt x="182071" y="4930"/>
                  </a:lnTo>
                  <a:lnTo>
                    <a:pt x="2032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398">
              <a:extLst>
                <a:ext uri="{FF2B5EF4-FFF2-40B4-BE49-F238E27FC236}">
                  <a16:creationId xmlns:a16="http://schemas.microsoft.com/office/drawing/2014/main" xmlns="" id="{3BA8F8CF-5017-4C2F-B03C-04AF2AFA1A2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943350" y="5035550"/>
              <a:ext cx="81766" cy="323851"/>
            </a:xfrm>
            <a:custGeom>
              <a:avLst/>
              <a:gdLst/>
              <a:ahLst/>
              <a:cxnLst/>
              <a:rect l="0" t="0" r="0" b="0"/>
              <a:pathLst>
                <a:path w="81766" h="323851">
                  <a:moveTo>
                    <a:pt x="0" y="0"/>
                  </a:moveTo>
                  <a:lnTo>
                    <a:pt x="0" y="0"/>
                  </a:lnTo>
                  <a:lnTo>
                    <a:pt x="21689" y="12962"/>
                  </a:lnTo>
                  <a:lnTo>
                    <a:pt x="42095" y="31161"/>
                  </a:lnTo>
                  <a:lnTo>
                    <a:pt x="70641" y="78691"/>
                  </a:lnTo>
                  <a:lnTo>
                    <a:pt x="80785" y="119170"/>
                  </a:lnTo>
                  <a:lnTo>
                    <a:pt x="81765" y="163031"/>
                  </a:lnTo>
                  <a:lnTo>
                    <a:pt x="70442" y="208395"/>
                  </a:lnTo>
                  <a:lnTo>
                    <a:pt x="49887" y="254427"/>
                  </a:lnTo>
                  <a:lnTo>
                    <a:pt x="29228" y="292996"/>
                  </a:lnTo>
                  <a:lnTo>
                    <a:pt x="127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399">
              <a:extLst>
                <a:ext uri="{FF2B5EF4-FFF2-40B4-BE49-F238E27FC236}">
                  <a16:creationId xmlns:a16="http://schemas.microsoft.com/office/drawing/2014/main" xmlns="" id="{9AE0A0D6-25A7-4BC6-8DF9-D74DF7936E8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654683" y="5101072"/>
              <a:ext cx="187068" cy="252122"/>
            </a:xfrm>
            <a:custGeom>
              <a:avLst/>
              <a:gdLst/>
              <a:ahLst/>
              <a:cxnLst/>
              <a:rect l="0" t="0" r="0" b="0"/>
              <a:pathLst>
                <a:path w="187068" h="252122">
                  <a:moveTo>
                    <a:pt x="72767" y="74178"/>
                  </a:moveTo>
                  <a:lnTo>
                    <a:pt x="72767" y="74178"/>
                  </a:lnTo>
                  <a:lnTo>
                    <a:pt x="82187" y="47459"/>
                  </a:lnTo>
                  <a:lnTo>
                    <a:pt x="80952" y="41607"/>
                  </a:lnTo>
                  <a:lnTo>
                    <a:pt x="76170" y="36654"/>
                  </a:lnTo>
                  <a:lnTo>
                    <a:pt x="72919" y="34345"/>
                  </a:lnTo>
                  <a:lnTo>
                    <a:pt x="67929" y="35628"/>
                  </a:lnTo>
                  <a:lnTo>
                    <a:pt x="28263" y="68858"/>
                  </a:lnTo>
                  <a:lnTo>
                    <a:pt x="8154" y="108507"/>
                  </a:lnTo>
                  <a:lnTo>
                    <a:pt x="0" y="156002"/>
                  </a:lnTo>
                  <a:lnTo>
                    <a:pt x="4326" y="202452"/>
                  </a:lnTo>
                  <a:lnTo>
                    <a:pt x="17916" y="237382"/>
                  </a:lnTo>
                  <a:lnTo>
                    <a:pt x="25616" y="244364"/>
                  </a:lnTo>
                  <a:lnTo>
                    <a:pt x="45461" y="252121"/>
                  </a:lnTo>
                  <a:lnTo>
                    <a:pt x="70273" y="249925"/>
                  </a:lnTo>
                  <a:lnTo>
                    <a:pt x="83805" y="246376"/>
                  </a:lnTo>
                  <a:lnTo>
                    <a:pt x="123074" y="217784"/>
                  </a:lnTo>
                  <a:lnTo>
                    <a:pt x="151408" y="171291"/>
                  </a:lnTo>
                  <a:lnTo>
                    <a:pt x="160635" y="135684"/>
                  </a:lnTo>
                  <a:lnTo>
                    <a:pt x="163325" y="99397"/>
                  </a:lnTo>
                  <a:lnTo>
                    <a:pt x="159817" y="64455"/>
                  </a:lnTo>
                  <a:lnTo>
                    <a:pt x="146028" y="35754"/>
                  </a:lnTo>
                  <a:lnTo>
                    <a:pt x="136424" y="23162"/>
                  </a:lnTo>
                  <a:lnTo>
                    <a:pt x="108820" y="7289"/>
                  </a:lnTo>
                  <a:lnTo>
                    <a:pt x="76090" y="0"/>
                  </a:lnTo>
                  <a:lnTo>
                    <a:pt x="42729" y="1463"/>
                  </a:lnTo>
                  <a:lnTo>
                    <a:pt x="30164" y="5947"/>
                  </a:lnTo>
                  <a:lnTo>
                    <a:pt x="12440" y="20334"/>
                  </a:lnTo>
                  <a:lnTo>
                    <a:pt x="8560" y="29815"/>
                  </a:lnTo>
                  <a:lnTo>
                    <a:pt x="8012" y="51639"/>
                  </a:lnTo>
                  <a:lnTo>
                    <a:pt x="19998" y="71687"/>
                  </a:lnTo>
                  <a:lnTo>
                    <a:pt x="29121" y="80984"/>
                  </a:lnTo>
                  <a:lnTo>
                    <a:pt x="59954" y="96958"/>
                  </a:lnTo>
                  <a:lnTo>
                    <a:pt x="99528" y="108997"/>
                  </a:lnTo>
                  <a:lnTo>
                    <a:pt x="142986" y="114348"/>
                  </a:lnTo>
                  <a:lnTo>
                    <a:pt x="187067" y="11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400">
              <a:extLst>
                <a:ext uri="{FF2B5EF4-FFF2-40B4-BE49-F238E27FC236}">
                  <a16:creationId xmlns:a16="http://schemas.microsoft.com/office/drawing/2014/main" xmlns="" id="{365A8C1C-B84E-4D36-BDA2-A11A0F061E6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416300" y="53467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88900" y="0"/>
                  </a:lnTo>
                  <a:lnTo>
                    <a:pt x="52272" y="387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401">
              <a:extLst>
                <a:ext uri="{FF2B5EF4-FFF2-40B4-BE49-F238E27FC236}">
                  <a16:creationId xmlns:a16="http://schemas.microsoft.com/office/drawing/2014/main" xmlns="" id="{5E07E397-3D09-4BAB-B378-CCCE0EE1F28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220621" y="5101367"/>
              <a:ext cx="151743" cy="236566"/>
            </a:xfrm>
            <a:custGeom>
              <a:avLst/>
              <a:gdLst/>
              <a:ahLst/>
              <a:cxnLst/>
              <a:rect l="0" t="0" r="0" b="0"/>
              <a:pathLst>
                <a:path w="151743" h="236566">
                  <a:moveTo>
                    <a:pt x="113129" y="61183"/>
                  </a:moveTo>
                  <a:lnTo>
                    <a:pt x="113129" y="61183"/>
                  </a:lnTo>
                  <a:lnTo>
                    <a:pt x="109758" y="20362"/>
                  </a:lnTo>
                  <a:lnTo>
                    <a:pt x="104291" y="5500"/>
                  </a:lnTo>
                  <a:lnTo>
                    <a:pt x="101592" y="2895"/>
                  </a:lnTo>
                  <a:lnTo>
                    <a:pt x="94831" y="0"/>
                  </a:lnTo>
                  <a:lnTo>
                    <a:pt x="79721" y="1740"/>
                  </a:lnTo>
                  <a:lnTo>
                    <a:pt x="58466" y="16837"/>
                  </a:lnTo>
                  <a:lnTo>
                    <a:pt x="34295" y="49298"/>
                  </a:lnTo>
                  <a:lnTo>
                    <a:pt x="16001" y="93566"/>
                  </a:lnTo>
                  <a:lnTo>
                    <a:pt x="6226" y="125906"/>
                  </a:lnTo>
                  <a:lnTo>
                    <a:pt x="0" y="157682"/>
                  </a:lnTo>
                  <a:lnTo>
                    <a:pt x="4428" y="197255"/>
                  </a:lnTo>
                  <a:lnTo>
                    <a:pt x="10960" y="215498"/>
                  </a:lnTo>
                  <a:lnTo>
                    <a:pt x="20448" y="228780"/>
                  </a:lnTo>
                  <a:lnTo>
                    <a:pt x="25942" y="234298"/>
                  </a:lnTo>
                  <a:lnTo>
                    <a:pt x="32426" y="236565"/>
                  </a:lnTo>
                  <a:lnTo>
                    <a:pt x="47157" y="235321"/>
                  </a:lnTo>
                  <a:lnTo>
                    <a:pt x="74688" y="216575"/>
                  </a:lnTo>
                  <a:lnTo>
                    <a:pt x="114891" y="173565"/>
                  </a:lnTo>
                  <a:lnTo>
                    <a:pt x="139913" y="136814"/>
                  </a:lnTo>
                  <a:lnTo>
                    <a:pt x="151326" y="99820"/>
                  </a:lnTo>
                  <a:lnTo>
                    <a:pt x="151742" y="77179"/>
                  </a:lnTo>
                  <a:lnTo>
                    <a:pt x="141268" y="41228"/>
                  </a:lnTo>
                  <a:lnTo>
                    <a:pt x="121388" y="13878"/>
                  </a:lnTo>
                  <a:lnTo>
                    <a:pt x="107627" y="4881"/>
                  </a:lnTo>
                  <a:lnTo>
                    <a:pt x="100994" y="2481"/>
                  </a:lnTo>
                  <a:lnTo>
                    <a:pt x="86099" y="3579"/>
                  </a:lnTo>
                  <a:lnTo>
                    <a:pt x="62329" y="10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402">
              <a:extLst>
                <a:ext uri="{FF2B5EF4-FFF2-40B4-BE49-F238E27FC236}">
                  <a16:creationId xmlns:a16="http://schemas.microsoft.com/office/drawing/2014/main" xmlns="" id="{9D378B9D-A273-4DA1-935D-7AE8E87B181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46839" y="5008329"/>
              <a:ext cx="134512" cy="357422"/>
            </a:xfrm>
            <a:custGeom>
              <a:avLst/>
              <a:gdLst/>
              <a:ahLst/>
              <a:cxnLst/>
              <a:rect l="0" t="0" r="0" b="0"/>
              <a:pathLst>
                <a:path w="134512" h="357422">
                  <a:moveTo>
                    <a:pt x="134511" y="8171"/>
                  </a:moveTo>
                  <a:lnTo>
                    <a:pt x="134511" y="8171"/>
                  </a:lnTo>
                  <a:lnTo>
                    <a:pt x="121027" y="1429"/>
                  </a:lnTo>
                  <a:lnTo>
                    <a:pt x="106881" y="0"/>
                  </a:lnTo>
                  <a:lnTo>
                    <a:pt x="99157" y="607"/>
                  </a:lnTo>
                  <a:lnTo>
                    <a:pt x="71432" y="14945"/>
                  </a:lnTo>
                  <a:lnTo>
                    <a:pt x="40875" y="50552"/>
                  </a:lnTo>
                  <a:lnTo>
                    <a:pt x="23751" y="86508"/>
                  </a:lnTo>
                  <a:lnTo>
                    <a:pt x="10495" y="128360"/>
                  </a:lnTo>
                  <a:lnTo>
                    <a:pt x="2252" y="172831"/>
                  </a:lnTo>
                  <a:lnTo>
                    <a:pt x="0" y="216584"/>
                  </a:lnTo>
                  <a:lnTo>
                    <a:pt x="3467" y="258138"/>
                  </a:lnTo>
                  <a:lnTo>
                    <a:pt x="14416" y="295421"/>
                  </a:lnTo>
                  <a:lnTo>
                    <a:pt x="32452" y="323280"/>
                  </a:lnTo>
                  <a:lnTo>
                    <a:pt x="64661" y="357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403">
              <a:extLst>
                <a:ext uri="{FF2B5EF4-FFF2-40B4-BE49-F238E27FC236}">
                  <a16:creationId xmlns:a16="http://schemas.microsoft.com/office/drawing/2014/main" xmlns="" id="{84769EBA-03B1-4768-8718-E9A604689AA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787650" y="521335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18031" y="29241"/>
                  </a:lnTo>
                  <a:lnTo>
                    <a:pt x="52771" y="13368"/>
                  </a:lnTo>
                  <a:lnTo>
                    <a:pt x="94345" y="427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404">
              <a:extLst>
                <a:ext uri="{FF2B5EF4-FFF2-40B4-BE49-F238E27FC236}">
                  <a16:creationId xmlns:a16="http://schemas.microsoft.com/office/drawing/2014/main" xmlns="" id="{0E1C9C5D-2D74-48F2-9AFC-B815BB28433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808851" y="4982094"/>
              <a:ext cx="105800" cy="377307"/>
            </a:xfrm>
            <a:custGeom>
              <a:avLst/>
              <a:gdLst/>
              <a:ahLst/>
              <a:cxnLst/>
              <a:rect l="0" t="0" r="0" b="0"/>
              <a:pathLst>
                <a:path w="105800" h="377307">
                  <a:moveTo>
                    <a:pt x="105799" y="40756"/>
                  </a:moveTo>
                  <a:lnTo>
                    <a:pt x="105799" y="40756"/>
                  </a:lnTo>
                  <a:lnTo>
                    <a:pt x="102428" y="27272"/>
                  </a:lnTo>
                  <a:lnTo>
                    <a:pt x="90219" y="8774"/>
                  </a:lnTo>
                  <a:lnTo>
                    <a:pt x="77237" y="1847"/>
                  </a:lnTo>
                  <a:lnTo>
                    <a:pt x="69825" y="0"/>
                  </a:lnTo>
                  <a:lnTo>
                    <a:pt x="52181" y="1711"/>
                  </a:lnTo>
                  <a:lnTo>
                    <a:pt x="42537" y="4142"/>
                  </a:lnTo>
                  <a:lnTo>
                    <a:pt x="26177" y="18133"/>
                  </a:lnTo>
                  <a:lnTo>
                    <a:pt x="18851" y="27791"/>
                  </a:lnTo>
                  <a:lnTo>
                    <a:pt x="5169" y="75093"/>
                  </a:lnTo>
                  <a:lnTo>
                    <a:pt x="1102" y="119281"/>
                  </a:lnTo>
                  <a:lnTo>
                    <a:pt x="18" y="143906"/>
                  </a:lnTo>
                  <a:lnTo>
                    <a:pt x="0" y="168084"/>
                  </a:lnTo>
                  <a:lnTo>
                    <a:pt x="1863" y="215644"/>
                  </a:lnTo>
                  <a:lnTo>
                    <a:pt x="6924" y="260771"/>
                  </a:lnTo>
                  <a:lnTo>
                    <a:pt x="13171" y="302935"/>
                  </a:lnTo>
                  <a:lnTo>
                    <a:pt x="18299" y="340489"/>
                  </a:lnTo>
                  <a:lnTo>
                    <a:pt x="23249" y="37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405">
              <a:extLst>
                <a:ext uri="{FF2B5EF4-FFF2-40B4-BE49-F238E27FC236}">
                  <a16:creationId xmlns:a16="http://schemas.microsoft.com/office/drawing/2014/main" xmlns="" id="{8919B164-BD0C-4D60-8C12-DF4CF8BFB0F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707791" y="5130800"/>
              <a:ext cx="3660" cy="44451"/>
            </a:xfrm>
            <a:custGeom>
              <a:avLst/>
              <a:gdLst/>
              <a:ahLst/>
              <a:cxnLst/>
              <a:rect l="0" t="0" r="0" b="0"/>
              <a:pathLst>
                <a:path w="3660" h="44451">
                  <a:moveTo>
                    <a:pt x="3659" y="44450"/>
                  </a:moveTo>
                  <a:lnTo>
                    <a:pt x="3659" y="44450"/>
                  </a:lnTo>
                  <a:lnTo>
                    <a:pt x="0" y="24877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406">
              <a:extLst>
                <a:ext uri="{FF2B5EF4-FFF2-40B4-BE49-F238E27FC236}">
                  <a16:creationId xmlns:a16="http://schemas.microsoft.com/office/drawing/2014/main" xmlns="" id="{1C9B0596-7037-4A46-B92F-F920F06502A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711450" y="52578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407">
              <a:extLst>
                <a:ext uri="{FF2B5EF4-FFF2-40B4-BE49-F238E27FC236}">
                  <a16:creationId xmlns:a16="http://schemas.microsoft.com/office/drawing/2014/main" xmlns="" id="{527D52AA-AF49-4E83-8D1E-CF8BEE40B56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20953" y="5219700"/>
              <a:ext cx="101598" cy="184151"/>
            </a:xfrm>
            <a:custGeom>
              <a:avLst/>
              <a:gdLst/>
              <a:ahLst/>
              <a:cxnLst/>
              <a:rect l="0" t="0" r="0" b="0"/>
              <a:pathLst>
                <a:path w="101598" h="184151">
                  <a:moveTo>
                    <a:pt x="12697" y="0"/>
                  </a:moveTo>
                  <a:lnTo>
                    <a:pt x="12697" y="0"/>
                  </a:lnTo>
                  <a:lnTo>
                    <a:pt x="3859" y="0"/>
                  </a:lnTo>
                  <a:lnTo>
                    <a:pt x="2571" y="2822"/>
                  </a:lnTo>
                  <a:lnTo>
                    <a:pt x="223" y="49805"/>
                  </a:lnTo>
                  <a:lnTo>
                    <a:pt x="64" y="88292"/>
                  </a:lnTo>
                  <a:lnTo>
                    <a:pt x="10" y="132054"/>
                  </a:lnTo>
                  <a:lnTo>
                    <a:pt x="0" y="148381"/>
                  </a:lnTo>
                  <a:lnTo>
                    <a:pt x="3368" y="103210"/>
                  </a:lnTo>
                  <a:lnTo>
                    <a:pt x="15577" y="60606"/>
                  </a:lnTo>
                  <a:lnTo>
                    <a:pt x="33596" y="22947"/>
                  </a:lnTo>
                  <a:lnTo>
                    <a:pt x="42211" y="11139"/>
                  </a:lnTo>
                  <a:lnTo>
                    <a:pt x="50744" y="4951"/>
                  </a:lnTo>
                  <a:lnTo>
                    <a:pt x="54995" y="3301"/>
                  </a:lnTo>
                  <a:lnTo>
                    <a:pt x="59240" y="3611"/>
                  </a:lnTo>
                  <a:lnTo>
                    <a:pt x="67720" y="7720"/>
                  </a:lnTo>
                  <a:lnTo>
                    <a:pt x="80427" y="31450"/>
                  </a:lnTo>
                  <a:lnTo>
                    <a:pt x="89759" y="72034"/>
                  </a:lnTo>
                  <a:lnTo>
                    <a:pt x="93621" y="116436"/>
                  </a:lnTo>
                  <a:lnTo>
                    <a:pt x="98136" y="157501"/>
                  </a:lnTo>
                  <a:lnTo>
                    <a:pt x="10159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408">
              <a:extLst>
                <a:ext uri="{FF2B5EF4-FFF2-40B4-BE49-F238E27FC236}">
                  <a16:creationId xmlns:a16="http://schemas.microsoft.com/office/drawing/2014/main" xmlns="" id="{15640A2D-2989-41DE-AA25-53DEDDF1D6B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281690" y="4982033"/>
              <a:ext cx="169411" cy="383811"/>
            </a:xfrm>
            <a:custGeom>
              <a:avLst/>
              <a:gdLst/>
              <a:ahLst/>
              <a:cxnLst/>
              <a:rect l="0" t="0" r="0" b="0"/>
              <a:pathLst>
                <a:path w="169411" h="383811">
                  <a:moveTo>
                    <a:pt x="29710" y="34467"/>
                  </a:moveTo>
                  <a:lnTo>
                    <a:pt x="29710" y="34467"/>
                  </a:lnTo>
                  <a:lnTo>
                    <a:pt x="17533" y="22290"/>
                  </a:lnTo>
                  <a:lnTo>
                    <a:pt x="8290" y="58872"/>
                  </a:lnTo>
                  <a:lnTo>
                    <a:pt x="2551" y="91175"/>
                  </a:lnTo>
                  <a:lnTo>
                    <a:pt x="0" y="129050"/>
                  </a:lnTo>
                  <a:lnTo>
                    <a:pt x="748" y="173165"/>
                  </a:lnTo>
                  <a:lnTo>
                    <a:pt x="4138" y="219582"/>
                  </a:lnTo>
                  <a:lnTo>
                    <a:pt x="10348" y="263731"/>
                  </a:lnTo>
                  <a:lnTo>
                    <a:pt x="19694" y="303108"/>
                  </a:lnTo>
                  <a:lnTo>
                    <a:pt x="34974" y="349485"/>
                  </a:lnTo>
                  <a:lnTo>
                    <a:pt x="44044" y="369208"/>
                  </a:lnTo>
                  <a:lnTo>
                    <a:pt x="52779" y="380326"/>
                  </a:lnTo>
                  <a:lnTo>
                    <a:pt x="57789" y="382867"/>
                  </a:lnTo>
                  <a:lnTo>
                    <a:pt x="69001" y="383810"/>
                  </a:lnTo>
                  <a:lnTo>
                    <a:pt x="82921" y="376232"/>
                  </a:lnTo>
                  <a:lnTo>
                    <a:pt x="90584" y="370260"/>
                  </a:lnTo>
                  <a:lnTo>
                    <a:pt x="111482" y="338259"/>
                  </a:lnTo>
                  <a:lnTo>
                    <a:pt x="124614" y="302130"/>
                  </a:lnTo>
                  <a:lnTo>
                    <a:pt x="136801" y="257851"/>
                  </a:lnTo>
                  <a:lnTo>
                    <a:pt x="142026" y="234190"/>
                  </a:lnTo>
                  <a:lnTo>
                    <a:pt x="146921" y="209949"/>
                  </a:lnTo>
                  <a:lnTo>
                    <a:pt x="150889" y="185322"/>
                  </a:lnTo>
                  <a:lnTo>
                    <a:pt x="154241" y="160437"/>
                  </a:lnTo>
                  <a:lnTo>
                    <a:pt x="157180" y="135380"/>
                  </a:lnTo>
                  <a:lnTo>
                    <a:pt x="160447" y="90606"/>
                  </a:lnTo>
                  <a:lnTo>
                    <a:pt x="161899" y="53774"/>
                  </a:lnTo>
                  <a:lnTo>
                    <a:pt x="160949" y="14762"/>
                  </a:lnTo>
                  <a:lnTo>
                    <a:pt x="157547" y="0"/>
                  </a:lnTo>
                  <a:lnTo>
                    <a:pt x="158679" y="200"/>
                  </a:lnTo>
                  <a:lnTo>
                    <a:pt x="169410" y="9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651">
            <a:extLst>
              <a:ext uri="{FF2B5EF4-FFF2-40B4-BE49-F238E27FC236}">
                <a16:creationId xmlns:a16="http://schemas.microsoft.com/office/drawing/2014/main" xmlns="" id="{29C874CB-23DF-47BA-9D50-1D5CD6BE7D5D}"/>
              </a:ext>
            </a:extLst>
          </p:cNvPr>
          <p:cNvGrpSpPr/>
          <p:nvPr/>
        </p:nvGrpSpPr>
        <p:grpSpPr>
          <a:xfrm>
            <a:off x="3626261" y="5617094"/>
            <a:ext cx="3805508" cy="634994"/>
            <a:chOff x="3626261" y="5617094"/>
            <a:chExt cx="3805508" cy="634994"/>
          </a:xfrm>
        </p:grpSpPr>
        <p:sp>
          <p:nvSpPr>
            <p:cNvPr id="138" name="SMARTInkShape-4409">
              <a:extLst>
                <a:ext uri="{FF2B5EF4-FFF2-40B4-BE49-F238E27FC236}">
                  <a16:creationId xmlns:a16="http://schemas.microsoft.com/office/drawing/2014/main" xmlns="" id="{8343B316-ED49-447A-B37C-795380D5787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99250" y="57340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410">
              <a:extLst>
                <a:ext uri="{FF2B5EF4-FFF2-40B4-BE49-F238E27FC236}">
                  <a16:creationId xmlns:a16="http://schemas.microsoft.com/office/drawing/2014/main" xmlns="" id="{23E0994D-F5D5-411E-BF98-D1C1C5B9B38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77914" y="5690683"/>
              <a:ext cx="253855" cy="291018"/>
            </a:xfrm>
            <a:custGeom>
              <a:avLst/>
              <a:gdLst/>
              <a:ahLst/>
              <a:cxnLst/>
              <a:rect l="0" t="0" r="0" b="0"/>
              <a:pathLst>
                <a:path w="253855" h="291018">
                  <a:moveTo>
                    <a:pt x="35686" y="68767"/>
                  </a:moveTo>
                  <a:lnTo>
                    <a:pt x="35686" y="68767"/>
                  </a:lnTo>
                  <a:lnTo>
                    <a:pt x="42427" y="68767"/>
                  </a:lnTo>
                  <a:lnTo>
                    <a:pt x="45120" y="70178"/>
                  </a:lnTo>
                  <a:lnTo>
                    <a:pt x="49991" y="75509"/>
                  </a:lnTo>
                  <a:lnTo>
                    <a:pt x="53331" y="96556"/>
                  </a:lnTo>
                  <a:lnTo>
                    <a:pt x="47577" y="135248"/>
                  </a:lnTo>
                  <a:lnTo>
                    <a:pt x="33564" y="182461"/>
                  </a:lnTo>
                  <a:lnTo>
                    <a:pt x="19378" y="228827"/>
                  </a:lnTo>
                  <a:lnTo>
                    <a:pt x="149" y="272996"/>
                  </a:lnTo>
                  <a:lnTo>
                    <a:pt x="0" y="272653"/>
                  </a:lnTo>
                  <a:lnTo>
                    <a:pt x="10019" y="231109"/>
                  </a:lnTo>
                  <a:lnTo>
                    <a:pt x="21221" y="192424"/>
                  </a:lnTo>
                  <a:lnTo>
                    <a:pt x="36312" y="146304"/>
                  </a:lnTo>
                  <a:lnTo>
                    <a:pt x="45275" y="121164"/>
                  </a:lnTo>
                  <a:lnTo>
                    <a:pt x="54779" y="95232"/>
                  </a:lnTo>
                  <a:lnTo>
                    <a:pt x="69102" y="53247"/>
                  </a:lnTo>
                  <a:lnTo>
                    <a:pt x="86422" y="6278"/>
                  </a:lnTo>
                  <a:lnTo>
                    <a:pt x="89985" y="542"/>
                  </a:lnTo>
                  <a:lnTo>
                    <a:pt x="90935" y="0"/>
                  </a:lnTo>
                  <a:lnTo>
                    <a:pt x="103556" y="47360"/>
                  </a:lnTo>
                  <a:lnTo>
                    <a:pt x="107713" y="61370"/>
                  </a:lnTo>
                  <a:lnTo>
                    <a:pt x="111220" y="65952"/>
                  </a:lnTo>
                  <a:lnTo>
                    <a:pt x="120762" y="71044"/>
                  </a:lnTo>
                  <a:lnTo>
                    <a:pt x="135822" y="67662"/>
                  </a:lnTo>
                  <a:lnTo>
                    <a:pt x="166015" y="50095"/>
                  </a:lnTo>
                  <a:lnTo>
                    <a:pt x="210772" y="22667"/>
                  </a:lnTo>
                  <a:lnTo>
                    <a:pt x="232829" y="14891"/>
                  </a:lnTo>
                  <a:lnTo>
                    <a:pt x="237671" y="15916"/>
                  </a:lnTo>
                  <a:lnTo>
                    <a:pt x="241603" y="18717"/>
                  </a:lnTo>
                  <a:lnTo>
                    <a:pt x="244931" y="22700"/>
                  </a:lnTo>
                  <a:lnTo>
                    <a:pt x="252985" y="51904"/>
                  </a:lnTo>
                  <a:lnTo>
                    <a:pt x="253854" y="83615"/>
                  </a:lnTo>
                  <a:lnTo>
                    <a:pt x="251183" y="121227"/>
                  </a:lnTo>
                  <a:lnTo>
                    <a:pt x="245293" y="161462"/>
                  </a:lnTo>
                  <a:lnTo>
                    <a:pt x="236088" y="199100"/>
                  </a:lnTo>
                  <a:lnTo>
                    <a:pt x="226354" y="233232"/>
                  </a:lnTo>
                  <a:lnTo>
                    <a:pt x="213486" y="291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411">
              <a:extLst>
                <a:ext uri="{FF2B5EF4-FFF2-40B4-BE49-F238E27FC236}">
                  <a16:creationId xmlns:a16="http://schemas.microsoft.com/office/drawing/2014/main" xmlns="" id="{7B22AC38-A683-4B0E-810C-23685FA7951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96100" y="591185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0" y="0"/>
                  </a:lnTo>
                  <a:lnTo>
                    <a:pt x="43369" y="0"/>
                  </a:lnTo>
                  <a:lnTo>
                    <a:pt x="78777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412">
              <a:extLst>
                <a:ext uri="{FF2B5EF4-FFF2-40B4-BE49-F238E27FC236}">
                  <a16:creationId xmlns:a16="http://schemas.microsoft.com/office/drawing/2014/main" xmlns="" id="{58DD0ABD-159F-4912-861E-B6372001B78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89750" y="58229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45466" y="3371"/>
                  </a:lnTo>
                  <a:lnTo>
                    <a:pt x="77827" y="6907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413">
              <a:extLst>
                <a:ext uri="{FF2B5EF4-FFF2-40B4-BE49-F238E27FC236}">
                  <a16:creationId xmlns:a16="http://schemas.microsoft.com/office/drawing/2014/main" xmlns="" id="{74EC5DCA-2081-43F6-954E-FA5D9B34A47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54800" y="5753100"/>
              <a:ext cx="99012" cy="254001"/>
            </a:xfrm>
            <a:custGeom>
              <a:avLst/>
              <a:gdLst/>
              <a:ahLst/>
              <a:cxnLst/>
              <a:rect l="0" t="0" r="0" b="0"/>
              <a:pathLst>
                <a:path w="99012" h="254001">
                  <a:moveTo>
                    <a:pt x="69850" y="0"/>
                  </a:moveTo>
                  <a:lnTo>
                    <a:pt x="69850" y="0"/>
                  </a:lnTo>
                  <a:lnTo>
                    <a:pt x="55346" y="10845"/>
                  </a:lnTo>
                  <a:lnTo>
                    <a:pt x="46706" y="21048"/>
                  </a:lnTo>
                  <a:lnTo>
                    <a:pt x="44542" y="26731"/>
                  </a:lnTo>
                  <a:lnTo>
                    <a:pt x="44021" y="38693"/>
                  </a:lnTo>
                  <a:lnTo>
                    <a:pt x="55209" y="73756"/>
                  </a:lnTo>
                  <a:lnTo>
                    <a:pt x="75189" y="114653"/>
                  </a:lnTo>
                  <a:lnTo>
                    <a:pt x="96304" y="160074"/>
                  </a:lnTo>
                  <a:lnTo>
                    <a:pt x="99011" y="182857"/>
                  </a:lnTo>
                  <a:lnTo>
                    <a:pt x="97758" y="193871"/>
                  </a:lnTo>
                  <a:lnTo>
                    <a:pt x="86957" y="215516"/>
                  </a:lnTo>
                  <a:lnTo>
                    <a:pt x="69692" y="234780"/>
                  </a:lnTo>
                  <a:lnTo>
                    <a:pt x="47907" y="248044"/>
                  </a:lnTo>
                  <a:lnTo>
                    <a:pt x="27877" y="25299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414">
              <a:extLst>
                <a:ext uri="{FF2B5EF4-FFF2-40B4-BE49-F238E27FC236}">
                  <a16:creationId xmlns:a16="http://schemas.microsoft.com/office/drawing/2014/main" xmlns="" id="{3DFB1CBE-D137-4D0E-BBDA-3E5270B9DE6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711950" y="562610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31964" y="52411"/>
                  </a:lnTo>
                  <a:lnTo>
                    <a:pt x="444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415">
              <a:extLst>
                <a:ext uri="{FF2B5EF4-FFF2-40B4-BE49-F238E27FC236}">
                  <a16:creationId xmlns:a16="http://schemas.microsoft.com/office/drawing/2014/main" xmlns="" id="{F8646ECD-4BCC-4107-A059-F2881D1E7D7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484650" y="5901167"/>
              <a:ext cx="93951" cy="74184"/>
            </a:xfrm>
            <a:custGeom>
              <a:avLst/>
              <a:gdLst/>
              <a:ahLst/>
              <a:cxnLst/>
              <a:rect l="0" t="0" r="0" b="0"/>
              <a:pathLst>
                <a:path w="93951" h="74184">
                  <a:moveTo>
                    <a:pt x="24100" y="23383"/>
                  </a:moveTo>
                  <a:lnTo>
                    <a:pt x="24100" y="23383"/>
                  </a:lnTo>
                  <a:lnTo>
                    <a:pt x="12167" y="37198"/>
                  </a:lnTo>
                  <a:lnTo>
                    <a:pt x="0" y="59039"/>
                  </a:lnTo>
                  <a:lnTo>
                    <a:pt x="27966" y="17261"/>
                  </a:lnTo>
                  <a:lnTo>
                    <a:pt x="38518" y="8197"/>
                  </a:lnTo>
                  <a:lnTo>
                    <a:pt x="49558" y="2521"/>
                  </a:lnTo>
                  <a:lnTo>
                    <a:pt x="59168" y="0"/>
                  </a:lnTo>
                  <a:lnTo>
                    <a:pt x="63706" y="1445"/>
                  </a:lnTo>
                  <a:lnTo>
                    <a:pt x="72512" y="8694"/>
                  </a:lnTo>
                  <a:lnTo>
                    <a:pt x="82032" y="24675"/>
                  </a:lnTo>
                  <a:lnTo>
                    <a:pt x="93950" y="7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416">
              <a:extLst>
                <a:ext uri="{FF2B5EF4-FFF2-40B4-BE49-F238E27FC236}">
                  <a16:creationId xmlns:a16="http://schemas.microsoft.com/office/drawing/2014/main" xmlns="" id="{31585F76-A6AB-45A7-B84D-868E42CDF07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280150" y="5657850"/>
              <a:ext cx="222251" cy="298451"/>
            </a:xfrm>
            <a:custGeom>
              <a:avLst/>
              <a:gdLst/>
              <a:ahLst/>
              <a:cxnLst/>
              <a:rect l="0" t="0" r="0" b="0"/>
              <a:pathLst>
                <a:path w="222251" h="298451">
                  <a:moveTo>
                    <a:pt x="222250" y="0"/>
                  </a:moveTo>
                  <a:lnTo>
                    <a:pt x="222250" y="0"/>
                  </a:lnTo>
                  <a:lnTo>
                    <a:pt x="205629" y="12961"/>
                  </a:lnTo>
                  <a:lnTo>
                    <a:pt x="166076" y="59005"/>
                  </a:lnTo>
                  <a:lnTo>
                    <a:pt x="140133" y="92546"/>
                  </a:lnTo>
                  <a:lnTo>
                    <a:pt x="114493" y="128620"/>
                  </a:lnTo>
                  <a:lnTo>
                    <a:pt x="87104" y="165820"/>
                  </a:lnTo>
                  <a:lnTo>
                    <a:pt x="59174" y="202109"/>
                  </a:lnTo>
                  <a:lnTo>
                    <a:pt x="23177" y="24889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417">
              <a:extLst>
                <a:ext uri="{FF2B5EF4-FFF2-40B4-BE49-F238E27FC236}">
                  <a16:creationId xmlns:a16="http://schemas.microsoft.com/office/drawing/2014/main" xmlns="" id="{8878F5B5-88E2-4684-AE44-5A23D7BFA59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057900" y="5943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418">
              <a:extLst>
                <a:ext uri="{FF2B5EF4-FFF2-40B4-BE49-F238E27FC236}">
                  <a16:creationId xmlns:a16="http://schemas.microsoft.com/office/drawing/2014/main" xmlns="" id="{CD5920DD-2E2D-4755-838C-55EE738EE01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305550" y="5664200"/>
              <a:ext cx="127001" cy="298451"/>
            </a:xfrm>
            <a:custGeom>
              <a:avLst/>
              <a:gdLst/>
              <a:ahLst/>
              <a:cxnLst/>
              <a:rect l="0" t="0" r="0" b="0"/>
              <a:pathLst>
                <a:path w="127001" h="298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79" y="10113"/>
                  </a:lnTo>
                  <a:lnTo>
                    <a:pt x="32603" y="43370"/>
                  </a:lnTo>
                  <a:lnTo>
                    <a:pt x="46711" y="76895"/>
                  </a:lnTo>
                  <a:lnTo>
                    <a:pt x="63093" y="116020"/>
                  </a:lnTo>
                  <a:lnTo>
                    <a:pt x="82134" y="159279"/>
                  </a:lnTo>
                  <a:lnTo>
                    <a:pt x="98593" y="202495"/>
                  </a:lnTo>
                  <a:lnTo>
                    <a:pt x="111551" y="241692"/>
                  </a:lnTo>
                  <a:lnTo>
                    <a:pt x="1270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419">
              <a:extLst>
                <a:ext uri="{FF2B5EF4-FFF2-40B4-BE49-F238E27FC236}">
                  <a16:creationId xmlns:a16="http://schemas.microsoft.com/office/drawing/2014/main" xmlns="" id="{14752C14-1862-40D2-98F4-6F9E519587F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72200" y="59563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420">
              <a:extLst>
                <a:ext uri="{FF2B5EF4-FFF2-40B4-BE49-F238E27FC236}">
                  <a16:creationId xmlns:a16="http://schemas.microsoft.com/office/drawing/2014/main" xmlns="" id="{87D09F2A-C8C8-4838-9E43-C19626BA8C2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905500" y="59626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16620" y="198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421">
              <a:extLst>
                <a:ext uri="{FF2B5EF4-FFF2-40B4-BE49-F238E27FC236}">
                  <a16:creationId xmlns:a16="http://schemas.microsoft.com/office/drawing/2014/main" xmlns="" id="{279DD3EA-1F29-4E2D-8415-45C62D97FD6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734050" y="5943600"/>
              <a:ext cx="18789" cy="57151"/>
            </a:xfrm>
            <a:custGeom>
              <a:avLst/>
              <a:gdLst/>
              <a:ahLst/>
              <a:cxnLst/>
              <a:rect l="0" t="0" r="0" b="0"/>
              <a:pathLst>
                <a:path w="18789" h="57151">
                  <a:moveTo>
                    <a:pt x="12700" y="0"/>
                  </a:moveTo>
                  <a:lnTo>
                    <a:pt x="12700" y="0"/>
                  </a:lnTo>
                  <a:lnTo>
                    <a:pt x="18167" y="0"/>
                  </a:lnTo>
                  <a:lnTo>
                    <a:pt x="18462" y="705"/>
                  </a:lnTo>
                  <a:lnTo>
                    <a:pt x="18788" y="3371"/>
                  </a:lnTo>
                  <a:lnTo>
                    <a:pt x="17052" y="6907"/>
                  </a:lnTo>
                  <a:lnTo>
                    <a:pt x="6174" y="22862"/>
                  </a:lnTo>
                  <a:lnTo>
                    <a:pt x="1829" y="373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422">
              <a:extLst>
                <a:ext uri="{FF2B5EF4-FFF2-40B4-BE49-F238E27FC236}">
                  <a16:creationId xmlns:a16="http://schemas.microsoft.com/office/drawing/2014/main" xmlns="" id="{8B7BB887-BBED-49CD-A75F-A700CEA9FEF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45150" y="5835650"/>
              <a:ext cx="38101" cy="120651"/>
            </a:xfrm>
            <a:custGeom>
              <a:avLst/>
              <a:gdLst/>
              <a:ahLst/>
              <a:cxnLst/>
              <a:rect l="0" t="0" r="0" b="0"/>
              <a:pathLst>
                <a:path w="38101" h="120651">
                  <a:moveTo>
                    <a:pt x="38100" y="0"/>
                  </a:moveTo>
                  <a:lnTo>
                    <a:pt x="38100" y="0"/>
                  </a:lnTo>
                  <a:lnTo>
                    <a:pt x="36688" y="16620"/>
                  </a:lnTo>
                  <a:lnTo>
                    <a:pt x="22404" y="54292"/>
                  </a:lnTo>
                  <a:lnTo>
                    <a:pt x="6150" y="9891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423">
              <a:extLst>
                <a:ext uri="{FF2B5EF4-FFF2-40B4-BE49-F238E27FC236}">
                  <a16:creationId xmlns:a16="http://schemas.microsoft.com/office/drawing/2014/main" xmlns="" id="{5E17B38C-1EA9-4BEA-8212-5D6E4778D5F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30850" y="5705279"/>
              <a:ext cx="133351" cy="206572"/>
            </a:xfrm>
            <a:custGeom>
              <a:avLst/>
              <a:gdLst/>
              <a:ahLst/>
              <a:cxnLst/>
              <a:rect l="0" t="0" r="0" b="0"/>
              <a:pathLst>
                <a:path w="133351" h="206572">
                  <a:moveTo>
                    <a:pt x="133350" y="3371"/>
                  </a:moveTo>
                  <a:lnTo>
                    <a:pt x="133350" y="3371"/>
                  </a:lnTo>
                  <a:lnTo>
                    <a:pt x="123237" y="0"/>
                  </a:lnTo>
                  <a:lnTo>
                    <a:pt x="118846" y="418"/>
                  </a:lnTo>
                  <a:lnTo>
                    <a:pt x="110206" y="4646"/>
                  </a:lnTo>
                  <a:lnTo>
                    <a:pt x="71341" y="47354"/>
                  </a:lnTo>
                  <a:lnTo>
                    <a:pt x="40423" y="87664"/>
                  </a:lnTo>
                  <a:lnTo>
                    <a:pt x="17151" y="130887"/>
                  </a:lnTo>
                  <a:lnTo>
                    <a:pt x="5082" y="171211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424">
              <a:extLst>
                <a:ext uri="{FF2B5EF4-FFF2-40B4-BE49-F238E27FC236}">
                  <a16:creationId xmlns:a16="http://schemas.microsoft.com/office/drawing/2014/main" xmlns="" id="{50A1C289-598D-4253-8610-080FFDF3237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18150" y="5695950"/>
              <a:ext cx="133351" cy="215901"/>
            </a:xfrm>
            <a:custGeom>
              <a:avLst/>
              <a:gdLst/>
              <a:ahLst/>
              <a:cxnLst/>
              <a:rect l="0" t="0" r="0" b="0"/>
              <a:pathLst>
                <a:path w="13335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44444" y="52079"/>
                  </a:lnTo>
                  <a:lnTo>
                    <a:pt x="72514" y="99000"/>
                  </a:lnTo>
                  <a:lnTo>
                    <a:pt x="98313" y="146534"/>
                  </a:lnTo>
                  <a:lnTo>
                    <a:pt x="122587" y="191511"/>
                  </a:lnTo>
                  <a:lnTo>
                    <a:pt x="1333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425">
              <a:extLst>
                <a:ext uri="{FF2B5EF4-FFF2-40B4-BE49-F238E27FC236}">
                  <a16:creationId xmlns:a16="http://schemas.microsoft.com/office/drawing/2014/main" xmlns="" id="{8E6AF564-7E16-421B-B296-BB94AE44AEA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380882" y="5617094"/>
              <a:ext cx="130919" cy="326507"/>
            </a:xfrm>
            <a:custGeom>
              <a:avLst/>
              <a:gdLst/>
              <a:ahLst/>
              <a:cxnLst/>
              <a:rect l="0" t="0" r="0" b="0"/>
              <a:pathLst>
                <a:path w="130919" h="326507">
                  <a:moveTo>
                    <a:pt x="130918" y="40756"/>
                  </a:moveTo>
                  <a:lnTo>
                    <a:pt x="130918" y="40756"/>
                  </a:lnTo>
                  <a:lnTo>
                    <a:pt x="95564" y="8773"/>
                  </a:lnTo>
                  <a:lnTo>
                    <a:pt x="79457" y="1848"/>
                  </a:lnTo>
                  <a:lnTo>
                    <a:pt x="71211" y="0"/>
                  </a:lnTo>
                  <a:lnTo>
                    <a:pt x="56404" y="1711"/>
                  </a:lnTo>
                  <a:lnTo>
                    <a:pt x="49492" y="4142"/>
                  </a:lnTo>
                  <a:lnTo>
                    <a:pt x="44178" y="8586"/>
                  </a:lnTo>
                  <a:lnTo>
                    <a:pt x="36393" y="21049"/>
                  </a:lnTo>
                  <a:lnTo>
                    <a:pt x="34344" y="37876"/>
                  </a:lnTo>
                  <a:lnTo>
                    <a:pt x="39039" y="67185"/>
                  </a:lnTo>
                  <a:lnTo>
                    <a:pt x="46525" y="108693"/>
                  </a:lnTo>
                  <a:lnTo>
                    <a:pt x="48125" y="150762"/>
                  </a:lnTo>
                  <a:lnTo>
                    <a:pt x="48320" y="167770"/>
                  </a:lnTo>
                  <a:lnTo>
                    <a:pt x="47630" y="169881"/>
                  </a:lnTo>
                  <a:lnTo>
                    <a:pt x="46465" y="171290"/>
                  </a:lnTo>
                  <a:lnTo>
                    <a:pt x="43289" y="172855"/>
                  </a:lnTo>
                  <a:lnTo>
                    <a:pt x="39526" y="173550"/>
                  </a:lnTo>
                  <a:lnTo>
                    <a:pt x="38240" y="174441"/>
                  </a:lnTo>
                  <a:lnTo>
                    <a:pt x="37383" y="175740"/>
                  </a:lnTo>
                  <a:lnTo>
                    <a:pt x="35725" y="179065"/>
                  </a:lnTo>
                  <a:lnTo>
                    <a:pt x="21245" y="200537"/>
                  </a:lnTo>
                  <a:lnTo>
                    <a:pt x="18674" y="209606"/>
                  </a:lnTo>
                  <a:lnTo>
                    <a:pt x="19400" y="214002"/>
                  </a:lnTo>
                  <a:lnTo>
                    <a:pt x="26458" y="226221"/>
                  </a:lnTo>
                  <a:lnTo>
                    <a:pt x="32625" y="235330"/>
                  </a:lnTo>
                  <a:lnTo>
                    <a:pt x="34316" y="242709"/>
                  </a:lnTo>
                  <a:lnTo>
                    <a:pt x="33355" y="245947"/>
                  </a:lnTo>
                  <a:lnTo>
                    <a:pt x="3042" y="278718"/>
                  </a:lnTo>
                  <a:lnTo>
                    <a:pt x="0" y="289744"/>
                  </a:lnTo>
                  <a:lnTo>
                    <a:pt x="600" y="294942"/>
                  </a:lnTo>
                  <a:lnTo>
                    <a:pt x="5030" y="304481"/>
                  </a:lnTo>
                  <a:lnTo>
                    <a:pt x="13585" y="311543"/>
                  </a:lnTo>
                  <a:lnTo>
                    <a:pt x="54718" y="32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426">
              <a:extLst>
                <a:ext uri="{FF2B5EF4-FFF2-40B4-BE49-F238E27FC236}">
                  <a16:creationId xmlns:a16="http://schemas.microsoft.com/office/drawing/2014/main" xmlns="" id="{D8395C27-A2FF-43CE-BC2E-D120C165E50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13350" y="5810250"/>
              <a:ext cx="95251" cy="120651"/>
            </a:xfrm>
            <a:custGeom>
              <a:avLst/>
              <a:gdLst/>
              <a:ahLst/>
              <a:cxnLst/>
              <a:rect l="0" t="0" r="0" b="0"/>
              <a:pathLst>
                <a:path w="95251" h="120651">
                  <a:moveTo>
                    <a:pt x="95250" y="0"/>
                  </a:moveTo>
                  <a:lnTo>
                    <a:pt x="95250" y="0"/>
                  </a:lnTo>
                  <a:lnTo>
                    <a:pt x="85137" y="3371"/>
                  </a:lnTo>
                  <a:lnTo>
                    <a:pt x="65364" y="18950"/>
                  </a:lnTo>
                  <a:lnTo>
                    <a:pt x="34103" y="58933"/>
                  </a:lnTo>
                  <a:lnTo>
                    <a:pt x="7052" y="10539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427">
              <a:extLst>
                <a:ext uri="{FF2B5EF4-FFF2-40B4-BE49-F238E27FC236}">
                  <a16:creationId xmlns:a16="http://schemas.microsoft.com/office/drawing/2014/main" xmlns="" id="{326F7407-B7D6-4B2C-8BB1-5C03F4E9BE1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194300" y="5822949"/>
              <a:ext cx="120651" cy="88902"/>
            </a:xfrm>
            <a:custGeom>
              <a:avLst/>
              <a:gdLst/>
              <a:ahLst/>
              <a:cxnLst/>
              <a:rect l="0" t="0" r="0" b="0"/>
              <a:pathLst>
                <a:path w="120651" h="88902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30443" y="17579"/>
                  </a:lnTo>
                  <a:lnTo>
                    <a:pt x="68730" y="47531"/>
                  </a:lnTo>
                  <a:lnTo>
                    <a:pt x="120650" y="8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428">
              <a:extLst>
                <a:ext uri="{FF2B5EF4-FFF2-40B4-BE49-F238E27FC236}">
                  <a16:creationId xmlns:a16="http://schemas.microsoft.com/office/drawing/2014/main" xmlns="" id="{64E91804-AAC0-46AF-BD66-86A505DC21B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016305" y="5811572"/>
              <a:ext cx="171646" cy="103508"/>
            </a:xfrm>
            <a:custGeom>
              <a:avLst/>
              <a:gdLst/>
              <a:ahLst/>
              <a:cxnLst/>
              <a:rect l="0" t="0" r="0" b="0"/>
              <a:pathLst>
                <a:path w="171646" h="103508">
                  <a:moveTo>
                    <a:pt x="127195" y="43128"/>
                  </a:moveTo>
                  <a:lnTo>
                    <a:pt x="127195" y="43128"/>
                  </a:lnTo>
                  <a:lnTo>
                    <a:pt x="118356" y="16613"/>
                  </a:lnTo>
                  <a:lnTo>
                    <a:pt x="106803" y="6414"/>
                  </a:lnTo>
                  <a:lnTo>
                    <a:pt x="98784" y="1719"/>
                  </a:lnTo>
                  <a:lnTo>
                    <a:pt x="90615" y="0"/>
                  </a:lnTo>
                  <a:lnTo>
                    <a:pt x="74013" y="1852"/>
                  </a:lnTo>
                  <a:lnTo>
                    <a:pt x="45429" y="20942"/>
                  </a:lnTo>
                  <a:lnTo>
                    <a:pt x="14617" y="48940"/>
                  </a:lnTo>
                  <a:lnTo>
                    <a:pt x="3077" y="69230"/>
                  </a:lnTo>
                  <a:lnTo>
                    <a:pt x="0" y="79579"/>
                  </a:lnTo>
                  <a:lnTo>
                    <a:pt x="770" y="87890"/>
                  </a:lnTo>
                  <a:lnTo>
                    <a:pt x="4106" y="94842"/>
                  </a:lnTo>
                  <a:lnTo>
                    <a:pt x="9153" y="100887"/>
                  </a:lnTo>
                  <a:lnTo>
                    <a:pt x="16044" y="103507"/>
                  </a:lnTo>
                  <a:lnTo>
                    <a:pt x="33109" y="102654"/>
                  </a:lnTo>
                  <a:lnTo>
                    <a:pt x="77174" y="81174"/>
                  </a:lnTo>
                  <a:lnTo>
                    <a:pt x="121139" y="56213"/>
                  </a:lnTo>
                  <a:lnTo>
                    <a:pt x="131795" y="54353"/>
                  </a:lnTo>
                  <a:lnTo>
                    <a:pt x="136611" y="54845"/>
                  </a:lnTo>
                  <a:lnTo>
                    <a:pt x="147608" y="61035"/>
                  </a:lnTo>
                  <a:lnTo>
                    <a:pt x="171645" y="81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429">
              <a:extLst>
                <a:ext uri="{FF2B5EF4-FFF2-40B4-BE49-F238E27FC236}">
                  <a16:creationId xmlns:a16="http://schemas.microsoft.com/office/drawing/2014/main" xmlns="" id="{5CEE1102-7436-413F-A099-0F29B34BFC4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26000" y="5800463"/>
              <a:ext cx="184151" cy="125903"/>
            </a:xfrm>
            <a:custGeom>
              <a:avLst/>
              <a:gdLst/>
              <a:ahLst/>
              <a:cxnLst/>
              <a:rect l="0" t="0" r="0" b="0"/>
              <a:pathLst>
                <a:path w="184151" h="125903">
                  <a:moveTo>
                    <a:pt x="0" y="9787"/>
                  </a:moveTo>
                  <a:lnTo>
                    <a:pt x="0" y="9787"/>
                  </a:lnTo>
                  <a:lnTo>
                    <a:pt x="5467" y="9787"/>
                  </a:lnTo>
                  <a:lnTo>
                    <a:pt x="15111" y="57349"/>
                  </a:lnTo>
                  <a:lnTo>
                    <a:pt x="17566" y="99171"/>
                  </a:lnTo>
                  <a:lnTo>
                    <a:pt x="13750" y="120232"/>
                  </a:lnTo>
                  <a:lnTo>
                    <a:pt x="10109" y="125902"/>
                  </a:lnTo>
                  <a:lnTo>
                    <a:pt x="8856" y="125297"/>
                  </a:lnTo>
                  <a:lnTo>
                    <a:pt x="7463" y="118979"/>
                  </a:lnTo>
                  <a:lnTo>
                    <a:pt x="18120" y="72330"/>
                  </a:lnTo>
                  <a:lnTo>
                    <a:pt x="36806" y="29416"/>
                  </a:lnTo>
                  <a:lnTo>
                    <a:pt x="51200" y="7293"/>
                  </a:lnTo>
                  <a:lnTo>
                    <a:pt x="57563" y="1623"/>
                  </a:lnTo>
                  <a:lnTo>
                    <a:pt x="59542" y="2933"/>
                  </a:lnTo>
                  <a:lnTo>
                    <a:pt x="61741" y="11915"/>
                  </a:lnTo>
                  <a:lnTo>
                    <a:pt x="66716" y="55637"/>
                  </a:lnTo>
                  <a:lnTo>
                    <a:pt x="72292" y="66960"/>
                  </a:lnTo>
                  <a:lnTo>
                    <a:pt x="75712" y="66952"/>
                  </a:lnTo>
                  <a:lnTo>
                    <a:pt x="85155" y="61299"/>
                  </a:lnTo>
                  <a:lnTo>
                    <a:pt x="127620" y="19503"/>
                  </a:lnTo>
                  <a:lnTo>
                    <a:pt x="150702" y="1455"/>
                  </a:lnTo>
                  <a:lnTo>
                    <a:pt x="156913" y="0"/>
                  </a:lnTo>
                  <a:lnTo>
                    <a:pt x="162464" y="1145"/>
                  </a:lnTo>
                  <a:lnTo>
                    <a:pt x="167576" y="4025"/>
                  </a:lnTo>
                  <a:lnTo>
                    <a:pt x="170984" y="10179"/>
                  </a:lnTo>
                  <a:lnTo>
                    <a:pt x="174771" y="28306"/>
                  </a:lnTo>
                  <a:lnTo>
                    <a:pt x="174249" y="73731"/>
                  </a:lnTo>
                  <a:lnTo>
                    <a:pt x="184150" y="117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430">
              <a:extLst>
                <a:ext uri="{FF2B5EF4-FFF2-40B4-BE49-F238E27FC236}">
                  <a16:creationId xmlns:a16="http://schemas.microsoft.com/office/drawing/2014/main" xmlns="" id="{5481442F-0B61-47FC-9742-6DC8ECEB458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476750" y="59309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38919" y="17168"/>
                  </a:lnTo>
                  <a:lnTo>
                    <a:pt x="74447" y="13275"/>
                  </a:lnTo>
                  <a:lnTo>
                    <a:pt x="116108" y="684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431">
              <a:extLst>
                <a:ext uri="{FF2B5EF4-FFF2-40B4-BE49-F238E27FC236}">
                  <a16:creationId xmlns:a16="http://schemas.microsoft.com/office/drawing/2014/main" xmlns="" id="{0B65E943-8E9C-402F-80AA-AF7115C87E2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425950" y="58483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39999" y="2979"/>
                  </a:lnTo>
                  <a:lnTo>
                    <a:pt x="83505" y="883"/>
                  </a:lnTo>
                  <a:lnTo>
                    <a:pt x="128772" y="26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432">
              <a:extLst>
                <a:ext uri="{FF2B5EF4-FFF2-40B4-BE49-F238E27FC236}">
                  <a16:creationId xmlns:a16="http://schemas.microsoft.com/office/drawing/2014/main" xmlns="" id="{EF429714-D28D-435C-9310-993B46A3918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838379" y="6049939"/>
              <a:ext cx="174822" cy="179412"/>
            </a:xfrm>
            <a:custGeom>
              <a:avLst/>
              <a:gdLst/>
              <a:ahLst/>
              <a:cxnLst/>
              <a:rect l="0" t="0" r="0" b="0"/>
              <a:pathLst>
                <a:path w="174822" h="179412">
                  <a:moveTo>
                    <a:pt x="3371" y="179411"/>
                  </a:moveTo>
                  <a:lnTo>
                    <a:pt x="3371" y="179411"/>
                  </a:lnTo>
                  <a:lnTo>
                    <a:pt x="0" y="172669"/>
                  </a:lnTo>
                  <a:lnTo>
                    <a:pt x="227" y="165596"/>
                  </a:lnTo>
                  <a:lnTo>
                    <a:pt x="3385" y="157044"/>
                  </a:lnTo>
                  <a:lnTo>
                    <a:pt x="15029" y="128661"/>
                  </a:lnTo>
                  <a:lnTo>
                    <a:pt x="25875" y="91232"/>
                  </a:lnTo>
                  <a:lnTo>
                    <a:pt x="42495" y="50037"/>
                  </a:lnTo>
                  <a:lnTo>
                    <a:pt x="63217" y="5924"/>
                  </a:lnTo>
                  <a:lnTo>
                    <a:pt x="68304" y="0"/>
                  </a:lnTo>
                  <a:lnTo>
                    <a:pt x="71354" y="1948"/>
                  </a:lnTo>
                  <a:lnTo>
                    <a:pt x="78506" y="13520"/>
                  </a:lnTo>
                  <a:lnTo>
                    <a:pt x="91852" y="57891"/>
                  </a:lnTo>
                  <a:lnTo>
                    <a:pt x="98497" y="78258"/>
                  </a:lnTo>
                  <a:lnTo>
                    <a:pt x="100655" y="82343"/>
                  </a:lnTo>
                  <a:lnTo>
                    <a:pt x="103505" y="83654"/>
                  </a:lnTo>
                  <a:lnTo>
                    <a:pt x="106816" y="83117"/>
                  </a:lnTo>
                  <a:lnTo>
                    <a:pt x="110434" y="81348"/>
                  </a:lnTo>
                  <a:lnTo>
                    <a:pt x="138083" y="33930"/>
                  </a:lnTo>
                  <a:lnTo>
                    <a:pt x="152251" y="9459"/>
                  </a:lnTo>
                  <a:lnTo>
                    <a:pt x="157264" y="5099"/>
                  </a:lnTo>
                  <a:lnTo>
                    <a:pt x="159589" y="6053"/>
                  </a:lnTo>
                  <a:lnTo>
                    <a:pt x="164053" y="12757"/>
                  </a:lnTo>
                  <a:lnTo>
                    <a:pt x="171962" y="50223"/>
                  </a:lnTo>
                  <a:lnTo>
                    <a:pt x="173974" y="90255"/>
                  </a:lnTo>
                  <a:lnTo>
                    <a:pt x="174570" y="131279"/>
                  </a:lnTo>
                  <a:lnTo>
                    <a:pt x="174821" y="173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433">
              <a:extLst>
                <a:ext uri="{FF2B5EF4-FFF2-40B4-BE49-F238E27FC236}">
                  <a16:creationId xmlns:a16="http://schemas.microsoft.com/office/drawing/2014/main" xmlns="" id="{9515AC15-4E06-4D7B-BD27-B3A043FD0FC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74307" y="6045200"/>
              <a:ext cx="110344" cy="176893"/>
            </a:xfrm>
            <a:custGeom>
              <a:avLst/>
              <a:gdLst/>
              <a:ahLst/>
              <a:cxnLst/>
              <a:rect l="0" t="0" r="0" b="0"/>
              <a:pathLst>
                <a:path w="110344" h="176893">
                  <a:moveTo>
                    <a:pt x="65893" y="0"/>
                  </a:moveTo>
                  <a:lnTo>
                    <a:pt x="65893" y="0"/>
                  </a:lnTo>
                  <a:lnTo>
                    <a:pt x="65187" y="6481"/>
                  </a:lnTo>
                  <a:lnTo>
                    <a:pt x="45628" y="53878"/>
                  </a:lnTo>
                  <a:lnTo>
                    <a:pt x="31588" y="89812"/>
                  </a:lnTo>
                  <a:lnTo>
                    <a:pt x="12001" y="136117"/>
                  </a:lnTo>
                  <a:lnTo>
                    <a:pt x="0" y="170011"/>
                  </a:lnTo>
                  <a:lnTo>
                    <a:pt x="92" y="172608"/>
                  </a:lnTo>
                  <a:lnTo>
                    <a:pt x="859" y="174338"/>
                  </a:lnTo>
                  <a:lnTo>
                    <a:pt x="7355" y="176261"/>
                  </a:lnTo>
                  <a:lnTo>
                    <a:pt x="40571" y="176892"/>
                  </a:lnTo>
                  <a:lnTo>
                    <a:pt x="79444" y="172734"/>
                  </a:lnTo>
                  <a:lnTo>
                    <a:pt x="11034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434">
              <a:extLst>
                <a:ext uri="{FF2B5EF4-FFF2-40B4-BE49-F238E27FC236}">
                  <a16:creationId xmlns:a16="http://schemas.microsoft.com/office/drawing/2014/main" xmlns="" id="{0BE686FF-7263-4050-89E0-394BB76C698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238694" y="6068032"/>
              <a:ext cx="104707" cy="184056"/>
            </a:xfrm>
            <a:custGeom>
              <a:avLst/>
              <a:gdLst/>
              <a:ahLst/>
              <a:cxnLst/>
              <a:rect l="0" t="0" r="0" b="0"/>
              <a:pathLst>
                <a:path w="104707" h="184056">
                  <a:moveTo>
                    <a:pt x="104706" y="27968"/>
                  </a:moveTo>
                  <a:lnTo>
                    <a:pt x="104706" y="27968"/>
                  </a:lnTo>
                  <a:lnTo>
                    <a:pt x="104706" y="13663"/>
                  </a:lnTo>
                  <a:lnTo>
                    <a:pt x="103294" y="11375"/>
                  </a:lnTo>
                  <a:lnTo>
                    <a:pt x="97964" y="6953"/>
                  </a:lnTo>
                  <a:lnTo>
                    <a:pt x="80287" y="495"/>
                  </a:lnTo>
                  <a:lnTo>
                    <a:pt x="67042" y="0"/>
                  </a:lnTo>
                  <a:lnTo>
                    <a:pt x="37921" y="5431"/>
                  </a:lnTo>
                  <a:lnTo>
                    <a:pt x="27281" y="11131"/>
                  </a:lnTo>
                  <a:lnTo>
                    <a:pt x="20201" y="19074"/>
                  </a:lnTo>
                  <a:lnTo>
                    <a:pt x="14701" y="29659"/>
                  </a:lnTo>
                  <a:lnTo>
                    <a:pt x="10147" y="66848"/>
                  </a:lnTo>
                  <a:lnTo>
                    <a:pt x="8841" y="112867"/>
                  </a:lnTo>
                  <a:lnTo>
                    <a:pt x="2997" y="159611"/>
                  </a:lnTo>
                  <a:lnTo>
                    <a:pt x="0" y="170202"/>
                  </a:lnTo>
                  <a:lnTo>
                    <a:pt x="330" y="174296"/>
                  </a:lnTo>
                  <a:lnTo>
                    <a:pt x="1960" y="177731"/>
                  </a:lnTo>
                  <a:lnTo>
                    <a:pt x="4459" y="180726"/>
                  </a:lnTo>
                  <a:lnTo>
                    <a:pt x="14761" y="184055"/>
                  </a:lnTo>
                  <a:lnTo>
                    <a:pt x="42072" y="184048"/>
                  </a:lnTo>
                  <a:lnTo>
                    <a:pt x="79306" y="180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435">
              <a:extLst>
                <a:ext uri="{FF2B5EF4-FFF2-40B4-BE49-F238E27FC236}">
                  <a16:creationId xmlns:a16="http://schemas.microsoft.com/office/drawing/2014/main" xmlns="" id="{710249E0-29CF-4C06-95B1-B2E05CFC1C2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238429" y="6153150"/>
              <a:ext cx="162122" cy="25401"/>
            </a:xfrm>
            <a:custGeom>
              <a:avLst/>
              <a:gdLst/>
              <a:ahLst/>
              <a:cxnLst/>
              <a:rect l="0" t="0" r="0" b="0"/>
              <a:pathLst>
                <a:path w="1621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6888" y="23988"/>
                  </a:lnTo>
                  <a:lnTo>
                    <a:pt x="66951" y="18658"/>
                  </a:lnTo>
                  <a:lnTo>
                    <a:pt x="103360" y="11585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436">
              <a:extLst>
                <a:ext uri="{FF2B5EF4-FFF2-40B4-BE49-F238E27FC236}">
                  <a16:creationId xmlns:a16="http://schemas.microsoft.com/office/drawing/2014/main" xmlns="" id="{93A9D07E-D916-4FC5-B0B2-67C98FAFE8B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626261" y="5795323"/>
              <a:ext cx="177950" cy="284172"/>
            </a:xfrm>
            <a:custGeom>
              <a:avLst/>
              <a:gdLst/>
              <a:ahLst/>
              <a:cxnLst/>
              <a:rect l="0" t="0" r="0" b="0"/>
              <a:pathLst>
                <a:path w="177950" h="284172">
                  <a:moveTo>
                    <a:pt x="101189" y="14927"/>
                  </a:moveTo>
                  <a:lnTo>
                    <a:pt x="101189" y="14927"/>
                  </a:lnTo>
                  <a:lnTo>
                    <a:pt x="86442" y="2062"/>
                  </a:lnTo>
                  <a:lnTo>
                    <a:pt x="82891" y="0"/>
                  </a:lnTo>
                  <a:lnTo>
                    <a:pt x="78407" y="36"/>
                  </a:lnTo>
                  <a:lnTo>
                    <a:pt x="67781" y="3841"/>
                  </a:lnTo>
                  <a:lnTo>
                    <a:pt x="49898" y="24029"/>
                  </a:lnTo>
                  <a:lnTo>
                    <a:pt x="24451" y="62466"/>
                  </a:lnTo>
                  <a:lnTo>
                    <a:pt x="10404" y="97203"/>
                  </a:lnTo>
                  <a:lnTo>
                    <a:pt x="1573" y="134750"/>
                  </a:lnTo>
                  <a:lnTo>
                    <a:pt x="0" y="170252"/>
                  </a:lnTo>
                  <a:lnTo>
                    <a:pt x="3535" y="202964"/>
                  </a:lnTo>
                  <a:lnTo>
                    <a:pt x="11220" y="232554"/>
                  </a:lnTo>
                  <a:lnTo>
                    <a:pt x="30709" y="266929"/>
                  </a:lnTo>
                  <a:lnTo>
                    <a:pt x="43759" y="281210"/>
                  </a:lnTo>
                  <a:lnTo>
                    <a:pt x="51613" y="284171"/>
                  </a:lnTo>
                  <a:lnTo>
                    <a:pt x="69748" y="283698"/>
                  </a:lnTo>
                  <a:lnTo>
                    <a:pt x="103162" y="265385"/>
                  </a:lnTo>
                  <a:lnTo>
                    <a:pt x="133132" y="234246"/>
                  </a:lnTo>
                  <a:lnTo>
                    <a:pt x="159886" y="191466"/>
                  </a:lnTo>
                  <a:lnTo>
                    <a:pt x="171491" y="157594"/>
                  </a:lnTo>
                  <a:lnTo>
                    <a:pt x="177590" y="122079"/>
                  </a:lnTo>
                  <a:lnTo>
                    <a:pt x="177949" y="87480"/>
                  </a:lnTo>
                  <a:lnTo>
                    <a:pt x="171993" y="60814"/>
                  </a:lnTo>
                  <a:lnTo>
                    <a:pt x="160880" y="40260"/>
                  </a:lnTo>
                  <a:lnTo>
                    <a:pt x="144181" y="24069"/>
                  </a:lnTo>
                  <a:lnTo>
                    <a:pt x="123118" y="15462"/>
                  </a:lnTo>
                  <a:lnTo>
                    <a:pt x="111575" y="13167"/>
                  </a:lnTo>
                  <a:lnTo>
                    <a:pt x="89342" y="16262"/>
                  </a:lnTo>
                  <a:lnTo>
                    <a:pt x="69112" y="25399"/>
                  </a:lnTo>
                  <a:lnTo>
                    <a:pt x="53066" y="38866"/>
                  </a:lnTo>
                  <a:lnTo>
                    <a:pt x="44523" y="52378"/>
                  </a:lnTo>
                  <a:lnTo>
                    <a:pt x="41432" y="64733"/>
                  </a:lnTo>
                  <a:lnTo>
                    <a:pt x="42410" y="74928"/>
                  </a:lnTo>
                  <a:lnTo>
                    <a:pt x="46481" y="79622"/>
                  </a:lnTo>
                  <a:lnTo>
                    <a:pt x="60411" y="88601"/>
                  </a:lnTo>
                  <a:lnTo>
                    <a:pt x="98200" y="91476"/>
                  </a:lnTo>
                  <a:lnTo>
                    <a:pt x="145146" y="84488"/>
                  </a:lnTo>
                  <a:lnTo>
                    <a:pt x="177389" y="78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652">
            <a:extLst>
              <a:ext uri="{FF2B5EF4-FFF2-40B4-BE49-F238E27FC236}">
                <a16:creationId xmlns:a16="http://schemas.microsoft.com/office/drawing/2014/main" xmlns="" id="{71C44C8C-7EED-457F-B24F-640242FAF2B2}"/>
              </a:ext>
            </a:extLst>
          </p:cNvPr>
          <p:cNvGrpSpPr/>
          <p:nvPr/>
        </p:nvGrpSpPr>
        <p:grpSpPr>
          <a:xfrm>
            <a:off x="7622979" y="4032250"/>
            <a:ext cx="308172" cy="124451"/>
            <a:chOff x="7622979" y="4032250"/>
            <a:chExt cx="308172" cy="124451"/>
          </a:xfrm>
        </p:grpSpPr>
        <p:sp>
          <p:nvSpPr>
            <p:cNvPr id="167" name="SMARTInkShape-4437">
              <a:extLst>
                <a:ext uri="{FF2B5EF4-FFF2-40B4-BE49-F238E27FC236}">
                  <a16:creationId xmlns:a16="http://schemas.microsoft.com/office/drawing/2014/main" xmlns="" id="{936C1918-395B-4F97-8B0E-F1BB794BE01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676819" y="4121150"/>
              <a:ext cx="254332" cy="35551"/>
            </a:xfrm>
            <a:custGeom>
              <a:avLst/>
              <a:gdLst/>
              <a:ahLst/>
              <a:cxnLst/>
              <a:rect l="0" t="0" r="0" b="0"/>
              <a:pathLst>
                <a:path w="254332" h="35551">
                  <a:moveTo>
                    <a:pt x="13031" y="6350"/>
                  </a:moveTo>
                  <a:lnTo>
                    <a:pt x="13031" y="6350"/>
                  </a:lnTo>
                  <a:lnTo>
                    <a:pt x="2917" y="16463"/>
                  </a:lnTo>
                  <a:lnTo>
                    <a:pt x="644" y="20853"/>
                  </a:lnTo>
                  <a:lnTo>
                    <a:pt x="0" y="29494"/>
                  </a:lnTo>
                  <a:lnTo>
                    <a:pt x="2932" y="32363"/>
                  </a:lnTo>
                  <a:lnTo>
                    <a:pt x="13717" y="35550"/>
                  </a:lnTo>
                  <a:lnTo>
                    <a:pt x="49140" y="33973"/>
                  </a:lnTo>
                  <a:lnTo>
                    <a:pt x="86935" y="27093"/>
                  </a:lnTo>
                  <a:lnTo>
                    <a:pt x="108866" y="22296"/>
                  </a:lnTo>
                  <a:lnTo>
                    <a:pt x="134776" y="17686"/>
                  </a:lnTo>
                  <a:lnTo>
                    <a:pt x="163340" y="13202"/>
                  </a:lnTo>
                  <a:lnTo>
                    <a:pt x="193670" y="8801"/>
                  </a:lnTo>
                  <a:lnTo>
                    <a:pt x="2543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438">
              <a:extLst>
                <a:ext uri="{FF2B5EF4-FFF2-40B4-BE49-F238E27FC236}">
                  <a16:creationId xmlns:a16="http://schemas.microsoft.com/office/drawing/2014/main" xmlns="" id="{7AC1F5E6-0AAE-4352-92DA-65804AD9C34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622979" y="4032250"/>
              <a:ext cx="193872" cy="31751"/>
            </a:xfrm>
            <a:custGeom>
              <a:avLst/>
              <a:gdLst/>
              <a:ahLst/>
              <a:cxnLst/>
              <a:rect l="0" t="0" r="0" b="0"/>
              <a:pathLst>
                <a:path w="1938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22517" y="27987"/>
                  </a:lnTo>
                  <a:lnTo>
                    <a:pt x="52097" y="21611"/>
                  </a:lnTo>
                  <a:lnTo>
                    <a:pt x="93466" y="14073"/>
                  </a:lnTo>
                  <a:lnTo>
                    <a:pt x="134429" y="7901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653">
            <a:extLst>
              <a:ext uri="{FF2B5EF4-FFF2-40B4-BE49-F238E27FC236}">
                <a16:creationId xmlns:a16="http://schemas.microsoft.com/office/drawing/2014/main" xmlns="" id="{D11D386E-D8AA-473F-9432-F67A1EEACC22}"/>
              </a:ext>
            </a:extLst>
          </p:cNvPr>
          <p:cNvGrpSpPr/>
          <p:nvPr/>
        </p:nvGrpSpPr>
        <p:grpSpPr>
          <a:xfrm>
            <a:off x="8302093" y="3691464"/>
            <a:ext cx="994308" cy="756385"/>
            <a:chOff x="8302093" y="3691464"/>
            <a:chExt cx="994308" cy="756385"/>
          </a:xfrm>
        </p:grpSpPr>
        <p:sp>
          <p:nvSpPr>
            <p:cNvPr id="170" name="SMARTInkShape-4439">
              <a:extLst>
                <a:ext uri="{FF2B5EF4-FFF2-40B4-BE49-F238E27FC236}">
                  <a16:creationId xmlns:a16="http://schemas.microsoft.com/office/drawing/2014/main" xmlns="" id="{E6E6F289-1AB7-4BB5-BD68-117B879CDDB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093882" y="4197712"/>
              <a:ext cx="151719" cy="218812"/>
            </a:xfrm>
            <a:custGeom>
              <a:avLst/>
              <a:gdLst/>
              <a:ahLst/>
              <a:cxnLst/>
              <a:rect l="0" t="0" r="0" b="0"/>
              <a:pathLst>
                <a:path w="151719" h="218812">
                  <a:moveTo>
                    <a:pt x="151718" y="18688"/>
                  </a:moveTo>
                  <a:lnTo>
                    <a:pt x="151718" y="18688"/>
                  </a:lnTo>
                  <a:lnTo>
                    <a:pt x="151718" y="3761"/>
                  </a:lnTo>
                  <a:lnTo>
                    <a:pt x="151012" y="2387"/>
                  </a:lnTo>
                  <a:lnTo>
                    <a:pt x="149837" y="1470"/>
                  </a:lnTo>
                  <a:lnTo>
                    <a:pt x="148347" y="860"/>
                  </a:lnTo>
                  <a:lnTo>
                    <a:pt x="132766" y="0"/>
                  </a:lnTo>
                  <a:lnTo>
                    <a:pt x="106905" y="6487"/>
                  </a:lnTo>
                  <a:lnTo>
                    <a:pt x="73528" y="27459"/>
                  </a:lnTo>
                  <a:lnTo>
                    <a:pt x="43570" y="59387"/>
                  </a:lnTo>
                  <a:lnTo>
                    <a:pt x="23561" y="95658"/>
                  </a:lnTo>
                  <a:lnTo>
                    <a:pt x="5325" y="136587"/>
                  </a:lnTo>
                  <a:lnTo>
                    <a:pt x="342" y="159753"/>
                  </a:lnTo>
                  <a:lnTo>
                    <a:pt x="0" y="169881"/>
                  </a:lnTo>
                  <a:lnTo>
                    <a:pt x="5266" y="186779"/>
                  </a:lnTo>
                  <a:lnTo>
                    <a:pt x="9633" y="194249"/>
                  </a:lnTo>
                  <a:lnTo>
                    <a:pt x="23893" y="206311"/>
                  </a:lnTo>
                  <a:lnTo>
                    <a:pt x="32635" y="211503"/>
                  </a:lnTo>
                  <a:lnTo>
                    <a:pt x="68535" y="218811"/>
                  </a:lnTo>
                  <a:lnTo>
                    <a:pt x="113362" y="216210"/>
                  </a:lnTo>
                  <a:lnTo>
                    <a:pt x="134945" y="210876"/>
                  </a:lnTo>
                  <a:lnTo>
                    <a:pt x="145368" y="20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440">
              <a:extLst>
                <a:ext uri="{FF2B5EF4-FFF2-40B4-BE49-F238E27FC236}">
                  <a16:creationId xmlns:a16="http://schemas.microsoft.com/office/drawing/2014/main" xmlns="" id="{06845C8D-1A25-4724-B3B3-CD5AE3A4E83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942979" y="4197971"/>
              <a:ext cx="99422" cy="213989"/>
            </a:xfrm>
            <a:custGeom>
              <a:avLst/>
              <a:gdLst/>
              <a:ahLst/>
              <a:cxnLst/>
              <a:rect l="0" t="0" r="0" b="0"/>
              <a:pathLst>
                <a:path w="99422" h="213989">
                  <a:moveTo>
                    <a:pt x="16871" y="69229"/>
                  </a:moveTo>
                  <a:lnTo>
                    <a:pt x="16871" y="69229"/>
                  </a:lnTo>
                  <a:lnTo>
                    <a:pt x="33830" y="26521"/>
                  </a:lnTo>
                  <a:lnTo>
                    <a:pt x="41159" y="0"/>
                  </a:lnTo>
                  <a:lnTo>
                    <a:pt x="41530" y="499"/>
                  </a:lnTo>
                  <a:lnTo>
                    <a:pt x="41777" y="2242"/>
                  </a:lnTo>
                  <a:lnTo>
                    <a:pt x="35299" y="45451"/>
                  </a:lnTo>
                  <a:lnTo>
                    <a:pt x="27504" y="90641"/>
                  </a:lnTo>
                  <a:lnTo>
                    <a:pt x="18140" y="136016"/>
                  </a:lnTo>
                  <a:lnTo>
                    <a:pt x="9015" y="174390"/>
                  </a:lnTo>
                  <a:lnTo>
                    <a:pt x="32" y="205478"/>
                  </a:lnTo>
                  <a:lnTo>
                    <a:pt x="0" y="208745"/>
                  </a:lnTo>
                  <a:lnTo>
                    <a:pt x="684" y="210923"/>
                  </a:lnTo>
                  <a:lnTo>
                    <a:pt x="1847" y="212375"/>
                  </a:lnTo>
                  <a:lnTo>
                    <a:pt x="8782" y="213988"/>
                  </a:lnTo>
                  <a:lnTo>
                    <a:pt x="28350" y="213015"/>
                  </a:lnTo>
                  <a:lnTo>
                    <a:pt x="56454" y="206365"/>
                  </a:lnTo>
                  <a:lnTo>
                    <a:pt x="99421" y="183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441">
              <a:extLst>
                <a:ext uri="{FF2B5EF4-FFF2-40B4-BE49-F238E27FC236}">
                  <a16:creationId xmlns:a16="http://schemas.microsoft.com/office/drawing/2014/main" xmlns="" id="{5154A00E-BAA8-4556-94C7-544B7C85E42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649116" y="4194845"/>
              <a:ext cx="202785" cy="253004"/>
            </a:xfrm>
            <a:custGeom>
              <a:avLst/>
              <a:gdLst/>
              <a:ahLst/>
              <a:cxnLst/>
              <a:rect l="0" t="0" r="0" b="0"/>
              <a:pathLst>
                <a:path w="202785" h="253004">
                  <a:moveTo>
                    <a:pt x="18634" y="237455"/>
                  </a:moveTo>
                  <a:lnTo>
                    <a:pt x="18634" y="237455"/>
                  </a:lnTo>
                  <a:lnTo>
                    <a:pt x="11892" y="237455"/>
                  </a:lnTo>
                  <a:lnTo>
                    <a:pt x="9200" y="238866"/>
                  </a:lnTo>
                  <a:lnTo>
                    <a:pt x="989" y="248390"/>
                  </a:lnTo>
                  <a:lnTo>
                    <a:pt x="209" y="251252"/>
                  </a:lnTo>
                  <a:lnTo>
                    <a:pt x="0" y="253003"/>
                  </a:lnTo>
                  <a:lnTo>
                    <a:pt x="567" y="252759"/>
                  </a:lnTo>
                  <a:lnTo>
                    <a:pt x="3078" y="248726"/>
                  </a:lnTo>
                  <a:lnTo>
                    <a:pt x="8458" y="231779"/>
                  </a:lnTo>
                  <a:lnTo>
                    <a:pt x="11151" y="195400"/>
                  </a:lnTo>
                  <a:lnTo>
                    <a:pt x="11781" y="153617"/>
                  </a:lnTo>
                  <a:lnTo>
                    <a:pt x="11948" y="128647"/>
                  </a:lnTo>
                  <a:lnTo>
                    <a:pt x="13471" y="104238"/>
                  </a:lnTo>
                  <a:lnTo>
                    <a:pt x="15897" y="80205"/>
                  </a:lnTo>
                  <a:lnTo>
                    <a:pt x="21651" y="38449"/>
                  </a:lnTo>
                  <a:lnTo>
                    <a:pt x="29919" y="0"/>
                  </a:lnTo>
                  <a:lnTo>
                    <a:pt x="32508" y="1540"/>
                  </a:lnTo>
                  <a:lnTo>
                    <a:pt x="41028" y="10778"/>
                  </a:lnTo>
                  <a:lnTo>
                    <a:pt x="63744" y="52797"/>
                  </a:lnTo>
                  <a:lnTo>
                    <a:pt x="76077" y="72364"/>
                  </a:lnTo>
                  <a:lnTo>
                    <a:pt x="90496" y="84824"/>
                  </a:lnTo>
                  <a:lnTo>
                    <a:pt x="98292" y="89134"/>
                  </a:lnTo>
                  <a:lnTo>
                    <a:pt x="106312" y="90597"/>
                  </a:lnTo>
                  <a:lnTo>
                    <a:pt x="122748" y="88459"/>
                  </a:lnTo>
                  <a:lnTo>
                    <a:pt x="147868" y="72579"/>
                  </a:lnTo>
                  <a:lnTo>
                    <a:pt x="186928" y="25345"/>
                  </a:lnTo>
                  <a:lnTo>
                    <a:pt x="187979" y="24081"/>
                  </a:lnTo>
                  <a:lnTo>
                    <a:pt x="188681" y="26061"/>
                  </a:lnTo>
                  <a:lnTo>
                    <a:pt x="187926" y="55162"/>
                  </a:lnTo>
                  <a:lnTo>
                    <a:pt x="183094" y="95718"/>
                  </a:lnTo>
                  <a:lnTo>
                    <a:pt x="179075" y="141601"/>
                  </a:lnTo>
                  <a:lnTo>
                    <a:pt x="179766" y="182713"/>
                  </a:lnTo>
                  <a:lnTo>
                    <a:pt x="184440" y="209711"/>
                  </a:lnTo>
                  <a:lnTo>
                    <a:pt x="186321" y="214725"/>
                  </a:lnTo>
                  <a:lnTo>
                    <a:pt x="188986" y="217363"/>
                  </a:lnTo>
                  <a:lnTo>
                    <a:pt x="192175" y="218416"/>
                  </a:lnTo>
                  <a:lnTo>
                    <a:pt x="202784" y="218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442">
              <a:extLst>
                <a:ext uri="{FF2B5EF4-FFF2-40B4-BE49-F238E27FC236}">
                  <a16:creationId xmlns:a16="http://schemas.microsoft.com/office/drawing/2014/main" xmlns="" id="{715CB783-7AB7-4BF0-967C-FBC2847809D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346902" y="3691464"/>
              <a:ext cx="193849" cy="150287"/>
            </a:xfrm>
            <a:custGeom>
              <a:avLst/>
              <a:gdLst/>
              <a:ahLst/>
              <a:cxnLst/>
              <a:rect l="0" t="0" r="0" b="0"/>
              <a:pathLst>
                <a:path w="193849" h="150287">
                  <a:moveTo>
                    <a:pt x="66848" y="23286"/>
                  </a:moveTo>
                  <a:lnTo>
                    <a:pt x="66848" y="23286"/>
                  </a:lnTo>
                  <a:lnTo>
                    <a:pt x="60106" y="23286"/>
                  </a:lnTo>
                  <a:lnTo>
                    <a:pt x="54915" y="25167"/>
                  </a:lnTo>
                  <a:lnTo>
                    <a:pt x="52543" y="26657"/>
                  </a:lnTo>
                  <a:lnTo>
                    <a:pt x="37185" y="60876"/>
                  </a:lnTo>
                  <a:lnTo>
                    <a:pt x="17685" y="102471"/>
                  </a:lnTo>
                  <a:lnTo>
                    <a:pt x="0" y="143292"/>
                  </a:lnTo>
                  <a:lnTo>
                    <a:pt x="411" y="144212"/>
                  </a:lnTo>
                  <a:lnTo>
                    <a:pt x="4629" y="141472"/>
                  </a:lnTo>
                  <a:lnTo>
                    <a:pt x="30386" y="100750"/>
                  </a:lnTo>
                  <a:lnTo>
                    <a:pt x="51347" y="65946"/>
                  </a:lnTo>
                  <a:lnTo>
                    <a:pt x="80208" y="23539"/>
                  </a:lnTo>
                  <a:lnTo>
                    <a:pt x="103261" y="2116"/>
                  </a:lnTo>
                  <a:lnTo>
                    <a:pt x="108762" y="0"/>
                  </a:lnTo>
                  <a:lnTo>
                    <a:pt x="113135" y="1"/>
                  </a:lnTo>
                  <a:lnTo>
                    <a:pt x="116756" y="1413"/>
                  </a:lnTo>
                  <a:lnTo>
                    <a:pt x="134118" y="39871"/>
                  </a:lnTo>
                  <a:lnTo>
                    <a:pt x="156081" y="84958"/>
                  </a:lnTo>
                  <a:lnTo>
                    <a:pt x="181090" y="128421"/>
                  </a:lnTo>
                  <a:lnTo>
                    <a:pt x="193848" y="150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443">
              <a:extLst>
                <a:ext uri="{FF2B5EF4-FFF2-40B4-BE49-F238E27FC236}">
                  <a16:creationId xmlns:a16="http://schemas.microsoft.com/office/drawing/2014/main" xmlns="" id="{C1FE4305-EC68-4820-97F5-2C32A5242E4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302093" y="3917621"/>
              <a:ext cx="346608" cy="328315"/>
            </a:xfrm>
            <a:custGeom>
              <a:avLst/>
              <a:gdLst/>
              <a:ahLst/>
              <a:cxnLst/>
              <a:rect l="0" t="0" r="0" b="0"/>
              <a:pathLst>
                <a:path w="346608" h="328315">
                  <a:moveTo>
                    <a:pt x="149757" y="44779"/>
                  </a:moveTo>
                  <a:lnTo>
                    <a:pt x="149757" y="44779"/>
                  </a:lnTo>
                  <a:lnTo>
                    <a:pt x="126613" y="30473"/>
                  </a:lnTo>
                  <a:lnTo>
                    <a:pt x="112424" y="31601"/>
                  </a:lnTo>
                  <a:lnTo>
                    <a:pt x="103701" y="33877"/>
                  </a:lnTo>
                  <a:lnTo>
                    <a:pt x="74571" y="53935"/>
                  </a:lnTo>
                  <a:lnTo>
                    <a:pt x="40226" y="99076"/>
                  </a:lnTo>
                  <a:lnTo>
                    <a:pt x="19467" y="138996"/>
                  </a:lnTo>
                  <a:lnTo>
                    <a:pt x="4360" y="181903"/>
                  </a:lnTo>
                  <a:lnTo>
                    <a:pt x="0" y="224491"/>
                  </a:lnTo>
                  <a:lnTo>
                    <a:pt x="7939" y="261294"/>
                  </a:lnTo>
                  <a:lnTo>
                    <a:pt x="14995" y="278022"/>
                  </a:lnTo>
                  <a:lnTo>
                    <a:pt x="36005" y="302254"/>
                  </a:lnTo>
                  <a:lnTo>
                    <a:pt x="62513" y="318668"/>
                  </a:lnTo>
                  <a:lnTo>
                    <a:pt x="93107" y="328314"/>
                  </a:lnTo>
                  <a:lnTo>
                    <a:pt x="125520" y="325547"/>
                  </a:lnTo>
                  <a:lnTo>
                    <a:pt x="157329" y="313497"/>
                  </a:lnTo>
                  <a:lnTo>
                    <a:pt x="185577" y="294031"/>
                  </a:lnTo>
                  <a:lnTo>
                    <a:pt x="206599" y="265625"/>
                  </a:lnTo>
                  <a:lnTo>
                    <a:pt x="221587" y="229716"/>
                  </a:lnTo>
                  <a:lnTo>
                    <a:pt x="230599" y="185534"/>
                  </a:lnTo>
                  <a:lnTo>
                    <a:pt x="233285" y="161899"/>
                  </a:lnTo>
                  <a:lnTo>
                    <a:pt x="235076" y="137676"/>
                  </a:lnTo>
                  <a:lnTo>
                    <a:pt x="232833" y="91005"/>
                  </a:lnTo>
                  <a:lnTo>
                    <a:pt x="217724" y="51448"/>
                  </a:lnTo>
                  <a:lnTo>
                    <a:pt x="189372" y="24459"/>
                  </a:lnTo>
                  <a:lnTo>
                    <a:pt x="154663" y="7526"/>
                  </a:lnTo>
                  <a:lnTo>
                    <a:pt x="120422" y="0"/>
                  </a:lnTo>
                  <a:lnTo>
                    <a:pt x="92034" y="4180"/>
                  </a:lnTo>
                  <a:lnTo>
                    <a:pt x="79525" y="9247"/>
                  </a:lnTo>
                  <a:lnTo>
                    <a:pt x="58100" y="28046"/>
                  </a:lnTo>
                  <a:lnTo>
                    <a:pt x="48435" y="39973"/>
                  </a:lnTo>
                  <a:lnTo>
                    <a:pt x="43403" y="52159"/>
                  </a:lnTo>
                  <a:lnTo>
                    <a:pt x="41575" y="76986"/>
                  </a:lnTo>
                  <a:lnTo>
                    <a:pt x="46591" y="88123"/>
                  </a:lnTo>
                  <a:lnTo>
                    <a:pt x="65336" y="108023"/>
                  </a:lnTo>
                  <a:lnTo>
                    <a:pt x="97655" y="120630"/>
                  </a:lnTo>
                  <a:lnTo>
                    <a:pt x="139300" y="126468"/>
                  </a:lnTo>
                  <a:lnTo>
                    <a:pt x="163247" y="126050"/>
                  </a:lnTo>
                  <a:lnTo>
                    <a:pt x="188383" y="124359"/>
                  </a:lnTo>
                  <a:lnTo>
                    <a:pt x="213608" y="121116"/>
                  </a:lnTo>
                  <a:lnTo>
                    <a:pt x="238890" y="116837"/>
                  </a:lnTo>
                  <a:lnTo>
                    <a:pt x="284622" y="105732"/>
                  </a:lnTo>
                  <a:lnTo>
                    <a:pt x="326673" y="86436"/>
                  </a:lnTo>
                  <a:lnTo>
                    <a:pt x="346607" y="76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444">
              <a:extLst>
                <a:ext uri="{FF2B5EF4-FFF2-40B4-BE49-F238E27FC236}">
                  <a16:creationId xmlns:a16="http://schemas.microsoft.com/office/drawing/2014/main" xmlns="" id="{9410288C-B6EA-4C91-91F9-63BEDA009AD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133065" y="4305300"/>
              <a:ext cx="163336" cy="19051"/>
            </a:xfrm>
            <a:custGeom>
              <a:avLst/>
              <a:gdLst/>
              <a:ahLst/>
              <a:cxnLst/>
              <a:rect l="0" t="0" r="0" b="0"/>
              <a:pathLst>
                <a:path w="1633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822" y="13288"/>
                  </a:lnTo>
                  <a:lnTo>
                    <a:pt x="38736" y="12752"/>
                  </a:lnTo>
                  <a:lnTo>
                    <a:pt x="71503" y="12722"/>
                  </a:lnTo>
                  <a:lnTo>
                    <a:pt x="107704" y="8947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8579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654">
            <a:extLst>
              <a:ext uri="{FF2B5EF4-FFF2-40B4-BE49-F238E27FC236}">
                <a16:creationId xmlns:a16="http://schemas.microsoft.com/office/drawing/2014/main" xmlns="" id="{2BF09908-BEF9-44AC-95E6-A6EF9B3D7B5A}"/>
              </a:ext>
            </a:extLst>
          </p:cNvPr>
          <p:cNvGrpSpPr/>
          <p:nvPr/>
        </p:nvGrpSpPr>
        <p:grpSpPr>
          <a:xfrm>
            <a:off x="1231900" y="727565"/>
            <a:ext cx="1168880" cy="510686"/>
            <a:chOff x="1231900" y="727565"/>
            <a:chExt cx="1168880" cy="510686"/>
          </a:xfrm>
        </p:grpSpPr>
        <p:sp>
          <p:nvSpPr>
            <p:cNvPr id="2" name="SMARTInkShape-4445">
              <a:extLst>
                <a:ext uri="{FF2B5EF4-FFF2-40B4-BE49-F238E27FC236}">
                  <a16:creationId xmlns:a16="http://schemas.microsoft.com/office/drawing/2014/main" xmlns="" id="{C61DDBFB-40F4-4674-AF36-AD42D9AEAB3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231900" y="1028700"/>
              <a:ext cx="196851" cy="82551"/>
            </a:xfrm>
            <a:custGeom>
              <a:avLst/>
              <a:gdLst/>
              <a:ahLst/>
              <a:cxnLst/>
              <a:rect l="0" t="0" r="0" b="0"/>
              <a:pathLst>
                <a:path w="196851" h="82551">
                  <a:moveTo>
                    <a:pt x="0" y="82550"/>
                  </a:moveTo>
                  <a:lnTo>
                    <a:pt x="0" y="82550"/>
                  </a:lnTo>
                  <a:lnTo>
                    <a:pt x="0" y="75808"/>
                  </a:lnTo>
                  <a:lnTo>
                    <a:pt x="7526" y="68735"/>
                  </a:lnTo>
                  <a:lnTo>
                    <a:pt x="52208" y="49325"/>
                  </a:lnTo>
                  <a:lnTo>
                    <a:pt x="85998" y="37445"/>
                  </a:lnTo>
                  <a:lnTo>
                    <a:pt x="122182" y="25109"/>
                  </a:lnTo>
                  <a:lnTo>
                    <a:pt x="159431" y="12570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446">
              <a:extLst>
                <a:ext uri="{FF2B5EF4-FFF2-40B4-BE49-F238E27FC236}">
                  <a16:creationId xmlns:a16="http://schemas.microsoft.com/office/drawing/2014/main" xmlns="" id="{3CC2EB94-FA44-4DE5-9313-8AE63C9B586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541228" y="778917"/>
              <a:ext cx="135173" cy="433934"/>
            </a:xfrm>
            <a:custGeom>
              <a:avLst/>
              <a:gdLst/>
              <a:ahLst/>
              <a:cxnLst/>
              <a:rect l="0" t="0" r="0" b="0"/>
              <a:pathLst>
                <a:path w="135173" h="433934">
                  <a:moveTo>
                    <a:pt x="135172" y="27533"/>
                  </a:moveTo>
                  <a:lnTo>
                    <a:pt x="135172" y="27533"/>
                  </a:lnTo>
                  <a:lnTo>
                    <a:pt x="130808" y="17394"/>
                  </a:lnTo>
                  <a:lnTo>
                    <a:pt x="128705" y="6576"/>
                  </a:lnTo>
                  <a:lnTo>
                    <a:pt x="125712" y="1050"/>
                  </a:lnTo>
                  <a:lnTo>
                    <a:pt x="123221" y="0"/>
                  </a:lnTo>
                  <a:lnTo>
                    <a:pt x="116690" y="715"/>
                  </a:lnTo>
                  <a:lnTo>
                    <a:pt x="98338" y="11826"/>
                  </a:lnTo>
                  <a:lnTo>
                    <a:pt x="68284" y="48749"/>
                  </a:lnTo>
                  <a:lnTo>
                    <a:pt x="46648" y="87762"/>
                  </a:lnTo>
                  <a:lnTo>
                    <a:pt x="26683" y="133324"/>
                  </a:lnTo>
                  <a:lnTo>
                    <a:pt x="18396" y="157327"/>
                  </a:lnTo>
                  <a:lnTo>
                    <a:pt x="10755" y="181796"/>
                  </a:lnTo>
                  <a:lnTo>
                    <a:pt x="5661" y="206575"/>
                  </a:lnTo>
                  <a:lnTo>
                    <a:pt x="2264" y="231561"/>
                  </a:lnTo>
                  <a:lnTo>
                    <a:pt x="0" y="256685"/>
                  </a:lnTo>
                  <a:lnTo>
                    <a:pt x="3129" y="303415"/>
                  </a:lnTo>
                  <a:lnTo>
                    <a:pt x="12281" y="344881"/>
                  </a:lnTo>
                  <a:lnTo>
                    <a:pt x="25755" y="377421"/>
                  </a:lnTo>
                  <a:lnTo>
                    <a:pt x="55950" y="412799"/>
                  </a:lnTo>
                  <a:lnTo>
                    <a:pt x="83264" y="424540"/>
                  </a:lnTo>
                  <a:lnTo>
                    <a:pt x="128822" y="43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447">
              <a:extLst>
                <a:ext uri="{FF2B5EF4-FFF2-40B4-BE49-F238E27FC236}">
                  <a16:creationId xmlns:a16="http://schemas.microsoft.com/office/drawing/2014/main" xmlns="" id="{3F4E50CA-C7BC-465F-8442-6D2D17A1FA3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746758" y="874638"/>
              <a:ext cx="253493" cy="280652"/>
            </a:xfrm>
            <a:custGeom>
              <a:avLst/>
              <a:gdLst/>
              <a:ahLst/>
              <a:cxnLst/>
              <a:rect l="0" t="0" r="0" b="0"/>
              <a:pathLst>
                <a:path w="253493" h="280652">
                  <a:moveTo>
                    <a:pt x="139192" y="39762"/>
                  </a:moveTo>
                  <a:lnTo>
                    <a:pt x="139192" y="39762"/>
                  </a:lnTo>
                  <a:lnTo>
                    <a:pt x="130354" y="16618"/>
                  </a:lnTo>
                  <a:lnTo>
                    <a:pt x="122564" y="9955"/>
                  </a:lnTo>
                  <a:lnTo>
                    <a:pt x="117523" y="7191"/>
                  </a:lnTo>
                  <a:lnTo>
                    <a:pt x="106278" y="6001"/>
                  </a:lnTo>
                  <a:lnTo>
                    <a:pt x="100316" y="6671"/>
                  </a:lnTo>
                  <a:lnTo>
                    <a:pt x="86166" y="14942"/>
                  </a:lnTo>
                  <a:lnTo>
                    <a:pt x="60451" y="41110"/>
                  </a:lnTo>
                  <a:lnTo>
                    <a:pt x="32371" y="85787"/>
                  </a:lnTo>
                  <a:lnTo>
                    <a:pt x="16221" y="124423"/>
                  </a:lnTo>
                  <a:lnTo>
                    <a:pt x="4340" y="167465"/>
                  </a:lnTo>
                  <a:lnTo>
                    <a:pt x="0" y="206821"/>
                  </a:lnTo>
                  <a:lnTo>
                    <a:pt x="1835" y="240305"/>
                  </a:lnTo>
                  <a:lnTo>
                    <a:pt x="9705" y="264594"/>
                  </a:lnTo>
                  <a:lnTo>
                    <a:pt x="16179" y="272200"/>
                  </a:lnTo>
                  <a:lnTo>
                    <a:pt x="32779" y="280651"/>
                  </a:lnTo>
                  <a:lnTo>
                    <a:pt x="53797" y="278763"/>
                  </a:lnTo>
                  <a:lnTo>
                    <a:pt x="65329" y="275296"/>
                  </a:lnTo>
                  <a:lnTo>
                    <a:pt x="101784" y="243449"/>
                  </a:lnTo>
                  <a:lnTo>
                    <a:pt x="136026" y="201635"/>
                  </a:lnTo>
                  <a:lnTo>
                    <a:pt x="150250" y="166974"/>
                  </a:lnTo>
                  <a:lnTo>
                    <a:pt x="157512" y="128756"/>
                  </a:lnTo>
                  <a:lnTo>
                    <a:pt x="158388" y="90604"/>
                  </a:lnTo>
                  <a:lnTo>
                    <a:pt x="152662" y="54362"/>
                  </a:lnTo>
                  <a:lnTo>
                    <a:pt x="148172" y="36795"/>
                  </a:lnTo>
                  <a:lnTo>
                    <a:pt x="140945" y="23673"/>
                  </a:lnTo>
                  <a:lnTo>
                    <a:pt x="121627" y="5330"/>
                  </a:lnTo>
                  <a:lnTo>
                    <a:pt x="95167" y="0"/>
                  </a:lnTo>
                  <a:lnTo>
                    <a:pt x="66003" y="3745"/>
                  </a:lnTo>
                  <a:lnTo>
                    <a:pt x="27901" y="21016"/>
                  </a:lnTo>
                  <a:lnTo>
                    <a:pt x="10001" y="33547"/>
                  </a:lnTo>
                  <a:lnTo>
                    <a:pt x="5087" y="39852"/>
                  </a:lnTo>
                  <a:lnTo>
                    <a:pt x="2517" y="46172"/>
                  </a:lnTo>
                  <a:lnTo>
                    <a:pt x="1508" y="52502"/>
                  </a:lnTo>
                  <a:lnTo>
                    <a:pt x="3658" y="58839"/>
                  </a:lnTo>
                  <a:lnTo>
                    <a:pt x="13574" y="71524"/>
                  </a:lnTo>
                  <a:lnTo>
                    <a:pt x="45135" y="87195"/>
                  </a:lnTo>
                  <a:lnTo>
                    <a:pt x="79280" y="90712"/>
                  </a:lnTo>
                  <a:lnTo>
                    <a:pt x="120326" y="88512"/>
                  </a:lnTo>
                  <a:lnTo>
                    <a:pt x="164438" y="80479"/>
                  </a:lnTo>
                  <a:lnTo>
                    <a:pt x="202389" y="71734"/>
                  </a:lnTo>
                  <a:lnTo>
                    <a:pt x="253492" y="58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448">
              <a:extLst>
                <a:ext uri="{FF2B5EF4-FFF2-40B4-BE49-F238E27FC236}">
                  <a16:creationId xmlns:a16="http://schemas.microsoft.com/office/drawing/2014/main" xmlns="" id="{7B520190-1494-41A7-9310-153B425B6F6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064291" y="736600"/>
              <a:ext cx="24860" cy="501651"/>
            </a:xfrm>
            <a:custGeom>
              <a:avLst/>
              <a:gdLst/>
              <a:ahLst/>
              <a:cxnLst/>
              <a:rect l="0" t="0" r="0" b="0"/>
              <a:pathLst>
                <a:path w="24860" h="501651">
                  <a:moveTo>
                    <a:pt x="24859" y="0"/>
                  </a:moveTo>
                  <a:lnTo>
                    <a:pt x="24859" y="0"/>
                  </a:lnTo>
                  <a:lnTo>
                    <a:pt x="16020" y="29886"/>
                  </a:lnTo>
                  <a:lnTo>
                    <a:pt x="16674" y="63732"/>
                  </a:lnTo>
                  <a:lnTo>
                    <a:pt x="17694" y="96529"/>
                  </a:lnTo>
                  <a:lnTo>
                    <a:pt x="17441" y="135329"/>
                  </a:lnTo>
                  <a:lnTo>
                    <a:pt x="14977" y="178445"/>
                  </a:lnTo>
                  <a:lnTo>
                    <a:pt x="13332" y="202924"/>
                  </a:lnTo>
                  <a:lnTo>
                    <a:pt x="11530" y="229122"/>
                  </a:lnTo>
                  <a:lnTo>
                    <a:pt x="9623" y="256464"/>
                  </a:lnTo>
                  <a:lnTo>
                    <a:pt x="7646" y="282454"/>
                  </a:lnTo>
                  <a:lnTo>
                    <a:pt x="5623" y="307542"/>
                  </a:lnTo>
                  <a:lnTo>
                    <a:pt x="2199" y="354702"/>
                  </a:lnTo>
                  <a:lnTo>
                    <a:pt x="677" y="396828"/>
                  </a:lnTo>
                  <a:lnTo>
                    <a:pt x="0" y="432955"/>
                  </a:lnTo>
                  <a:lnTo>
                    <a:pt x="1501" y="473535"/>
                  </a:lnTo>
                  <a:lnTo>
                    <a:pt x="5809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449">
              <a:extLst>
                <a:ext uri="{FF2B5EF4-FFF2-40B4-BE49-F238E27FC236}">
                  <a16:creationId xmlns:a16="http://schemas.microsoft.com/office/drawing/2014/main" xmlns="" id="{CE354379-43C3-4889-9AA7-CD8506638BF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139950" y="857598"/>
              <a:ext cx="106101" cy="290234"/>
            </a:xfrm>
            <a:custGeom>
              <a:avLst/>
              <a:gdLst/>
              <a:ahLst/>
              <a:cxnLst/>
              <a:rect l="0" t="0" r="0" b="0"/>
              <a:pathLst>
                <a:path w="106101" h="290234">
                  <a:moveTo>
                    <a:pt x="31750" y="82202"/>
                  </a:moveTo>
                  <a:lnTo>
                    <a:pt x="31750" y="82202"/>
                  </a:lnTo>
                  <a:lnTo>
                    <a:pt x="28092" y="78544"/>
                  </a:lnTo>
                  <a:lnTo>
                    <a:pt x="29654" y="80106"/>
                  </a:lnTo>
                  <a:lnTo>
                    <a:pt x="34937" y="127484"/>
                  </a:lnTo>
                  <a:lnTo>
                    <a:pt x="37163" y="168370"/>
                  </a:lnTo>
                  <a:lnTo>
                    <a:pt x="34451" y="215134"/>
                  </a:lnTo>
                  <a:lnTo>
                    <a:pt x="29179" y="254626"/>
                  </a:lnTo>
                  <a:lnTo>
                    <a:pt x="26146" y="280838"/>
                  </a:lnTo>
                  <a:lnTo>
                    <a:pt x="25897" y="280243"/>
                  </a:lnTo>
                  <a:lnTo>
                    <a:pt x="25465" y="235386"/>
                  </a:lnTo>
                  <a:lnTo>
                    <a:pt x="25429" y="197791"/>
                  </a:lnTo>
                  <a:lnTo>
                    <a:pt x="27294" y="153331"/>
                  </a:lnTo>
                  <a:lnTo>
                    <a:pt x="30475" y="108876"/>
                  </a:lnTo>
                  <a:lnTo>
                    <a:pt x="34241" y="72655"/>
                  </a:lnTo>
                  <a:lnTo>
                    <a:pt x="42407" y="25779"/>
                  </a:lnTo>
                  <a:lnTo>
                    <a:pt x="46599" y="12205"/>
                  </a:lnTo>
                  <a:lnTo>
                    <a:pt x="54577" y="3350"/>
                  </a:lnTo>
                  <a:lnTo>
                    <a:pt x="59668" y="0"/>
                  </a:lnTo>
                  <a:lnTo>
                    <a:pt x="65179" y="590"/>
                  </a:lnTo>
                  <a:lnTo>
                    <a:pt x="76946" y="8771"/>
                  </a:lnTo>
                  <a:lnTo>
                    <a:pt x="92100" y="39356"/>
                  </a:lnTo>
                  <a:lnTo>
                    <a:pt x="102156" y="83069"/>
                  </a:lnTo>
                  <a:lnTo>
                    <a:pt x="105375" y="117160"/>
                  </a:lnTo>
                  <a:lnTo>
                    <a:pt x="106100" y="152772"/>
                  </a:lnTo>
                  <a:lnTo>
                    <a:pt x="104070" y="187415"/>
                  </a:lnTo>
                  <a:lnTo>
                    <a:pt x="97054" y="219745"/>
                  </a:lnTo>
                  <a:lnTo>
                    <a:pt x="85468" y="248460"/>
                  </a:lnTo>
                  <a:lnTo>
                    <a:pt x="68560" y="270629"/>
                  </a:lnTo>
                  <a:lnTo>
                    <a:pt x="49286" y="284246"/>
                  </a:lnTo>
                  <a:lnTo>
                    <a:pt x="39207" y="288864"/>
                  </a:lnTo>
                  <a:lnTo>
                    <a:pt x="22364" y="290233"/>
                  </a:lnTo>
                  <a:lnTo>
                    <a:pt x="0" y="285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450">
              <a:extLst>
                <a:ext uri="{FF2B5EF4-FFF2-40B4-BE49-F238E27FC236}">
                  <a16:creationId xmlns:a16="http://schemas.microsoft.com/office/drawing/2014/main" xmlns="" id="{2A8366E0-88FE-4AC1-AE15-491C2DD320C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266950" y="762000"/>
              <a:ext cx="133830" cy="419101"/>
            </a:xfrm>
            <a:custGeom>
              <a:avLst/>
              <a:gdLst/>
              <a:ahLst/>
              <a:cxnLst/>
              <a:rect l="0" t="0" r="0" b="0"/>
              <a:pathLst>
                <a:path w="133830" h="419101">
                  <a:moveTo>
                    <a:pt x="63500" y="0"/>
                  </a:moveTo>
                  <a:lnTo>
                    <a:pt x="63500" y="0"/>
                  </a:lnTo>
                  <a:lnTo>
                    <a:pt x="70242" y="0"/>
                  </a:lnTo>
                  <a:lnTo>
                    <a:pt x="79196" y="7526"/>
                  </a:lnTo>
                  <a:lnTo>
                    <a:pt x="84548" y="13484"/>
                  </a:lnTo>
                  <a:lnTo>
                    <a:pt x="102192" y="52208"/>
                  </a:lnTo>
                  <a:lnTo>
                    <a:pt x="114563" y="91642"/>
                  </a:lnTo>
                  <a:lnTo>
                    <a:pt x="125706" y="137391"/>
                  </a:lnTo>
                  <a:lnTo>
                    <a:pt x="129665" y="161444"/>
                  </a:lnTo>
                  <a:lnTo>
                    <a:pt x="133010" y="185946"/>
                  </a:lnTo>
                  <a:lnTo>
                    <a:pt x="133829" y="210747"/>
                  </a:lnTo>
                  <a:lnTo>
                    <a:pt x="132964" y="235748"/>
                  </a:lnTo>
                  <a:lnTo>
                    <a:pt x="130976" y="260882"/>
                  </a:lnTo>
                  <a:lnTo>
                    <a:pt x="117478" y="305742"/>
                  </a:lnTo>
                  <a:lnTo>
                    <a:pt x="97368" y="345435"/>
                  </a:lnTo>
                  <a:lnTo>
                    <a:pt x="62951" y="392021"/>
                  </a:lnTo>
                  <a:lnTo>
                    <a:pt x="40914" y="409652"/>
                  </a:lnTo>
                  <a:lnTo>
                    <a:pt x="23122" y="416547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451">
              <a:extLst>
                <a:ext uri="{FF2B5EF4-FFF2-40B4-BE49-F238E27FC236}">
                  <a16:creationId xmlns:a16="http://schemas.microsoft.com/office/drawing/2014/main" xmlns="" id="{3DDB2D51-81FC-49E0-A23E-D7678898BCD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292585" y="727565"/>
              <a:ext cx="136166" cy="491636"/>
            </a:xfrm>
            <a:custGeom>
              <a:avLst/>
              <a:gdLst/>
              <a:ahLst/>
              <a:cxnLst/>
              <a:rect l="0" t="0" r="0" b="0"/>
              <a:pathLst>
                <a:path w="136166" h="491636">
                  <a:moveTo>
                    <a:pt x="136165" y="53485"/>
                  </a:moveTo>
                  <a:lnTo>
                    <a:pt x="136165" y="53485"/>
                  </a:lnTo>
                  <a:lnTo>
                    <a:pt x="136165" y="43372"/>
                  </a:lnTo>
                  <a:lnTo>
                    <a:pt x="129423" y="26970"/>
                  </a:lnTo>
                  <a:lnTo>
                    <a:pt x="115117" y="8705"/>
                  </a:lnTo>
                  <a:lnTo>
                    <a:pt x="103527" y="1833"/>
                  </a:lnTo>
                  <a:lnTo>
                    <a:pt x="97473" y="0"/>
                  </a:lnTo>
                  <a:lnTo>
                    <a:pt x="72098" y="792"/>
                  </a:lnTo>
                  <a:lnTo>
                    <a:pt x="56185" y="9370"/>
                  </a:lnTo>
                  <a:lnTo>
                    <a:pt x="41352" y="24706"/>
                  </a:lnTo>
                  <a:lnTo>
                    <a:pt x="18545" y="63224"/>
                  </a:lnTo>
                  <a:lnTo>
                    <a:pt x="7219" y="98971"/>
                  </a:lnTo>
                  <a:lnTo>
                    <a:pt x="1245" y="138377"/>
                  </a:lnTo>
                  <a:lnTo>
                    <a:pt x="0" y="180115"/>
                  </a:lnTo>
                  <a:lnTo>
                    <a:pt x="4151" y="224535"/>
                  </a:lnTo>
                  <a:lnTo>
                    <a:pt x="8818" y="272030"/>
                  </a:lnTo>
                  <a:lnTo>
                    <a:pt x="13950" y="319244"/>
                  </a:lnTo>
                  <a:lnTo>
                    <a:pt x="20934" y="361394"/>
                  </a:lnTo>
                  <a:lnTo>
                    <a:pt x="26861" y="397532"/>
                  </a:lnTo>
                  <a:lnTo>
                    <a:pt x="31141" y="430056"/>
                  </a:lnTo>
                  <a:lnTo>
                    <a:pt x="33550" y="471194"/>
                  </a:lnTo>
                  <a:lnTo>
                    <a:pt x="34565" y="491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655">
            <a:extLst>
              <a:ext uri="{FF2B5EF4-FFF2-40B4-BE49-F238E27FC236}">
                <a16:creationId xmlns:a16="http://schemas.microsoft.com/office/drawing/2014/main" xmlns="" id="{0EBE3523-54B8-471F-9EF6-EFEB201D272F}"/>
              </a:ext>
            </a:extLst>
          </p:cNvPr>
          <p:cNvGrpSpPr/>
          <p:nvPr/>
        </p:nvGrpSpPr>
        <p:grpSpPr>
          <a:xfrm>
            <a:off x="2755900" y="997212"/>
            <a:ext cx="184151" cy="107166"/>
            <a:chOff x="2755900" y="997212"/>
            <a:chExt cx="184151" cy="107166"/>
          </a:xfrm>
        </p:grpSpPr>
        <p:sp>
          <p:nvSpPr>
            <p:cNvPr id="10" name="SMARTInkShape-4452">
              <a:extLst>
                <a:ext uri="{FF2B5EF4-FFF2-40B4-BE49-F238E27FC236}">
                  <a16:creationId xmlns:a16="http://schemas.microsoft.com/office/drawing/2014/main" xmlns="" id="{F4A00853-656C-4F64-866A-824FF06E307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755900" y="997212"/>
              <a:ext cx="139701" cy="6089"/>
            </a:xfrm>
            <a:custGeom>
              <a:avLst/>
              <a:gdLst/>
              <a:ahLst/>
              <a:cxnLst/>
              <a:rect l="0" t="0" r="0" b="0"/>
              <a:pathLst>
                <a:path w="139701" h="6089">
                  <a:moveTo>
                    <a:pt x="0" y="6088"/>
                  </a:moveTo>
                  <a:lnTo>
                    <a:pt x="0" y="6088"/>
                  </a:lnTo>
                  <a:lnTo>
                    <a:pt x="40495" y="1062"/>
                  </a:lnTo>
                  <a:lnTo>
                    <a:pt x="84277" y="0"/>
                  </a:lnTo>
                  <a:lnTo>
                    <a:pt x="1397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453">
              <a:extLst>
                <a:ext uri="{FF2B5EF4-FFF2-40B4-BE49-F238E27FC236}">
                  <a16:creationId xmlns:a16="http://schemas.microsoft.com/office/drawing/2014/main" xmlns="" id="{52ED1DF5-E498-49CB-B261-82EDBC33F6B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764015" y="1079500"/>
              <a:ext cx="176036" cy="24878"/>
            </a:xfrm>
            <a:custGeom>
              <a:avLst/>
              <a:gdLst/>
              <a:ahLst/>
              <a:cxnLst/>
              <a:rect l="0" t="0" r="0" b="0"/>
              <a:pathLst>
                <a:path w="176036" h="24878">
                  <a:moveTo>
                    <a:pt x="10935" y="12700"/>
                  </a:moveTo>
                  <a:lnTo>
                    <a:pt x="10935" y="12700"/>
                  </a:lnTo>
                  <a:lnTo>
                    <a:pt x="0" y="23635"/>
                  </a:lnTo>
                  <a:lnTo>
                    <a:pt x="12242" y="24877"/>
                  </a:lnTo>
                  <a:lnTo>
                    <a:pt x="58282" y="20227"/>
                  </a:lnTo>
                  <a:lnTo>
                    <a:pt x="91245" y="16516"/>
                  </a:lnTo>
                  <a:lnTo>
                    <a:pt x="125180" y="10633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656">
            <a:extLst>
              <a:ext uri="{FF2B5EF4-FFF2-40B4-BE49-F238E27FC236}">
                <a16:creationId xmlns:a16="http://schemas.microsoft.com/office/drawing/2014/main" xmlns="" id="{B02D2020-8AEE-44E4-8D0F-6485BF2CD239}"/>
              </a:ext>
            </a:extLst>
          </p:cNvPr>
          <p:cNvGrpSpPr/>
          <p:nvPr/>
        </p:nvGrpSpPr>
        <p:grpSpPr>
          <a:xfrm>
            <a:off x="3366642" y="933224"/>
            <a:ext cx="278259" cy="171677"/>
            <a:chOff x="3366642" y="933224"/>
            <a:chExt cx="278259" cy="171677"/>
          </a:xfrm>
        </p:grpSpPr>
        <p:sp>
          <p:nvSpPr>
            <p:cNvPr id="13" name="SMARTInkShape-4454">
              <a:extLst>
                <a:ext uri="{FF2B5EF4-FFF2-40B4-BE49-F238E27FC236}">
                  <a16:creationId xmlns:a16="http://schemas.microsoft.com/office/drawing/2014/main" xmlns="" id="{9D396AFF-29C4-4AA1-BD98-60ABC399530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366642" y="933224"/>
              <a:ext cx="114442" cy="171677"/>
            </a:xfrm>
            <a:custGeom>
              <a:avLst/>
              <a:gdLst/>
              <a:ahLst/>
              <a:cxnLst/>
              <a:rect l="0" t="0" r="0" b="0"/>
              <a:pathLst>
                <a:path w="114442" h="171677">
                  <a:moveTo>
                    <a:pt x="5208" y="31976"/>
                  </a:moveTo>
                  <a:lnTo>
                    <a:pt x="5208" y="31976"/>
                  </a:lnTo>
                  <a:lnTo>
                    <a:pt x="5208" y="74353"/>
                  </a:lnTo>
                  <a:lnTo>
                    <a:pt x="8579" y="118350"/>
                  </a:lnTo>
                  <a:lnTo>
                    <a:pt x="11441" y="165128"/>
                  </a:lnTo>
                  <a:lnTo>
                    <a:pt x="11480" y="165194"/>
                  </a:lnTo>
                  <a:lnTo>
                    <a:pt x="2713" y="128686"/>
                  </a:lnTo>
                  <a:lnTo>
                    <a:pt x="0" y="90656"/>
                  </a:lnTo>
                  <a:lnTo>
                    <a:pt x="5938" y="54850"/>
                  </a:lnTo>
                  <a:lnTo>
                    <a:pt x="20587" y="21991"/>
                  </a:lnTo>
                  <a:lnTo>
                    <a:pt x="28741" y="10840"/>
                  </a:lnTo>
                  <a:lnTo>
                    <a:pt x="40832" y="3062"/>
                  </a:lnTo>
                  <a:lnTo>
                    <a:pt x="48007" y="0"/>
                  </a:lnTo>
                  <a:lnTo>
                    <a:pt x="63506" y="361"/>
                  </a:lnTo>
                  <a:lnTo>
                    <a:pt x="79096" y="5930"/>
                  </a:lnTo>
                  <a:lnTo>
                    <a:pt x="93080" y="15461"/>
                  </a:lnTo>
                  <a:lnTo>
                    <a:pt x="102588" y="32397"/>
                  </a:lnTo>
                  <a:lnTo>
                    <a:pt x="114441" y="74393"/>
                  </a:lnTo>
                  <a:lnTo>
                    <a:pt x="113437" y="115954"/>
                  </a:lnTo>
                  <a:lnTo>
                    <a:pt x="107258" y="162165"/>
                  </a:lnTo>
                  <a:lnTo>
                    <a:pt x="106808" y="171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455">
              <a:extLst>
                <a:ext uri="{FF2B5EF4-FFF2-40B4-BE49-F238E27FC236}">
                  <a16:creationId xmlns:a16="http://schemas.microsoft.com/office/drawing/2014/main" xmlns="" id="{E3AB5200-6C21-40F9-AE3A-C311D870892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632200" y="10795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657">
            <a:extLst>
              <a:ext uri="{FF2B5EF4-FFF2-40B4-BE49-F238E27FC236}">
                <a16:creationId xmlns:a16="http://schemas.microsoft.com/office/drawing/2014/main" xmlns="" id="{7B2CF91D-D2EB-4E5A-AADB-B0CE28FFF7A7}"/>
              </a:ext>
            </a:extLst>
          </p:cNvPr>
          <p:cNvGrpSpPr/>
          <p:nvPr/>
        </p:nvGrpSpPr>
        <p:grpSpPr>
          <a:xfrm>
            <a:off x="3302000" y="631400"/>
            <a:ext cx="949017" cy="1183443"/>
            <a:chOff x="3302000" y="631400"/>
            <a:chExt cx="949017" cy="1183443"/>
          </a:xfrm>
        </p:grpSpPr>
        <p:sp>
          <p:nvSpPr>
            <p:cNvPr id="16" name="SMARTInkShape-4456">
              <a:extLst>
                <a:ext uri="{FF2B5EF4-FFF2-40B4-BE49-F238E27FC236}">
                  <a16:creationId xmlns:a16="http://schemas.microsoft.com/office/drawing/2014/main" xmlns="" id="{C3D7C177-4088-4D83-8C80-3A71BF52DD4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917950" y="821331"/>
              <a:ext cx="215901" cy="273505"/>
            </a:xfrm>
            <a:custGeom>
              <a:avLst/>
              <a:gdLst/>
              <a:ahLst/>
              <a:cxnLst/>
              <a:rect l="0" t="0" r="0" b="0"/>
              <a:pathLst>
                <a:path w="215901" h="273505">
                  <a:moveTo>
                    <a:pt x="0" y="99419"/>
                  </a:moveTo>
                  <a:lnTo>
                    <a:pt x="0" y="99419"/>
                  </a:lnTo>
                  <a:lnTo>
                    <a:pt x="0" y="87058"/>
                  </a:lnTo>
                  <a:lnTo>
                    <a:pt x="5467" y="134258"/>
                  </a:lnTo>
                  <a:lnTo>
                    <a:pt x="6176" y="177483"/>
                  </a:lnTo>
                  <a:lnTo>
                    <a:pt x="4434" y="223024"/>
                  </a:lnTo>
                  <a:lnTo>
                    <a:pt x="172" y="267275"/>
                  </a:lnTo>
                  <a:lnTo>
                    <a:pt x="77" y="266214"/>
                  </a:lnTo>
                  <a:lnTo>
                    <a:pt x="3377" y="219201"/>
                  </a:lnTo>
                  <a:lnTo>
                    <a:pt x="5469" y="174970"/>
                  </a:lnTo>
                  <a:lnTo>
                    <a:pt x="7840" y="140758"/>
                  </a:lnTo>
                  <a:lnTo>
                    <a:pt x="10540" y="106503"/>
                  </a:lnTo>
                  <a:lnTo>
                    <a:pt x="12060" y="64829"/>
                  </a:lnTo>
                  <a:lnTo>
                    <a:pt x="13350" y="17810"/>
                  </a:lnTo>
                  <a:lnTo>
                    <a:pt x="16046" y="10702"/>
                  </a:lnTo>
                  <a:lnTo>
                    <a:pt x="17753" y="9230"/>
                  </a:lnTo>
                  <a:lnTo>
                    <a:pt x="19596" y="8954"/>
                  </a:lnTo>
                  <a:lnTo>
                    <a:pt x="21530" y="9476"/>
                  </a:lnTo>
                  <a:lnTo>
                    <a:pt x="25562" y="13818"/>
                  </a:lnTo>
                  <a:lnTo>
                    <a:pt x="54532" y="61393"/>
                  </a:lnTo>
                  <a:lnTo>
                    <a:pt x="85856" y="107314"/>
                  </a:lnTo>
                  <a:lnTo>
                    <a:pt x="91104" y="110327"/>
                  </a:lnTo>
                  <a:lnTo>
                    <a:pt x="102580" y="111793"/>
                  </a:lnTo>
                  <a:lnTo>
                    <a:pt x="114735" y="106330"/>
                  </a:lnTo>
                  <a:lnTo>
                    <a:pt x="127899" y="94729"/>
                  </a:lnTo>
                  <a:lnTo>
                    <a:pt x="157464" y="54670"/>
                  </a:lnTo>
                  <a:lnTo>
                    <a:pt x="179486" y="13563"/>
                  </a:lnTo>
                  <a:lnTo>
                    <a:pt x="183536" y="32"/>
                  </a:lnTo>
                  <a:lnTo>
                    <a:pt x="184446" y="0"/>
                  </a:lnTo>
                  <a:lnTo>
                    <a:pt x="187339" y="1846"/>
                  </a:lnTo>
                  <a:lnTo>
                    <a:pt x="192934" y="13594"/>
                  </a:lnTo>
                  <a:lnTo>
                    <a:pt x="200440" y="52440"/>
                  </a:lnTo>
                  <a:lnTo>
                    <a:pt x="202382" y="93417"/>
                  </a:lnTo>
                  <a:lnTo>
                    <a:pt x="202957" y="140993"/>
                  </a:lnTo>
                  <a:lnTo>
                    <a:pt x="203092" y="174106"/>
                  </a:lnTo>
                  <a:lnTo>
                    <a:pt x="206539" y="217739"/>
                  </a:lnTo>
                  <a:lnTo>
                    <a:pt x="213319" y="258859"/>
                  </a:lnTo>
                  <a:lnTo>
                    <a:pt x="215135" y="273504"/>
                  </a:lnTo>
                  <a:lnTo>
                    <a:pt x="215900" y="264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457">
              <a:extLst>
                <a:ext uri="{FF2B5EF4-FFF2-40B4-BE49-F238E27FC236}">
                  <a16:creationId xmlns:a16="http://schemas.microsoft.com/office/drawing/2014/main" xmlns="" id="{DAED5191-03ED-4473-B8C6-130AC6ED52D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165600" y="631400"/>
              <a:ext cx="85417" cy="149651"/>
            </a:xfrm>
            <a:custGeom>
              <a:avLst/>
              <a:gdLst/>
              <a:ahLst/>
              <a:cxnLst/>
              <a:rect l="0" t="0" r="0" b="0"/>
              <a:pathLst>
                <a:path w="85417" h="149651">
                  <a:moveTo>
                    <a:pt x="0" y="22650"/>
                  </a:moveTo>
                  <a:lnTo>
                    <a:pt x="0" y="22650"/>
                  </a:lnTo>
                  <a:lnTo>
                    <a:pt x="0" y="66548"/>
                  </a:lnTo>
                  <a:lnTo>
                    <a:pt x="0" y="100700"/>
                  </a:lnTo>
                  <a:lnTo>
                    <a:pt x="0" y="56863"/>
                  </a:lnTo>
                  <a:lnTo>
                    <a:pt x="9434" y="17074"/>
                  </a:lnTo>
                  <a:lnTo>
                    <a:pt x="14305" y="6531"/>
                  </a:lnTo>
                  <a:lnTo>
                    <a:pt x="18004" y="3437"/>
                  </a:lnTo>
                  <a:lnTo>
                    <a:pt x="27757" y="0"/>
                  </a:lnTo>
                  <a:lnTo>
                    <a:pt x="45149" y="1436"/>
                  </a:lnTo>
                  <a:lnTo>
                    <a:pt x="55579" y="8283"/>
                  </a:lnTo>
                  <a:lnTo>
                    <a:pt x="77144" y="36667"/>
                  </a:lnTo>
                  <a:lnTo>
                    <a:pt x="85416" y="72743"/>
                  </a:lnTo>
                  <a:lnTo>
                    <a:pt x="83143" y="113266"/>
                  </a:lnTo>
                  <a:lnTo>
                    <a:pt x="76200" y="14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458">
              <a:extLst>
                <a:ext uri="{FF2B5EF4-FFF2-40B4-BE49-F238E27FC236}">
                  <a16:creationId xmlns:a16="http://schemas.microsoft.com/office/drawing/2014/main" xmlns="" id="{411E7B35-2110-4073-A822-9EFA927520F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302000" y="1215191"/>
              <a:ext cx="874227" cy="92910"/>
            </a:xfrm>
            <a:custGeom>
              <a:avLst/>
              <a:gdLst/>
              <a:ahLst/>
              <a:cxnLst/>
              <a:rect l="0" t="0" r="0" b="0"/>
              <a:pathLst>
                <a:path w="874227" h="92910">
                  <a:moveTo>
                    <a:pt x="0" y="92909"/>
                  </a:moveTo>
                  <a:lnTo>
                    <a:pt x="0" y="92909"/>
                  </a:lnTo>
                  <a:lnTo>
                    <a:pt x="3371" y="89538"/>
                  </a:lnTo>
                  <a:lnTo>
                    <a:pt x="8789" y="87883"/>
                  </a:lnTo>
                  <a:lnTo>
                    <a:pt x="42916" y="82369"/>
                  </a:lnTo>
                  <a:lnTo>
                    <a:pt x="77400" y="81169"/>
                  </a:lnTo>
                  <a:lnTo>
                    <a:pt x="100988" y="78732"/>
                  </a:lnTo>
                  <a:lnTo>
                    <a:pt x="128003" y="74991"/>
                  </a:lnTo>
                  <a:lnTo>
                    <a:pt x="157302" y="70381"/>
                  </a:lnTo>
                  <a:lnTo>
                    <a:pt x="195179" y="65190"/>
                  </a:lnTo>
                  <a:lnTo>
                    <a:pt x="238775" y="59613"/>
                  </a:lnTo>
                  <a:lnTo>
                    <a:pt x="286183" y="53778"/>
                  </a:lnTo>
                  <a:lnTo>
                    <a:pt x="336839" y="47772"/>
                  </a:lnTo>
                  <a:lnTo>
                    <a:pt x="389659" y="41651"/>
                  </a:lnTo>
                  <a:lnTo>
                    <a:pt x="443923" y="35454"/>
                  </a:lnTo>
                  <a:lnTo>
                    <a:pt x="495621" y="29911"/>
                  </a:lnTo>
                  <a:lnTo>
                    <a:pt x="545608" y="24805"/>
                  </a:lnTo>
                  <a:lnTo>
                    <a:pt x="594455" y="19990"/>
                  </a:lnTo>
                  <a:lnTo>
                    <a:pt x="639720" y="16074"/>
                  </a:lnTo>
                  <a:lnTo>
                    <a:pt x="682597" y="12758"/>
                  </a:lnTo>
                  <a:lnTo>
                    <a:pt x="723881" y="9841"/>
                  </a:lnTo>
                  <a:lnTo>
                    <a:pt x="757754" y="7192"/>
                  </a:lnTo>
                  <a:lnTo>
                    <a:pt x="786686" y="4720"/>
                  </a:lnTo>
                  <a:lnTo>
                    <a:pt x="832238" y="797"/>
                  </a:lnTo>
                  <a:lnTo>
                    <a:pt x="869516" y="0"/>
                  </a:lnTo>
                  <a:lnTo>
                    <a:pt x="873189" y="2042"/>
                  </a:lnTo>
                  <a:lnTo>
                    <a:pt x="874226" y="4814"/>
                  </a:lnTo>
                  <a:lnTo>
                    <a:pt x="873506" y="7368"/>
                  </a:lnTo>
                  <a:lnTo>
                    <a:pt x="863600" y="1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459">
              <a:extLst>
                <a:ext uri="{FF2B5EF4-FFF2-40B4-BE49-F238E27FC236}">
                  <a16:creationId xmlns:a16="http://schemas.microsoft.com/office/drawing/2014/main" xmlns="" id="{112FE1DD-6354-4EC2-BCB4-C282390BA3C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549727" y="1510220"/>
              <a:ext cx="260274" cy="304623"/>
            </a:xfrm>
            <a:custGeom>
              <a:avLst/>
              <a:gdLst/>
              <a:ahLst/>
              <a:cxnLst/>
              <a:rect l="0" t="0" r="0" b="0"/>
              <a:pathLst>
                <a:path w="260274" h="304623">
                  <a:moveTo>
                    <a:pt x="139623" y="58230"/>
                  </a:moveTo>
                  <a:lnTo>
                    <a:pt x="139623" y="58230"/>
                  </a:lnTo>
                  <a:lnTo>
                    <a:pt x="138917" y="51749"/>
                  </a:lnTo>
                  <a:lnTo>
                    <a:pt x="136252" y="42650"/>
                  </a:lnTo>
                  <a:lnTo>
                    <a:pt x="133142" y="38671"/>
                  </a:lnTo>
                  <a:lnTo>
                    <a:pt x="110390" y="24854"/>
                  </a:lnTo>
                  <a:lnTo>
                    <a:pt x="94037" y="21530"/>
                  </a:lnTo>
                  <a:lnTo>
                    <a:pt x="72415" y="27287"/>
                  </a:lnTo>
                  <a:lnTo>
                    <a:pt x="44764" y="51414"/>
                  </a:lnTo>
                  <a:lnTo>
                    <a:pt x="20970" y="95486"/>
                  </a:lnTo>
                  <a:lnTo>
                    <a:pt x="9042" y="128646"/>
                  </a:lnTo>
                  <a:lnTo>
                    <a:pt x="1154" y="162904"/>
                  </a:lnTo>
                  <a:lnTo>
                    <a:pt x="0" y="199296"/>
                  </a:lnTo>
                  <a:lnTo>
                    <a:pt x="3720" y="232874"/>
                  </a:lnTo>
                  <a:lnTo>
                    <a:pt x="12194" y="262144"/>
                  </a:lnTo>
                  <a:lnTo>
                    <a:pt x="27719" y="284560"/>
                  </a:lnTo>
                  <a:lnTo>
                    <a:pt x="50142" y="298286"/>
                  </a:lnTo>
                  <a:lnTo>
                    <a:pt x="75864" y="304622"/>
                  </a:lnTo>
                  <a:lnTo>
                    <a:pt x="101408" y="302733"/>
                  </a:lnTo>
                  <a:lnTo>
                    <a:pt x="139589" y="283624"/>
                  </a:lnTo>
                  <a:lnTo>
                    <a:pt x="170971" y="248878"/>
                  </a:lnTo>
                  <a:lnTo>
                    <a:pt x="191401" y="203932"/>
                  </a:lnTo>
                  <a:lnTo>
                    <a:pt x="196032" y="169553"/>
                  </a:lnTo>
                  <a:lnTo>
                    <a:pt x="194327" y="132401"/>
                  </a:lnTo>
                  <a:lnTo>
                    <a:pt x="186514" y="92371"/>
                  </a:lnTo>
                  <a:lnTo>
                    <a:pt x="177867" y="58587"/>
                  </a:lnTo>
                  <a:lnTo>
                    <a:pt x="173585" y="43651"/>
                  </a:lnTo>
                  <a:lnTo>
                    <a:pt x="157540" y="21412"/>
                  </a:lnTo>
                  <a:lnTo>
                    <a:pt x="136297" y="6588"/>
                  </a:lnTo>
                  <a:lnTo>
                    <a:pt x="112745" y="0"/>
                  </a:lnTo>
                  <a:lnTo>
                    <a:pt x="88166" y="2717"/>
                  </a:lnTo>
                  <a:lnTo>
                    <a:pt x="52410" y="18028"/>
                  </a:lnTo>
                  <a:lnTo>
                    <a:pt x="41264" y="25079"/>
                  </a:lnTo>
                  <a:lnTo>
                    <a:pt x="26998" y="42320"/>
                  </a:lnTo>
                  <a:lnTo>
                    <a:pt x="22206" y="51857"/>
                  </a:lnTo>
                  <a:lnTo>
                    <a:pt x="20645" y="71860"/>
                  </a:lnTo>
                  <a:lnTo>
                    <a:pt x="22204" y="82133"/>
                  </a:lnTo>
                  <a:lnTo>
                    <a:pt x="26772" y="90393"/>
                  </a:lnTo>
                  <a:lnTo>
                    <a:pt x="41254" y="103334"/>
                  </a:lnTo>
                  <a:lnTo>
                    <a:pt x="65094" y="110026"/>
                  </a:lnTo>
                  <a:lnTo>
                    <a:pt x="94504" y="110884"/>
                  </a:lnTo>
                  <a:lnTo>
                    <a:pt x="126390" y="104210"/>
                  </a:lnTo>
                  <a:lnTo>
                    <a:pt x="163140" y="94188"/>
                  </a:lnTo>
                  <a:lnTo>
                    <a:pt x="200169" y="82678"/>
                  </a:lnTo>
                  <a:lnTo>
                    <a:pt x="260273" y="58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460">
              <a:extLst>
                <a:ext uri="{FF2B5EF4-FFF2-40B4-BE49-F238E27FC236}">
                  <a16:creationId xmlns:a16="http://schemas.microsoft.com/office/drawing/2014/main" xmlns="" id="{67A84B8E-C624-40F4-8155-B0A9845CB90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803727" y="1407870"/>
              <a:ext cx="69774" cy="99303"/>
            </a:xfrm>
            <a:custGeom>
              <a:avLst/>
              <a:gdLst/>
              <a:ahLst/>
              <a:cxnLst/>
              <a:rect l="0" t="0" r="0" b="0"/>
              <a:pathLst>
                <a:path w="69774" h="99303">
                  <a:moveTo>
                    <a:pt x="6273" y="14530"/>
                  </a:moveTo>
                  <a:lnTo>
                    <a:pt x="6273" y="14530"/>
                  </a:lnTo>
                  <a:lnTo>
                    <a:pt x="806" y="14530"/>
                  </a:lnTo>
                  <a:lnTo>
                    <a:pt x="0" y="42319"/>
                  </a:lnTo>
                  <a:lnTo>
                    <a:pt x="8768" y="89500"/>
                  </a:lnTo>
                  <a:lnTo>
                    <a:pt x="11480" y="99302"/>
                  </a:lnTo>
                  <a:lnTo>
                    <a:pt x="11861" y="98562"/>
                  </a:lnTo>
                  <a:lnTo>
                    <a:pt x="12556" y="59850"/>
                  </a:lnTo>
                  <a:lnTo>
                    <a:pt x="14014" y="27723"/>
                  </a:lnTo>
                  <a:lnTo>
                    <a:pt x="22050" y="5974"/>
                  </a:lnTo>
                  <a:lnTo>
                    <a:pt x="26926" y="144"/>
                  </a:lnTo>
                  <a:lnTo>
                    <a:pt x="29919" y="0"/>
                  </a:lnTo>
                  <a:lnTo>
                    <a:pt x="37008" y="3604"/>
                  </a:lnTo>
                  <a:lnTo>
                    <a:pt x="42981" y="15554"/>
                  </a:lnTo>
                  <a:lnTo>
                    <a:pt x="59137" y="56998"/>
                  </a:lnTo>
                  <a:lnTo>
                    <a:pt x="69773" y="90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461">
              <a:extLst>
                <a:ext uri="{FF2B5EF4-FFF2-40B4-BE49-F238E27FC236}">
                  <a16:creationId xmlns:a16="http://schemas.microsoft.com/office/drawing/2014/main" xmlns="" id="{BD2E412D-2D31-478F-B10F-1BC86D39905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070350" y="13525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125" y="31109"/>
                  </a:lnTo>
                  <a:lnTo>
                    <a:pt x="12191" y="70560"/>
                  </a:lnTo>
                  <a:lnTo>
                    <a:pt x="16997" y="114968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462">
              <a:extLst>
                <a:ext uri="{FF2B5EF4-FFF2-40B4-BE49-F238E27FC236}">
                  <a16:creationId xmlns:a16="http://schemas.microsoft.com/office/drawing/2014/main" xmlns="" id="{C4067E42-DFBE-4A4F-AABE-6395A333155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937000" y="14541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45136" y="216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463">
              <a:extLst>
                <a:ext uri="{FF2B5EF4-FFF2-40B4-BE49-F238E27FC236}">
                  <a16:creationId xmlns:a16="http://schemas.microsoft.com/office/drawing/2014/main" xmlns="" id="{F271D551-9EC9-4C6B-BD49-F67213DC435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949700" y="13716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0" y="0"/>
                  </a:lnTo>
                  <a:lnTo>
                    <a:pt x="5069" y="43047"/>
                  </a:lnTo>
                  <a:lnTo>
                    <a:pt x="12865" y="83109"/>
                  </a:lnTo>
                  <a:lnTo>
                    <a:pt x="22599" y="127649"/>
                  </a:lnTo>
                  <a:lnTo>
                    <a:pt x="254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58">
            <a:extLst>
              <a:ext uri="{FF2B5EF4-FFF2-40B4-BE49-F238E27FC236}">
                <a16:creationId xmlns:a16="http://schemas.microsoft.com/office/drawing/2014/main" xmlns="" id="{ADDDF1F5-4E27-49F9-B13D-2AA82E5208DA}"/>
              </a:ext>
            </a:extLst>
          </p:cNvPr>
          <p:cNvGrpSpPr/>
          <p:nvPr/>
        </p:nvGrpSpPr>
        <p:grpSpPr>
          <a:xfrm>
            <a:off x="7324916" y="988112"/>
            <a:ext cx="568135" cy="377139"/>
            <a:chOff x="7324916" y="988112"/>
            <a:chExt cx="568135" cy="377139"/>
          </a:xfrm>
        </p:grpSpPr>
        <p:sp>
          <p:nvSpPr>
            <p:cNvPr id="25" name="SMARTInkShape-4464">
              <a:extLst>
                <a:ext uri="{FF2B5EF4-FFF2-40B4-BE49-F238E27FC236}">
                  <a16:creationId xmlns:a16="http://schemas.microsoft.com/office/drawing/2014/main" xmlns="" id="{9F98D34B-788F-4D82-BDE0-3C1643B486F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324916" y="988112"/>
              <a:ext cx="199835" cy="340214"/>
            </a:xfrm>
            <a:custGeom>
              <a:avLst/>
              <a:gdLst/>
              <a:ahLst/>
              <a:cxnLst/>
              <a:rect l="0" t="0" r="0" b="0"/>
              <a:pathLst>
                <a:path w="199835" h="340214">
                  <a:moveTo>
                    <a:pt x="180784" y="8838"/>
                  </a:moveTo>
                  <a:lnTo>
                    <a:pt x="180784" y="8838"/>
                  </a:lnTo>
                  <a:lnTo>
                    <a:pt x="156365" y="0"/>
                  </a:lnTo>
                  <a:lnTo>
                    <a:pt x="114969" y="1265"/>
                  </a:lnTo>
                  <a:lnTo>
                    <a:pt x="67908" y="4128"/>
                  </a:lnTo>
                  <a:lnTo>
                    <a:pt x="22370" y="14030"/>
                  </a:lnTo>
                  <a:lnTo>
                    <a:pt x="20141" y="15827"/>
                  </a:lnTo>
                  <a:lnTo>
                    <a:pt x="17665" y="21587"/>
                  </a:lnTo>
                  <a:lnTo>
                    <a:pt x="16780" y="43969"/>
                  </a:lnTo>
                  <a:lnTo>
                    <a:pt x="20787" y="88841"/>
                  </a:lnTo>
                  <a:lnTo>
                    <a:pt x="19782" y="136259"/>
                  </a:lnTo>
                  <a:lnTo>
                    <a:pt x="16800" y="174125"/>
                  </a:lnTo>
                  <a:lnTo>
                    <a:pt x="13122" y="212121"/>
                  </a:lnTo>
                  <a:lnTo>
                    <a:pt x="9136" y="248293"/>
                  </a:lnTo>
                  <a:lnTo>
                    <a:pt x="4806" y="292866"/>
                  </a:lnTo>
                  <a:lnTo>
                    <a:pt x="0" y="335333"/>
                  </a:lnTo>
                  <a:lnTo>
                    <a:pt x="994" y="338685"/>
                  </a:lnTo>
                  <a:lnTo>
                    <a:pt x="4479" y="340213"/>
                  </a:lnTo>
                  <a:lnTo>
                    <a:pt x="15878" y="340031"/>
                  </a:lnTo>
                  <a:lnTo>
                    <a:pt x="59153" y="328389"/>
                  </a:lnTo>
                  <a:lnTo>
                    <a:pt x="93799" y="318077"/>
                  </a:lnTo>
                  <a:lnTo>
                    <a:pt x="139488" y="307114"/>
                  </a:lnTo>
                  <a:lnTo>
                    <a:pt x="199834" y="29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465">
              <a:extLst>
                <a:ext uri="{FF2B5EF4-FFF2-40B4-BE49-F238E27FC236}">
                  <a16:creationId xmlns:a16="http://schemas.microsoft.com/office/drawing/2014/main" xmlns="" id="{B0E5ABE4-073E-4A98-AD02-32D25BFDCF1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587558" y="1087227"/>
              <a:ext cx="197543" cy="163242"/>
            </a:xfrm>
            <a:custGeom>
              <a:avLst/>
              <a:gdLst/>
              <a:ahLst/>
              <a:cxnLst/>
              <a:rect l="0" t="0" r="0" b="0"/>
              <a:pathLst>
                <a:path w="197543" h="163242">
                  <a:moveTo>
                    <a:pt x="146742" y="30373"/>
                  </a:moveTo>
                  <a:lnTo>
                    <a:pt x="146742" y="30373"/>
                  </a:lnTo>
                  <a:lnTo>
                    <a:pt x="146742" y="20260"/>
                  </a:lnTo>
                  <a:lnTo>
                    <a:pt x="145330" y="16575"/>
                  </a:lnTo>
                  <a:lnTo>
                    <a:pt x="140000" y="10600"/>
                  </a:lnTo>
                  <a:lnTo>
                    <a:pt x="125694" y="3269"/>
                  </a:lnTo>
                  <a:lnTo>
                    <a:pt x="108049" y="0"/>
                  </a:lnTo>
                  <a:lnTo>
                    <a:pt x="79303" y="9144"/>
                  </a:lnTo>
                  <a:lnTo>
                    <a:pt x="43975" y="35372"/>
                  </a:lnTo>
                  <a:lnTo>
                    <a:pt x="13438" y="69954"/>
                  </a:lnTo>
                  <a:lnTo>
                    <a:pt x="2829" y="94531"/>
                  </a:lnTo>
                  <a:lnTo>
                    <a:pt x="0" y="107012"/>
                  </a:lnTo>
                  <a:lnTo>
                    <a:pt x="1642" y="118154"/>
                  </a:lnTo>
                  <a:lnTo>
                    <a:pt x="12873" y="138061"/>
                  </a:lnTo>
                  <a:lnTo>
                    <a:pt x="29624" y="152553"/>
                  </a:lnTo>
                  <a:lnTo>
                    <a:pt x="39030" y="158393"/>
                  </a:lnTo>
                  <a:lnTo>
                    <a:pt x="60770" y="163000"/>
                  </a:lnTo>
                  <a:lnTo>
                    <a:pt x="72494" y="163241"/>
                  </a:lnTo>
                  <a:lnTo>
                    <a:pt x="94927" y="155983"/>
                  </a:lnTo>
                  <a:lnTo>
                    <a:pt x="115246" y="141938"/>
                  </a:lnTo>
                  <a:lnTo>
                    <a:pt x="143656" y="100310"/>
                  </a:lnTo>
                  <a:lnTo>
                    <a:pt x="158518" y="59402"/>
                  </a:lnTo>
                  <a:lnTo>
                    <a:pt x="159532" y="60309"/>
                  </a:lnTo>
                  <a:lnTo>
                    <a:pt x="181059" y="106444"/>
                  </a:lnTo>
                  <a:lnTo>
                    <a:pt x="197542" y="13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466">
              <a:extLst>
                <a:ext uri="{FF2B5EF4-FFF2-40B4-BE49-F238E27FC236}">
                  <a16:creationId xmlns:a16="http://schemas.microsoft.com/office/drawing/2014/main" xmlns="" id="{6E6BC7A5-69B6-4FAE-842B-326B11CA314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842250" y="13017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46436" y="10139"/>
                  </a:lnTo>
                  <a:lnTo>
                    <a:pt x="45332" y="17677"/>
                  </a:lnTo>
                  <a:lnTo>
                    <a:pt x="34598" y="3322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659">
            <a:extLst>
              <a:ext uri="{FF2B5EF4-FFF2-40B4-BE49-F238E27FC236}">
                <a16:creationId xmlns:a16="http://schemas.microsoft.com/office/drawing/2014/main" xmlns="" id="{EB10EB27-F4AD-4DBB-A1E8-AF219630C92D}"/>
              </a:ext>
            </a:extLst>
          </p:cNvPr>
          <p:cNvGrpSpPr/>
          <p:nvPr/>
        </p:nvGrpSpPr>
        <p:grpSpPr>
          <a:xfrm>
            <a:off x="8133114" y="965414"/>
            <a:ext cx="353795" cy="380787"/>
            <a:chOff x="8133114" y="965414"/>
            <a:chExt cx="353795" cy="380787"/>
          </a:xfrm>
        </p:grpSpPr>
        <p:sp>
          <p:nvSpPr>
            <p:cNvPr id="29" name="SMARTInkShape-4467">
              <a:extLst>
                <a:ext uri="{FF2B5EF4-FFF2-40B4-BE49-F238E27FC236}">
                  <a16:creationId xmlns:a16="http://schemas.microsoft.com/office/drawing/2014/main" xmlns="" id="{E0BA6AE0-04E5-49D4-A08D-CE0217700EF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133114" y="1016883"/>
              <a:ext cx="128939" cy="257813"/>
            </a:xfrm>
            <a:custGeom>
              <a:avLst/>
              <a:gdLst/>
              <a:ahLst/>
              <a:cxnLst/>
              <a:rect l="0" t="0" r="0" b="0"/>
              <a:pathLst>
                <a:path w="128939" h="257813">
                  <a:moveTo>
                    <a:pt x="32986" y="5467"/>
                  </a:moveTo>
                  <a:lnTo>
                    <a:pt x="32986" y="5467"/>
                  </a:lnTo>
                  <a:lnTo>
                    <a:pt x="27518" y="0"/>
                  </a:lnTo>
                  <a:lnTo>
                    <a:pt x="33660" y="34389"/>
                  </a:lnTo>
                  <a:lnTo>
                    <a:pt x="37654" y="80124"/>
                  </a:lnTo>
                  <a:lnTo>
                    <a:pt x="37883" y="114848"/>
                  </a:lnTo>
                  <a:lnTo>
                    <a:pt x="35632" y="149095"/>
                  </a:lnTo>
                  <a:lnTo>
                    <a:pt x="30399" y="193368"/>
                  </a:lnTo>
                  <a:lnTo>
                    <a:pt x="16032" y="235311"/>
                  </a:lnTo>
                  <a:lnTo>
                    <a:pt x="15333" y="234896"/>
                  </a:lnTo>
                  <a:lnTo>
                    <a:pt x="14557" y="228791"/>
                  </a:lnTo>
                  <a:lnTo>
                    <a:pt x="27855" y="188052"/>
                  </a:lnTo>
                  <a:lnTo>
                    <a:pt x="37737" y="153875"/>
                  </a:lnTo>
                  <a:lnTo>
                    <a:pt x="47797" y="139395"/>
                  </a:lnTo>
                  <a:lnTo>
                    <a:pt x="61206" y="132018"/>
                  </a:lnTo>
                  <a:lnTo>
                    <a:pt x="68732" y="130051"/>
                  </a:lnTo>
                  <a:lnTo>
                    <a:pt x="82740" y="131628"/>
                  </a:lnTo>
                  <a:lnTo>
                    <a:pt x="96726" y="138444"/>
                  </a:lnTo>
                  <a:lnTo>
                    <a:pt x="112350" y="150881"/>
                  </a:lnTo>
                  <a:lnTo>
                    <a:pt x="123056" y="167697"/>
                  </a:lnTo>
                  <a:lnTo>
                    <a:pt x="128756" y="186930"/>
                  </a:lnTo>
                  <a:lnTo>
                    <a:pt x="128938" y="207238"/>
                  </a:lnTo>
                  <a:lnTo>
                    <a:pt x="121022" y="226141"/>
                  </a:lnTo>
                  <a:lnTo>
                    <a:pt x="114959" y="235133"/>
                  </a:lnTo>
                  <a:lnTo>
                    <a:pt x="95054" y="248887"/>
                  </a:lnTo>
                  <a:lnTo>
                    <a:pt x="69743" y="257587"/>
                  </a:lnTo>
                  <a:lnTo>
                    <a:pt x="30550" y="257812"/>
                  </a:lnTo>
                  <a:lnTo>
                    <a:pt x="12147" y="252617"/>
                  </a:lnTo>
                  <a:lnTo>
                    <a:pt x="6394" y="247845"/>
                  </a:lnTo>
                  <a:lnTo>
                    <a:pt x="0" y="235016"/>
                  </a:lnTo>
                  <a:lnTo>
                    <a:pt x="1824" y="226233"/>
                  </a:lnTo>
                  <a:lnTo>
                    <a:pt x="26636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468">
              <a:extLst>
                <a:ext uri="{FF2B5EF4-FFF2-40B4-BE49-F238E27FC236}">
                  <a16:creationId xmlns:a16="http://schemas.microsoft.com/office/drawing/2014/main" xmlns="" id="{98F9D255-BADD-4476-A5FB-6D7AEA6C946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280400" y="965414"/>
              <a:ext cx="206509" cy="380787"/>
            </a:xfrm>
            <a:custGeom>
              <a:avLst/>
              <a:gdLst/>
              <a:ahLst/>
              <a:cxnLst/>
              <a:rect l="0" t="0" r="0" b="0"/>
              <a:pathLst>
                <a:path w="206509" h="380787">
                  <a:moveTo>
                    <a:pt x="50800" y="37886"/>
                  </a:moveTo>
                  <a:lnTo>
                    <a:pt x="50800" y="37886"/>
                  </a:lnTo>
                  <a:lnTo>
                    <a:pt x="47429" y="31144"/>
                  </a:lnTo>
                  <a:lnTo>
                    <a:pt x="47655" y="24071"/>
                  </a:lnTo>
                  <a:lnTo>
                    <a:pt x="48703" y="20209"/>
                  </a:lnTo>
                  <a:lnTo>
                    <a:pt x="59275" y="12156"/>
                  </a:lnTo>
                  <a:lnTo>
                    <a:pt x="75733" y="5284"/>
                  </a:lnTo>
                  <a:lnTo>
                    <a:pt x="116925" y="872"/>
                  </a:lnTo>
                  <a:lnTo>
                    <a:pt x="158876" y="0"/>
                  </a:lnTo>
                  <a:lnTo>
                    <a:pt x="188564" y="4898"/>
                  </a:lnTo>
                  <a:lnTo>
                    <a:pt x="199282" y="8643"/>
                  </a:lnTo>
                  <a:lnTo>
                    <a:pt x="202705" y="12746"/>
                  </a:lnTo>
                  <a:lnTo>
                    <a:pt x="206508" y="24831"/>
                  </a:lnTo>
                  <a:lnTo>
                    <a:pt x="203174" y="70794"/>
                  </a:lnTo>
                  <a:lnTo>
                    <a:pt x="193471" y="114351"/>
                  </a:lnTo>
                  <a:lnTo>
                    <a:pt x="185706" y="148776"/>
                  </a:lnTo>
                  <a:lnTo>
                    <a:pt x="177551" y="185243"/>
                  </a:lnTo>
                  <a:lnTo>
                    <a:pt x="169928" y="220500"/>
                  </a:lnTo>
                  <a:lnTo>
                    <a:pt x="161671" y="262738"/>
                  </a:lnTo>
                  <a:lnTo>
                    <a:pt x="153760" y="305260"/>
                  </a:lnTo>
                  <a:lnTo>
                    <a:pt x="152803" y="320465"/>
                  </a:lnTo>
                  <a:lnTo>
                    <a:pt x="154460" y="327636"/>
                  </a:lnTo>
                  <a:lnTo>
                    <a:pt x="156843" y="333880"/>
                  </a:lnTo>
                  <a:lnTo>
                    <a:pt x="157902" y="341359"/>
                  </a:lnTo>
                  <a:lnTo>
                    <a:pt x="156492" y="347506"/>
                  </a:lnTo>
                  <a:lnTo>
                    <a:pt x="149837" y="357200"/>
                  </a:lnTo>
                  <a:lnTo>
                    <a:pt x="133687" y="363763"/>
                  </a:lnTo>
                  <a:lnTo>
                    <a:pt x="97544" y="370176"/>
                  </a:lnTo>
                  <a:lnTo>
                    <a:pt x="61463" y="374424"/>
                  </a:lnTo>
                  <a:lnTo>
                    <a:pt x="0" y="380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ARTInkShape-4469">
            <a:extLst>
              <a:ext uri="{FF2B5EF4-FFF2-40B4-BE49-F238E27FC236}">
                <a16:creationId xmlns:a16="http://schemas.microsoft.com/office/drawing/2014/main" xmlns="" id="{68E9C619-BAB1-4309-B235-56DC25D2CFC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20950" y="2688077"/>
            <a:ext cx="92051" cy="700774"/>
          </a:xfrm>
          <a:custGeom>
            <a:avLst/>
            <a:gdLst/>
            <a:ahLst/>
            <a:cxnLst/>
            <a:rect l="0" t="0" r="0" b="0"/>
            <a:pathLst>
              <a:path w="92051" h="700774">
                <a:moveTo>
                  <a:pt x="92050" y="17023"/>
                </a:moveTo>
                <a:lnTo>
                  <a:pt x="92050" y="17023"/>
                </a:lnTo>
                <a:lnTo>
                  <a:pt x="86980" y="11248"/>
                </a:lnTo>
                <a:lnTo>
                  <a:pt x="83211" y="4814"/>
                </a:lnTo>
                <a:lnTo>
                  <a:pt x="80513" y="2533"/>
                </a:lnTo>
                <a:lnTo>
                  <a:pt x="73752" y="0"/>
                </a:lnTo>
                <a:lnTo>
                  <a:pt x="64162" y="2637"/>
                </a:lnTo>
                <a:lnTo>
                  <a:pt x="52139" y="9923"/>
                </a:lnTo>
                <a:lnTo>
                  <a:pt x="37387" y="22569"/>
                </a:lnTo>
                <a:lnTo>
                  <a:pt x="19958" y="52298"/>
                </a:lnTo>
                <a:lnTo>
                  <a:pt x="5857" y="91288"/>
                </a:lnTo>
                <a:lnTo>
                  <a:pt x="825" y="123407"/>
                </a:lnTo>
                <a:lnTo>
                  <a:pt x="0" y="159555"/>
                </a:lnTo>
                <a:lnTo>
                  <a:pt x="4337" y="199139"/>
                </a:lnTo>
                <a:lnTo>
                  <a:pt x="12850" y="245895"/>
                </a:lnTo>
                <a:lnTo>
                  <a:pt x="18083" y="271204"/>
                </a:lnTo>
                <a:lnTo>
                  <a:pt x="23689" y="296544"/>
                </a:lnTo>
                <a:lnTo>
                  <a:pt x="29542" y="321903"/>
                </a:lnTo>
                <a:lnTo>
                  <a:pt x="35562" y="347277"/>
                </a:lnTo>
                <a:lnTo>
                  <a:pt x="41691" y="372659"/>
                </a:lnTo>
                <a:lnTo>
                  <a:pt x="47894" y="398047"/>
                </a:lnTo>
                <a:lnTo>
                  <a:pt x="54146" y="423439"/>
                </a:lnTo>
                <a:lnTo>
                  <a:pt x="59725" y="448833"/>
                </a:lnTo>
                <a:lnTo>
                  <a:pt x="64856" y="474230"/>
                </a:lnTo>
                <a:lnTo>
                  <a:pt x="69687" y="499628"/>
                </a:lnTo>
                <a:lnTo>
                  <a:pt x="76937" y="544781"/>
                </a:lnTo>
                <a:lnTo>
                  <a:pt x="81100" y="584604"/>
                </a:lnTo>
                <a:lnTo>
                  <a:pt x="80598" y="618767"/>
                </a:lnTo>
                <a:lnTo>
                  <a:pt x="72978" y="659024"/>
                </a:lnTo>
                <a:lnTo>
                  <a:pt x="63818" y="676536"/>
                </a:lnTo>
                <a:lnTo>
                  <a:pt x="52691" y="688318"/>
                </a:lnTo>
                <a:lnTo>
                  <a:pt x="35233" y="698212"/>
                </a:lnTo>
                <a:lnTo>
                  <a:pt x="25405" y="700773"/>
                </a:lnTo>
                <a:lnTo>
                  <a:pt x="22220" y="700751"/>
                </a:lnTo>
                <a:lnTo>
                  <a:pt x="20097" y="700031"/>
                </a:lnTo>
                <a:lnTo>
                  <a:pt x="15850" y="6964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Shape-4470">
            <a:extLst>
              <a:ext uri="{FF2B5EF4-FFF2-40B4-BE49-F238E27FC236}">
                <a16:creationId xmlns:a16="http://schemas.microsoft.com/office/drawing/2014/main" xmlns="" id="{FF87B030-D441-4133-A4A8-05EFA39C49A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49179" y="1435478"/>
            <a:ext cx="739972" cy="143203"/>
          </a:xfrm>
          <a:custGeom>
            <a:avLst/>
            <a:gdLst/>
            <a:ahLst/>
            <a:cxnLst/>
            <a:rect l="0" t="0" r="0" b="0"/>
            <a:pathLst>
              <a:path w="739972" h="143203">
                <a:moveTo>
                  <a:pt x="3371" y="56772"/>
                </a:moveTo>
                <a:lnTo>
                  <a:pt x="3371" y="56772"/>
                </a:lnTo>
                <a:lnTo>
                  <a:pt x="0" y="53401"/>
                </a:lnTo>
                <a:lnTo>
                  <a:pt x="418" y="51702"/>
                </a:lnTo>
                <a:lnTo>
                  <a:pt x="4646" y="47934"/>
                </a:lnTo>
                <a:lnTo>
                  <a:pt x="45486" y="39765"/>
                </a:lnTo>
                <a:lnTo>
                  <a:pt x="92644" y="35573"/>
                </a:lnTo>
                <a:lnTo>
                  <a:pt x="123564" y="32761"/>
                </a:lnTo>
                <a:lnTo>
                  <a:pt x="158289" y="29476"/>
                </a:lnTo>
                <a:lnTo>
                  <a:pt x="195549" y="25875"/>
                </a:lnTo>
                <a:lnTo>
                  <a:pt x="238734" y="22768"/>
                </a:lnTo>
                <a:lnTo>
                  <a:pt x="285869" y="19992"/>
                </a:lnTo>
                <a:lnTo>
                  <a:pt x="335636" y="17435"/>
                </a:lnTo>
                <a:lnTo>
                  <a:pt x="385042" y="15025"/>
                </a:lnTo>
                <a:lnTo>
                  <a:pt x="434207" y="12713"/>
                </a:lnTo>
                <a:lnTo>
                  <a:pt x="483212" y="10466"/>
                </a:lnTo>
                <a:lnTo>
                  <a:pt x="527170" y="8262"/>
                </a:lnTo>
                <a:lnTo>
                  <a:pt x="567765" y="6088"/>
                </a:lnTo>
                <a:lnTo>
                  <a:pt x="606117" y="3932"/>
                </a:lnTo>
                <a:lnTo>
                  <a:pt x="635213" y="2496"/>
                </a:lnTo>
                <a:lnTo>
                  <a:pt x="676949" y="899"/>
                </a:lnTo>
                <a:lnTo>
                  <a:pt x="700053" y="0"/>
                </a:lnTo>
                <a:lnTo>
                  <a:pt x="656043" y="5472"/>
                </a:lnTo>
                <a:lnTo>
                  <a:pt x="631808" y="8461"/>
                </a:lnTo>
                <a:lnTo>
                  <a:pt x="604362" y="11864"/>
                </a:lnTo>
                <a:lnTo>
                  <a:pt x="571954" y="17662"/>
                </a:lnTo>
                <a:lnTo>
                  <a:pt x="536237" y="25054"/>
                </a:lnTo>
                <a:lnTo>
                  <a:pt x="498315" y="33510"/>
                </a:lnTo>
                <a:lnTo>
                  <a:pt x="458217" y="42675"/>
                </a:lnTo>
                <a:lnTo>
                  <a:pt x="416668" y="52313"/>
                </a:lnTo>
                <a:lnTo>
                  <a:pt x="374153" y="62266"/>
                </a:lnTo>
                <a:lnTo>
                  <a:pt x="333109" y="72429"/>
                </a:lnTo>
                <a:lnTo>
                  <a:pt x="293046" y="82732"/>
                </a:lnTo>
                <a:lnTo>
                  <a:pt x="253638" y="93129"/>
                </a:lnTo>
                <a:lnTo>
                  <a:pt x="222427" y="102882"/>
                </a:lnTo>
                <a:lnTo>
                  <a:pt x="196681" y="112206"/>
                </a:lnTo>
                <a:lnTo>
                  <a:pt x="150018" y="133169"/>
                </a:lnTo>
                <a:lnTo>
                  <a:pt x="143469" y="137337"/>
                </a:lnTo>
                <a:lnTo>
                  <a:pt x="144748" y="140115"/>
                </a:lnTo>
                <a:lnTo>
                  <a:pt x="161220" y="143202"/>
                </a:lnTo>
                <a:lnTo>
                  <a:pt x="208052" y="135167"/>
                </a:lnTo>
                <a:lnTo>
                  <a:pt x="239308" y="128085"/>
                </a:lnTo>
                <a:lnTo>
                  <a:pt x="277785" y="119131"/>
                </a:lnTo>
                <a:lnTo>
                  <a:pt x="321074" y="108928"/>
                </a:lnTo>
                <a:lnTo>
                  <a:pt x="367573" y="97893"/>
                </a:lnTo>
                <a:lnTo>
                  <a:pt x="416917" y="87714"/>
                </a:lnTo>
                <a:lnTo>
                  <a:pt x="468157" y="78105"/>
                </a:lnTo>
                <a:lnTo>
                  <a:pt x="520662" y="68877"/>
                </a:lnTo>
                <a:lnTo>
                  <a:pt x="568365" y="61315"/>
                </a:lnTo>
                <a:lnTo>
                  <a:pt x="612867" y="54861"/>
                </a:lnTo>
                <a:lnTo>
                  <a:pt x="655235" y="49148"/>
                </a:lnTo>
                <a:lnTo>
                  <a:pt x="739971" y="377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662">
            <a:extLst>
              <a:ext uri="{FF2B5EF4-FFF2-40B4-BE49-F238E27FC236}">
                <a16:creationId xmlns:a16="http://schemas.microsoft.com/office/drawing/2014/main" xmlns="" id="{9D3CA6DA-12FF-4BAB-9C3A-8D3A5B2336A3}"/>
              </a:ext>
            </a:extLst>
          </p:cNvPr>
          <p:cNvGrpSpPr/>
          <p:nvPr/>
        </p:nvGrpSpPr>
        <p:grpSpPr>
          <a:xfrm>
            <a:off x="2657279" y="2744083"/>
            <a:ext cx="1069261" cy="532518"/>
            <a:chOff x="2657279" y="2744083"/>
            <a:chExt cx="1069261" cy="532518"/>
          </a:xfrm>
        </p:grpSpPr>
        <p:sp>
          <p:nvSpPr>
            <p:cNvPr id="34" name="SMARTInkShape-4471">
              <a:extLst>
                <a:ext uri="{FF2B5EF4-FFF2-40B4-BE49-F238E27FC236}">
                  <a16:creationId xmlns:a16="http://schemas.microsoft.com/office/drawing/2014/main" xmlns="" id="{0A759117-5ABE-481F-A08F-8C167F6E4AC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706044" y="2845352"/>
              <a:ext cx="75257" cy="323299"/>
            </a:xfrm>
            <a:custGeom>
              <a:avLst/>
              <a:gdLst/>
              <a:ahLst/>
              <a:cxnLst/>
              <a:rect l="0" t="0" r="0" b="0"/>
              <a:pathLst>
                <a:path w="75257" h="323299">
                  <a:moveTo>
                    <a:pt x="75256" y="18498"/>
                  </a:moveTo>
                  <a:lnTo>
                    <a:pt x="75256" y="18498"/>
                  </a:lnTo>
                  <a:lnTo>
                    <a:pt x="65143" y="5014"/>
                  </a:lnTo>
                  <a:lnTo>
                    <a:pt x="58636" y="1747"/>
                  </a:lnTo>
                  <a:lnTo>
                    <a:pt x="41999" y="0"/>
                  </a:lnTo>
                  <a:lnTo>
                    <a:pt x="34035" y="2638"/>
                  </a:lnTo>
                  <a:lnTo>
                    <a:pt x="19541" y="13095"/>
                  </a:lnTo>
                  <a:lnTo>
                    <a:pt x="9807" y="30913"/>
                  </a:lnTo>
                  <a:lnTo>
                    <a:pt x="2241" y="66627"/>
                  </a:lnTo>
                  <a:lnTo>
                    <a:pt x="0" y="106606"/>
                  </a:lnTo>
                  <a:lnTo>
                    <a:pt x="1592" y="134563"/>
                  </a:lnTo>
                  <a:lnTo>
                    <a:pt x="9355" y="168154"/>
                  </a:lnTo>
                  <a:lnTo>
                    <a:pt x="17980" y="202369"/>
                  </a:lnTo>
                  <a:lnTo>
                    <a:pt x="25811" y="235685"/>
                  </a:lnTo>
                  <a:lnTo>
                    <a:pt x="32775" y="280092"/>
                  </a:lnTo>
                  <a:lnTo>
                    <a:pt x="30806" y="323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472">
              <a:extLst>
                <a:ext uri="{FF2B5EF4-FFF2-40B4-BE49-F238E27FC236}">
                  <a16:creationId xmlns:a16="http://schemas.microsoft.com/office/drawing/2014/main" xmlns="" id="{47575385-858C-4A6D-90C1-DBC23AB2293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657279" y="3035300"/>
              <a:ext cx="149422" cy="76201"/>
            </a:xfrm>
            <a:custGeom>
              <a:avLst/>
              <a:gdLst/>
              <a:ahLst/>
              <a:cxnLst/>
              <a:rect l="0" t="0" r="0" b="0"/>
              <a:pathLst>
                <a:path w="149422" h="76201">
                  <a:moveTo>
                    <a:pt x="3371" y="76200"/>
                  </a:moveTo>
                  <a:lnTo>
                    <a:pt x="3371" y="76200"/>
                  </a:lnTo>
                  <a:lnTo>
                    <a:pt x="0" y="69458"/>
                  </a:lnTo>
                  <a:lnTo>
                    <a:pt x="227" y="60503"/>
                  </a:lnTo>
                  <a:lnTo>
                    <a:pt x="1275" y="55152"/>
                  </a:lnTo>
                  <a:lnTo>
                    <a:pt x="4090" y="50879"/>
                  </a:lnTo>
                  <a:lnTo>
                    <a:pt x="12863" y="44250"/>
                  </a:lnTo>
                  <a:lnTo>
                    <a:pt x="55314" y="24812"/>
                  </a:lnTo>
                  <a:lnTo>
                    <a:pt x="93315" y="11742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473">
              <a:extLst>
                <a:ext uri="{FF2B5EF4-FFF2-40B4-BE49-F238E27FC236}">
                  <a16:creationId xmlns:a16="http://schemas.microsoft.com/office/drawing/2014/main" xmlns="" id="{8A5F526F-4F19-4B83-8BCC-4C386B75557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892815" y="2868424"/>
              <a:ext cx="104386" cy="287527"/>
            </a:xfrm>
            <a:custGeom>
              <a:avLst/>
              <a:gdLst/>
              <a:ahLst/>
              <a:cxnLst/>
              <a:rect l="0" t="0" r="0" b="0"/>
              <a:pathLst>
                <a:path w="104386" h="287527">
                  <a:moveTo>
                    <a:pt x="104385" y="14476"/>
                  </a:moveTo>
                  <a:lnTo>
                    <a:pt x="104385" y="14476"/>
                  </a:lnTo>
                  <a:lnTo>
                    <a:pt x="90570" y="2543"/>
                  </a:lnTo>
                  <a:lnTo>
                    <a:pt x="86708" y="170"/>
                  </a:lnTo>
                  <a:lnTo>
                    <a:pt x="82017" y="0"/>
                  </a:lnTo>
                  <a:lnTo>
                    <a:pt x="71160" y="3574"/>
                  </a:lnTo>
                  <a:lnTo>
                    <a:pt x="49777" y="27003"/>
                  </a:lnTo>
                  <a:lnTo>
                    <a:pt x="28938" y="64127"/>
                  </a:lnTo>
                  <a:lnTo>
                    <a:pt x="19583" y="95810"/>
                  </a:lnTo>
                  <a:lnTo>
                    <a:pt x="12368" y="131058"/>
                  </a:lnTo>
                  <a:lnTo>
                    <a:pt x="4457" y="167890"/>
                  </a:lnTo>
                  <a:lnTo>
                    <a:pt x="0" y="205427"/>
                  </a:lnTo>
                  <a:lnTo>
                    <a:pt x="842" y="240454"/>
                  </a:lnTo>
                  <a:lnTo>
                    <a:pt x="10623" y="267781"/>
                  </a:lnTo>
                  <a:lnTo>
                    <a:pt x="18594" y="275774"/>
                  </a:lnTo>
                  <a:lnTo>
                    <a:pt x="28141" y="280397"/>
                  </a:lnTo>
                  <a:lnTo>
                    <a:pt x="59935" y="287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474">
              <a:extLst>
                <a:ext uri="{FF2B5EF4-FFF2-40B4-BE49-F238E27FC236}">
                  <a16:creationId xmlns:a16="http://schemas.microsoft.com/office/drawing/2014/main" xmlns="" id="{5F30C4A2-E96F-4639-A1E0-5DD7A9B6416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041635" y="2877191"/>
              <a:ext cx="171466" cy="249725"/>
            </a:xfrm>
            <a:custGeom>
              <a:avLst/>
              <a:gdLst/>
              <a:ahLst/>
              <a:cxnLst/>
              <a:rect l="0" t="0" r="0" b="0"/>
              <a:pathLst>
                <a:path w="171466" h="249725">
                  <a:moveTo>
                    <a:pt x="101615" y="75559"/>
                  </a:moveTo>
                  <a:lnTo>
                    <a:pt x="101615" y="75559"/>
                  </a:lnTo>
                  <a:lnTo>
                    <a:pt x="101615" y="62075"/>
                  </a:lnTo>
                  <a:lnTo>
                    <a:pt x="97852" y="51692"/>
                  </a:lnTo>
                  <a:lnTo>
                    <a:pt x="91476" y="43079"/>
                  </a:lnTo>
                  <a:lnTo>
                    <a:pt x="83938" y="36900"/>
                  </a:lnTo>
                  <a:lnTo>
                    <a:pt x="72121" y="35564"/>
                  </a:lnTo>
                  <a:lnTo>
                    <a:pt x="65020" y="36196"/>
                  </a:lnTo>
                  <a:lnTo>
                    <a:pt x="49602" y="46305"/>
                  </a:lnTo>
                  <a:lnTo>
                    <a:pt x="26937" y="73711"/>
                  </a:lnTo>
                  <a:lnTo>
                    <a:pt x="14097" y="99432"/>
                  </a:lnTo>
                  <a:lnTo>
                    <a:pt x="3687" y="134382"/>
                  </a:lnTo>
                  <a:lnTo>
                    <a:pt x="0" y="167789"/>
                  </a:lnTo>
                  <a:lnTo>
                    <a:pt x="3774" y="208719"/>
                  </a:lnTo>
                  <a:lnTo>
                    <a:pt x="6754" y="219366"/>
                  </a:lnTo>
                  <a:lnTo>
                    <a:pt x="17591" y="234959"/>
                  </a:lnTo>
                  <a:lnTo>
                    <a:pt x="30405" y="245181"/>
                  </a:lnTo>
                  <a:lnTo>
                    <a:pt x="40802" y="249724"/>
                  </a:lnTo>
                  <a:lnTo>
                    <a:pt x="55772" y="244218"/>
                  </a:lnTo>
                  <a:lnTo>
                    <a:pt x="73480" y="230951"/>
                  </a:lnTo>
                  <a:lnTo>
                    <a:pt x="99315" y="196861"/>
                  </a:lnTo>
                  <a:lnTo>
                    <a:pt x="116350" y="162397"/>
                  </a:lnTo>
                  <a:lnTo>
                    <a:pt x="127684" y="127324"/>
                  </a:lnTo>
                  <a:lnTo>
                    <a:pt x="133663" y="93627"/>
                  </a:lnTo>
                  <a:lnTo>
                    <a:pt x="133968" y="62187"/>
                  </a:lnTo>
                  <a:lnTo>
                    <a:pt x="126107" y="37396"/>
                  </a:lnTo>
                  <a:lnTo>
                    <a:pt x="112500" y="18381"/>
                  </a:lnTo>
                  <a:lnTo>
                    <a:pt x="94694" y="5226"/>
                  </a:lnTo>
                  <a:lnTo>
                    <a:pt x="75020" y="320"/>
                  </a:lnTo>
                  <a:lnTo>
                    <a:pt x="64835" y="0"/>
                  </a:lnTo>
                  <a:lnTo>
                    <a:pt x="45993" y="7170"/>
                  </a:lnTo>
                  <a:lnTo>
                    <a:pt x="37017" y="13033"/>
                  </a:lnTo>
                  <a:lnTo>
                    <a:pt x="31032" y="19764"/>
                  </a:lnTo>
                  <a:lnTo>
                    <a:pt x="24384" y="34768"/>
                  </a:lnTo>
                  <a:lnTo>
                    <a:pt x="25192" y="52726"/>
                  </a:lnTo>
                  <a:lnTo>
                    <a:pt x="27383" y="62454"/>
                  </a:lnTo>
                  <a:lnTo>
                    <a:pt x="39225" y="78907"/>
                  </a:lnTo>
                  <a:lnTo>
                    <a:pt x="56953" y="91863"/>
                  </a:lnTo>
                  <a:lnTo>
                    <a:pt x="100946" y="105930"/>
                  </a:lnTo>
                  <a:lnTo>
                    <a:pt x="147187" y="112132"/>
                  </a:lnTo>
                  <a:lnTo>
                    <a:pt x="171465" y="11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475">
              <a:extLst>
                <a:ext uri="{FF2B5EF4-FFF2-40B4-BE49-F238E27FC236}">
                  <a16:creationId xmlns:a16="http://schemas.microsoft.com/office/drawing/2014/main" xmlns="" id="{9B966223-6F01-407A-8386-012EA4F3749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359150" y="2744083"/>
              <a:ext cx="25401" cy="532518"/>
            </a:xfrm>
            <a:custGeom>
              <a:avLst/>
              <a:gdLst/>
              <a:ahLst/>
              <a:cxnLst/>
              <a:rect l="0" t="0" r="0" b="0"/>
              <a:pathLst>
                <a:path w="25401" h="532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39567"/>
                  </a:lnTo>
                  <a:lnTo>
                    <a:pt x="3371" y="72363"/>
                  </a:lnTo>
                  <a:lnTo>
                    <a:pt x="3144" y="112339"/>
                  </a:lnTo>
                  <a:lnTo>
                    <a:pt x="2103" y="155977"/>
                  </a:lnTo>
                  <a:lnTo>
                    <a:pt x="3992" y="201242"/>
                  </a:lnTo>
                  <a:lnTo>
                    <a:pt x="5483" y="225589"/>
                  </a:lnTo>
                  <a:lnTo>
                    <a:pt x="7183" y="250993"/>
                  </a:lnTo>
                  <a:lnTo>
                    <a:pt x="9022" y="277101"/>
                  </a:lnTo>
                  <a:lnTo>
                    <a:pt x="10248" y="302267"/>
                  </a:lnTo>
                  <a:lnTo>
                    <a:pt x="11065" y="326806"/>
                  </a:lnTo>
                  <a:lnTo>
                    <a:pt x="12679" y="374062"/>
                  </a:lnTo>
                  <a:lnTo>
                    <a:pt x="15748" y="418584"/>
                  </a:lnTo>
                  <a:lnTo>
                    <a:pt x="17582" y="456245"/>
                  </a:lnTo>
                  <a:lnTo>
                    <a:pt x="25400" y="53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476">
              <a:extLst>
                <a:ext uri="{FF2B5EF4-FFF2-40B4-BE49-F238E27FC236}">
                  <a16:creationId xmlns:a16="http://schemas.microsoft.com/office/drawing/2014/main" xmlns="" id="{843ECAF6-D4D5-4EE8-93A9-A68D61FC49E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594100" y="2787650"/>
              <a:ext cx="132440" cy="381001"/>
            </a:xfrm>
            <a:custGeom>
              <a:avLst/>
              <a:gdLst/>
              <a:ahLst/>
              <a:cxnLst/>
              <a:rect l="0" t="0" r="0" b="0"/>
              <a:pathLst>
                <a:path w="132440" h="381001">
                  <a:moveTo>
                    <a:pt x="88900" y="0"/>
                  </a:moveTo>
                  <a:lnTo>
                    <a:pt x="88900" y="0"/>
                  </a:lnTo>
                  <a:lnTo>
                    <a:pt x="105754" y="6742"/>
                  </a:lnTo>
                  <a:lnTo>
                    <a:pt x="117793" y="21341"/>
                  </a:lnTo>
                  <a:lnTo>
                    <a:pt x="122979" y="31161"/>
                  </a:lnTo>
                  <a:lnTo>
                    <a:pt x="128741" y="62767"/>
                  </a:lnTo>
                  <a:lnTo>
                    <a:pt x="131301" y="103391"/>
                  </a:lnTo>
                  <a:lnTo>
                    <a:pt x="132439" y="149668"/>
                  </a:lnTo>
                  <a:lnTo>
                    <a:pt x="129182" y="196576"/>
                  </a:lnTo>
                  <a:lnTo>
                    <a:pt x="120209" y="243295"/>
                  </a:lnTo>
                  <a:lnTo>
                    <a:pt x="102109" y="289930"/>
                  </a:lnTo>
                  <a:lnTo>
                    <a:pt x="78073" y="325237"/>
                  </a:lnTo>
                  <a:lnTo>
                    <a:pt x="51632" y="35057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477">
              <a:extLst>
                <a:ext uri="{FF2B5EF4-FFF2-40B4-BE49-F238E27FC236}">
                  <a16:creationId xmlns:a16="http://schemas.microsoft.com/office/drawing/2014/main" xmlns="" id="{C992C2BE-5A44-4CF3-9A98-F155D53C275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473450" y="2863164"/>
              <a:ext cx="98064" cy="258118"/>
            </a:xfrm>
            <a:custGeom>
              <a:avLst/>
              <a:gdLst/>
              <a:ahLst/>
              <a:cxnLst/>
              <a:rect l="0" t="0" r="0" b="0"/>
              <a:pathLst>
                <a:path w="98064" h="258118">
                  <a:moveTo>
                    <a:pt x="25400" y="89586"/>
                  </a:moveTo>
                  <a:lnTo>
                    <a:pt x="25400" y="89586"/>
                  </a:lnTo>
                  <a:lnTo>
                    <a:pt x="16562" y="131681"/>
                  </a:lnTo>
                  <a:lnTo>
                    <a:pt x="17826" y="179275"/>
                  </a:lnTo>
                  <a:lnTo>
                    <a:pt x="18808" y="223798"/>
                  </a:lnTo>
                  <a:lnTo>
                    <a:pt x="18237" y="236019"/>
                  </a:lnTo>
                  <a:lnTo>
                    <a:pt x="17097" y="237303"/>
                  </a:lnTo>
                  <a:lnTo>
                    <a:pt x="15631" y="236747"/>
                  </a:lnTo>
                  <a:lnTo>
                    <a:pt x="12573" y="198957"/>
                  </a:lnTo>
                  <a:lnTo>
                    <a:pt x="9586" y="167123"/>
                  </a:lnTo>
                  <a:lnTo>
                    <a:pt x="7788" y="126164"/>
                  </a:lnTo>
                  <a:lnTo>
                    <a:pt x="8400" y="83265"/>
                  </a:lnTo>
                  <a:lnTo>
                    <a:pt x="13376" y="47736"/>
                  </a:lnTo>
                  <a:lnTo>
                    <a:pt x="24111" y="13451"/>
                  </a:lnTo>
                  <a:lnTo>
                    <a:pt x="28774" y="7079"/>
                  </a:lnTo>
                  <a:lnTo>
                    <a:pt x="39599" y="0"/>
                  </a:lnTo>
                  <a:lnTo>
                    <a:pt x="46861" y="1640"/>
                  </a:lnTo>
                  <a:lnTo>
                    <a:pt x="64336" y="12869"/>
                  </a:lnTo>
                  <a:lnTo>
                    <a:pt x="87266" y="49138"/>
                  </a:lnTo>
                  <a:lnTo>
                    <a:pt x="95229" y="81486"/>
                  </a:lnTo>
                  <a:lnTo>
                    <a:pt x="98063" y="116325"/>
                  </a:lnTo>
                  <a:lnTo>
                    <a:pt x="96970" y="150624"/>
                  </a:lnTo>
                  <a:lnTo>
                    <a:pt x="85647" y="194925"/>
                  </a:lnTo>
                  <a:lnTo>
                    <a:pt x="62144" y="231491"/>
                  </a:lnTo>
                  <a:lnTo>
                    <a:pt x="44788" y="246259"/>
                  </a:lnTo>
                  <a:lnTo>
                    <a:pt x="28372" y="254468"/>
                  </a:lnTo>
                  <a:lnTo>
                    <a:pt x="14021" y="258117"/>
                  </a:lnTo>
                  <a:lnTo>
                    <a:pt x="9347" y="256973"/>
                  </a:lnTo>
                  <a:lnTo>
                    <a:pt x="6231" y="254094"/>
                  </a:lnTo>
                  <a:lnTo>
                    <a:pt x="0" y="241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663">
            <a:extLst>
              <a:ext uri="{FF2B5EF4-FFF2-40B4-BE49-F238E27FC236}">
                <a16:creationId xmlns:a16="http://schemas.microsoft.com/office/drawing/2014/main" xmlns="" id="{CB515DB4-2F71-4356-916D-10DA31D53812}"/>
              </a:ext>
            </a:extLst>
          </p:cNvPr>
          <p:cNvGrpSpPr/>
          <p:nvPr/>
        </p:nvGrpSpPr>
        <p:grpSpPr>
          <a:xfrm>
            <a:off x="4006301" y="2745098"/>
            <a:ext cx="521250" cy="419805"/>
            <a:chOff x="4006301" y="2745098"/>
            <a:chExt cx="521250" cy="419805"/>
          </a:xfrm>
        </p:grpSpPr>
        <p:sp>
          <p:nvSpPr>
            <p:cNvPr id="42" name="SMARTInkShape-4478">
              <a:extLst>
                <a:ext uri="{FF2B5EF4-FFF2-40B4-BE49-F238E27FC236}">
                  <a16:creationId xmlns:a16="http://schemas.microsoft.com/office/drawing/2014/main" xmlns="" id="{279A14D4-E91F-49A9-80B0-C29AE0799B6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289837" y="2864786"/>
              <a:ext cx="237714" cy="290002"/>
            </a:xfrm>
            <a:custGeom>
              <a:avLst/>
              <a:gdLst/>
              <a:ahLst/>
              <a:cxnLst/>
              <a:rect l="0" t="0" r="0" b="0"/>
              <a:pathLst>
                <a:path w="237714" h="290002">
                  <a:moveTo>
                    <a:pt x="155163" y="56214"/>
                  </a:moveTo>
                  <a:lnTo>
                    <a:pt x="155163" y="56214"/>
                  </a:lnTo>
                  <a:lnTo>
                    <a:pt x="134115" y="38537"/>
                  </a:lnTo>
                  <a:lnTo>
                    <a:pt x="120644" y="34247"/>
                  </a:lnTo>
                  <a:lnTo>
                    <a:pt x="113100" y="33102"/>
                  </a:lnTo>
                  <a:lnTo>
                    <a:pt x="97192" y="37475"/>
                  </a:lnTo>
                  <a:lnTo>
                    <a:pt x="80009" y="48591"/>
                  </a:lnTo>
                  <a:lnTo>
                    <a:pt x="50502" y="81472"/>
                  </a:lnTo>
                  <a:lnTo>
                    <a:pt x="29860" y="115653"/>
                  </a:lnTo>
                  <a:lnTo>
                    <a:pt x="14571" y="150600"/>
                  </a:lnTo>
                  <a:lnTo>
                    <a:pt x="4483" y="184241"/>
                  </a:lnTo>
                  <a:lnTo>
                    <a:pt x="0" y="215656"/>
                  </a:lnTo>
                  <a:lnTo>
                    <a:pt x="7589" y="257738"/>
                  </a:lnTo>
                  <a:lnTo>
                    <a:pt x="17608" y="276543"/>
                  </a:lnTo>
                  <a:lnTo>
                    <a:pt x="23243" y="283533"/>
                  </a:lnTo>
                  <a:lnTo>
                    <a:pt x="29116" y="287488"/>
                  </a:lnTo>
                  <a:lnTo>
                    <a:pt x="41287" y="290001"/>
                  </a:lnTo>
                  <a:lnTo>
                    <a:pt x="59396" y="281240"/>
                  </a:lnTo>
                  <a:lnTo>
                    <a:pt x="80850" y="264176"/>
                  </a:lnTo>
                  <a:lnTo>
                    <a:pt x="112056" y="224685"/>
                  </a:lnTo>
                  <a:lnTo>
                    <a:pt x="130595" y="188710"/>
                  </a:lnTo>
                  <a:lnTo>
                    <a:pt x="142598" y="147322"/>
                  </a:lnTo>
                  <a:lnTo>
                    <a:pt x="148872" y="103762"/>
                  </a:lnTo>
                  <a:lnTo>
                    <a:pt x="149309" y="60883"/>
                  </a:lnTo>
                  <a:lnTo>
                    <a:pt x="138847" y="17303"/>
                  </a:lnTo>
                  <a:lnTo>
                    <a:pt x="131585" y="9106"/>
                  </a:lnTo>
                  <a:lnTo>
                    <a:pt x="112228" y="0"/>
                  </a:lnTo>
                  <a:lnTo>
                    <a:pt x="87633" y="1596"/>
                  </a:lnTo>
                  <a:lnTo>
                    <a:pt x="74159" y="4986"/>
                  </a:lnTo>
                  <a:lnTo>
                    <a:pt x="53544" y="20040"/>
                  </a:lnTo>
                  <a:lnTo>
                    <a:pt x="45084" y="29982"/>
                  </a:lnTo>
                  <a:lnTo>
                    <a:pt x="35683" y="52316"/>
                  </a:lnTo>
                  <a:lnTo>
                    <a:pt x="32916" y="74943"/>
                  </a:lnTo>
                  <a:lnTo>
                    <a:pt x="36390" y="94406"/>
                  </a:lnTo>
                  <a:lnTo>
                    <a:pt x="48283" y="110582"/>
                  </a:lnTo>
                  <a:lnTo>
                    <a:pt x="56393" y="117860"/>
                  </a:lnTo>
                  <a:lnTo>
                    <a:pt x="98146" y="131472"/>
                  </a:lnTo>
                  <a:lnTo>
                    <a:pt x="132644" y="133642"/>
                  </a:lnTo>
                  <a:lnTo>
                    <a:pt x="168438" y="132960"/>
                  </a:lnTo>
                  <a:lnTo>
                    <a:pt x="214679" y="132576"/>
                  </a:lnTo>
                  <a:lnTo>
                    <a:pt x="237713" y="132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479">
              <a:extLst>
                <a:ext uri="{FF2B5EF4-FFF2-40B4-BE49-F238E27FC236}">
                  <a16:creationId xmlns:a16="http://schemas.microsoft.com/office/drawing/2014/main" xmlns="" id="{D8C85128-CE3E-41F1-B95A-57619FF4987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006301" y="2745098"/>
              <a:ext cx="197400" cy="419805"/>
            </a:xfrm>
            <a:custGeom>
              <a:avLst/>
              <a:gdLst/>
              <a:ahLst/>
              <a:cxnLst/>
              <a:rect l="0" t="0" r="0" b="0"/>
              <a:pathLst>
                <a:path w="197400" h="419805">
                  <a:moveTo>
                    <a:pt x="102149" y="321952"/>
                  </a:moveTo>
                  <a:lnTo>
                    <a:pt x="102149" y="321952"/>
                  </a:lnTo>
                  <a:lnTo>
                    <a:pt x="105520" y="315210"/>
                  </a:lnTo>
                  <a:lnTo>
                    <a:pt x="107616" y="300904"/>
                  </a:lnTo>
                  <a:lnTo>
                    <a:pt x="104866" y="286631"/>
                  </a:lnTo>
                  <a:lnTo>
                    <a:pt x="101844" y="282882"/>
                  </a:lnTo>
                  <a:lnTo>
                    <a:pt x="92841" y="276836"/>
                  </a:lnTo>
                  <a:lnTo>
                    <a:pt x="72501" y="272836"/>
                  </a:lnTo>
                  <a:lnTo>
                    <a:pt x="54871" y="281307"/>
                  </a:lnTo>
                  <a:lnTo>
                    <a:pt x="35981" y="298243"/>
                  </a:lnTo>
                  <a:lnTo>
                    <a:pt x="11596" y="335545"/>
                  </a:lnTo>
                  <a:lnTo>
                    <a:pt x="373" y="375760"/>
                  </a:lnTo>
                  <a:lnTo>
                    <a:pt x="0" y="396902"/>
                  </a:lnTo>
                  <a:lnTo>
                    <a:pt x="3711" y="405080"/>
                  </a:lnTo>
                  <a:lnTo>
                    <a:pt x="17241" y="417929"/>
                  </a:lnTo>
                  <a:lnTo>
                    <a:pt x="25788" y="419804"/>
                  </a:lnTo>
                  <a:lnTo>
                    <a:pt x="44692" y="416242"/>
                  </a:lnTo>
                  <a:lnTo>
                    <a:pt x="81910" y="385481"/>
                  </a:lnTo>
                  <a:lnTo>
                    <a:pt x="107971" y="350658"/>
                  </a:lnTo>
                  <a:lnTo>
                    <a:pt x="131548" y="307193"/>
                  </a:lnTo>
                  <a:lnTo>
                    <a:pt x="140798" y="281774"/>
                  </a:lnTo>
                  <a:lnTo>
                    <a:pt x="149081" y="254950"/>
                  </a:lnTo>
                  <a:lnTo>
                    <a:pt x="155309" y="224367"/>
                  </a:lnTo>
                  <a:lnTo>
                    <a:pt x="160167" y="191279"/>
                  </a:lnTo>
                  <a:lnTo>
                    <a:pt x="164111" y="156520"/>
                  </a:lnTo>
                  <a:lnTo>
                    <a:pt x="166035" y="124175"/>
                  </a:lnTo>
                  <a:lnTo>
                    <a:pt x="166612" y="93439"/>
                  </a:lnTo>
                  <a:lnTo>
                    <a:pt x="166291" y="63777"/>
                  </a:lnTo>
                  <a:lnTo>
                    <a:pt x="162171" y="25174"/>
                  </a:lnTo>
                  <a:lnTo>
                    <a:pt x="159097" y="11917"/>
                  </a:lnTo>
                  <a:lnTo>
                    <a:pt x="154931" y="4490"/>
                  </a:lnTo>
                  <a:lnTo>
                    <a:pt x="150037" y="950"/>
                  </a:lnTo>
                  <a:lnTo>
                    <a:pt x="144657" y="0"/>
                  </a:lnTo>
                  <a:lnTo>
                    <a:pt x="139660" y="5012"/>
                  </a:lnTo>
                  <a:lnTo>
                    <a:pt x="130345" y="25632"/>
                  </a:lnTo>
                  <a:lnTo>
                    <a:pt x="125264" y="63019"/>
                  </a:lnTo>
                  <a:lnTo>
                    <a:pt x="123909" y="85830"/>
                  </a:lnTo>
                  <a:lnTo>
                    <a:pt x="123711" y="112326"/>
                  </a:lnTo>
                  <a:lnTo>
                    <a:pt x="124285" y="141279"/>
                  </a:lnTo>
                  <a:lnTo>
                    <a:pt x="125373" y="171870"/>
                  </a:lnTo>
                  <a:lnTo>
                    <a:pt x="128215" y="200025"/>
                  </a:lnTo>
                  <a:lnTo>
                    <a:pt x="132227" y="226556"/>
                  </a:lnTo>
                  <a:lnTo>
                    <a:pt x="137017" y="252005"/>
                  </a:lnTo>
                  <a:lnTo>
                    <a:pt x="146103" y="295333"/>
                  </a:lnTo>
                  <a:lnTo>
                    <a:pt x="155551" y="331288"/>
                  </a:lnTo>
                  <a:lnTo>
                    <a:pt x="172769" y="369246"/>
                  </a:lnTo>
                  <a:lnTo>
                    <a:pt x="197399" y="398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4480">
            <a:extLst>
              <a:ext uri="{FF2B5EF4-FFF2-40B4-BE49-F238E27FC236}">
                <a16:creationId xmlns:a16="http://schemas.microsoft.com/office/drawing/2014/main" xmlns="" id="{EEF10A7E-3DF8-48E9-AAD0-37953FBA71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23383" y="3568778"/>
            <a:ext cx="199447" cy="246971"/>
          </a:xfrm>
          <a:custGeom>
            <a:avLst/>
            <a:gdLst/>
            <a:ahLst/>
            <a:cxnLst/>
            <a:rect l="0" t="0" r="0" b="0"/>
            <a:pathLst>
              <a:path w="199447" h="246971">
                <a:moveTo>
                  <a:pt x="11817" y="76122"/>
                </a:moveTo>
                <a:lnTo>
                  <a:pt x="11817" y="76122"/>
                </a:lnTo>
                <a:lnTo>
                  <a:pt x="5490" y="69794"/>
                </a:lnTo>
                <a:lnTo>
                  <a:pt x="5474" y="73150"/>
                </a:lnTo>
                <a:lnTo>
                  <a:pt x="0" y="96909"/>
                </a:lnTo>
                <a:lnTo>
                  <a:pt x="4662" y="136795"/>
                </a:lnTo>
                <a:lnTo>
                  <a:pt x="5361" y="177907"/>
                </a:lnTo>
                <a:lnTo>
                  <a:pt x="5458" y="221631"/>
                </a:lnTo>
                <a:lnTo>
                  <a:pt x="5467" y="246970"/>
                </a:lnTo>
                <a:lnTo>
                  <a:pt x="5467" y="244023"/>
                </a:lnTo>
                <a:lnTo>
                  <a:pt x="11228" y="203117"/>
                </a:lnTo>
                <a:lnTo>
                  <a:pt x="11701" y="162303"/>
                </a:lnTo>
                <a:lnTo>
                  <a:pt x="8423" y="117056"/>
                </a:lnTo>
                <a:lnTo>
                  <a:pt x="10415" y="76263"/>
                </a:lnTo>
                <a:lnTo>
                  <a:pt x="11762" y="28657"/>
                </a:lnTo>
                <a:lnTo>
                  <a:pt x="11812" y="19822"/>
                </a:lnTo>
                <a:lnTo>
                  <a:pt x="13696" y="19350"/>
                </a:lnTo>
                <a:lnTo>
                  <a:pt x="17284" y="19047"/>
                </a:lnTo>
                <a:lnTo>
                  <a:pt x="21276" y="22365"/>
                </a:lnTo>
                <a:lnTo>
                  <a:pt x="23076" y="25889"/>
                </a:lnTo>
                <a:lnTo>
                  <a:pt x="23557" y="27817"/>
                </a:lnTo>
                <a:lnTo>
                  <a:pt x="48631" y="70499"/>
                </a:lnTo>
                <a:lnTo>
                  <a:pt x="58129" y="91945"/>
                </a:lnTo>
                <a:lnTo>
                  <a:pt x="64385" y="99147"/>
                </a:lnTo>
                <a:lnTo>
                  <a:pt x="80144" y="112829"/>
                </a:lnTo>
                <a:lnTo>
                  <a:pt x="82872" y="113603"/>
                </a:lnTo>
                <a:lnTo>
                  <a:pt x="84587" y="113809"/>
                </a:lnTo>
                <a:lnTo>
                  <a:pt x="93743" y="110729"/>
                </a:lnTo>
                <a:lnTo>
                  <a:pt x="99499" y="105378"/>
                </a:lnTo>
                <a:lnTo>
                  <a:pt x="134482" y="58723"/>
                </a:lnTo>
                <a:lnTo>
                  <a:pt x="144652" y="48634"/>
                </a:lnTo>
                <a:lnTo>
                  <a:pt x="158811" y="28672"/>
                </a:lnTo>
                <a:lnTo>
                  <a:pt x="165342" y="22578"/>
                </a:lnTo>
                <a:lnTo>
                  <a:pt x="176916" y="6272"/>
                </a:lnTo>
                <a:lnTo>
                  <a:pt x="182384" y="6272"/>
                </a:lnTo>
                <a:lnTo>
                  <a:pt x="182678" y="5566"/>
                </a:lnTo>
                <a:lnTo>
                  <a:pt x="183260" y="0"/>
                </a:lnTo>
                <a:lnTo>
                  <a:pt x="183267" y="41965"/>
                </a:lnTo>
                <a:lnTo>
                  <a:pt x="183972" y="82285"/>
                </a:lnTo>
                <a:lnTo>
                  <a:pt x="188293" y="126258"/>
                </a:lnTo>
                <a:lnTo>
                  <a:pt x="189355" y="169124"/>
                </a:lnTo>
                <a:lnTo>
                  <a:pt x="194609" y="213366"/>
                </a:lnTo>
                <a:lnTo>
                  <a:pt x="196069" y="226019"/>
                </a:lnTo>
                <a:lnTo>
                  <a:pt x="199446" y="236404"/>
                </a:lnTo>
                <a:lnTo>
                  <a:pt x="198992" y="238010"/>
                </a:lnTo>
                <a:lnTo>
                  <a:pt x="195967" y="2412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Shape-4481">
            <a:extLst>
              <a:ext uri="{FF2B5EF4-FFF2-40B4-BE49-F238E27FC236}">
                <a16:creationId xmlns:a16="http://schemas.microsoft.com/office/drawing/2014/main" xmlns="" id="{7A926390-1147-4D45-B8E6-D6ECA702AD0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40281" y="2451549"/>
            <a:ext cx="229870" cy="151892"/>
          </a:xfrm>
          <a:custGeom>
            <a:avLst/>
            <a:gdLst/>
            <a:ahLst/>
            <a:cxnLst/>
            <a:rect l="0" t="0" r="0" b="0"/>
            <a:pathLst>
              <a:path w="229870" h="151892">
                <a:moveTo>
                  <a:pt x="102869" y="50351"/>
                </a:moveTo>
                <a:lnTo>
                  <a:pt x="102869" y="50351"/>
                </a:lnTo>
                <a:lnTo>
                  <a:pt x="97843" y="38418"/>
                </a:lnTo>
                <a:lnTo>
                  <a:pt x="95988" y="27169"/>
                </a:lnTo>
                <a:lnTo>
                  <a:pt x="92207" y="20042"/>
                </a:lnTo>
                <a:lnTo>
                  <a:pt x="91074" y="13126"/>
                </a:lnTo>
                <a:lnTo>
                  <a:pt x="89361" y="10013"/>
                </a:lnTo>
                <a:lnTo>
                  <a:pt x="83695" y="4671"/>
                </a:lnTo>
                <a:lnTo>
                  <a:pt x="76473" y="1826"/>
                </a:lnTo>
                <a:lnTo>
                  <a:pt x="56968" y="0"/>
                </a:lnTo>
                <a:lnTo>
                  <a:pt x="46956" y="3514"/>
                </a:lnTo>
                <a:lnTo>
                  <a:pt x="25659" y="20638"/>
                </a:lnTo>
                <a:lnTo>
                  <a:pt x="10691" y="44996"/>
                </a:lnTo>
                <a:lnTo>
                  <a:pt x="689" y="77927"/>
                </a:lnTo>
                <a:lnTo>
                  <a:pt x="0" y="107754"/>
                </a:lnTo>
                <a:lnTo>
                  <a:pt x="7635" y="131095"/>
                </a:lnTo>
                <a:lnTo>
                  <a:pt x="22205" y="148045"/>
                </a:lnTo>
                <a:lnTo>
                  <a:pt x="27926" y="150758"/>
                </a:lnTo>
                <a:lnTo>
                  <a:pt x="39928" y="151891"/>
                </a:lnTo>
                <a:lnTo>
                  <a:pt x="50436" y="148161"/>
                </a:lnTo>
                <a:lnTo>
                  <a:pt x="72051" y="130898"/>
                </a:lnTo>
                <a:lnTo>
                  <a:pt x="95997" y="101330"/>
                </a:lnTo>
                <a:lnTo>
                  <a:pt x="113166" y="62250"/>
                </a:lnTo>
                <a:lnTo>
                  <a:pt x="126176" y="17058"/>
                </a:lnTo>
                <a:lnTo>
                  <a:pt x="126874" y="13339"/>
                </a:lnTo>
                <a:lnTo>
                  <a:pt x="126633" y="11565"/>
                </a:lnTo>
                <a:lnTo>
                  <a:pt x="125768" y="11088"/>
                </a:lnTo>
                <a:lnTo>
                  <a:pt x="124485" y="11476"/>
                </a:lnTo>
                <a:lnTo>
                  <a:pt x="119308" y="18763"/>
                </a:lnTo>
                <a:lnTo>
                  <a:pt x="116677" y="36602"/>
                </a:lnTo>
                <a:lnTo>
                  <a:pt x="125927" y="72277"/>
                </a:lnTo>
                <a:lnTo>
                  <a:pt x="133343" y="89964"/>
                </a:lnTo>
                <a:lnTo>
                  <a:pt x="145105" y="103470"/>
                </a:lnTo>
                <a:lnTo>
                  <a:pt x="159741" y="113471"/>
                </a:lnTo>
                <a:lnTo>
                  <a:pt x="175653" y="120267"/>
                </a:lnTo>
                <a:lnTo>
                  <a:pt x="229869" y="1202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666">
            <a:extLst>
              <a:ext uri="{FF2B5EF4-FFF2-40B4-BE49-F238E27FC236}">
                <a16:creationId xmlns:a16="http://schemas.microsoft.com/office/drawing/2014/main" xmlns="" id="{CD5DCCA1-E875-4388-8FE6-1149811CEC9C}"/>
              </a:ext>
            </a:extLst>
          </p:cNvPr>
          <p:cNvGrpSpPr/>
          <p:nvPr/>
        </p:nvGrpSpPr>
        <p:grpSpPr>
          <a:xfrm>
            <a:off x="4800600" y="3029833"/>
            <a:ext cx="165101" cy="93436"/>
            <a:chOff x="4800600" y="3029833"/>
            <a:chExt cx="165101" cy="93436"/>
          </a:xfrm>
        </p:grpSpPr>
        <p:sp>
          <p:nvSpPr>
            <p:cNvPr id="47" name="SMARTInkShape-4482">
              <a:extLst>
                <a:ext uri="{FF2B5EF4-FFF2-40B4-BE49-F238E27FC236}">
                  <a16:creationId xmlns:a16="http://schemas.microsoft.com/office/drawing/2014/main" xmlns="" id="{0C8AC82A-759D-4858-A731-FCB06E537B3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800600" y="3029833"/>
              <a:ext cx="114301" cy="5468"/>
            </a:xfrm>
            <a:custGeom>
              <a:avLst/>
              <a:gdLst/>
              <a:ahLst/>
              <a:cxnLst/>
              <a:rect l="0" t="0" r="0" b="0"/>
              <a:pathLst>
                <a:path w="114301" h="5468">
                  <a:moveTo>
                    <a:pt x="0" y="5467"/>
                  </a:moveTo>
                  <a:lnTo>
                    <a:pt x="0" y="5467"/>
                  </a:lnTo>
                  <a:lnTo>
                    <a:pt x="37350" y="3585"/>
                  </a:lnTo>
                  <a:lnTo>
                    <a:pt x="80285" y="0"/>
                  </a:lnTo>
                  <a:lnTo>
                    <a:pt x="1143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483">
              <a:extLst>
                <a:ext uri="{FF2B5EF4-FFF2-40B4-BE49-F238E27FC236}">
                  <a16:creationId xmlns:a16="http://schemas.microsoft.com/office/drawing/2014/main" xmlns="" id="{46F357FC-6811-4FC1-BA8D-4010A70A752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811480" y="3111500"/>
              <a:ext cx="154221" cy="11769"/>
            </a:xfrm>
            <a:custGeom>
              <a:avLst/>
              <a:gdLst/>
              <a:ahLst/>
              <a:cxnLst/>
              <a:rect l="0" t="0" r="0" b="0"/>
              <a:pathLst>
                <a:path w="154221" h="11769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7" y="5070"/>
                  </a:lnTo>
                  <a:lnTo>
                    <a:pt x="0" y="6907"/>
                  </a:lnTo>
                  <a:lnTo>
                    <a:pt x="606" y="8838"/>
                  </a:lnTo>
                  <a:lnTo>
                    <a:pt x="8806" y="10983"/>
                  </a:lnTo>
                  <a:lnTo>
                    <a:pt x="55212" y="11768"/>
                  </a:lnTo>
                  <a:lnTo>
                    <a:pt x="92899" y="8269"/>
                  </a:lnTo>
                  <a:lnTo>
                    <a:pt x="1542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667">
            <a:extLst>
              <a:ext uri="{FF2B5EF4-FFF2-40B4-BE49-F238E27FC236}">
                <a16:creationId xmlns:a16="http://schemas.microsoft.com/office/drawing/2014/main" xmlns="" id="{00217890-534A-4991-BB7C-F45783160454}"/>
              </a:ext>
            </a:extLst>
          </p:cNvPr>
          <p:cNvGrpSpPr/>
          <p:nvPr/>
        </p:nvGrpSpPr>
        <p:grpSpPr>
          <a:xfrm>
            <a:off x="5366265" y="2921000"/>
            <a:ext cx="1104386" cy="236651"/>
            <a:chOff x="5366265" y="2921000"/>
            <a:chExt cx="1104386" cy="236651"/>
          </a:xfrm>
        </p:grpSpPr>
        <p:sp>
          <p:nvSpPr>
            <p:cNvPr id="50" name="SMARTInkShape-4484">
              <a:extLst>
                <a:ext uri="{FF2B5EF4-FFF2-40B4-BE49-F238E27FC236}">
                  <a16:creationId xmlns:a16="http://schemas.microsoft.com/office/drawing/2014/main" xmlns="" id="{2078FD45-8FFD-4E1E-A972-42B4ACC07CD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366265" y="2961235"/>
              <a:ext cx="130859" cy="196416"/>
            </a:xfrm>
            <a:custGeom>
              <a:avLst/>
              <a:gdLst/>
              <a:ahLst/>
              <a:cxnLst/>
              <a:rect l="0" t="0" r="0" b="0"/>
              <a:pathLst>
                <a:path w="130859" h="196416">
                  <a:moveTo>
                    <a:pt x="88385" y="29615"/>
                  </a:moveTo>
                  <a:lnTo>
                    <a:pt x="88385" y="29615"/>
                  </a:lnTo>
                  <a:lnTo>
                    <a:pt x="88385" y="17406"/>
                  </a:lnTo>
                  <a:lnTo>
                    <a:pt x="86503" y="11724"/>
                  </a:lnTo>
                  <a:lnTo>
                    <a:pt x="85014" y="9220"/>
                  </a:lnTo>
                  <a:lnTo>
                    <a:pt x="81905" y="8257"/>
                  </a:lnTo>
                  <a:lnTo>
                    <a:pt x="72805" y="9069"/>
                  </a:lnTo>
                  <a:lnTo>
                    <a:pt x="55781" y="16864"/>
                  </a:lnTo>
                  <a:lnTo>
                    <a:pt x="33961" y="41594"/>
                  </a:lnTo>
                  <a:lnTo>
                    <a:pt x="12993" y="82475"/>
                  </a:lnTo>
                  <a:lnTo>
                    <a:pt x="116" y="123594"/>
                  </a:lnTo>
                  <a:lnTo>
                    <a:pt x="0" y="147818"/>
                  </a:lnTo>
                  <a:lnTo>
                    <a:pt x="5359" y="168933"/>
                  </a:lnTo>
                  <a:lnTo>
                    <a:pt x="14795" y="185373"/>
                  </a:lnTo>
                  <a:lnTo>
                    <a:pt x="21686" y="190604"/>
                  </a:lnTo>
                  <a:lnTo>
                    <a:pt x="38750" y="196415"/>
                  </a:lnTo>
                  <a:lnTo>
                    <a:pt x="59975" y="193354"/>
                  </a:lnTo>
                  <a:lnTo>
                    <a:pt x="82108" y="183527"/>
                  </a:lnTo>
                  <a:lnTo>
                    <a:pt x="101352" y="167400"/>
                  </a:lnTo>
                  <a:lnTo>
                    <a:pt x="124683" y="131745"/>
                  </a:lnTo>
                  <a:lnTo>
                    <a:pt x="130858" y="100406"/>
                  </a:lnTo>
                  <a:lnTo>
                    <a:pt x="130545" y="67428"/>
                  </a:lnTo>
                  <a:lnTo>
                    <a:pt x="125702" y="38659"/>
                  </a:lnTo>
                  <a:lnTo>
                    <a:pt x="115083" y="17407"/>
                  </a:lnTo>
                  <a:lnTo>
                    <a:pt x="108301" y="8776"/>
                  </a:lnTo>
                  <a:lnTo>
                    <a:pt x="100956" y="3728"/>
                  </a:lnTo>
                  <a:lnTo>
                    <a:pt x="85270" y="0"/>
                  </a:lnTo>
                  <a:lnTo>
                    <a:pt x="72655" y="2577"/>
                  </a:lnTo>
                  <a:lnTo>
                    <a:pt x="67315" y="5239"/>
                  </a:lnTo>
                  <a:lnTo>
                    <a:pt x="65166" y="8426"/>
                  </a:lnTo>
                  <a:lnTo>
                    <a:pt x="65145" y="11961"/>
                  </a:lnTo>
                  <a:lnTo>
                    <a:pt x="69335" y="23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485">
              <a:extLst>
                <a:ext uri="{FF2B5EF4-FFF2-40B4-BE49-F238E27FC236}">
                  <a16:creationId xmlns:a16="http://schemas.microsoft.com/office/drawing/2014/main" xmlns="" id="{2822A23B-36C3-48DE-BF55-0BA224D96D1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607050" y="3048000"/>
              <a:ext cx="9722" cy="19051"/>
            </a:xfrm>
            <a:custGeom>
              <a:avLst/>
              <a:gdLst/>
              <a:ahLst/>
              <a:cxnLst/>
              <a:rect l="0" t="0" r="0" b="0"/>
              <a:pathLst>
                <a:path w="9722" h="19051">
                  <a:moveTo>
                    <a:pt x="6350" y="19050"/>
                  </a:moveTo>
                  <a:lnTo>
                    <a:pt x="6350" y="19050"/>
                  </a:lnTo>
                  <a:lnTo>
                    <a:pt x="9721" y="12308"/>
                  </a:lnTo>
                  <a:lnTo>
                    <a:pt x="9303" y="9616"/>
                  </a:lnTo>
                  <a:lnTo>
                    <a:pt x="7613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86">
              <a:extLst>
                <a:ext uri="{FF2B5EF4-FFF2-40B4-BE49-F238E27FC236}">
                  <a16:creationId xmlns:a16="http://schemas.microsoft.com/office/drawing/2014/main" xmlns="" id="{10548D40-AE95-4ED2-9C52-39D724DB29E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735414" y="2974289"/>
              <a:ext cx="123389" cy="172999"/>
            </a:xfrm>
            <a:custGeom>
              <a:avLst/>
              <a:gdLst/>
              <a:ahLst/>
              <a:cxnLst/>
              <a:rect l="0" t="0" r="0" b="0"/>
              <a:pathLst>
                <a:path w="123389" h="172999">
                  <a:moveTo>
                    <a:pt x="100236" y="3861"/>
                  </a:moveTo>
                  <a:lnTo>
                    <a:pt x="100236" y="3861"/>
                  </a:lnTo>
                  <a:lnTo>
                    <a:pt x="96865" y="490"/>
                  </a:lnTo>
                  <a:lnTo>
                    <a:pt x="89566" y="717"/>
                  </a:lnTo>
                  <a:lnTo>
                    <a:pt x="71004" y="6610"/>
                  </a:lnTo>
                  <a:lnTo>
                    <a:pt x="47909" y="19257"/>
                  </a:lnTo>
                  <a:lnTo>
                    <a:pt x="25465" y="46523"/>
                  </a:lnTo>
                  <a:lnTo>
                    <a:pt x="5409" y="84784"/>
                  </a:lnTo>
                  <a:lnTo>
                    <a:pt x="0" y="111088"/>
                  </a:lnTo>
                  <a:lnTo>
                    <a:pt x="1359" y="134773"/>
                  </a:lnTo>
                  <a:lnTo>
                    <a:pt x="9018" y="152355"/>
                  </a:lnTo>
                  <a:lnTo>
                    <a:pt x="23241" y="165343"/>
                  </a:lnTo>
                  <a:lnTo>
                    <a:pt x="31973" y="170783"/>
                  </a:lnTo>
                  <a:lnTo>
                    <a:pt x="41322" y="172998"/>
                  </a:lnTo>
                  <a:lnTo>
                    <a:pt x="61117" y="171696"/>
                  </a:lnTo>
                  <a:lnTo>
                    <a:pt x="92095" y="159658"/>
                  </a:lnTo>
                  <a:lnTo>
                    <a:pt x="109317" y="144836"/>
                  </a:lnTo>
                  <a:lnTo>
                    <a:pt x="116873" y="135944"/>
                  </a:lnTo>
                  <a:lnTo>
                    <a:pt x="123388" y="112894"/>
                  </a:lnTo>
                  <a:lnTo>
                    <a:pt x="121207" y="70269"/>
                  </a:lnTo>
                  <a:lnTo>
                    <a:pt x="118450" y="54483"/>
                  </a:lnTo>
                  <a:lnTo>
                    <a:pt x="105979" y="31298"/>
                  </a:lnTo>
                  <a:lnTo>
                    <a:pt x="82887" y="10109"/>
                  </a:lnTo>
                  <a:lnTo>
                    <a:pt x="66234" y="0"/>
                  </a:lnTo>
                  <a:lnTo>
                    <a:pt x="66280" y="581"/>
                  </a:lnTo>
                  <a:lnTo>
                    <a:pt x="74836" y="10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487">
              <a:extLst>
                <a:ext uri="{FF2B5EF4-FFF2-40B4-BE49-F238E27FC236}">
                  <a16:creationId xmlns:a16="http://schemas.microsoft.com/office/drawing/2014/main" xmlns="" id="{5A5887BC-F152-4AFD-95BA-17744F32D50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948830" y="2942832"/>
              <a:ext cx="172571" cy="189083"/>
            </a:xfrm>
            <a:custGeom>
              <a:avLst/>
              <a:gdLst/>
              <a:ahLst/>
              <a:cxnLst/>
              <a:rect l="0" t="0" r="0" b="0"/>
              <a:pathLst>
                <a:path w="172571" h="189083">
                  <a:moveTo>
                    <a:pt x="7470" y="48018"/>
                  </a:moveTo>
                  <a:lnTo>
                    <a:pt x="7470" y="48018"/>
                  </a:lnTo>
                  <a:lnTo>
                    <a:pt x="4099" y="37905"/>
                  </a:lnTo>
                  <a:lnTo>
                    <a:pt x="6207" y="27296"/>
                  </a:lnTo>
                  <a:lnTo>
                    <a:pt x="8745" y="21503"/>
                  </a:lnTo>
                  <a:lnTo>
                    <a:pt x="19090" y="11304"/>
                  </a:lnTo>
                  <a:lnTo>
                    <a:pt x="33096" y="3478"/>
                  </a:lnTo>
                  <a:lnTo>
                    <a:pt x="48728" y="0"/>
                  </a:lnTo>
                  <a:lnTo>
                    <a:pt x="65083" y="4099"/>
                  </a:lnTo>
                  <a:lnTo>
                    <a:pt x="73395" y="8156"/>
                  </a:lnTo>
                  <a:lnTo>
                    <a:pt x="84513" y="20188"/>
                  </a:lnTo>
                  <a:lnTo>
                    <a:pt x="88465" y="27348"/>
                  </a:lnTo>
                  <a:lnTo>
                    <a:pt x="89094" y="46593"/>
                  </a:lnTo>
                  <a:lnTo>
                    <a:pt x="83258" y="68551"/>
                  </a:lnTo>
                  <a:lnTo>
                    <a:pt x="62695" y="101453"/>
                  </a:lnTo>
                  <a:lnTo>
                    <a:pt x="24180" y="146376"/>
                  </a:lnTo>
                  <a:lnTo>
                    <a:pt x="2304" y="176102"/>
                  </a:lnTo>
                  <a:lnTo>
                    <a:pt x="498" y="180680"/>
                  </a:lnTo>
                  <a:lnTo>
                    <a:pt x="0" y="184437"/>
                  </a:lnTo>
                  <a:lnTo>
                    <a:pt x="373" y="187647"/>
                  </a:lnTo>
                  <a:lnTo>
                    <a:pt x="4855" y="189082"/>
                  </a:lnTo>
                  <a:lnTo>
                    <a:pt x="47342" y="184666"/>
                  </a:lnTo>
                  <a:lnTo>
                    <a:pt x="86469" y="182345"/>
                  </a:lnTo>
                  <a:lnTo>
                    <a:pt x="119486" y="179921"/>
                  </a:lnTo>
                  <a:lnTo>
                    <a:pt x="172570" y="175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488">
              <a:extLst>
                <a:ext uri="{FF2B5EF4-FFF2-40B4-BE49-F238E27FC236}">
                  <a16:creationId xmlns:a16="http://schemas.microsoft.com/office/drawing/2014/main" xmlns="" id="{2F1D6030-7788-4D29-AF36-A2AF07E6BCC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178635" y="2929900"/>
              <a:ext cx="101516" cy="219701"/>
            </a:xfrm>
            <a:custGeom>
              <a:avLst/>
              <a:gdLst/>
              <a:ahLst/>
              <a:cxnLst/>
              <a:rect l="0" t="0" r="0" b="0"/>
              <a:pathLst>
                <a:path w="101516" h="219701">
                  <a:moveTo>
                    <a:pt x="101515" y="29200"/>
                  </a:moveTo>
                  <a:lnTo>
                    <a:pt x="101515" y="29200"/>
                  </a:lnTo>
                  <a:lnTo>
                    <a:pt x="60695" y="6056"/>
                  </a:lnTo>
                  <a:lnTo>
                    <a:pt x="32349" y="0"/>
                  </a:lnTo>
                  <a:lnTo>
                    <a:pt x="24359" y="1266"/>
                  </a:lnTo>
                  <a:lnTo>
                    <a:pt x="11720" y="8319"/>
                  </a:lnTo>
                  <a:lnTo>
                    <a:pt x="3280" y="18508"/>
                  </a:lnTo>
                  <a:lnTo>
                    <a:pt x="42" y="24189"/>
                  </a:lnTo>
                  <a:lnTo>
                    <a:pt x="0" y="31503"/>
                  </a:lnTo>
                  <a:lnTo>
                    <a:pt x="5597" y="49039"/>
                  </a:lnTo>
                  <a:lnTo>
                    <a:pt x="37439" y="96288"/>
                  </a:lnTo>
                  <a:lnTo>
                    <a:pt x="59931" y="140838"/>
                  </a:lnTo>
                  <a:lnTo>
                    <a:pt x="66852" y="169600"/>
                  </a:lnTo>
                  <a:lnTo>
                    <a:pt x="64707" y="185439"/>
                  </a:lnTo>
                  <a:lnTo>
                    <a:pt x="62160" y="192626"/>
                  </a:lnTo>
                  <a:lnTo>
                    <a:pt x="51804" y="204375"/>
                  </a:lnTo>
                  <a:lnTo>
                    <a:pt x="38499" y="212889"/>
                  </a:lnTo>
                  <a:lnTo>
                    <a:pt x="12615" y="21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489">
              <a:extLst>
                <a:ext uri="{FF2B5EF4-FFF2-40B4-BE49-F238E27FC236}">
                  <a16:creationId xmlns:a16="http://schemas.microsoft.com/office/drawing/2014/main" xmlns="" id="{58E943A1-E928-45F4-BA75-79B2C15C0BD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210300" y="2921000"/>
              <a:ext cx="260351" cy="6351"/>
            </a:xfrm>
            <a:custGeom>
              <a:avLst/>
              <a:gdLst/>
              <a:ahLst/>
              <a:cxnLst/>
              <a:rect l="0" t="0" r="0" b="0"/>
              <a:pathLst>
                <a:path w="260351" h="6351">
                  <a:moveTo>
                    <a:pt x="0" y="0"/>
                  </a:moveTo>
                  <a:lnTo>
                    <a:pt x="0" y="0"/>
                  </a:lnTo>
                  <a:lnTo>
                    <a:pt x="44777" y="0"/>
                  </a:lnTo>
                  <a:lnTo>
                    <a:pt x="84811" y="0"/>
                  </a:lnTo>
                  <a:lnTo>
                    <a:pt x="130827" y="0"/>
                  </a:lnTo>
                  <a:lnTo>
                    <a:pt x="177385" y="706"/>
                  </a:lnTo>
                  <a:lnTo>
                    <a:pt x="219243" y="3371"/>
                  </a:lnTo>
                  <a:lnTo>
                    <a:pt x="260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668">
            <a:extLst>
              <a:ext uri="{FF2B5EF4-FFF2-40B4-BE49-F238E27FC236}">
                <a16:creationId xmlns:a16="http://schemas.microsoft.com/office/drawing/2014/main" xmlns="" id="{762A2E8B-1B7D-4715-8311-0A1E5E89F0F8}"/>
              </a:ext>
            </a:extLst>
          </p:cNvPr>
          <p:cNvGrpSpPr/>
          <p:nvPr/>
        </p:nvGrpSpPr>
        <p:grpSpPr>
          <a:xfrm>
            <a:off x="2745805" y="4280783"/>
            <a:ext cx="2061146" cy="1261977"/>
            <a:chOff x="2745805" y="4280783"/>
            <a:chExt cx="2061146" cy="1261977"/>
          </a:xfrm>
        </p:grpSpPr>
        <p:sp>
          <p:nvSpPr>
            <p:cNvPr id="57" name="SMARTInkShape-4490">
              <a:extLst>
                <a:ext uri="{FF2B5EF4-FFF2-40B4-BE49-F238E27FC236}">
                  <a16:creationId xmlns:a16="http://schemas.microsoft.com/office/drawing/2014/main" xmlns="" id="{1516D25F-EA17-4BAF-984A-B0D4A35C0FE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800689" y="4500446"/>
              <a:ext cx="139362" cy="656210"/>
            </a:xfrm>
            <a:custGeom>
              <a:avLst/>
              <a:gdLst/>
              <a:ahLst/>
              <a:cxnLst/>
              <a:rect l="0" t="0" r="0" b="0"/>
              <a:pathLst>
                <a:path w="139362" h="656210">
                  <a:moveTo>
                    <a:pt x="139361" y="27104"/>
                  </a:moveTo>
                  <a:lnTo>
                    <a:pt x="139361" y="27104"/>
                  </a:lnTo>
                  <a:lnTo>
                    <a:pt x="132619" y="16991"/>
                  </a:lnTo>
                  <a:lnTo>
                    <a:pt x="123664" y="10144"/>
                  </a:lnTo>
                  <a:lnTo>
                    <a:pt x="100669" y="0"/>
                  </a:lnTo>
                  <a:lnTo>
                    <a:pt x="86416" y="1182"/>
                  </a:lnTo>
                  <a:lnTo>
                    <a:pt x="69969" y="7822"/>
                  </a:lnTo>
                  <a:lnTo>
                    <a:pt x="50900" y="20180"/>
                  </a:lnTo>
                  <a:lnTo>
                    <a:pt x="23702" y="53118"/>
                  </a:lnTo>
                  <a:lnTo>
                    <a:pt x="10110" y="85703"/>
                  </a:lnTo>
                  <a:lnTo>
                    <a:pt x="1483" y="123703"/>
                  </a:lnTo>
                  <a:lnTo>
                    <a:pt x="0" y="164111"/>
                  </a:lnTo>
                  <a:lnTo>
                    <a:pt x="3575" y="205589"/>
                  </a:lnTo>
                  <a:lnTo>
                    <a:pt x="11984" y="248952"/>
                  </a:lnTo>
                  <a:lnTo>
                    <a:pt x="27480" y="296448"/>
                  </a:lnTo>
                  <a:lnTo>
                    <a:pt x="44245" y="343897"/>
                  </a:lnTo>
                  <a:lnTo>
                    <a:pt x="61810" y="390151"/>
                  </a:lnTo>
                  <a:lnTo>
                    <a:pt x="81375" y="434226"/>
                  </a:lnTo>
                  <a:lnTo>
                    <a:pt x="98067" y="477334"/>
                  </a:lnTo>
                  <a:lnTo>
                    <a:pt x="111131" y="518600"/>
                  </a:lnTo>
                  <a:lnTo>
                    <a:pt x="119288" y="555756"/>
                  </a:lnTo>
                  <a:lnTo>
                    <a:pt x="121106" y="601666"/>
                  </a:lnTo>
                  <a:lnTo>
                    <a:pt x="115020" y="625130"/>
                  </a:lnTo>
                  <a:lnTo>
                    <a:pt x="110433" y="635337"/>
                  </a:lnTo>
                  <a:lnTo>
                    <a:pt x="97812" y="648561"/>
                  </a:lnTo>
                  <a:lnTo>
                    <a:pt x="90495" y="653075"/>
                  </a:lnTo>
                  <a:lnTo>
                    <a:pt x="76720" y="656209"/>
                  </a:lnTo>
                  <a:lnTo>
                    <a:pt x="64954" y="655251"/>
                  </a:lnTo>
                  <a:lnTo>
                    <a:pt x="57373" y="652472"/>
                  </a:lnTo>
                  <a:lnTo>
                    <a:pt x="55069" y="650744"/>
                  </a:lnTo>
                  <a:lnTo>
                    <a:pt x="50461" y="643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491">
              <a:extLst>
                <a:ext uri="{FF2B5EF4-FFF2-40B4-BE49-F238E27FC236}">
                  <a16:creationId xmlns:a16="http://schemas.microsoft.com/office/drawing/2014/main" xmlns="" id="{35D9978A-DCCD-4F39-83E1-621C69BFAB5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813638" y="5319524"/>
              <a:ext cx="106097" cy="223236"/>
            </a:xfrm>
            <a:custGeom>
              <a:avLst/>
              <a:gdLst/>
              <a:ahLst/>
              <a:cxnLst/>
              <a:rect l="0" t="0" r="0" b="0"/>
              <a:pathLst>
                <a:path w="106097" h="223236">
                  <a:moveTo>
                    <a:pt x="5762" y="14476"/>
                  </a:moveTo>
                  <a:lnTo>
                    <a:pt x="5762" y="14476"/>
                  </a:lnTo>
                  <a:lnTo>
                    <a:pt x="736" y="2543"/>
                  </a:lnTo>
                  <a:lnTo>
                    <a:pt x="295" y="170"/>
                  </a:lnTo>
                  <a:lnTo>
                    <a:pt x="0" y="0"/>
                  </a:lnTo>
                  <a:lnTo>
                    <a:pt x="169" y="33280"/>
                  </a:lnTo>
                  <a:lnTo>
                    <a:pt x="4497" y="67790"/>
                  </a:lnTo>
                  <a:lnTo>
                    <a:pt x="10247" y="108275"/>
                  </a:lnTo>
                  <a:lnTo>
                    <a:pt x="15714" y="146690"/>
                  </a:lnTo>
                  <a:lnTo>
                    <a:pt x="17919" y="187870"/>
                  </a:lnTo>
                  <a:lnTo>
                    <a:pt x="18355" y="206693"/>
                  </a:lnTo>
                  <a:lnTo>
                    <a:pt x="18390" y="206826"/>
                  </a:lnTo>
                  <a:lnTo>
                    <a:pt x="21823" y="186501"/>
                  </a:lnTo>
                  <a:lnTo>
                    <a:pt x="42226" y="142409"/>
                  </a:lnTo>
                  <a:lnTo>
                    <a:pt x="52307" y="132954"/>
                  </a:lnTo>
                  <a:lnTo>
                    <a:pt x="57959" y="129445"/>
                  </a:lnTo>
                  <a:lnTo>
                    <a:pt x="63138" y="127810"/>
                  </a:lnTo>
                  <a:lnTo>
                    <a:pt x="72655" y="127876"/>
                  </a:lnTo>
                  <a:lnTo>
                    <a:pt x="76463" y="129587"/>
                  </a:lnTo>
                  <a:lnTo>
                    <a:pt x="82575" y="135251"/>
                  </a:lnTo>
                  <a:lnTo>
                    <a:pt x="98807" y="169946"/>
                  </a:lnTo>
                  <a:lnTo>
                    <a:pt x="106096" y="201034"/>
                  </a:lnTo>
                  <a:lnTo>
                    <a:pt x="103616" y="215018"/>
                  </a:lnTo>
                  <a:lnTo>
                    <a:pt x="101337" y="218021"/>
                  </a:lnTo>
                  <a:lnTo>
                    <a:pt x="95042" y="221358"/>
                  </a:lnTo>
                  <a:lnTo>
                    <a:pt x="76822" y="223235"/>
                  </a:lnTo>
                  <a:lnTo>
                    <a:pt x="61568" y="216149"/>
                  </a:lnTo>
                  <a:lnTo>
                    <a:pt x="31952" y="191499"/>
                  </a:lnTo>
                  <a:lnTo>
                    <a:pt x="24812" y="179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492">
              <a:extLst>
                <a:ext uri="{FF2B5EF4-FFF2-40B4-BE49-F238E27FC236}">
                  <a16:creationId xmlns:a16="http://schemas.microsoft.com/office/drawing/2014/main" xmlns="" id="{1DB66F04-A0DE-4D89-AC4A-8832B3CB5DC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745805" y="4280783"/>
              <a:ext cx="173617" cy="126956"/>
            </a:xfrm>
            <a:custGeom>
              <a:avLst/>
              <a:gdLst/>
              <a:ahLst/>
              <a:cxnLst/>
              <a:rect l="0" t="0" r="0" b="0"/>
              <a:pathLst>
                <a:path w="173617" h="126956">
                  <a:moveTo>
                    <a:pt x="86295" y="5467"/>
                  </a:moveTo>
                  <a:lnTo>
                    <a:pt x="86295" y="5467"/>
                  </a:lnTo>
                  <a:lnTo>
                    <a:pt x="80828" y="0"/>
                  </a:lnTo>
                  <a:lnTo>
                    <a:pt x="80206" y="6120"/>
                  </a:lnTo>
                  <a:lnTo>
                    <a:pt x="76597" y="41203"/>
                  </a:lnTo>
                  <a:lnTo>
                    <a:pt x="67742" y="61917"/>
                  </a:lnTo>
                  <a:lnTo>
                    <a:pt x="52811" y="78088"/>
                  </a:lnTo>
                  <a:lnTo>
                    <a:pt x="34981" y="91817"/>
                  </a:lnTo>
                  <a:lnTo>
                    <a:pt x="29508" y="94078"/>
                  </a:lnTo>
                  <a:lnTo>
                    <a:pt x="19664" y="94709"/>
                  </a:lnTo>
                  <a:lnTo>
                    <a:pt x="10585" y="90756"/>
                  </a:lnTo>
                  <a:lnTo>
                    <a:pt x="6188" y="87726"/>
                  </a:lnTo>
                  <a:lnTo>
                    <a:pt x="3257" y="83590"/>
                  </a:lnTo>
                  <a:lnTo>
                    <a:pt x="0" y="73349"/>
                  </a:lnTo>
                  <a:lnTo>
                    <a:pt x="1538" y="55684"/>
                  </a:lnTo>
                  <a:lnTo>
                    <a:pt x="9833" y="37044"/>
                  </a:lnTo>
                  <a:lnTo>
                    <a:pt x="19151" y="28203"/>
                  </a:lnTo>
                  <a:lnTo>
                    <a:pt x="24599" y="24858"/>
                  </a:lnTo>
                  <a:lnTo>
                    <a:pt x="29642" y="23333"/>
                  </a:lnTo>
                  <a:lnTo>
                    <a:pt x="39008" y="23520"/>
                  </a:lnTo>
                  <a:lnTo>
                    <a:pt x="47875" y="27837"/>
                  </a:lnTo>
                  <a:lnTo>
                    <a:pt x="57225" y="36576"/>
                  </a:lnTo>
                  <a:lnTo>
                    <a:pt x="92175" y="81573"/>
                  </a:lnTo>
                  <a:lnTo>
                    <a:pt x="113065" y="110054"/>
                  </a:lnTo>
                  <a:lnTo>
                    <a:pt x="131151" y="123239"/>
                  </a:lnTo>
                  <a:lnTo>
                    <a:pt x="137366" y="126315"/>
                  </a:lnTo>
                  <a:lnTo>
                    <a:pt x="142214" y="126955"/>
                  </a:lnTo>
                  <a:lnTo>
                    <a:pt x="146152" y="125970"/>
                  </a:lnTo>
                  <a:lnTo>
                    <a:pt x="160913" y="114250"/>
                  </a:lnTo>
                  <a:lnTo>
                    <a:pt x="169866" y="95711"/>
                  </a:lnTo>
                  <a:lnTo>
                    <a:pt x="173616" y="68974"/>
                  </a:lnTo>
                  <a:lnTo>
                    <a:pt x="171356" y="38709"/>
                  </a:lnTo>
                  <a:lnTo>
                    <a:pt x="162847" y="14140"/>
                  </a:lnTo>
                  <a:lnTo>
                    <a:pt x="157791" y="9132"/>
                  </a:lnTo>
                  <a:lnTo>
                    <a:pt x="144647" y="3568"/>
                  </a:lnTo>
                  <a:lnTo>
                    <a:pt x="121380" y="3807"/>
                  </a:lnTo>
                  <a:lnTo>
                    <a:pt x="114624" y="7182"/>
                  </a:lnTo>
                  <a:lnTo>
                    <a:pt x="92645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493">
              <a:extLst>
                <a:ext uri="{FF2B5EF4-FFF2-40B4-BE49-F238E27FC236}">
                  <a16:creationId xmlns:a16="http://schemas.microsoft.com/office/drawing/2014/main" xmlns="" id="{63FD3D13-5DA1-40EC-9409-63CAFA75DDF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177619" y="4580250"/>
              <a:ext cx="98982" cy="417201"/>
            </a:xfrm>
            <a:custGeom>
              <a:avLst/>
              <a:gdLst/>
              <a:ahLst/>
              <a:cxnLst/>
              <a:rect l="0" t="0" r="0" b="0"/>
              <a:pathLst>
                <a:path w="98982" h="417201">
                  <a:moveTo>
                    <a:pt x="98981" y="42550"/>
                  </a:moveTo>
                  <a:lnTo>
                    <a:pt x="98981" y="42550"/>
                  </a:lnTo>
                  <a:lnTo>
                    <a:pt x="65412" y="7718"/>
                  </a:lnTo>
                  <a:lnTo>
                    <a:pt x="53723" y="2375"/>
                  </a:lnTo>
                  <a:lnTo>
                    <a:pt x="41472" y="0"/>
                  </a:lnTo>
                  <a:lnTo>
                    <a:pt x="35241" y="2895"/>
                  </a:lnTo>
                  <a:lnTo>
                    <a:pt x="22674" y="15518"/>
                  </a:lnTo>
                  <a:lnTo>
                    <a:pt x="7070" y="49200"/>
                  </a:lnTo>
                  <a:lnTo>
                    <a:pt x="1687" y="83841"/>
                  </a:lnTo>
                  <a:lnTo>
                    <a:pt x="0" y="125107"/>
                  </a:lnTo>
                  <a:lnTo>
                    <a:pt x="1603" y="169318"/>
                  </a:lnTo>
                  <a:lnTo>
                    <a:pt x="6548" y="214838"/>
                  </a:lnTo>
                  <a:lnTo>
                    <a:pt x="13450" y="259527"/>
                  </a:lnTo>
                  <a:lnTo>
                    <a:pt x="21221" y="300557"/>
                  </a:lnTo>
                  <a:lnTo>
                    <a:pt x="27497" y="338077"/>
                  </a:lnTo>
                  <a:lnTo>
                    <a:pt x="34997" y="383408"/>
                  </a:lnTo>
                  <a:lnTo>
                    <a:pt x="41831" y="41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494">
              <a:extLst>
                <a:ext uri="{FF2B5EF4-FFF2-40B4-BE49-F238E27FC236}">
                  <a16:creationId xmlns:a16="http://schemas.microsoft.com/office/drawing/2014/main" xmlns="" id="{683C97BA-7863-43C3-B4B6-86DEF5A0FD4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124200" y="4845050"/>
              <a:ext cx="196851" cy="57151"/>
            </a:xfrm>
            <a:custGeom>
              <a:avLst/>
              <a:gdLst/>
              <a:ahLst/>
              <a:cxnLst/>
              <a:rect l="0" t="0" r="0" b="0"/>
              <a:pathLst>
                <a:path w="1968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881" y="50242"/>
                  </a:lnTo>
                  <a:lnTo>
                    <a:pt x="3371" y="48312"/>
                  </a:lnTo>
                  <a:lnTo>
                    <a:pt x="27450" y="35073"/>
                  </a:lnTo>
                  <a:lnTo>
                    <a:pt x="73391" y="20752"/>
                  </a:lnTo>
                  <a:lnTo>
                    <a:pt x="115349" y="15086"/>
                  </a:lnTo>
                  <a:lnTo>
                    <a:pt x="157179" y="9644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495">
              <a:extLst>
                <a:ext uri="{FF2B5EF4-FFF2-40B4-BE49-F238E27FC236}">
                  <a16:creationId xmlns:a16="http://schemas.microsoft.com/office/drawing/2014/main" xmlns="" id="{C3363BA3-AA5D-41DB-8966-6BD0C17F33E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394391" y="4635761"/>
              <a:ext cx="104460" cy="310890"/>
            </a:xfrm>
            <a:custGeom>
              <a:avLst/>
              <a:gdLst/>
              <a:ahLst/>
              <a:cxnLst/>
              <a:rect l="0" t="0" r="0" b="0"/>
              <a:pathLst>
                <a:path w="104460" h="310890">
                  <a:moveTo>
                    <a:pt x="104459" y="6089"/>
                  </a:moveTo>
                  <a:lnTo>
                    <a:pt x="104459" y="6089"/>
                  </a:lnTo>
                  <a:lnTo>
                    <a:pt x="94320" y="1725"/>
                  </a:lnTo>
                  <a:lnTo>
                    <a:pt x="74605" y="0"/>
                  </a:lnTo>
                  <a:lnTo>
                    <a:pt x="64379" y="7381"/>
                  </a:lnTo>
                  <a:lnTo>
                    <a:pt x="52779" y="22891"/>
                  </a:lnTo>
                  <a:lnTo>
                    <a:pt x="35054" y="63356"/>
                  </a:lnTo>
                  <a:lnTo>
                    <a:pt x="25164" y="94806"/>
                  </a:lnTo>
                  <a:lnTo>
                    <a:pt x="14184" y="137005"/>
                  </a:lnTo>
                  <a:lnTo>
                    <a:pt x="4364" y="183513"/>
                  </a:lnTo>
                  <a:lnTo>
                    <a:pt x="0" y="225349"/>
                  </a:lnTo>
                  <a:lnTo>
                    <a:pt x="1824" y="259466"/>
                  </a:lnTo>
                  <a:lnTo>
                    <a:pt x="8749" y="286623"/>
                  </a:lnTo>
                  <a:lnTo>
                    <a:pt x="21234" y="305749"/>
                  </a:lnTo>
                  <a:lnTo>
                    <a:pt x="29220" y="310285"/>
                  </a:lnTo>
                  <a:lnTo>
                    <a:pt x="66359" y="31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496">
              <a:extLst>
                <a:ext uri="{FF2B5EF4-FFF2-40B4-BE49-F238E27FC236}">
                  <a16:creationId xmlns:a16="http://schemas.microsoft.com/office/drawing/2014/main" xmlns="" id="{0BF57EDF-33D5-46A0-9109-828AA1FEACA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552885" y="4690567"/>
              <a:ext cx="187266" cy="231884"/>
            </a:xfrm>
            <a:custGeom>
              <a:avLst/>
              <a:gdLst/>
              <a:ahLst/>
              <a:cxnLst/>
              <a:rect l="0" t="0" r="0" b="0"/>
              <a:pathLst>
                <a:path w="187266" h="231884">
                  <a:moveTo>
                    <a:pt x="111065" y="33833"/>
                  </a:moveTo>
                  <a:lnTo>
                    <a:pt x="111065" y="33833"/>
                  </a:lnTo>
                  <a:lnTo>
                    <a:pt x="107694" y="23720"/>
                  </a:lnTo>
                  <a:lnTo>
                    <a:pt x="100394" y="16873"/>
                  </a:lnTo>
                  <a:lnTo>
                    <a:pt x="95485" y="14060"/>
                  </a:lnTo>
                  <a:lnTo>
                    <a:pt x="82504" y="12815"/>
                  </a:lnTo>
                  <a:lnTo>
                    <a:pt x="67327" y="15319"/>
                  </a:lnTo>
                  <a:lnTo>
                    <a:pt x="51174" y="21136"/>
                  </a:lnTo>
                  <a:lnTo>
                    <a:pt x="26213" y="42457"/>
                  </a:lnTo>
                  <a:lnTo>
                    <a:pt x="7686" y="71117"/>
                  </a:lnTo>
                  <a:lnTo>
                    <a:pt x="0" y="108694"/>
                  </a:lnTo>
                  <a:lnTo>
                    <a:pt x="1095" y="147736"/>
                  </a:lnTo>
                  <a:lnTo>
                    <a:pt x="5887" y="189486"/>
                  </a:lnTo>
                  <a:lnTo>
                    <a:pt x="13519" y="210962"/>
                  </a:lnTo>
                  <a:lnTo>
                    <a:pt x="18518" y="219652"/>
                  </a:lnTo>
                  <a:lnTo>
                    <a:pt x="23967" y="225446"/>
                  </a:lnTo>
                  <a:lnTo>
                    <a:pt x="35666" y="231883"/>
                  </a:lnTo>
                  <a:lnTo>
                    <a:pt x="49802" y="230981"/>
                  </a:lnTo>
                  <a:lnTo>
                    <a:pt x="57523" y="228765"/>
                  </a:lnTo>
                  <a:lnTo>
                    <a:pt x="85244" y="208791"/>
                  </a:lnTo>
                  <a:lnTo>
                    <a:pt x="109059" y="177160"/>
                  </a:lnTo>
                  <a:lnTo>
                    <a:pt x="122778" y="134234"/>
                  </a:lnTo>
                  <a:lnTo>
                    <a:pt x="124973" y="100328"/>
                  </a:lnTo>
                  <a:lnTo>
                    <a:pt x="122185" y="66209"/>
                  </a:lnTo>
                  <a:lnTo>
                    <a:pt x="113890" y="36933"/>
                  </a:lnTo>
                  <a:lnTo>
                    <a:pt x="99385" y="17337"/>
                  </a:lnTo>
                  <a:lnTo>
                    <a:pt x="81180" y="5335"/>
                  </a:lnTo>
                  <a:lnTo>
                    <a:pt x="61329" y="0"/>
                  </a:lnTo>
                  <a:lnTo>
                    <a:pt x="52507" y="695"/>
                  </a:lnTo>
                  <a:lnTo>
                    <a:pt x="37061" y="7110"/>
                  </a:lnTo>
                  <a:lnTo>
                    <a:pt x="26904" y="17017"/>
                  </a:lnTo>
                  <a:lnTo>
                    <a:pt x="23208" y="22622"/>
                  </a:lnTo>
                  <a:lnTo>
                    <a:pt x="20982" y="36376"/>
                  </a:lnTo>
                  <a:lnTo>
                    <a:pt x="21377" y="43995"/>
                  </a:lnTo>
                  <a:lnTo>
                    <a:pt x="24462" y="50485"/>
                  </a:lnTo>
                  <a:lnTo>
                    <a:pt x="35415" y="61460"/>
                  </a:lnTo>
                  <a:lnTo>
                    <a:pt x="67562" y="72200"/>
                  </a:lnTo>
                  <a:lnTo>
                    <a:pt x="108366" y="69739"/>
                  </a:lnTo>
                  <a:lnTo>
                    <a:pt x="155107" y="60072"/>
                  </a:lnTo>
                  <a:lnTo>
                    <a:pt x="187265" y="52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497">
              <a:extLst>
                <a:ext uri="{FF2B5EF4-FFF2-40B4-BE49-F238E27FC236}">
                  <a16:creationId xmlns:a16="http://schemas.microsoft.com/office/drawing/2014/main" xmlns="" id="{A3CB162D-995C-4696-83CF-A72119A2FE7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817233" y="4572000"/>
              <a:ext cx="11818" cy="439912"/>
            </a:xfrm>
            <a:custGeom>
              <a:avLst/>
              <a:gdLst/>
              <a:ahLst/>
              <a:cxnLst/>
              <a:rect l="0" t="0" r="0" b="0"/>
              <a:pathLst>
                <a:path w="11818" h="439912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8951"/>
                  </a:lnTo>
                  <a:lnTo>
                    <a:pt x="2749" y="54925"/>
                  </a:lnTo>
                  <a:lnTo>
                    <a:pt x="6141" y="87206"/>
                  </a:lnTo>
                  <a:lnTo>
                    <a:pt x="9294" y="125541"/>
                  </a:lnTo>
                  <a:lnTo>
                    <a:pt x="10696" y="173153"/>
                  </a:lnTo>
                  <a:lnTo>
                    <a:pt x="10364" y="199396"/>
                  </a:lnTo>
                  <a:lnTo>
                    <a:pt x="9437" y="226770"/>
                  </a:lnTo>
                  <a:lnTo>
                    <a:pt x="8114" y="254896"/>
                  </a:lnTo>
                  <a:lnTo>
                    <a:pt x="7231" y="281409"/>
                  </a:lnTo>
                  <a:lnTo>
                    <a:pt x="6643" y="306844"/>
                  </a:lnTo>
                  <a:lnTo>
                    <a:pt x="6251" y="331563"/>
                  </a:lnTo>
                  <a:lnTo>
                    <a:pt x="3934" y="377842"/>
                  </a:lnTo>
                  <a:lnTo>
                    <a:pt x="1963" y="415580"/>
                  </a:lnTo>
                  <a:lnTo>
                    <a:pt x="3440" y="434704"/>
                  </a:lnTo>
                  <a:lnTo>
                    <a:pt x="4821" y="438675"/>
                  </a:lnTo>
                  <a:lnTo>
                    <a:pt x="6448" y="439911"/>
                  </a:lnTo>
                  <a:lnTo>
                    <a:pt x="11817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498">
              <a:extLst>
                <a:ext uri="{FF2B5EF4-FFF2-40B4-BE49-F238E27FC236}">
                  <a16:creationId xmlns:a16="http://schemas.microsoft.com/office/drawing/2014/main" xmlns="" id="{8C939301-3C75-4ECF-BEB0-115E8721587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886200" y="4656655"/>
              <a:ext cx="104040" cy="247532"/>
            </a:xfrm>
            <a:custGeom>
              <a:avLst/>
              <a:gdLst/>
              <a:ahLst/>
              <a:cxnLst/>
              <a:rect l="0" t="0" r="0" b="0"/>
              <a:pathLst>
                <a:path w="104040" h="247532">
                  <a:moveTo>
                    <a:pt x="31750" y="74095"/>
                  </a:moveTo>
                  <a:lnTo>
                    <a:pt x="31750" y="74095"/>
                  </a:lnTo>
                  <a:lnTo>
                    <a:pt x="28379" y="74095"/>
                  </a:lnTo>
                  <a:lnTo>
                    <a:pt x="27386" y="75506"/>
                  </a:lnTo>
                  <a:lnTo>
                    <a:pt x="26283" y="80837"/>
                  </a:lnTo>
                  <a:lnTo>
                    <a:pt x="30643" y="116740"/>
                  </a:lnTo>
                  <a:lnTo>
                    <a:pt x="35577" y="156502"/>
                  </a:lnTo>
                  <a:lnTo>
                    <a:pt x="37352" y="198152"/>
                  </a:lnTo>
                  <a:lnTo>
                    <a:pt x="36071" y="238901"/>
                  </a:lnTo>
                  <a:lnTo>
                    <a:pt x="33670" y="247531"/>
                  </a:lnTo>
                  <a:lnTo>
                    <a:pt x="33030" y="246869"/>
                  </a:lnTo>
                  <a:lnTo>
                    <a:pt x="31919" y="206261"/>
                  </a:lnTo>
                  <a:lnTo>
                    <a:pt x="31825" y="169759"/>
                  </a:lnTo>
                  <a:lnTo>
                    <a:pt x="35546" y="125784"/>
                  </a:lnTo>
                  <a:lnTo>
                    <a:pt x="41904" y="80840"/>
                  </a:lnTo>
                  <a:lnTo>
                    <a:pt x="49433" y="42050"/>
                  </a:lnTo>
                  <a:lnTo>
                    <a:pt x="61605" y="8704"/>
                  </a:lnTo>
                  <a:lnTo>
                    <a:pt x="65059" y="3690"/>
                  </a:lnTo>
                  <a:lnTo>
                    <a:pt x="68067" y="1053"/>
                  </a:lnTo>
                  <a:lnTo>
                    <a:pt x="70778" y="0"/>
                  </a:lnTo>
                  <a:lnTo>
                    <a:pt x="74702" y="2826"/>
                  </a:lnTo>
                  <a:lnTo>
                    <a:pt x="84706" y="15374"/>
                  </a:lnTo>
                  <a:lnTo>
                    <a:pt x="98868" y="52384"/>
                  </a:lnTo>
                  <a:lnTo>
                    <a:pt x="103913" y="86788"/>
                  </a:lnTo>
                  <a:lnTo>
                    <a:pt x="104039" y="124892"/>
                  </a:lnTo>
                  <a:lnTo>
                    <a:pt x="97039" y="162993"/>
                  </a:lnTo>
                  <a:lnTo>
                    <a:pt x="81199" y="206661"/>
                  </a:lnTo>
                  <a:lnTo>
                    <a:pt x="65486" y="226852"/>
                  </a:lnTo>
                  <a:lnTo>
                    <a:pt x="47449" y="240765"/>
                  </a:lnTo>
                  <a:lnTo>
                    <a:pt x="30026" y="246948"/>
                  </a:lnTo>
                  <a:lnTo>
                    <a:pt x="22839" y="245775"/>
                  </a:lnTo>
                  <a:lnTo>
                    <a:pt x="16637" y="242170"/>
                  </a:lnTo>
                  <a:lnTo>
                    <a:pt x="11092" y="236945"/>
                  </a:lnTo>
                  <a:lnTo>
                    <a:pt x="4930" y="217970"/>
                  </a:lnTo>
                  <a:lnTo>
                    <a:pt x="0" y="182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499">
              <a:extLst>
                <a:ext uri="{FF2B5EF4-FFF2-40B4-BE49-F238E27FC236}">
                  <a16:creationId xmlns:a16="http://schemas.microsoft.com/office/drawing/2014/main" xmlns="" id="{E85DDC72-A8A1-4335-AB50-D5F2C9FD29C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038600" y="4606729"/>
              <a:ext cx="66131" cy="327222"/>
            </a:xfrm>
            <a:custGeom>
              <a:avLst/>
              <a:gdLst/>
              <a:ahLst/>
              <a:cxnLst/>
              <a:rect l="0" t="0" r="0" b="0"/>
              <a:pathLst>
                <a:path w="66131" h="327222">
                  <a:moveTo>
                    <a:pt x="12700" y="3371"/>
                  </a:moveTo>
                  <a:lnTo>
                    <a:pt x="12700" y="3371"/>
                  </a:lnTo>
                  <a:lnTo>
                    <a:pt x="19442" y="0"/>
                  </a:lnTo>
                  <a:lnTo>
                    <a:pt x="26515" y="226"/>
                  </a:lnTo>
                  <a:lnTo>
                    <a:pt x="30377" y="1275"/>
                  </a:lnTo>
                  <a:lnTo>
                    <a:pt x="33656" y="4796"/>
                  </a:lnTo>
                  <a:lnTo>
                    <a:pt x="42349" y="26057"/>
                  </a:lnTo>
                  <a:lnTo>
                    <a:pt x="52843" y="67556"/>
                  </a:lnTo>
                  <a:lnTo>
                    <a:pt x="58293" y="101748"/>
                  </a:lnTo>
                  <a:lnTo>
                    <a:pt x="63067" y="141873"/>
                  </a:lnTo>
                  <a:lnTo>
                    <a:pt x="66130" y="184872"/>
                  </a:lnTo>
                  <a:lnTo>
                    <a:pt x="65139" y="227501"/>
                  </a:lnTo>
                  <a:lnTo>
                    <a:pt x="56702" y="262440"/>
                  </a:lnTo>
                  <a:lnTo>
                    <a:pt x="42134" y="289963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500">
              <a:extLst>
                <a:ext uri="{FF2B5EF4-FFF2-40B4-BE49-F238E27FC236}">
                  <a16:creationId xmlns:a16="http://schemas.microsoft.com/office/drawing/2014/main" xmlns="" id="{17E51CD3-A348-4C7C-8759-AC6925C15EA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312475" y="4564644"/>
              <a:ext cx="183326" cy="342724"/>
            </a:xfrm>
            <a:custGeom>
              <a:avLst/>
              <a:gdLst/>
              <a:ahLst/>
              <a:cxnLst/>
              <a:rect l="0" t="0" r="0" b="0"/>
              <a:pathLst>
                <a:path w="183326" h="342724">
                  <a:moveTo>
                    <a:pt x="107125" y="191506"/>
                  </a:moveTo>
                  <a:lnTo>
                    <a:pt x="107125" y="191506"/>
                  </a:lnTo>
                  <a:lnTo>
                    <a:pt x="96280" y="182072"/>
                  </a:lnTo>
                  <a:lnTo>
                    <a:pt x="86077" y="177200"/>
                  </a:lnTo>
                  <a:lnTo>
                    <a:pt x="78981" y="178441"/>
                  </a:lnTo>
                  <a:lnTo>
                    <a:pt x="61691" y="187345"/>
                  </a:lnTo>
                  <a:lnTo>
                    <a:pt x="28752" y="221710"/>
                  </a:lnTo>
                  <a:lnTo>
                    <a:pt x="5665" y="267640"/>
                  </a:lnTo>
                  <a:lnTo>
                    <a:pt x="0" y="310255"/>
                  </a:lnTo>
                  <a:lnTo>
                    <a:pt x="2548" y="320766"/>
                  </a:lnTo>
                  <a:lnTo>
                    <a:pt x="12904" y="336208"/>
                  </a:lnTo>
                  <a:lnTo>
                    <a:pt x="20322" y="340185"/>
                  </a:lnTo>
                  <a:lnTo>
                    <a:pt x="37972" y="342723"/>
                  </a:lnTo>
                  <a:lnTo>
                    <a:pt x="59457" y="333972"/>
                  </a:lnTo>
                  <a:lnTo>
                    <a:pt x="82411" y="316207"/>
                  </a:lnTo>
                  <a:lnTo>
                    <a:pt x="104373" y="289497"/>
                  </a:lnTo>
                  <a:lnTo>
                    <a:pt x="120248" y="251285"/>
                  </a:lnTo>
                  <a:lnTo>
                    <a:pt x="131302" y="204669"/>
                  </a:lnTo>
                  <a:lnTo>
                    <a:pt x="135237" y="178409"/>
                  </a:lnTo>
                  <a:lnTo>
                    <a:pt x="138566" y="151025"/>
                  </a:lnTo>
                  <a:lnTo>
                    <a:pt x="140080" y="125007"/>
                  </a:lnTo>
                  <a:lnTo>
                    <a:pt x="140384" y="99901"/>
                  </a:lnTo>
                  <a:lnTo>
                    <a:pt x="138840" y="55543"/>
                  </a:lnTo>
                  <a:lnTo>
                    <a:pt x="133298" y="13559"/>
                  </a:lnTo>
                  <a:lnTo>
                    <a:pt x="126754" y="0"/>
                  </a:lnTo>
                  <a:lnTo>
                    <a:pt x="123033" y="335"/>
                  </a:lnTo>
                  <a:lnTo>
                    <a:pt x="115136" y="11997"/>
                  </a:lnTo>
                  <a:lnTo>
                    <a:pt x="102757" y="52475"/>
                  </a:lnTo>
                  <a:lnTo>
                    <a:pt x="98128" y="92320"/>
                  </a:lnTo>
                  <a:lnTo>
                    <a:pt x="97482" y="137546"/>
                  </a:lnTo>
                  <a:lnTo>
                    <a:pt x="101899" y="183516"/>
                  </a:lnTo>
                  <a:lnTo>
                    <a:pt x="108564" y="224173"/>
                  </a:lnTo>
                  <a:lnTo>
                    <a:pt x="116937" y="258942"/>
                  </a:lnTo>
                  <a:lnTo>
                    <a:pt x="127713" y="286153"/>
                  </a:lnTo>
                  <a:lnTo>
                    <a:pt x="141440" y="304362"/>
                  </a:lnTo>
                  <a:lnTo>
                    <a:pt x="149052" y="311194"/>
                  </a:lnTo>
                  <a:lnTo>
                    <a:pt x="156243" y="315042"/>
                  </a:lnTo>
                  <a:lnTo>
                    <a:pt x="183325" y="318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501">
              <a:extLst>
                <a:ext uri="{FF2B5EF4-FFF2-40B4-BE49-F238E27FC236}">
                  <a16:creationId xmlns:a16="http://schemas.microsoft.com/office/drawing/2014/main" xmlns="" id="{A9FD2D99-0B4F-417F-AFE5-B8C01450151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576164" y="4621523"/>
              <a:ext cx="230787" cy="282731"/>
            </a:xfrm>
            <a:custGeom>
              <a:avLst/>
              <a:gdLst/>
              <a:ahLst/>
              <a:cxnLst/>
              <a:rect l="0" t="0" r="0" b="0"/>
              <a:pathLst>
                <a:path w="230787" h="282731">
                  <a:moveTo>
                    <a:pt x="103786" y="45727"/>
                  </a:moveTo>
                  <a:lnTo>
                    <a:pt x="103786" y="45727"/>
                  </a:lnTo>
                  <a:lnTo>
                    <a:pt x="97044" y="42356"/>
                  </a:lnTo>
                  <a:lnTo>
                    <a:pt x="88089" y="42582"/>
                  </a:lnTo>
                  <a:lnTo>
                    <a:pt x="82738" y="43631"/>
                  </a:lnTo>
                  <a:lnTo>
                    <a:pt x="58352" y="61961"/>
                  </a:lnTo>
                  <a:lnTo>
                    <a:pt x="32155" y="96477"/>
                  </a:lnTo>
                  <a:lnTo>
                    <a:pt x="16916" y="127549"/>
                  </a:lnTo>
                  <a:lnTo>
                    <a:pt x="5205" y="162526"/>
                  </a:lnTo>
                  <a:lnTo>
                    <a:pt x="0" y="199237"/>
                  </a:lnTo>
                  <a:lnTo>
                    <a:pt x="3811" y="245493"/>
                  </a:lnTo>
                  <a:lnTo>
                    <a:pt x="12081" y="265274"/>
                  </a:lnTo>
                  <a:lnTo>
                    <a:pt x="17249" y="272525"/>
                  </a:lnTo>
                  <a:lnTo>
                    <a:pt x="23517" y="277359"/>
                  </a:lnTo>
                  <a:lnTo>
                    <a:pt x="38007" y="282730"/>
                  </a:lnTo>
                  <a:lnTo>
                    <a:pt x="46527" y="281341"/>
                  </a:lnTo>
                  <a:lnTo>
                    <a:pt x="65402" y="272270"/>
                  </a:lnTo>
                  <a:lnTo>
                    <a:pt x="92491" y="244554"/>
                  </a:lnTo>
                  <a:lnTo>
                    <a:pt x="109820" y="214057"/>
                  </a:lnTo>
                  <a:lnTo>
                    <a:pt x="124812" y="174868"/>
                  </a:lnTo>
                  <a:lnTo>
                    <a:pt x="129798" y="151577"/>
                  </a:lnTo>
                  <a:lnTo>
                    <a:pt x="136513" y="104060"/>
                  </a:lnTo>
                  <a:lnTo>
                    <a:pt x="139498" y="61775"/>
                  </a:lnTo>
                  <a:lnTo>
                    <a:pt x="131065" y="15753"/>
                  </a:lnTo>
                  <a:lnTo>
                    <a:pt x="124089" y="7400"/>
                  </a:lnTo>
                  <a:lnTo>
                    <a:pt x="115205" y="2537"/>
                  </a:lnTo>
                  <a:lnTo>
                    <a:pt x="105048" y="0"/>
                  </a:lnTo>
                  <a:lnTo>
                    <a:pt x="84356" y="4707"/>
                  </a:lnTo>
                  <a:lnTo>
                    <a:pt x="73899" y="9914"/>
                  </a:lnTo>
                  <a:lnTo>
                    <a:pt x="56636" y="28870"/>
                  </a:lnTo>
                  <a:lnTo>
                    <a:pt x="44731" y="53052"/>
                  </a:lnTo>
                  <a:lnTo>
                    <a:pt x="41791" y="77910"/>
                  </a:lnTo>
                  <a:lnTo>
                    <a:pt x="48480" y="99306"/>
                  </a:lnTo>
                  <a:lnTo>
                    <a:pt x="54216" y="108963"/>
                  </a:lnTo>
                  <a:lnTo>
                    <a:pt x="75640" y="123456"/>
                  </a:lnTo>
                  <a:lnTo>
                    <a:pt x="103976" y="132484"/>
                  </a:lnTo>
                  <a:lnTo>
                    <a:pt x="135385" y="134145"/>
                  </a:lnTo>
                  <a:lnTo>
                    <a:pt x="171923" y="134412"/>
                  </a:lnTo>
                  <a:lnTo>
                    <a:pt x="230786" y="134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669">
            <a:extLst>
              <a:ext uri="{FF2B5EF4-FFF2-40B4-BE49-F238E27FC236}">
                <a16:creationId xmlns:a16="http://schemas.microsoft.com/office/drawing/2014/main" xmlns="" id="{40C39D03-8201-4EE1-9F67-83FB52EA0AE7}"/>
              </a:ext>
            </a:extLst>
          </p:cNvPr>
          <p:cNvGrpSpPr/>
          <p:nvPr/>
        </p:nvGrpSpPr>
        <p:grpSpPr>
          <a:xfrm>
            <a:off x="5162550" y="4580899"/>
            <a:ext cx="1276351" cy="246884"/>
            <a:chOff x="5162550" y="4580899"/>
            <a:chExt cx="1276351" cy="246884"/>
          </a:xfrm>
        </p:grpSpPr>
        <p:sp>
          <p:nvSpPr>
            <p:cNvPr id="70" name="SMARTInkShape-4502">
              <a:extLst>
                <a:ext uri="{FF2B5EF4-FFF2-40B4-BE49-F238E27FC236}">
                  <a16:creationId xmlns:a16="http://schemas.microsoft.com/office/drawing/2014/main" xmlns="" id="{BD1826B7-2B07-4DBC-95F7-2BCE4C4B199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248400" y="4580899"/>
              <a:ext cx="190501" cy="29202"/>
            </a:xfrm>
            <a:custGeom>
              <a:avLst/>
              <a:gdLst/>
              <a:ahLst/>
              <a:cxnLst/>
              <a:rect l="0" t="0" r="0" b="0"/>
              <a:pathLst>
                <a:path w="190501" h="29202">
                  <a:moveTo>
                    <a:pt x="0" y="29201"/>
                  </a:moveTo>
                  <a:lnTo>
                    <a:pt x="0" y="29201"/>
                  </a:lnTo>
                  <a:lnTo>
                    <a:pt x="10113" y="19088"/>
                  </a:lnTo>
                  <a:lnTo>
                    <a:pt x="36628" y="6057"/>
                  </a:lnTo>
                  <a:lnTo>
                    <a:pt x="78037" y="0"/>
                  </a:lnTo>
                  <a:lnTo>
                    <a:pt x="109707" y="465"/>
                  </a:lnTo>
                  <a:lnTo>
                    <a:pt x="153626" y="6576"/>
                  </a:lnTo>
                  <a:lnTo>
                    <a:pt x="190500" y="16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503">
              <a:extLst>
                <a:ext uri="{FF2B5EF4-FFF2-40B4-BE49-F238E27FC236}">
                  <a16:creationId xmlns:a16="http://schemas.microsoft.com/office/drawing/2014/main" xmlns="" id="{60F68DCE-9F56-412E-B090-DFA5FFB6BE0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203950" y="4605515"/>
              <a:ext cx="88901" cy="196461"/>
            </a:xfrm>
            <a:custGeom>
              <a:avLst/>
              <a:gdLst/>
              <a:ahLst/>
              <a:cxnLst/>
              <a:rect l="0" t="0" r="0" b="0"/>
              <a:pathLst>
                <a:path w="88901" h="196461">
                  <a:moveTo>
                    <a:pt x="88900" y="10935"/>
                  </a:moveTo>
                  <a:lnTo>
                    <a:pt x="88900" y="10935"/>
                  </a:lnTo>
                  <a:lnTo>
                    <a:pt x="82158" y="4193"/>
                  </a:lnTo>
                  <a:lnTo>
                    <a:pt x="71322" y="883"/>
                  </a:lnTo>
                  <a:lnTo>
                    <a:pt x="64481" y="0"/>
                  </a:lnTo>
                  <a:lnTo>
                    <a:pt x="51236" y="2782"/>
                  </a:lnTo>
                  <a:lnTo>
                    <a:pt x="37588" y="10133"/>
                  </a:lnTo>
                  <a:lnTo>
                    <a:pt x="22115" y="22808"/>
                  </a:lnTo>
                  <a:lnTo>
                    <a:pt x="11475" y="37849"/>
                  </a:lnTo>
                  <a:lnTo>
                    <a:pt x="7650" y="45811"/>
                  </a:lnTo>
                  <a:lnTo>
                    <a:pt x="7217" y="54647"/>
                  </a:lnTo>
                  <a:lnTo>
                    <a:pt x="12380" y="73871"/>
                  </a:lnTo>
                  <a:lnTo>
                    <a:pt x="38011" y="114958"/>
                  </a:lnTo>
                  <a:lnTo>
                    <a:pt x="68471" y="160867"/>
                  </a:lnTo>
                  <a:lnTo>
                    <a:pt x="69636" y="168039"/>
                  </a:lnTo>
                  <a:lnTo>
                    <a:pt x="67168" y="181653"/>
                  </a:lnTo>
                  <a:lnTo>
                    <a:pt x="62418" y="186836"/>
                  </a:lnTo>
                  <a:lnTo>
                    <a:pt x="47732" y="194476"/>
                  </a:lnTo>
                  <a:lnTo>
                    <a:pt x="29445" y="196460"/>
                  </a:lnTo>
                  <a:lnTo>
                    <a:pt x="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504">
              <a:extLst>
                <a:ext uri="{FF2B5EF4-FFF2-40B4-BE49-F238E27FC236}">
                  <a16:creationId xmlns:a16="http://schemas.microsoft.com/office/drawing/2014/main" xmlns="" id="{382ED7E3-E2DB-4F3E-9151-15E09D8EA5C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023668" y="4630757"/>
              <a:ext cx="116783" cy="143551"/>
            </a:xfrm>
            <a:custGeom>
              <a:avLst/>
              <a:gdLst/>
              <a:ahLst/>
              <a:cxnLst/>
              <a:rect l="0" t="0" r="0" b="0"/>
              <a:pathLst>
                <a:path w="116783" h="143551">
                  <a:moveTo>
                    <a:pt x="15182" y="42843"/>
                  </a:moveTo>
                  <a:lnTo>
                    <a:pt x="15182" y="42843"/>
                  </a:lnTo>
                  <a:lnTo>
                    <a:pt x="3249" y="29028"/>
                  </a:lnTo>
                  <a:lnTo>
                    <a:pt x="877" y="25166"/>
                  </a:lnTo>
                  <a:lnTo>
                    <a:pt x="0" y="21180"/>
                  </a:lnTo>
                  <a:lnTo>
                    <a:pt x="908" y="12989"/>
                  </a:lnTo>
                  <a:lnTo>
                    <a:pt x="5386" y="3815"/>
                  </a:lnTo>
                  <a:lnTo>
                    <a:pt x="8652" y="2008"/>
                  </a:lnTo>
                  <a:lnTo>
                    <a:pt x="17924" y="0"/>
                  </a:lnTo>
                  <a:lnTo>
                    <a:pt x="38416" y="5611"/>
                  </a:lnTo>
                  <a:lnTo>
                    <a:pt x="58990" y="16211"/>
                  </a:lnTo>
                  <a:lnTo>
                    <a:pt x="63438" y="22266"/>
                  </a:lnTo>
                  <a:lnTo>
                    <a:pt x="68378" y="38401"/>
                  </a:lnTo>
                  <a:lnTo>
                    <a:pt x="64930" y="57332"/>
                  </a:lnTo>
                  <a:lnTo>
                    <a:pt x="45470" y="94859"/>
                  </a:lnTo>
                  <a:lnTo>
                    <a:pt x="10792" y="141429"/>
                  </a:lnTo>
                  <a:lnTo>
                    <a:pt x="11550" y="142434"/>
                  </a:lnTo>
                  <a:lnTo>
                    <a:pt x="16154" y="143550"/>
                  </a:lnTo>
                  <a:lnTo>
                    <a:pt x="56662" y="138491"/>
                  </a:lnTo>
                  <a:lnTo>
                    <a:pt x="116782" y="125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505">
              <a:extLst>
                <a:ext uri="{FF2B5EF4-FFF2-40B4-BE49-F238E27FC236}">
                  <a16:creationId xmlns:a16="http://schemas.microsoft.com/office/drawing/2014/main" xmlns="" id="{B783BB75-3C09-4F98-A057-47D479D3650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857570" y="4645840"/>
              <a:ext cx="79681" cy="156447"/>
            </a:xfrm>
            <a:custGeom>
              <a:avLst/>
              <a:gdLst/>
              <a:ahLst/>
              <a:cxnLst/>
              <a:rect l="0" t="0" r="0" b="0"/>
              <a:pathLst>
                <a:path w="79681" h="156447">
                  <a:moveTo>
                    <a:pt x="79680" y="15060"/>
                  </a:moveTo>
                  <a:lnTo>
                    <a:pt x="79680" y="15060"/>
                  </a:lnTo>
                  <a:lnTo>
                    <a:pt x="56536" y="754"/>
                  </a:lnTo>
                  <a:lnTo>
                    <a:pt x="46110" y="0"/>
                  </a:lnTo>
                  <a:lnTo>
                    <a:pt x="40367" y="786"/>
                  </a:lnTo>
                  <a:lnTo>
                    <a:pt x="18800" y="15377"/>
                  </a:lnTo>
                  <a:lnTo>
                    <a:pt x="8407" y="33545"/>
                  </a:lnTo>
                  <a:lnTo>
                    <a:pt x="471" y="69456"/>
                  </a:lnTo>
                  <a:lnTo>
                    <a:pt x="0" y="107612"/>
                  </a:lnTo>
                  <a:lnTo>
                    <a:pt x="4051" y="128866"/>
                  </a:lnTo>
                  <a:lnTo>
                    <a:pt x="12906" y="145369"/>
                  </a:lnTo>
                  <a:lnTo>
                    <a:pt x="18935" y="150616"/>
                  </a:lnTo>
                  <a:lnTo>
                    <a:pt x="33162" y="156446"/>
                  </a:lnTo>
                  <a:lnTo>
                    <a:pt x="40201" y="155884"/>
                  </a:lnTo>
                  <a:lnTo>
                    <a:pt x="53668" y="149615"/>
                  </a:lnTo>
                  <a:lnTo>
                    <a:pt x="69778" y="130815"/>
                  </a:lnTo>
                  <a:lnTo>
                    <a:pt x="76746" y="100628"/>
                  </a:lnTo>
                  <a:lnTo>
                    <a:pt x="75440" y="64872"/>
                  </a:lnTo>
                  <a:lnTo>
                    <a:pt x="68623" y="47547"/>
                  </a:lnTo>
                  <a:lnTo>
                    <a:pt x="53742" y="28297"/>
                  </a:lnTo>
                  <a:lnTo>
                    <a:pt x="53216" y="25296"/>
                  </a:lnTo>
                  <a:lnTo>
                    <a:pt x="54276" y="22590"/>
                  </a:lnTo>
                  <a:lnTo>
                    <a:pt x="60630" y="1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506">
              <a:extLst>
                <a:ext uri="{FF2B5EF4-FFF2-40B4-BE49-F238E27FC236}">
                  <a16:creationId xmlns:a16="http://schemas.microsoft.com/office/drawing/2014/main" xmlns="" id="{F282881D-8016-45C3-A24E-11DF872B00F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759450" y="47434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11602" y="56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507">
              <a:extLst>
                <a:ext uri="{FF2B5EF4-FFF2-40B4-BE49-F238E27FC236}">
                  <a16:creationId xmlns:a16="http://schemas.microsoft.com/office/drawing/2014/main" xmlns="" id="{8A93102B-2A0F-4599-BA6F-A42718C0F58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480614" y="4643620"/>
              <a:ext cx="140091" cy="184163"/>
            </a:xfrm>
            <a:custGeom>
              <a:avLst/>
              <a:gdLst/>
              <a:ahLst/>
              <a:cxnLst/>
              <a:rect l="0" t="0" r="0" b="0"/>
              <a:pathLst>
                <a:path w="140091" h="184163">
                  <a:moveTo>
                    <a:pt x="101036" y="29980"/>
                  </a:moveTo>
                  <a:lnTo>
                    <a:pt x="101036" y="29980"/>
                  </a:lnTo>
                  <a:lnTo>
                    <a:pt x="101036" y="23238"/>
                  </a:lnTo>
                  <a:lnTo>
                    <a:pt x="99625" y="20546"/>
                  </a:lnTo>
                  <a:lnTo>
                    <a:pt x="94294" y="15674"/>
                  </a:lnTo>
                  <a:lnTo>
                    <a:pt x="90191" y="14798"/>
                  </a:lnTo>
                  <a:lnTo>
                    <a:pt x="79988" y="15706"/>
                  </a:lnTo>
                  <a:lnTo>
                    <a:pt x="55602" y="33669"/>
                  </a:lnTo>
                  <a:lnTo>
                    <a:pt x="26034" y="71446"/>
                  </a:lnTo>
                  <a:lnTo>
                    <a:pt x="5043" y="118388"/>
                  </a:lnTo>
                  <a:lnTo>
                    <a:pt x="0" y="157932"/>
                  </a:lnTo>
                  <a:lnTo>
                    <a:pt x="3340" y="167493"/>
                  </a:lnTo>
                  <a:lnTo>
                    <a:pt x="16458" y="181878"/>
                  </a:lnTo>
                  <a:lnTo>
                    <a:pt x="26306" y="184162"/>
                  </a:lnTo>
                  <a:lnTo>
                    <a:pt x="50419" y="181055"/>
                  </a:lnTo>
                  <a:lnTo>
                    <a:pt x="95132" y="157293"/>
                  </a:lnTo>
                  <a:lnTo>
                    <a:pt x="118168" y="133365"/>
                  </a:lnTo>
                  <a:lnTo>
                    <a:pt x="133344" y="105562"/>
                  </a:lnTo>
                  <a:lnTo>
                    <a:pt x="140090" y="74391"/>
                  </a:lnTo>
                  <a:lnTo>
                    <a:pt x="137443" y="45485"/>
                  </a:lnTo>
                  <a:lnTo>
                    <a:pt x="133774" y="31850"/>
                  </a:lnTo>
                  <a:lnTo>
                    <a:pt x="120290" y="12937"/>
                  </a:lnTo>
                  <a:lnTo>
                    <a:pt x="111756" y="5918"/>
                  </a:lnTo>
                  <a:lnTo>
                    <a:pt x="92865" y="0"/>
                  </a:lnTo>
                  <a:lnTo>
                    <a:pt x="74121" y="428"/>
                  </a:lnTo>
                  <a:lnTo>
                    <a:pt x="58735" y="5322"/>
                  </a:lnTo>
                  <a:lnTo>
                    <a:pt x="55196" y="9308"/>
                  </a:lnTo>
                  <a:lnTo>
                    <a:pt x="54249" y="14082"/>
                  </a:lnTo>
                  <a:lnTo>
                    <a:pt x="56586" y="29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508">
              <a:extLst>
                <a:ext uri="{FF2B5EF4-FFF2-40B4-BE49-F238E27FC236}">
                  <a16:creationId xmlns:a16="http://schemas.microsoft.com/office/drawing/2014/main" xmlns="" id="{A3937D11-360A-4421-A172-FAF1EDE8280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162550" y="47307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22322" y="6841"/>
                  </a:lnTo>
                  <a:lnTo>
                    <a:pt x="67647" y="135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509">
              <a:extLst>
                <a:ext uri="{FF2B5EF4-FFF2-40B4-BE49-F238E27FC236}">
                  <a16:creationId xmlns:a16="http://schemas.microsoft.com/office/drawing/2014/main" xmlns="" id="{75B7C7D5-09C5-4112-896C-8A38BE17F36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181600" y="4806950"/>
              <a:ext cx="114301" cy="11818"/>
            </a:xfrm>
            <a:custGeom>
              <a:avLst/>
              <a:gdLst/>
              <a:ahLst/>
              <a:cxnLst/>
              <a:rect l="0" t="0" r="0" b="0"/>
              <a:pathLst>
                <a:path w="11430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117" y="10714"/>
                  </a:lnTo>
                  <a:lnTo>
                    <a:pt x="10113" y="11817"/>
                  </a:lnTo>
                  <a:lnTo>
                    <a:pt x="49819" y="7456"/>
                  </a:lnTo>
                  <a:lnTo>
                    <a:pt x="92372" y="252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70">
            <a:extLst>
              <a:ext uri="{FF2B5EF4-FFF2-40B4-BE49-F238E27FC236}">
                <a16:creationId xmlns:a16="http://schemas.microsoft.com/office/drawing/2014/main" xmlns="" id="{F3D09608-68AA-4B28-B43B-C6C2A3BB4C4F}"/>
              </a:ext>
            </a:extLst>
          </p:cNvPr>
          <p:cNvGrpSpPr/>
          <p:nvPr/>
        </p:nvGrpSpPr>
        <p:grpSpPr>
          <a:xfrm>
            <a:off x="7245350" y="2305050"/>
            <a:ext cx="1555751" cy="4546601"/>
            <a:chOff x="7245350" y="2305050"/>
            <a:chExt cx="1555751" cy="4546601"/>
          </a:xfrm>
        </p:grpSpPr>
        <p:sp>
          <p:nvSpPr>
            <p:cNvPr id="79" name="SMARTInkShape-4510">
              <a:extLst>
                <a:ext uri="{FF2B5EF4-FFF2-40B4-BE49-F238E27FC236}">
                  <a16:creationId xmlns:a16="http://schemas.microsoft.com/office/drawing/2014/main" xmlns="" id="{DEA4642A-BFE2-4B5D-9F89-0D9FCFB20DB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773880" y="2679700"/>
              <a:ext cx="8171" cy="12701"/>
            </a:xfrm>
            <a:custGeom>
              <a:avLst/>
              <a:gdLst/>
              <a:ahLst/>
              <a:cxnLst/>
              <a:rect l="0" t="0" r="0" b="0"/>
              <a:pathLst>
                <a:path w="8171" h="12701">
                  <a:moveTo>
                    <a:pt x="8170" y="12700"/>
                  </a:moveTo>
                  <a:lnTo>
                    <a:pt x="8170" y="12700"/>
                  </a:lnTo>
                  <a:lnTo>
                    <a:pt x="1428" y="12700"/>
                  </a:lnTo>
                  <a:lnTo>
                    <a:pt x="147" y="11994"/>
                  </a:lnTo>
                  <a:lnTo>
                    <a:pt x="0" y="10818"/>
                  </a:lnTo>
                  <a:lnTo>
                    <a:pt x="1717" y="7630"/>
                  </a:lnTo>
                  <a:lnTo>
                    <a:pt x="8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511">
              <a:extLst>
                <a:ext uri="{FF2B5EF4-FFF2-40B4-BE49-F238E27FC236}">
                  <a16:creationId xmlns:a16="http://schemas.microsoft.com/office/drawing/2014/main" xmlns="" id="{5767ADE9-28DC-417F-9B87-E8E52DE15BE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801100" y="2590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512">
              <a:extLst>
                <a:ext uri="{FF2B5EF4-FFF2-40B4-BE49-F238E27FC236}">
                  <a16:creationId xmlns:a16="http://schemas.microsoft.com/office/drawing/2014/main" xmlns="" id="{8435BEFF-9D32-42BE-9134-679712A34EF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841466" y="2895600"/>
              <a:ext cx="553235" cy="84156"/>
            </a:xfrm>
            <a:custGeom>
              <a:avLst/>
              <a:gdLst/>
              <a:ahLst/>
              <a:cxnLst/>
              <a:rect l="0" t="0" r="0" b="0"/>
              <a:pathLst>
                <a:path w="553235" h="84156">
                  <a:moveTo>
                    <a:pt x="13484" y="69850"/>
                  </a:moveTo>
                  <a:lnTo>
                    <a:pt x="13484" y="69850"/>
                  </a:lnTo>
                  <a:lnTo>
                    <a:pt x="0" y="76592"/>
                  </a:lnTo>
                  <a:lnTo>
                    <a:pt x="261" y="79283"/>
                  </a:lnTo>
                  <a:lnTo>
                    <a:pt x="11841" y="84155"/>
                  </a:lnTo>
                  <a:lnTo>
                    <a:pt x="49913" y="83028"/>
                  </a:lnTo>
                  <a:lnTo>
                    <a:pt x="75870" y="80752"/>
                  </a:lnTo>
                  <a:lnTo>
                    <a:pt x="110108" y="77118"/>
                  </a:lnTo>
                  <a:lnTo>
                    <a:pt x="149867" y="72579"/>
                  </a:lnTo>
                  <a:lnTo>
                    <a:pt x="193306" y="67436"/>
                  </a:lnTo>
                  <a:lnTo>
                    <a:pt x="239904" y="60479"/>
                  </a:lnTo>
                  <a:lnTo>
                    <a:pt x="288608" y="52314"/>
                  </a:lnTo>
                  <a:lnTo>
                    <a:pt x="338716" y="43343"/>
                  </a:lnTo>
                  <a:lnTo>
                    <a:pt x="384823" y="34540"/>
                  </a:lnTo>
                  <a:lnTo>
                    <a:pt x="428259" y="25849"/>
                  </a:lnTo>
                  <a:lnTo>
                    <a:pt x="469917" y="17232"/>
                  </a:lnTo>
                  <a:lnTo>
                    <a:pt x="553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513">
              <a:extLst>
                <a:ext uri="{FF2B5EF4-FFF2-40B4-BE49-F238E27FC236}">
                  <a16:creationId xmlns:a16="http://schemas.microsoft.com/office/drawing/2014/main" xmlns="" id="{BD837F18-26B4-4F81-A6F7-CCF9457CECC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587169" y="2914650"/>
              <a:ext cx="737682" cy="37762"/>
            </a:xfrm>
            <a:custGeom>
              <a:avLst/>
              <a:gdLst/>
              <a:ahLst/>
              <a:cxnLst/>
              <a:rect l="0" t="0" r="0" b="0"/>
              <a:pathLst>
                <a:path w="737682" h="37762">
                  <a:moveTo>
                    <a:pt x="45531" y="25400"/>
                  </a:moveTo>
                  <a:lnTo>
                    <a:pt x="45531" y="25400"/>
                  </a:lnTo>
                  <a:lnTo>
                    <a:pt x="517" y="34238"/>
                  </a:lnTo>
                  <a:lnTo>
                    <a:pt x="0" y="35526"/>
                  </a:lnTo>
                  <a:lnTo>
                    <a:pt x="8832" y="36955"/>
                  </a:lnTo>
                  <a:lnTo>
                    <a:pt x="43330" y="37591"/>
                  </a:lnTo>
                  <a:lnTo>
                    <a:pt x="67347" y="37761"/>
                  </a:lnTo>
                  <a:lnTo>
                    <a:pt x="100292" y="36463"/>
                  </a:lnTo>
                  <a:lnTo>
                    <a:pt x="139189" y="34186"/>
                  </a:lnTo>
                  <a:lnTo>
                    <a:pt x="182053" y="31257"/>
                  </a:lnTo>
                  <a:lnTo>
                    <a:pt x="233207" y="27894"/>
                  </a:lnTo>
                  <a:lnTo>
                    <a:pt x="289887" y="24240"/>
                  </a:lnTo>
                  <a:lnTo>
                    <a:pt x="350251" y="20394"/>
                  </a:lnTo>
                  <a:lnTo>
                    <a:pt x="410955" y="17124"/>
                  </a:lnTo>
                  <a:lnTo>
                    <a:pt x="471886" y="14238"/>
                  </a:lnTo>
                  <a:lnTo>
                    <a:pt x="532968" y="11609"/>
                  </a:lnTo>
                  <a:lnTo>
                    <a:pt x="582861" y="9150"/>
                  </a:lnTo>
                  <a:lnTo>
                    <a:pt x="625295" y="6805"/>
                  </a:lnTo>
                  <a:lnTo>
                    <a:pt x="662757" y="4537"/>
                  </a:lnTo>
                  <a:lnTo>
                    <a:pt x="7376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514">
              <a:extLst>
                <a:ext uri="{FF2B5EF4-FFF2-40B4-BE49-F238E27FC236}">
                  <a16:creationId xmlns:a16="http://schemas.microsoft.com/office/drawing/2014/main" xmlns="" id="{8025E4CC-8506-47F4-BEAA-C2D07B04B00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535550" y="2574441"/>
              <a:ext cx="90071" cy="274608"/>
            </a:xfrm>
            <a:custGeom>
              <a:avLst/>
              <a:gdLst/>
              <a:ahLst/>
              <a:cxnLst/>
              <a:rect l="0" t="0" r="0" b="0"/>
              <a:pathLst>
                <a:path w="90071" h="274608">
                  <a:moveTo>
                    <a:pt x="36950" y="3659"/>
                  </a:moveTo>
                  <a:lnTo>
                    <a:pt x="36950" y="3659"/>
                  </a:lnTo>
                  <a:lnTo>
                    <a:pt x="33579" y="288"/>
                  </a:lnTo>
                  <a:lnTo>
                    <a:pt x="31881" y="0"/>
                  </a:lnTo>
                  <a:lnTo>
                    <a:pt x="30042" y="515"/>
                  </a:lnTo>
                  <a:lnTo>
                    <a:pt x="28111" y="1563"/>
                  </a:lnTo>
                  <a:lnTo>
                    <a:pt x="26824" y="3673"/>
                  </a:lnTo>
                  <a:lnTo>
                    <a:pt x="25012" y="14090"/>
                  </a:lnTo>
                  <a:lnTo>
                    <a:pt x="25023" y="51420"/>
                  </a:lnTo>
                  <a:lnTo>
                    <a:pt x="27651" y="59694"/>
                  </a:lnTo>
                  <a:lnTo>
                    <a:pt x="29339" y="62182"/>
                  </a:lnTo>
                  <a:lnTo>
                    <a:pt x="33097" y="64947"/>
                  </a:lnTo>
                  <a:lnTo>
                    <a:pt x="42764" y="60531"/>
                  </a:lnTo>
                  <a:lnTo>
                    <a:pt x="68594" y="40450"/>
                  </a:lnTo>
                  <a:lnTo>
                    <a:pt x="89114" y="15753"/>
                  </a:lnTo>
                  <a:lnTo>
                    <a:pt x="90070" y="15250"/>
                  </a:lnTo>
                  <a:lnTo>
                    <a:pt x="90003" y="16325"/>
                  </a:lnTo>
                  <a:lnTo>
                    <a:pt x="83683" y="42852"/>
                  </a:lnTo>
                  <a:lnTo>
                    <a:pt x="81850" y="84674"/>
                  </a:lnTo>
                  <a:lnTo>
                    <a:pt x="81533" y="127617"/>
                  </a:lnTo>
                  <a:lnTo>
                    <a:pt x="82164" y="159646"/>
                  </a:lnTo>
                  <a:lnTo>
                    <a:pt x="84797" y="192696"/>
                  </a:lnTo>
                  <a:lnTo>
                    <a:pt x="80133" y="236294"/>
                  </a:lnTo>
                  <a:lnTo>
                    <a:pt x="66443" y="265910"/>
                  </a:lnTo>
                  <a:lnTo>
                    <a:pt x="57317" y="270921"/>
                  </a:lnTo>
                  <a:lnTo>
                    <a:pt x="32126" y="274607"/>
                  </a:lnTo>
                  <a:lnTo>
                    <a:pt x="21739" y="272485"/>
                  </a:lnTo>
                  <a:lnTo>
                    <a:pt x="6436" y="262602"/>
                  </a:lnTo>
                  <a:lnTo>
                    <a:pt x="2496" y="256721"/>
                  </a:lnTo>
                  <a:lnTo>
                    <a:pt x="0" y="244542"/>
                  </a:lnTo>
                  <a:lnTo>
                    <a:pt x="1734" y="239742"/>
                  </a:lnTo>
                  <a:lnTo>
                    <a:pt x="17900" y="225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515">
              <a:extLst>
                <a:ext uri="{FF2B5EF4-FFF2-40B4-BE49-F238E27FC236}">
                  <a16:creationId xmlns:a16="http://schemas.microsoft.com/office/drawing/2014/main" xmlns="" id="{0A840405-C9AF-4794-81B7-ABC3A5ABD42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418279" y="2597150"/>
              <a:ext cx="71672" cy="5468"/>
            </a:xfrm>
            <a:custGeom>
              <a:avLst/>
              <a:gdLst/>
              <a:ahLst/>
              <a:cxnLst/>
              <a:rect l="0" t="0" r="0" b="0"/>
              <a:pathLst>
                <a:path w="71672" h="5468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4832" y="3371"/>
                  </a:lnTo>
                  <a:lnTo>
                    <a:pt x="24037" y="5467"/>
                  </a:lnTo>
                  <a:lnTo>
                    <a:pt x="71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516">
              <a:extLst>
                <a:ext uri="{FF2B5EF4-FFF2-40B4-BE49-F238E27FC236}">
                  <a16:creationId xmlns:a16="http://schemas.microsoft.com/office/drawing/2014/main" xmlns="" id="{EAE1D673-7BCF-425E-92B4-231EB9DB843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424906" y="2436825"/>
              <a:ext cx="64522" cy="266381"/>
            </a:xfrm>
            <a:custGeom>
              <a:avLst/>
              <a:gdLst/>
              <a:ahLst/>
              <a:cxnLst/>
              <a:rect l="0" t="0" r="0" b="0"/>
              <a:pathLst>
                <a:path w="64522" h="266381">
                  <a:moveTo>
                    <a:pt x="52344" y="26975"/>
                  </a:moveTo>
                  <a:lnTo>
                    <a:pt x="52344" y="26975"/>
                  </a:lnTo>
                  <a:lnTo>
                    <a:pt x="63867" y="270"/>
                  </a:lnTo>
                  <a:lnTo>
                    <a:pt x="64260" y="0"/>
                  </a:lnTo>
                  <a:lnTo>
                    <a:pt x="64521" y="525"/>
                  </a:lnTo>
                  <a:lnTo>
                    <a:pt x="56212" y="18693"/>
                  </a:lnTo>
                  <a:lnTo>
                    <a:pt x="49345" y="64615"/>
                  </a:lnTo>
                  <a:lnTo>
                    <a:pt x="41838" y="96621"/>
                  </a:lnTo>
                  <a:lnTo>
                    <a:pt x="31448" y="134364"/>
                  </a:lnTo>
                  <a:lnTo>
                    <a:pt x="19773" y="170894"/>
                  </a:lnTo>
                  <a:lnTo>
                    <a:pt x="5063" y="217549"/>
                  </a:lnTo>
                  <a:lnTo>
                    <a:pt x="0" y="249952"/>
                  </a:lnTo>
                  <a:lnTo>
                    <a:pt x="515" y="258177"/>
                  </a:lnTo>
                  <a:lnTo>
                    <a:pt x="2974" y="262954"/>
                  </a:lnTo>
                  <a:lnTo>
                    <a:pt x="6731" y="265433"/>
                  </a:lnTo>
                  <a:lnTo>
                    <a:pt x="11351" y="266380"/>
                  </a:lnTo>
                  <a:lnTo>
                    <a:pt x="25893" y="259907"/>
                  </a:lnTo>
                  <a:lnTo>
                    <a:pt x="52344" y="2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517">
              <a:extLst>
                <a:ext uri="{FF2B5EF4-FFF2-40B4-BE49-F238E27FC236}">
                  <a16:creationId xmlns:a16="http://schemas.microsoft.com/office/drawing/2014/main" xmlns="" id="{9F42B35F-F990-4047-8A31-01EDD48894F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277330" y="2559050"/>
              <a:ext cx="104671" cy="154444"/>
            </a:xfrm>
            <a:custGeom>
              <a:avLst/>
              <a:gdLst/>
              <a:ahLst/>
              <a:cxnLst/>
              <a:rect l="0" t="0" r="0" b="0"/>
              <a:pathLst>
                <a:path w="104671" h="154444">
                  <a:moveTo>
                    <a:pt x="9420" y="57150"/>
                  </a:moveTo>
                  <a:lnTo>
                    <a:pt x="9420" y="57150"/>
                  </a:lnTo>
                  <a:lnTo>
                    <a:pt x="6049" y="53779"/>
                  </a:lnTo>
                  <a:lnTo>
                    <a:pt x="2512" y="52124"/>
                  </a:lnTo>
                  <a:lnTo>
                    <a:pt x="581" y="51683"/>
                  </a:lnTo>
                  <a:lnTo>
                    <a:pt x="0" y="51388"/>
                  </a:lnTo>
                  <a:lnTo>
                    <a:pt x="317" y="51192"/>
                  </a:lnTo>
                  <a:lnTo>
                    <a:pt x="1234" y="51062"/>
                  </a:lnTo>
                  <a:lnTo>
                    <a:pt x="4135" y="52798"/>
                  </a:lnTo>
                  <a:lnTo>
                    <a:pt x="9188" y="55921"/>
                  </a:lnTo>
                  <a:lnTo>
                    <a:pt x="23932" y="63058"/>
                  </a:lnTo>
                  <a:lnTo>
                    <a:pt x="41001" y="78656"/>
                  </a:lnTo>
                  <a:lnTo>
                    <a:pt x="50738" y="93049"/>
                  </a:lnTo>
                  <a:lnTo>
                    <a:pt x="54124" y="110735"/>
                  </a:lnTo>
                  <a:lnTo>
                    <a:pt x="50548" y="144091"/>
                  </a:lnTo>
                  <a:lnTo>
                    <a:pt x="46984" y="152235"/>
                  </a:lnTo>
                  <a:lnTo>
                    <a:pt x="45046" y="154406"/>
                  </a:lnTo>
                  <a:lnTo>
                    <a:pt x="43048" y="154443"/>
                  </a:lnTo>
                  <a:lnTo>
                    <a:pt x="41011" y="153057"/>
                  </a:lnTo>
                  <a:lnTo>
                    <a:pt x="38947" y="150721"/>
                  </a:lnTo>
                  <a:lnTo>
                    <a:pt x="36042" y="133950"/>
                  </a:lnTo>
                  <a:lnTo>
                    <a:pt x="44495" y="92860"/>
                  </a:lnTo>
                  <a:lnTo>
                    <a:pt x="53601" y="57853"/>
                  </a:lnTo>
                  <a:lnTo>
                    <a:pt x="73232" y="29685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518">
              <a:extLst>
                <a:ext uri="{FF2B5EF4-FFF2-40B4-BE49-F238E27FC236}">
                  <a16:creationId xmlns:a16="http://schemas.microsoft.com/office/drawing/2014/main" xmlns="" id="{F8573BAE-1F8C-4018-B36E-8775B6D074E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166100" y="2616052"/>
              <a:ext cx="101601" cy="117703"/>
            </a:xfrm>
            <a:custGeom>
              <a:avLst/>
              <a:gdLst/>
              <a:ahLst/>
              <a:cxnLst/>
              <a:rect l="0" t="0" r="0" b="0"/>
              <a:pathLst>
                <a:path w="101601" h="117703">
                  <a:moveTo>
                    <a:pt x="0" y="50948"/>
                  </a:moveTo>
                  <a:lnTo>
                    <a:pt x="0" y="50948"/>
                  </a:lnTo>
                  <a:lnTo>
                    <a:pt x="6741" y="57690"/>
                  </a:lnTo>
                  <a:lnTo>
                    <a:pt x="10138" y="58970"/>
                  </a:lnTo>
                  <a:lnTo>
                    <a:pt x="17676" y="58512"/>
                  </a:lnTo>
                  <a:lnTo>
                    <a:pt x="36595" y="50916"/>
                  </a:lnTo>
                  <a:lnTo>
                    <a:pt x="53332" y="36357"/>
                  </a:lnTo>
                  <a:lnTo>
                    <a:pt x="58982" y="24708"/>
                  </a:lnTo>
                  <a:lnTo>
                    <a:pt x="60786" y="13180"/>
                  </a:lnTo>
                  <a:lnTo>
                    <a:pt x="59236" y="3353"/>
                  </a:lnTo>
                  <a:lnTo>
                    <a:pt x="55718" y="873"/>
                  </a:lnTo>
                  <a:lnTo>
                    <a:pt x="44285" y="0"/>
                  </a:lnTo>
                  <a:lnTo>
                    <a:pt x="39401" y="2166"/>
                  </a:lnTo>
                  <a:lnTo>
                    <a:pt x="32093" y="10217"/>
                  </a:lnTo>
                  <a:lnTo>
                    <a:pt x="17994" y="47136"/>
                  </a:lnTo>
                  <a:lnTo>
                    <a:pt x="14974" y="77178"/>
                  </a:lnTo>
                  <a:lnTo>
                    <a:pt x="16768" y="92945"/>
                  </a:lnTo>
                  <a:lnTo>
                    <a:pt x="21798" y="105126"/>
                  </a:lnTo>
                  <a:lnTo>
                    <a:pt x="25116" y="110350"/>
                  </a:lnTo>
                  <a:lnTo>
                    <a:pt x="30855" y="113833"/>
                  </a:lnTo>
                  <a:lnTo>
                    <a:pt x="46640" y="117702"/>
                  </a:lnTo>
                  <a:lnTo>
                    <a:pt x="101600" y="108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519">
              <a:extLst>
                <a:ext uri="{FF2B5EF4-FFF2-40B4-BE49-F238E27FC236}">
                  <a16:creationId xmlns:a16="http://schemas.microsoft.com/office/drawing/2014/main" xmlns="" id="{3EC5DC5C-50CA-4470-8376-21254553349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245350" y="2305050"/>
              <a:ext cx="92643" cy="4546601"/>
            </a:xfrm>
            <a:custGeom>
              <a:avLst/>
              <a:gdLst/>
              <a:ahLst/>
              <a:cxnLst/>
              <a:rect l="0" t="0" r="0" b="0"/>
              <a:pathLst>
                <a:path w="92643" h="4546601">
                  <a:moveTo>
                    <a:pt x="31750" y="0"/>
                  </a:moveTo>
                  <a:lnTo>
                    <a:pt x="31750" y="0"/>
                  </a:lnTo>
                  <a:lnTo>
                    <a:pt x="31750" y="35356"/>
                  </a:lnTo>
                  <a:lnTo>
                    <a:pt x="31750" y="76627"/>
                  </a:lnTo>
                  <a:lnTo>
                    <a:pt x="30338" y="106118"/>
                  </a:lnTo>
                  <a:lnTo>
                    <a:pt x="27987" y="140595"/>
                  </a:lnTo>
                  <a:lnTo>
                    <a:pt x="25008" y="178397"/>
                  </a:lnTo>
                  <a:lnTo>
                    <a:pt x="21611" y="222648"/>
                  </a:lnTo>
                  <a:lnTo>
                    <a:pt x="17935" y="271199"/>
                  </a:lnTo>
                  <a:lnTo>
                    <a:pt x="14074" y="322615"/>
                  </a:lnTo>
                  <a:lnTo>
                    <a:pt x="10793" y="378766"/>
                  </a:lnTo>
                  <a:lnTo>
                    <a:pt x="7901" y="438072"/>
                  </a:lnTo>
                  <a:lnTo>
                    <a:pt x="5267" y="499481"/>
                  </a:lnTo>
                  <a:lnTo>
                    <a:pt x="3511" y="565821"/>
                  </a:lnTo>
                  <a:lnTo>
                    <a:pt x="2340" y="635447"/>
                  </a:lnTo>
                  <a:lnTo>
                    <a:pt x="1560" y="707265"/>
                  </a:lnTo>
                  <a:lnTo>
                    <a:pt x="1040" y="782660"/>
                  </a:lnTo>
                  <a:lnTo>
                    <a:pt x="694" y="860440"/>
                  </a:lnTo>
                  <a:lnTo>
                    <a:pt x="462" y="939810"/>
                  </a:lnTo>
                  <a:lnTo>
                    <a:pt x="1013" y="1024473"/>
                  </a:lnTo>
                  <a:lnTo>
                    <a:pt x="2087" y="1112665"/>
                  </a:lnTo>
                  <a:lnTo>
                    <a:pt x="3508" y="1203210"/>
                  </a:lnTo>
                  <a:lnTo>
                    <a:pt x="5866" y="1294618"/>
                  </a:lnTo>
                  <a:lnTo>
                    <a:pt x="8850" y="1386601"/>
                  </a:lnTo>
                  <a:lnTo>
                    <a:pt x="12250" y="1478967"/>
                  </a:lnTo>
                  <a:lnTo>
                    <a:pt x="15928" y="1575117"/>
                  </a:lnTo>
                  <a:lnTo>
                    <a:pt x="19790" y="1673789"/>
                  </a:lnTo>
                  <a:lnTo>
                    <a:pt x="23777" y="1774143"/>
                  </a:lnTo>
                  <a:lnTo>
                    <a:pt x="28551" y="1878440"/>
                  </a:lnTo>
                  <a:lnTo>
                    <a:pt x="33850" y="1985365"/>
                  </a:lnTo>
                  <a:lnTo>
                    <a:pt x="39500" y="2094043"/>
                  </a:lnTo>
                  <a:lnTo>
                    <a:pt x="45383" y="2203890"/>
                  </a:lnTo>
                  <a:lnTo>
                    <a:pt x="51422" y="2314516"/>
                  </a:lnTo>
                  <a:lnTo>
                    <a:pt x="57565" y="2425660"/>
                  </a:lnTo>
                  <a:lnTo>
                    <a:pt x="63071" y="2539973"/>
                  </a:lnTo>
                  <a:lnTo>
                    <a:pt x="68152" y="2656399"/>
                  </a:lnTo>
                  <a:lnTo>
                    <a:pt x="72952" y="2774233"/>
                  </a:lnTo>
                  <a:lnTo>
                    <a:pt x="77562" y="2890889"/>
                  </a:lnTo>
                  <a:lnTo>
                    <a:pt x="82047" y="3006759"/>
                  </a:lnTo>
                  <a:lnTo>
                    <a:pt x="86448" y="3122106"/>
                  </a:lnTo>
                  <a:lnTo>
                    <a:pt x="89382" y="3237809"/>
                  </a:lnTo>
                  <a:lnTo>
                    <a:pt x="91338" y="3353750"/>
                  </a:lnTo>
                  <a:lnTo>
                    <a:pt x="92642" y="3469850"/>
                  </a:lnTo>
                  <a:lnTo>
                    <a:pt x="91394" y="3583940"/>
                  </a:lnTo>
                  <a:lnTo>
                    <a:pt x="88447" y="3696688"/>
                  </a:lnTo>
                  <a:lnTo>
                    <a:pt x="84365" y="3808542"/>
                  </a:lnTo>
                  <a:lnTo>
                    <a:pt x="78821" y="3913450"/>
                  </a:lnTo>
                  <a:lnTo>
                    <a:pt x="72303" y="4013729"/>
                  </a:lnTo>
                  <a:lnTo>
                    <a:pt x="65136" y="4110919"/>
                  </a:lnTo>
                  <a:lnTo>
                    <a:pt x="56829" y="4198290"/>
                  </a:lnTo>
                  <a:lnTo>
                    <a:pt x="47764" y="4279116"/>
                  </a:lnTo>
                  <a:lnTo>
                    <a:pt x="38191" y="4355578"/>
                  </a:lnTo>
                  <a:lnTo>
                    <a:pt x="29694" y="4410785"/>
                  </a:lnTo>
                  <a:lnTo>
                    <a:pt x="21913" y="4451824"/>
                  </a:lnTo>
                  <a:lnTo>
                    <a:pt x="14608" y="4483415"/>
                  </a:lnTo>
                  <a:lnTo>
                    <a:pt x="0" y="454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520">
              <a:extLst>
                <a:ext uri="{FF2B5EF4-FFF2-40B4-BE49-F238E27FC236}">
                  <a16:creationId xmlns:a16="http://schemas.microsoft.com/office/drawing/2014/main" xmlns="" id="{DAF4FDF1-BFE3-451B-BD12-A97DDC660C3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607300" y="2432907"/>
              <a:ext cx="122769" cy="394427"/>
            </a:xfrm>
            <a:custGeom>
              <a:avLst/>
              <a:gdLst/>
              <a:ahLst/>
              <a:cxnLst/>
              <a:rect l="0" t="0" r="0" b="0"/>
              <a:pathLst>
                <a:path w="122769" h="394427">
                  <a:moveTo>
                    <a:pt x="0" y="119793"/>
                  </a:moveTo>
                  <a:lnTo>
                    <a:pt x="0" y="119793"/>
                  </a:lnTo>
                  <a:lnTo>
                    <a:pt x="0" y="107616"/>
                  </a:lnTo>
                  <a:lnTo>
                    <a:pt x="5775" y="146111"/>
                  </a:lnTo>
                  <a:lnTo>
                    <a:pt x="14489" y="190934"/>
                  </a:lnTo>
                  <a:lnTo>
                    <a:pt x="17023" y="230904"/>
                  </a:lnTo>
                  <a:lnTo>
                    <a:pt x="18149" y="274539"/>
                  </a:lnTo>
                  <a:lnTo>
                    <a:pt x="18649" y="316980"/>
                  </a:lnTo>
                  <a:lnTo>
                    <a:pt x="18872" y="352306"/>
                  </a:lnTo>
                  <a:lnTo>
                    <a:pt x="19034" y="394426"/>
                  </a:lnTo>
                  <a:lnTo>
                    <a:pt x="17167" y="350857"/>
                  </a:lnTo>
                  <a:lnTo>
                    <a:pt x="14685" y="306449"/>
                  </a:lnTo>
                  <a:lnTo>
                    <a:pt x="14023" y="278803"/>
                  </a:lnTo>
                  <a:lnTo>
                    <a:pt x="13581" y="249083"/>
                  </a:lnTo>
                  <a:lnTo>
                    <a:pt x="13993" y="219392"/>
                  </a:lnTo>
                  <a:lnTo>
                    <a:pt x="14973" y="189720"/>
                  </a:lnTo>
                  <a:lnTo>
                    <a:pt x="16332" y="160061"/>
                  </a:lnTo>
                  <a:lnTo>
                    <a:pt x="19355" y="133938"/>
                  </a:lnTo>
                  <a:lnTo>
                    <a:pt x="28357" y="87980"/>
                  </a:lnTo>
                  <a:lnTo>
                    <a:pt x="37533" y="53913"/>
                  </a:lnTo>
                  <a:lnTo>
                    <a:pt x="51550" y="13411"/>
                  </a:lnTo>
                  <a:lnTo>
                    <a:pt x="60305" y="3603"/>
                  </a:lnTo>
                  <a:lnTo>
                    <a:pt x="65604" y="0"/>
                  </a:lnTo>
                  <a:lnTo>
                    <a:pt x="72664" y="419"/>
                  </a:lnTo>
                  <a:lnTo>
                    <a:pt x="89915" y="8412"/>
                  </a:lnTo>
                  <a:lnTo>
                    <a:pt x="105578" y="27016"/>
                  </a:lnTo>
                  <a:lnTo>
                    <a:pt x="117480" y="53159"/>
                  </a:lnTo>
                  <a:lnTo>
                    <a:pt x="122768" y="85944"/>
                  </a:lnTo>
                  <a:lnTo>
                    <a:pt x="119475" y="119801"/>
                  </a:lnTo>
                  <a:lnTo>
                    <a:pt x="109544" y="152252"/>
                  </a:lnTo>
                  <a:lnTo>
                    <a:pt x="93372" y="180786"/>
                  </a:lnTo>
                  <a:lnTo>
                    <a:pt x="61062" y="210537"/>
                  </a:lnTo>
                  <a:lnTo>
                    <a:pt x="38898" y="220096"/>
                  </a:lnTo>
                  <a:lnTo>
                    <a:pt x="28048" y="222645"/>
                  </a:lnTo>
                  <a:lnTo>
                    <a:pt x="20816" y="222228"/>
                  </a:lnTo>
                  <a:lnTo>
                    <a:pt x="15994" y="219832"/>
                  </a:lnTo>
                  <a:lnTo>
                    <a:pt x="12779" y="216119"/>
                  </a:lnTo>
                  <a:lnTo>
                    <a:pt x="13458" y="211527"/>
                  </a:lnTo>
                  <a:lnTo>
                    <a:pt x="31750" y="189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521">
              <a:extLst>
                <a:ext uri="{FF2B5EF4-FFF2-40B4-BE49-F238E27FC236}">
                  <a16:creationId xmlns:a16="http://schemas.microsoft.com/office/drawing/2014/main" xmlns="" id="{2181AC0D-DADC-40DB-A64A-2FF27A3B540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039988" y="2595786"/>
              <a:ext cx="92839" cy="334947"/>
            </a:xfrm>
            <a:custGeom>
              <a:avLst/>
              <a:gdLst/>
              <a:ahLst/>
              <a:cxnLst/>
              <a:rect l="0" t="0" r="0" b="0"/>
              <a:pathLst>
                <a:path w="92839" h="334947">
                  <a:moveTo>
                    <a:pt x="18162" y="71214"/>
                  </a:moveTo>
                  <a:lnTo>
                    <a:pt x="18162" y="71214"/>
                  </a:lnTo>
                  <a:lnTo>
                    <a:pt x="14791" y="74585"/>
                  </a:lnTo>
                  <a:lnTo>
                    <a:pt x="9323" y="90165"/>
                  </a:lnTo>
                  <a:lnTo>
                    <a:pt x="10588" y="127194"/>
                  </a:lnTo>
                  <a:lnTo>
                    <a:pt x="11448" y="169331"/>
                  </a:lnTo>
                  <a:lnTo>
                    <a:pt x="11651" y="208426"/>
                  </a:lnTo>
                  <a:lnTo>
                    <a:pt x="9858" y="247908"/>
                  </a:lnTo>
                  <a:lnTo>
                    <a:pt x="7416" y="283800"/>
                  </a:lnTo>
                  <a:lnTo>
                    <a:pt x="5848" y="328061"/>
                  </a:lnTo>
                  <a:lnTo>
                    <a:pt x="5633" y="334946"/>
                  </a:lnTo>
                  <a:lnTo>
                    <a:pt x="2113" y="299946"/>
                  </a:lnTo>
                  <a:lnTo>
                    <a:pt x="445" y="261302"/>
                  </a:lnTo>
                  <a:lnTo>
                    <a:pt x="0" y="238156"/>
                  </a:lnTo>
                  <a:lnTo>
                    <a:pt x="410" y="211437"/>
                  </a:lnTo>
                  <a:lnTo>
                    <a:pt x="1389" y="182335"/>
                  </a:lnTo>
                  <a:lnTo>
                    <a:pt x="2746" y="151644"/>
                  </a:lnTo>
                  <a:lnTo>
                    <a:pt x="5767" y="125540"/>
                  </a:lnTo>
                  <a:lnTo>
                    <a:pt x="14771" y="81483"/>
                  </a:lnTo>
                  <a:lnTo>
                    <a:pt x="28368" y="35059"/>
                  </a:lnTo>
                  <a:lnTo>
                    <a:pt x="44705" y="5703"/>
                  </a:lnTo>
                  <a:lnTo>
                    <a:pt x="51379" y="1435"/>
                  </a:lnTo>
                  <a:lnTo>
                    <a:pt x="58650" y="0"/>
                  </a:lnTo>
                  <a:lnTo>
                    <a:pt x="66322" y="455"/>
                  </a:lnTo>
                  <a:lnTo>
                    <a:pt x="73552" y="4991"/>
                  </a:lnTo>
                  <a:lnTo>
                    <a:pt x="87229" y="21321"/>
                  </a:lnTo>
                  <a:lnTo>
                    <a:pt x="92838" y="48334"/>
                  </a:lnTo>
                  <a:lnTo>
                    <a:pt x="90862" y="80095"/>
                  </a:lnTo>
                  <a:lnTo>
                    <a:pt x="73883" y="124332"/>
                  </a:lnTo>
                  <a:lnTo>
                    <a:pt x="50272" y="158998"/>
                  </a:lnTo>
                  <a:lnTo>
                    <a:pt x="23364" y="181185"/>
                  </a:lnTo>
                  <a:lnTo>
                    <a:pt x="10831" y="187118"/>
                  </a:lnTo>
                  <a:lnTo>
                    <a:pt x="7630" y="185878"/>
                  </a:lnTo>
                  <a:lnTo>
                    <a:pt x="6202" y="182229"/>
                  </a:lnTo>
                  <a:lnTo>
                    <a:pt x="5462" y="166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522">
              <a:extLst>
                <a:ext uri="{FF2B5EF4-FFF2-40B4-BE49-F238E27FC236}">
                  <a16:creationId xmlns:a16="http://schemas.microsoft.com/office/drawing/2014/main" xmlns="" id="{46F8AB6D-B393-4363-929F-95BA11CD8CC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895448" y="2648366"/>
              <a:ext cx="74403" cy="126838"/>
            </a:xfrm>
            <a:custGeom>
              <a:avLst/>
              <a:gdLst/>
              <a:ahLst/>
              <a:cxnLst/>
              <a:rect l="0" t="0" r="0" b="0"/>
              <a:pathLst>
                <a:path w="74403" h="126838">
                  <a:moveTo>
                    <a:pt x="48402" y="18634"/>
                  </a:moveTo>
                  <a:lnTo>
                    <a:pt x="48402" y="18634"/>
                  </a:lnTo>
                  <a:lnTo>
                    <a:pt x="39563" y="4328"/>
                  </a:lnTo>
                  <a:lnTo>
                    <a:pt x="35536" y="1693"/>
                  </a:lnTo>
                  <a:lnTo>
                    <a:pt x="29303" y="209"/>
                  </a:lnTo>
                  <a:lnTo>
                    <a:pt x="27202" y="0"/>
                  </a:lnTo>
                  <a:lnTo>
                    <a:pt x="21106" y="9176"/>
                  </a:lnTo>
                  <a:lnTo>
                    <a:pt x="2996" y="53764"/>
                  </a:lnTo>
                  <a:lnTo>
                    <a:pt x="0" y="74228"/>
                  </a:lnTo>
                  <a:lnTo>
                    <a:pt x="5054" y="105584"/>
                  </a:lnTo>
                  <a:lnTo>
                    <a:pt x="13613" y="119132"/>
                  </a:lnTo>
                  <a:lnTo>
                    <a:pt x="18860" y="123733"/>
                  </a:lnTo>
                  <a:lnTo>
                    <a:pt x="24473" y="126094"/>
                  </a:lnTo>
                  <a:lnTo>
                    <a:pt x="36356" y="126837"/>
                  </a:lnTo>
                  <a:lnTo>
                    <a:pt x="58317" y="116546"/>
                  </a:lnTo>
                  <a:lnTo>
                    <a:pt x="68801" y="102132"/>
                  </a:lnTo>
                  <a:lnTo>
                    <a:pt x="74402" y="83966"/>
                  </a:lnTo>
                  <a:lnTo>
                    <a:pt x="74020" y="39877"/>
                  </a:lnTo>
                  <a:lnTo>
                    <a:pt x="72535" y="34207"/>
                  </a:lnTo>
                  <a:lnTo>
                    <a:pt x="67124" y="26026"/>
                  </a:lnTo>
                  <a:lnTo>
                    <a:pt x="65116" y="24267"/>
                  </a:lnTo>
                  <a:lnTo>
                    <a:pt x="63778" y="23801"/>
                  </a:lnTo>
                  <a:lnTo>
                    <a:pt x="61102" y="2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523">
              <a:extLst>
                <a:ext uri="{FF2B5EF4-FFF2-40B4-BE49-F238E27FC236}">
                  <a16:creationId xmlns:a16="http://schemas.microsoft.com/office/drawing/2014/main" xmlns="" id="{3B3B54BB-2034-49F6-A6D5-E521F5F96A6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734300" y="2635250"/>
              <a:ext cx="152401" cy="155046"/>
            </a:xfrm>
            <a:custGeom>
              <a:avLst/>
              <a:gdLst/>
              <a:ahLst/>
              <a:cxnLst/>
              <a:rect l="0" t="0" r="0" b="0"/>
              <a:pathLst>
                <a:path w="152401" h="155046">
                  <a:moveTo>
                    <a:pt x="0" y="6350"/>
                  </a:moveTo>
                  <a:lnTo>
                    <a:pt x="0" y="6350"/>
                  </a:lnTo>
                  <a:lnTo>
                    <a:pt x="12551" y="8232"/>
                  </a:lnTo>
                  <a:lnTo>
                    <a:pt x="18950" y="9721"/>
                  </a:lnTo>
                  <a:lnTo>
                    <a:pt x="44812" y="25301"/>
                  </a:lnTo>
                  <a:lnTo>
                    <a:pt x="58957" y="43700"/>
                  </a:lnTo>
                  <a:lnTo>
                    <a:pt x="72972" y="77860"/>
                  </a:lnTo>
                  <a:lnTo>
                    <a:pt x="76881" y="101632"/>
                  </a:lnTo>
                  <a:lnTo>
                    <a:pt x="71149" y="132732"/>
                  </a:lnTo>
                  <a:lnTo>
                    <a:pt x="64312" y="146246"/>
                  </a:lnTo>
                  <a:lnTo>
                    <a:pt x="56571" y="153193"/>
                  </a:lnTo>
                  <a:lnTo>
                    <a:pt x="52531" y="155045"/>
                  </a:lnTo>
                  <a:lnTo>
                    <a:pt x="49132" y="153458"/>
                  </a:lnTo>
                  <a:lnTo>
                    <a:pt x="43473" y="144168"/>
                  </a:lnTo>
                  <a:lnTo>
                    <a:pt x="46434" y="109587"/>
                  </a:lnTo>
                  <a:lnTo>
                    <a:pt x="59620" y="70335"/>
                  </a:lnTo>
                  <a:lnTo>
                    <a:pt x="80302" y="38636"/>
                  </a:lnTo>
                  <a:lnTo>
                    <a:pt x="104305" y="1811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671">
            <a:extLst>
              <a:ext uri="{FF2B5EF4-FFF2-40B4-BE49-F238E27FC236}">
                <a16:creationId xmlns:a16="http://schemas.microsoft.com/office/drawing/2014/main" xmlns="" id="{AD97B847-3132-4638-BA3D-9816F571352A}"/>
              </a:ext>
            </a:extLst>
          </p:cNvPr>
          <p:cNvGrpSpPr/>
          <p:nvPr/>
        </p:nvGrpSpPr>
        <p:grpSpPr>
          <a:xfrm>
            <a:off x="7715589" y="3396010"/>
            <a:ext cx="425112" cy="477253"/>
            <a:chOff x="7715589" y="3396010"/>
            <a:chExt cx="425112" cy="477253"/>
          </a:xfrm>
        </p:grpSpPr>
        <p:sp>
          <p:nvSpPr>
            <p:cNvPr id="94" name="SMARTInkShape-4524">
              <a:extLst>
                <a:ext uri="{FF2B5EF4-FFF2-40B4-BE49-F238E27FC236}">
                  <a16:creationId xmlns:a16="http://schemas.microsoft.com/office/drawing/2014/main" xmlns="" id="{BBF2496C-4559-4CA2-8BAF-F5738D812BF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15589" y="3396010"/>
              <a:ext cx="425112" cy="45691"/>
            </a:xfrm>
            <a:custGeom>
              <a:avLst/>
              <a:gdLst/>
              <a:ahLst/>
              <a:cxnLst/>
              <a:rect l="0" t="0" r="0" b="0"/>
              <a:pathLst>
                <a:path w="425112" h="45691">
                  <a:moveTo>
                    <a:pt x="12361" y="45690"/>
                  </a:moveTo>
                  <a:lnTo>
                    <a:pt x="12361" y="45690"/>
                  </a:lnTo>
                  <a:lnTo>
                    <a:pt x="3522" y="45690"/>
                  </a:lnTo>
                  <a:lnTo>
                    <a:pt x="2235" y="44984"/>
                  </a:lnTo>
                  <a:lnTo>
                    <a:pt x="1377" y="43808"/>
                  </a:lnTo>
                  <a:lnTo>
                    <a:pt x="0" y="40223"/>
                  </a:lnTo>
                  <a:lnTo>
                    <a:pt x="46795" y="34430"/>
                  </a:lnTo>
                  <a:lnTo>
                    <a:pt x="83403" y="32219"/>
                  </a:lnTo>
                  <a:lnTo>
                    <a:pt x="106995" y="29654"/>
                  </a:lnTo>
                  <a:lnTo>
                    <a:pt x="132600" y="26532"/>
                  </a:lnTo>
                  <a:lnTo>
                    <a:pt x="158137" y="23746"/>
                  </a:lnTo>
                  <a:lnTo>
                    <a:pt x="183629" y="21183"/>
                  </a:lnTo>
                  <a:lnTo>
                    <a:pt x="209089" y="18769"/>
                  </a:lnTo>
                  <a:lnTo>
                    <a:pt x="233824" y="16453"/>
                  </a:lnTo>
                  <a:lnTo>
                    <a:pt x="258075" y="14204"/>
                  </a:lnTo>
                  <a:lnTo>
                    <a:pt x="304307" y="9119"/>
                  </a:lnTo>
                  <a:lnTo>
                    <a:pt x="346020" y="2155"/>
                  </a:lnTo>
                  <a:lnTo>
                    <a:pt x="380082" y="0"/>
                  </a:lnTo>
                  <a:lnTo>
                    <a:pt x="425111" y="1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525">
              <a:extLst>
                <a:ext uri="{FF2B5EF4-FFF2-40B4-BE49-F238E27FC236}">
                  <a16:creationId xmlns:a16="http://schemas.microsoft.com/office/drawing/2014/main" xmlns="" id="{C8289669-C6E9-4C8F-BEDB-A7129CBDE19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755634" y="3553449"/>
              <a:ext cx="321567" cy="319814"/>
            </a:xfrm>
            <a:custGeom>
              <a:avLst/>
              <a:gdLst/>
              <a:ahLst/>
              <a:cxnLst/>
              <a:rect l="0" t="0" r="0" b="0"/>
              <a:pathLst>
                <a:path w="321567" h="319814">
                  <a:moveTo>
                    <a:pt x="156466" y="47001"/>
                  </a:moveTo>
                  <a:lnTo>
                    <a:pt x="156466" y="47001"/>
                  </a:lnTo>
                  <a:lnTo>
                    <a:pt x="156466" y="40259"/>
                  </a:lnTo>
                  <a:lnTo>
                    <a:pt x="154584" y="35068"/>
                  </a:lnTo>
                  <a:lnTo>
                    <a:pt x="153095" y="32695"/>
                  </a:lnTo>
                  <a:lnTo>
                    <a:pt x="150998" y="22615"/>
                  </a:lnTo>
                  <a:lnTo>
                    <a:pt x="150377" y="14062"/>
                  </a:lnTo>
                  <a:lnTo>
                    <a:pt x="148879" y="11636"/>
                  </a:lnTo>
                  <a:lnTo>
                    <a:pt x="143451" y="7059"/>
                  </a:lnTo>
                  <a:lnTo>
                    <a:pt x="129091" y="515"/>
                  </a:lnTo>
                  <a:lnTo>
                    <a:pt x="115606" y="0"/>
                  </a:lnTo>
                  <a:lnTo>
                    <a:pt x="100912" y="2828"/>
                  </a:lnTo>
                  <a:lnTo>
                    <a:pt x="87325" y="8789"/>
                  </a:lnTo>
                  <a:lnTo>
                    <a:pt x="64405" y="30191"/>
                  </a:lnTo>
                  <a:lnTo>
                    <a:pt x="43111" y="65617"/>
                  </a:lnTo>
                  <a:lnTo>
                    <a:pt x="20025" y="107393"/>
                  </a:lnTo>
                  <a:lnTo>
                    <a:pt x="5423" y="154422"/>
                  </a:lnTo>
                  <a:lnTo>
                    <a:pt x="0" y="197363"/>
                  </a:lnTo>
                  <a:lnTo>
                    <a:pt x="1763" y="236897"/>
                  </a:lnTo>
                  <a:lnTo>
                    <a:pt x="6754" y="272051"/>
                  </a:lnTo>
                  <a:lnTo>
                    <a:pt x="16315" y="290251"/>
                  </a:lnTo>
                  <a:lnTo>
                    <a:pt x="37564" y="310516"/>
                  </a:lnTo>
                  <a:lnTo>
                    <a:pt x="45448" y="315811"/>
                  </a:lnTo>
                  <a:lnTo>
                    <a:pt x="63616" y="319813"/>
                  </a:lnTo>
                  <a:lnTo>
                    <a:pt x="95559" y="316218"/>
                  </a:lnTo>
                  <a:lnTo>
                    <a:pt x="118812" y="308470"/>
                  </a:lnTo>
                  <a:lnTo>
                    <a:pt x="160604" y="280500"/>
                  </a:lnTo>
                  <a:lnTo>
                    <a:pt x="177355" y="263667"/>
                  </a:lnTo>
                  <a:lnTo>
                    <a:pt x="199606" y="224116"/>
                  </a:lnTo>
                  <a:lnTo>
                    <a:pt x="211346" y="189085"/>
                  </a:lnTo>
                  <a:lnTo>
                    <a:pt x="219293" y="147426"/>
                  </a:lnTo>
                  <a:lnTo>
                    <a:pt x="222353" y="105684"/>
                  </a:lnTo>
                  <a:lnTo>
                    <a:pt x="217066" y="60396"/>
                  </a:lnTo>
                  <a:lnTo>
                    <a:pt x="209505" y="45663"/>
                  </a:lnTo>
                  <a:lnTo>
                    <a:pt x="187404" y="24708"/>
                  </a:lnTo>
                  <a:lnTo>
                    <a:pt x="165554" y="14682"/>
                  </a:lnTo>
                  <a:lnTo>
                    <a:pt x="144577" y="10614"/>
                  </a:lnTo>
                  <a:lnTo>
                    <a:pt x="121585" y="12779"/>
                  </a:lnTo>
                  <a:lnTo>
                    <a:pt x="96898" y="21261"/>
                  </a:lnTo>
                  <a:lnTo>
                    <a:pt x="75081" y="39453"/>
                  </a:lnTo>
                  <a:lnTo>
                    <a:pt x="61953" y="59346"/>
                  </a:lnTo>
                  <a:lnTo>
                    <a:pt x="56966" y="82017"/>
                  </a:lnTo>
                  <a:lnTo>
                    <a:pt x="59562" y="94548"/>
                  </a:lnTo>
                  <a:lnTo>
                    <a:pt x="62230" y="99866"/>
                  </a:lnTo>
                  <a:lnTo>
                    <a:pt x="72721" y="109537"/>
                  </a:lnTo>
                  <a:lnTo>
                    <a:pt x="87496" y="117834"/>
                  </a:lnTo>
                  <a:lnTo>
                    <a:pt x="117764" y="125766"/>
                  </a:lnTo>
                  <a:lnTo>
                    <a:pt x="162245" y="127724"/>
                  </a:lnTo>
                  <a:lnTo>
                    <a:pt x="197134" y="125681"/>
                  </a:lnTo>
                  <a:lnTo>
                    <a:pt x="230044" y="126185"/>
                  </a:lnTo>
                  <a:lnTo>
                    <a:pt x="272576" y="126672"/>
                  </a:lnTo>
                  <a:lnTo>
                    <a:pt x="301877" y="126111"/>
                  </a:lnTo>
                  <a:lnTo>
                    <a:pt x="321566" y="129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672">
            <a:extLst>
              <a:ext uri="{FF2B5EF4-FFF2-40B4-BE49-F238E27FC236}">
                <a16:creationId xmlns:a16="http://schemas.microsoft.com/office/drawing/2014/main" xmlns="" id="{7C55F788-4ADA-42B3-9551-4ABDE19D8D2D}"/>
              </a:ext>
            </a:extLst>
          </p:cNvPr>
          <p:cNvGrpSpPr/>
          <p:nvPr/>
        </p:nvGrpSpPr>
        <p:grpSpPr>
          <a:xfrm>
            <a:off x="8554811" y="3678356"/>
            <a:ext cx="252640" cy="247725"/>
            <a:chOff x="8554811" y="3678356"/>
            <a:chExt cx="252640" cy="247725"/>
          </a:xfrm>
        </p:grpSpPr>
        <p:sp>
          <p:nvSpPr>
            <p:cNvPr id="97" name="SMARTInkShape-4526">
              <a:extLst>
                <a:ext uri="{FF2B5EF4-FFF2-40B4-BE49-F238E27FC236}">
                  <a16:creationId xmlns:a16="http://schemas.microsoft.com/office/drawing/2014/main" xmlns="" id="{C8F7B629-FC72-4DE1-A242-C5772BF2C6D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604842" y="3856163"/>
              <a:ext cx="202609" cy="69918"/>
            </a:xfrm>
            <a:custGeom>
              <a:avLst/>
              <a:gdLst/>
              <a:ahLst/>
              <a:cxnLst/>
              <a:rect l="0" t="0" r="0" b="0"/>
              <a:pathLst>
                <a:path w="202609" h="69918">
                  <a:moveTo>
                    <a:pt x="12108" y="49087"/>
                  </a:moveTo>
                  <a:lnTo>
                    <a:pt x="12108" y="49087"/>
                  </a:lnTo>
                  <a:lnTo>
                    <a:pt x="8737" y="49087"/>
                  </a:lnTo>
                  <a:lnTo>
                    <a:pt x="7744" y="49792"/>
                  </a:lnTo>
                  <a:lnTo>
                    <a:pt x="7081" y="50968"/>
                  </a:lnTo>
                  <a:lnTo>
                    <a:pt x="5835" y="60642"/>
                  </a:lnTo>
                  <a:lnTo>
                    <a:pt x="5104" y="61024"/>
                  </a:lnTo>
                  <a:lnTo>
                    <a:pt x="2409" y="61448"/>
                  </a:lnTo>
                  <a:lnTo>
                    <a:pt x="1409" y="60855"/>
                  </a:lnTo>
                  <a:lnTo>
                    <a:pt x="742" y="59755"/>
                  </a:lnTo>
                  <a:lnTo>
                    <a:pt x="0" y="55239"/>
                  </a:lnTo>
                  <a:lnTo>
                    <a:pt x="289" y="40797"/>
                  </a:lnTo>
                  <a:lnTo>
                    <a:pt x="2857" y="29174"/>
                  </a:lnTo>
                  <a:lnTo>
                    <a:pt x="11641" y="14102"/>
                  </a:lnTo>
                  <a:lnTo>
                    <a:pt x="23180" y="4070"/>
                  </a:lnTo>
                  <a:lnTo>
                    <a:pt x="31375" y="857"/>
                  </a:lnTo>
                  <a:lnTo>
                    <a:pt x="35535" y="0"/>
                  </a:lnTo>
                  <a:lnTo>
                    <a:pt x="45804" y="2812"/>
                  </a:lnTo>
                  <a:lnTo>
                    <a:pt x="82128" y="20940"/>
                  </a:lnTo>
                  <a:lnTo>
                    <a:pt x="127695" y="62502"/>
                  </a:lnTo>
                  <a:lnTo>
                    <a:pt x="136622" y="68690"/>
                  </a:lnTo>
                  <a:lnTo>
                    <a:pt x="140978" y="69917"/>
                  </a:lnTo>
                  <a:lnTo>
                    <a:pt x="149582" y="69399"/>
                  </a:lnTo>
                  <a:lnTo>
                    <a:pt x="158109" y="64935"/>
                  </a:lnTo>
                  <a:lnTo>
                    <a:pt x="165897" y="58247"/>
                  </a:lnTo>
                  <a:lnTo>
                    <a:pt x="191740" y="19194"/>
                  </a:lnTo>
                  <a:lnTo>
                    <a:pt x="200461" y="12608"/>
                  </a:lnTo>
                  <a:lnTo>
                    <a:pt x="201654" y="9826"/>
                  </a:lnTo>
                  <a:lnTo>
                    <a:pt x="202608" y="4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527">
              <a:extLst>
                <a:ext uri="{FF2B5EF4-FFF2-40B4-BE49-F238E27FC236}">
                  <a16:creationId xmlns:a16="http://schemas.microsoft.com/office/drawing/2014/main" xmlns="" id="{BB993B0D-48EB-46E6-A151-0FBFD3EA7A1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554811" y="3678356"/>
              <a:ext cx="214540" cy="74495"/>
            </a:xfrm>
            <a:custGeom>
              <a:avLst/>
              <a:gdLst/>
              <a:ahLst/>
              <a:cxnLst/>
              <a:rect l="0" t="0" r="0" b="0"/>
              <a:pathLst>
                <a:path w="214540" h="74495">
                  <a:moveTo>
                    <a:pt x="17689" y="74494"/>
                  </a:moveTo>
                  <a:lnTo>
                    <a:pt x="17689" y="74494"/>
                  </a:lnTo>
                  <a:lnTo>
                    <a:pt x="6132" y="74494"/>
                  </a:lnTo>
                  <a:lnTo>
                    <a:pt x="1957" y="71123"/>
                  </a:lnTo>
                  <a:lnTo>
                    <a:pt x="113" y="63824"/>
                  </a:lnTo>
                  <a:lnTo>
                    <a:pt x="0" y="54229"/>
                  </a:lnTo>
                  <a:lnTo>
                    <a:pt x="4608" y="40189"/>
                  </a:lnTo>
                  <a:lnTo>
                    <a:pt x="22130" y="10194"/>
                  </a:lnTo>
                  <a:lnTo>
                    <a:pt x="29305" y="4053"/>
                  </a:lnTo>
                  <a:lnTo>
                    <a:pt x="39080" y="854"/>
                  </a:lnTo>
                  <a:lnTo>
                    <a:pt x="44649" y="0"/>
                  </a:lnTo>
                  <a:lnTo>
                    <a:pt x="49773" y="843"/>
                  </a:lnTo>
                  <a:lnTo>
                    <a:pt x="75858" y="16120"/>
                  </a:lnTo>
                  <a:lnTo>
                    <a:pt x="99816" y="43419"/>
                  </a:lnTo>
                  <a:lnTo>
                    <a:pt x="114695" y="60112"/>
                  </a:lnTo>
                  <a:lnTo>
                    <a:pt x="126420" y="68102"/>
                  </a:lnTo>
                  <a:lnTo>
                    <a:pt x="138686" y="71653"/>
                  </a:lnTo>
                  <a:lnTo>
                    <a:pt x="157491" y="70281"/>
                  </a:lnTo>
                  <a:lnTo>
                    <a:pt x="168252" y="63449"/>
                  </a:lnTo>
                  <a:lnTo>
                    <a:pt x="204719" y="21075"/>
                  </a:lnTo>
                  <a:lnTo>
                    <a:pt x="206581" y="21243"/>
                  </a:lnTo>
                  <a:lnTo>
                    <a:pt x="214539" y="3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673">
            <a:extLst>
              <a:ext uri="{FF2B5EF4-FFF2-40B4-BE49-F238E27FC236}">
                <a16:creationId xmlns:a16="http://schemas.microsoft.com/office/drawing/2014/main" xmlns="" id="{1C3CB9FD-9B81-4698-B09B-B58C44AA9B35}"/>
              </a:ext>
            </a:extLst>
          </p:cNvPr>
          <p:cNvGrpSpPr/>
          <p:nvPr/>
        </p:nvGrpSpPr>
        <p:grpSpPr>
          <a:xfrm>
            <a:off x="9286511" y="3355545"/>
            <a:ext cx="898890" cy="785867"/>
            <a:chOff x="9286511" y="3355545"/>
            <a:chExt cx="898890" cy="785867"/>
          </a:xfrm>
        </p:grpSpPr>
        <p:sp>
          <p:nvSpPr>
            <p:cNvPr id="100" name="SMARTInkShape-4528">
              <a:extLst>
                <a:ext uri="{FF2B5EF4-FFF2-40B4-BE49-F238E27FC236}">
                  <a16:creationId xmlns:a16="http://schemas.microsoft.com/office/drawing/2014/main" xmlns="" id="{7EB32CC8-61E4-44FC-9AFB-832E7DDD02B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071100" y="4019550"/>
              <a:ext cx="114301" cy="5471"/>
            </a:xfrm>
            <a:custGeom>
              <a:avLst/>
              <a:gdLst/>
              <a:ahLst/>
              <a:cxnLst/>
              <a:rect l="0" t="0" r="0" b="0"/>
              <a:pathLst>
                <a:path w="114301" h="547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507" y="5467"/>
                  </a:lnTo>
                  <a:lnTo>
                    <a:pt x="71407" y="547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529">
              <a:extLst>
                <a:ext uri="{FF2B5EF4-FFF2-40B4-BE49-F238E27FC236}">
                  <a16:creationId xmlns:a16="http://schemas.microsoft.com/office/drawing/2014/main" xmlns="" id="{418A488C-B769-4F09-94E3-DD345B6BFE9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059309" y="3911939"/>
              <a:ext cx="100692" cy="177423"/>
            </a:xfrm>
            <a:custGeom>
              <a:avLst/>
              <a:gdLst/>
              <a:ahLst/>
              <a:cxnLst/>
              <a:rect l="0" t="0" r="0" b="0"/>
              <a:pathLst>
                <a:path w="100692" h="177423">
                  <a:moveTo>
                    <a:pt x="100691" y="12361"/>
                  </a:moveTo>
                  <a:lnTo>
                    <a:pt x="100691" y="12361"/>
                  </a:lnTo>
                  <a:lnTo>
                    <a:pt x="97320" y="8990"/>
                  </a:lnTo>
                  <a:lnTo>
                    <a:pt x="95665" y="5453"/>
                  </a:lnTo>
                  <a:lnTo>
                    <a:pt x="95223" y="3523"/>
                  </a:lnTo>
                  <a:lnTo>
                    <a:pt x="93518" y="2236"/>
                  </a:lnTo>
                  <a:lnTo>
                    <a:pt x="84376" y="424"/>
                  </a:lnTo>
                  <a:lnTo>
                    <a:pt x="76741" y="0"/>
                  </a:lnTo>
                  <a:lnTo>
                    <a:pt x="37643" y="13997"/>
                  </a:lnTo>
                  <a:lnTo>
                    <a:pt x="28454" y="20379"/>
                  </a:lnTo>
                  <a:lnTo>
                    <a:pt x="16807" y="35974"/>
                  </a:lnTo>
                  <a:lnTo>
                    <a:pt x="7721" y="81903"/>
                  </a:lnTo>
                  <a:lnTo>
                    <a:pt x="5742" y="128040"/>
                  </a:lnTo>
                  <a:lnTo>
                    <a:pt x="0" y="163933"/>
                  </a:lnTo>
                  <a:lnTo>
                    <a:pt x="1377" y="169802"/>
                  </a:lnTo>
                  <a:lnTo>
                    <a:pt x="2731" y="172355"/>
                  </a:lnTo>
                  <a:lnTo>
                    <a:pt x="4340" y="174057"/>
                  </a:lnTo>
                  <a:lnTo>
                    <a:pt x="8009" y="175948"/>
                  </a:lnTo>
                  <a:lnTo>
                    <a:pt x="53756" y="177422"/>
                  </a:lnTo>
                  <a:lnTo>
                    <a:pt x="87991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530">
              <a:extLst>
                <a:ext uri="{FF2B5EF4-FFF2-40B4-BE49-F238E27FC236}">
                  <a16:creationId xmlns:a16="http://schemas.microsoft.com/office/drawing/2014/main" xmlns="" id="{3C89D995-DC0A-42A3-8AE9-F744EA512B9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871472" y="3937000"/>
              <a:ext cx="85329" cy="175426"/>
            </a:xfrm>
            <a:custGeom>
              <a:avLst/>
              <a:gdLst/>
              <a:ahLst/>
              <a:cxnLst/>
              <a:rect l="0" t="0" r="0" b="0"/>
              <a:pathLst>
                <a:path w="85329" h="175426">
                  <a:moveTo>
                    <a:pt x="21828" y="0"/>
                  </a:moveTo>
                  <a:lnTo>
                    <a:pt x="21828" y="0"/>
                  </a:lnTo>
                  <a:lnTo>
                    <a:pt x="25198" y="0"/>
                  </a:lnTo>
                  <a:lnTo>
                    <a:pt x="28735" y="3763"/>
                  </a:lnTo>
                  <a:lnTo>
                    <a:pt x="30666" y="6742"/>
                  </a:lnTo>
                  <a:lnTo>
                    <a:pt x="33384" y="24419"/>
                  </a:lnTo>
                  <a:lnTo>
                    <a:pt x="28527" y="65815"/>
                  </a:lnTo>
                  <a:lnTo>
                    <a:pt x="16593" y="112876"/>
                  </a:lnTo>
                  <a:lnTo>
                    <a:pt x="5041" y="159843"/>
                  </a:lnTo>
                  <a:lnTo>
                    <a:pt x="0" y="172165"/>
                  </a:lnTo>
                  <a:lnTo>
                    <a:pt x="219" y="174044"/>
                  </a:lnTo>
                  <a:lnTo>
                    <a:pt x="1073" y="175296"/>
                  </a:lnTo>
                  <a:lnTo>
                    <a:pt x="3052" y="175425"/>
                  </a:lnTo>
                  <a:lnTo>
                    <a:pt x="9014" y="173687"/>
                  </a:lnTo>
                  <a:lnTo>
                    <a:pt x="51957" y="154988"/>
                  </a:lnTo>
                  <a:lnTo>
                    <a:pt x="8532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531">
              <a:extLst>
                <a:ext uri="{FF2B5EF4-FFF2-40B4-BE49-F238E27FC236}">
                  <a16:creationId xmlns:a16="http://schemas.microsoft.com/office/drawing/2014/main" xmlns="" id="{F99975E9-91CB-4AAC-8FA7-CE10CB05EF2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602077" y="3930817"/>
              <a:ext cx="175874" cy="210595"/>
            </a:xfrm>
            <a:custGeom>
              <a:avLst/>
              <a:gdLst/>
              <a:ahLst/>
              <a:cxnLst/>
              <a:rect l="0" t="0" r="0" b="0"/>
              <a:pathLst>
                <a:path w="175874" h="210595">
                  <a:moveTo>
                    <a:pt x="11823" y="95083"/>
                  </a:moveTo>
                  <a:lnTo>
                    <a:pt x="11823" y="95083"/>
                  </a:lnTo>
                  <a:lnTo>
                    <a:pt x="8452" y="95083"/>
                  </a:lnTo>
                  <a:lnTo>
                    <a:pt x="4916" y="96964"/>
                  </a:lnTo>
                  <a:lnTo>
                    <a:pt x="2985" y="98454"/>
                  </a:lnTo>
                  <a:lnTo>
                    <a:pt x="838" y="103872"/>
                  </a:lnTo>
                  <a:lnTo>
                    <a:pt x="266" y="107292"/>
                  </a:lnTo>
                  <a:lnTo>
                    <a:pt x="4951" y="152001"/>
                  </a:lnTo>
                  <a:lnTo>
                    <a:pt x="5404" y="194701"/>
                  </a:lnTo>
                  <a:lnTo>
                    <a:pt x="3561" y="204739"/>
                  </a:lnTo>
                  <a:lnTo>
                    <a:pt x="1095" y="210141"/>
                  </a:lnTo>
                  <a:lnTo>
                    <a:pt x="437" y="210594"/>
                  </a:lnTo>
                  <a:lnTo>
                    <a:pt x="0" y="210190"/>
                  </a:lnTo>
                  <a:lnTo>
                    <a:pt x="1" y="191512"/>
                  </a:lnTo>
                  <a:lnTo>
                    <a:pt x="4949" y="155953"/>
                  </a:lnTo>
                  <a:lnTo>
                    <a:pt x="14333" y="111394"/>
                  </a:lnTo>
                  <a:lnTo>
                    <a:pt x="22601" y="71458"/>
                  </a:lnTo>
                  <a:lnTo>
                    <a:pt x="35798" y="29765"/>
                  </a:lnTo>
                  <a:lnTo>
                    <a:pt x="45032" y="9407"/>
                  </a:lnTo>
                  <a:lnTo>
                    <a:pt x="48779" y="4099"/>
                  </a:lnTo>
                  <a:lnTo>
                    <a:pt x="51983" y="1266"/>
                  </a:lnTo>
                  <a:lnTo>
                    <a:pt x="54824" y="83"/>
                  </a:lnTo>
                  <a:lnTo>
                    <a:pt x="57423" y="0"/>
                  </a:lnTo>
                  <a:lnTo>
                    <a:pt x="59862" y="2061"/>
                  </a:lnTo>
                  <a:lnTo>
                    <a:pt x="74375" y="33104"/>
                  </a:lnTo>
                  <a:lnTo>
                    <a:pt x="89870" y="77705"/>
                  </a:lnTo>
                  <a:lnTo>
                    <a:pt x="92782" y="81381"/>
                  </a:lnTo>
                  <a:lnTo>
                    <a:pt x="99780" y="85466"/>
                  </a:lnTo>
                  <a:lnTo>
                    <a:pt x="102917" y="84438"/>
                  </a:lnTo>
                  <a:lnTo>
                    <a:pt x="126911" y="50979"/>
                  </a:lnTo>
                  <a:lnTo>
                    <a:pt x="148453" y="13344"/>
                  </a:lnTo>
                  <a:lnTo>
                    <a:pt x="153216" y="9365"/>
                  </a:lnTo>
                  <a:lnTo>
                    <a:pt x="154768" y="9010"/>
                  </a:lnTo>
                  <a:lnTo>
                    <a:pt x="155803" y="9479"/>
                  </a:lnTo>
                  <a:lnTo>
                    <a:pt x="164206" y="25414"/>
                  </a:lnTo>
                  <a:lnTo>
                    <a:pt x="171616" y="70821"/>
                  </a:lnTo>
                  <a:lnTo>
                    <a:pt x="175873" y="112241"/>
                  </a:lnTo>
                  <a:lnTo>
                    <a:pt x="173241" y="150575"/>
                  </a:lnTo>
                  <a:lnTo>
                    <a:pt x="170573" y="183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532">
              <a:extLst>
                <a:ext uri="{FF2B5EF4-FFF2-40B4-BE49-F238E27FC236}">
                  <a16:creationId xmlns:a16="http://schemas.microsoft.com/office/drawing/2014/main" xmlns="" id="{FA694F1A-383E-4D6B-9DD6-DDCEBA700B8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361459" y="3355545"/>
              <a:ext cx="138142" cy="201729"/>
            </a:xfrm>
            <a:custGeom>
              <a:avLst/>
              <a:gdLst/>
              <a:ahLst/>
              <a:cxnLst/>
              <a:rect l="0" t="0" r="0" b="0"/>
              <a:pathLst>
                <a:path w="138142" h="201729">
                  <a:moveTo>
                    <a:pt x="49241" y="79805"/>
                  </a:moveTo>
                  <a:lnTo>
                    <a:pt x="49241" y="79805"/>
                  </a:lnTo>
                  <a:lnTo>
                    <a:pt x="45870" y="107594"/>
                  </a:lnTo>
                  <a:lnTo>
                    <a:pt x="26324" y="154717"/>
                  </a:lnTo>
                  <a:lnTo>
                    <a:pt x="9220" y="191688"/>
                  </a:lnTo>
                  <a:lnTo>
                    <a:pt x="1949" y="201306"/>
                  </a:lnTo>
                  <a:lnTo>
                    <a:pt x="780" y="201728"/>
                  </a:lnTo>
                  <a:lnTo>
                    <a:pt x="0" y="201304"/>
                  </a:lnTo>
                  <a:lnTo>
                    <a:pt x="4524" y="178933"/>
                  </a:lnTo>
                  <a:lnTo>
                    <a:pt x="22037" y="133331"/>
                  </a:lnTo>
                  <a:lnTo>
                    <a:pt x="42356" y="93313"/>
                  </a:lnTo>
                  <a:lnTo>
                    <a:pt x="61443" y="48607"/>
                  </a:lnTo>
                  <a:lnTo>
                    <a:pt x="76177" y="12745"/>
                  </a:lnTo>
                  <a:lnTo>
                    <a:pt x="85136" y="315"/>
                  </a:lnTo>
                  <a:lnTo>
                    <a:pt x="86576" y="0"/>
                  </a:lnTo>
                  <a:lnTo>
                    <a:pt x="88242" y="496"/>
                  </a:lnTo>
                  <a:lnTo>
                    <a:pt x="90058" y="1532"/>
                  </a:lnTo>
                  <a:lnTo>
                    <a:pt x="99357" y="13104"/>
                  </a:lnTo>
                  <a:lnTo>
                    <a:pt x="107678" y="36680"/>
                  </a:lnTo>
                  <a:lnTo>
                    <a:pt x="113153" y="76251"/>
                  </a:lnTo>
                  <a:lnTo>
                    <a:pt x="126915" y="121836"/>
                  </a:lnTo>
                  <a:lnTo>
                    <a:pt x="133030" y="146897"/>
                  </a:lnTo>
                  <a:lnTo>
                    <a:pt x="136626" y="155188"/>
                  </a:lnTo>
                  <a:lnTo>
                    <a:pt x="138141" y="162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533">
              <a:extLst>
                <a:ext uri="{FF2B5EF4-FFF2-40B4-BE49-F238E27FC236}">
                  <a16:creationId xmlns:a16="http://schemas.microsoft.com/office/drawing/2014/main" xmlns="" id="{16FD1FEC-F439-4829-869D-6021BD29135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286511" y="3626668"/>
              <a:ext cx="359140" cy="322854"/>
            </a:xfrm>
            <a:custGeom>
              <a:avLst/>
              <a:gdLst/>
              <a:ahLst/>
              <a:cxnLst/>
              <a:rect l="0" t="0" r="0" b="0"/>
              <a:pathLst>
                <a:path w="359140" h="322854">
                  <a:moveTo>
                    <a:pt x="155939" y="49982"/>
                  </a:moveTo>
                  <a:lnTo>
                    <a:pt x="155939" y="49982"/>
                  </a:lnTo>
                  <a:lnTo>
                    <a:pt x="152568" y="46611"/>
                  </a:lnTo>
                  <a:lnTo>
                    <a:pt x="144199" y="13234"/>
                  </a:lnTo>
                  <a:lnTo>
                    <a:pt x="142468" y="10667"/>
                  </a:lnTo>
                  <a:lnTo>
                    <a:pt x="139902" y="8955"/>
                  </a:lnTo>
                  <a:lnTo>
                    <a:pt x="129551" y="6546"/>
                  </a:lnTo>
                  <a:lnTo>
                    <a:pt x="125647" y="6208"/>
                  </a:lnTo>
                  <a:lnTo>
                    <a:pt x="106668" y="12474"/>
                  </a:lnTo>
                  <a:lnTo>
                    <a:pt x="86542" y="26639"/>
                  </a:lnTo>
                  <a:lnTo>
                    <a:pt x="55709" y="62644"/>
                  </a:lnTo>
                  <a:lnTo>
                    <a:pt x="31540" y="106023"/>
                  </a:lnTo>
                  <a:lnTo>
                    <a:pt x="17395" y="138154"/>
                  </a:lnTo>
                  <a:lnTo>
                    <a:pt x="7815" y="173131"/>
                  </a:lnTo>
                  <a:lnTo>
                    <a:pt x="1912" y="207726"/>
                  </a:lnTo>
                  <a:lnTo>
                    <a:pt x="0" y="250297"/>
                  </a:lnTo>
                  <a:lnTo>
                    <a:pt x="4553" y="274242"/>
                  </a:lnTo>
                  <a:lnTo>
                    <a:pt x="15043" y="292881"/>
                  </a:lnTo>
                  <a:lnTo>
                    <a:pt x="38031" y="318723"/>
                  </a:lnTo>
                  <a:lnTo>
                    <a:pt x="44878" y="321570"/>
                  </a:lnTo>
                  <a:lnTo>
                    <a:pt x="61893" y="322853"/>
                  </a:lnTo>
                  <a:lnTo>
                    <a:pt x="79334" y="317308"/>
                  </a:lnTo>
                  <a:lnTo>
                    <a:pt x="120268" y="289759"/>
                  </a:lnTo>
                  <a:lnTo>
                    <a:pt x="167707" y="249641"/>
                  </a:lnTo>
                  <a:lnTo>
                    <a:pt x="195330" y="214032"/>
                  </a:lnTo>
                  <a:lnTo>
                    <a:pt x="213080" y="175965"/>
                  </a:lnTo>
                  <a:lnTo>
                    <a:pt x="225159" y="133015"/>
                  </a:lnTo>
                  <a:lnTo>
                    <a:pt x="225210" y="86265"/>
                  </a:lnTo>
                  <a:lnTo>
                    <a:pt x="219345" y="46386"/>
                  </a:lnTo>
                  <a:lnTo>
                    <a:pt x="210226" y="25571"/>
                  </a:lnTo>
                  <a:lnTo>
                    <a:pt x="195354" y="10675"/>
                  </a:lnTo>
                  <a:lnTo>
                    <a:pt x="186448" y="4727"/>
                  </a:lnTo>
                  <a:lnTo>
                    <a:pt x="167147" y="0"/>
                  </a:lnTo>
                  <a:lnTo>
                    <a:pt x="146809" y="957"/>
                  </a:lnTo>
                  <a:lnTo>
                    <a:pt x="126011" y="6085"/>
                  </a:lnTo>
                  <a:lnTo>
                    <a:pt x="108771" y="16832"/>
                  </a:lnTo>
                  <a:lnTo>
                    <a:pt x="95464" y="31015"/>
                  </a:lnTo>
                  <a:lnTo>
                    <a:pt x="87198" y="46726"/>
                  </a:lnTo>
                  <a:lnTo>
                    <a:pt x="81949" y="71438"/>
                  </a:lnTo>
                  <a:lnTo>
                    <a:pt x="83329" y="78397"/>
                  </a:lnTo>
                  <a:lnTo>
                    <a:pt x="90507" y="89892"/>
                  </a:lnTo>
                  <a:lnTo>
                    <a:pt x="113190" y="104297"/>
                  </a:lnTo>
                  <a:lnTo>
                    <a:pt x="152366" y="107390"/>
                  </a:lnTo>
                  <a:lnTo>
                    <a:pt x="189159" y="103483"/>
                  </a:lnTo>
                  <a:lnTo>
                    <a:pt x="231381" y="97044"/>
                  </a:lnTo>
                  <a:lnTo>
                    <a:pt x="276017" y="89478"/>
                  </a:lnTo>
                  <a:lnTo>
                    <a:pt x="310437" y="85174"/>
                  </a:lnTo>
                  <a:lnTo>
                    <a:pt x="359139" y="75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674">
            <a:extLst>
              <a:ext uri="{FF2B5EF4-FFF2-40B4-BE49-F238E27FC236}">
                <a16:creationId xmlns:a16="http://schemas.microsoft.com/office/drawing/2014/main" xmlns="" id="{94F1C474-DCF7-4055-80C6-BF406E78871E}"/>
              </a:ext>
            </a:extLst>
          </p:cNvPr>
          <p:cNvGrpSpPr/>
          <p:nvPr/>
        </p:nvGrpSpPr>
        <p:grpSpPr>
          <a:xfrm>
            <a:off x="8312150" y="4162649"/>
            <a:ext cx="558137" cy="136302"/>
            <a:chOff x="8312150" y="4162649"/>
            <a:chExt cx="558137" cy="136302"/>
          </a:xfrm>
        </p:grpSpPr>
        <p:sp>
          <p:nvSpPr>
            <p:cNvPr id="107" name="SMARTInkShape-4534">
              <a:extLst>
                <a:ext uri="{FF2B5EF4-FFF2-40B4-BE49-F238E27FC236}">
                  <a16:creationId xmlns:a16="http://schemas.microsoft.com/office/drawing/2014/main" xmlns="" id="{0051F90E-9A19-4A38-9DD1-080FFF824A6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726786" y="4165600"/>
              <a:ext cx="143501" cy="76348"/>
            </a:xfrm>
            <a:custGeom>
              <a:avLst/>
              <a:gdLst/>
              <a:ahLst/>
              <a:cxnLst/>
              <a:rect l="0" t="0" r="0" b="0"/>
              <a:pathLst>
                <a:path w="143501" h="76348">
                  <a:moveTo>
                    <a:pt x="67964" y="0"/>
                  </a:moveTo>
                  <a:lnTo>
                    <a:pt x="67964" y="0"/>
                  </a:lnTo>
                  <a:lnTo>
                    <a:pt x="71334" y="0"/>
                  </a:lnTo>
                  <a:lnTo>
                    <a:pt x="74871" y="1882"/>
                  </a:lnTo>
                  <a:lnTo>
                    <a:pt x="76802" y="3371"/>
                  </a:lnTo>
                  <a:lnTo>
                    <a:pt x="77066" y="12552"/>
                  </a:lnTo>
                  <a:lnTo>
                    <a:pt x="74126" y="25334"/>
                  </a:lnTo>
                  <a:lnTo>
                    <a:pt x="52760" y="62788"/>
                  </a:lnTo>
                  <a:lnTo>
                    <a:pt x="44508" y="72826"/>
                  </a:lnTo>
                  <a:lnTo>
                    <a:pt x="40332" y="75362"/>
                  </a:lnTo>
                  <a:lnTo>
                    <a:pt x="36137" y="76347"/>
                  </a:lnTo>
                  <a:lnTo>
                    <a:pt x="31930" y="76298"/>
                  </a:lnTo>
                  <a:lnTo>
                    <a:pt x="15894" y="69487"/>
                  </a:lnTo>
                  <a:lnTo>
                    <a:pt x="7662" y="60516"/>
                  </a:lnTo>
                  <a:lnTo>
                    <a:pt x="2358" y="49474"/>
                  </a:lnTo>
                  <a:lnTo>
                    <a:pt x="0" y="37511"/>
                  </a:lnTo>
                  <a:lnTo>
                    <a:pt x="834" y="27019"/>
                  </a:lnTo>
                  <a:lnTo>
                    <a:pt x="2044" y="22246"/>
                  </a:lnTo>
                  <a:lnTo>
                    <a:pt x="4262" y="19064"/>
                  </a:lnTo>
                  <a:lnTo>
                    <a:pt x="7151" y="16943"/>
                  </a:lnTo>
                  <a:lnTo>
                    <a:pt x="14125" y="14586"/>
                  </a:lnTo>
                  <a:lnTo>
                    <a:pt x="21927" y="13538"/>
                  </a:lnTo>
                  <a:lnTo>
                    <a:pt x="25984" y="15375"/>
                  </a:lnTo>
                  <a:lnTo>
                    <a:pt x="68349" y="54131"/>
                  </a:lnTo>
                  <a:lnTo>
                    <a:pt x="97241" y="73077"/>
                  </a:lnTo>
                  <a:lnTo>
                    <a:pt x="104729" y="74812"/>
                  </a:lnTo>
                  <a:lnTo>
                    <a:pt x="112762" y="73702"/>
                  </a:lnTo>
                  <a:lnTo>
                    <a:pt x="116879" y="72418"/>
                  </a:lnTo>
                  <a:lnTo>
                    <a:pt x="120329" y="69445"/>
                  </a:lnTo>
                  <a:lnTo>
                    <a:pt x="139122" y="42577"/>
                  </a:lnTo>
                  <a:lnTo>
                    <a:pt x="142670" y="29706"/>
                  </a:lnTo>
                  <a:lnTo>
                    <a:pt x="143500" y="21199"/>
                  </a:lnTo>
                  <a:lnTo>
                    <a:pt x="140596" y="8476"/>
                  </a:lnTo>
                  <a:lnTo>
                    <a:pt x="138964" y="5651"/>
                  </a:lnTo>
                  <a:lnTo>
                    <a:pt x="137168" y="3767"/>
                  </a:lnTo>
                  <a:lnTo>
                    <a:pt x="135267" y="2511"/>
                  </a:lnTo>
                  <a:lnTo>
                    <a:pt x="122478" y="744"/>
                  </a:lnTo>
                  <a:lnTo>
                    <a:pt x="113123" y="4094"/>
                  </a:lnTo>
                  <a:lnTo>
                    <a:pt x="6161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535">
              <a:extLst>
                <a:ext uri="{FF2B5EF4-FFF2-40B4-BE49-F238E27FC236}">
                  <a16:creationId xmlns:a16="http://schemas.microsoft.com/office/drawing/2014/main" xmlns="" id="{6C99ABB7-7BBE-40B3-83B7-7F9AF46A0C0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604250" y="4165600"/>
              <a:ext cx="46465" cy="133351"/>
            </a:xfrm>
            <a:custGeom>
              <a:avLst/>
              <a:gdLst/>
              <a:ahLst/>
              <a:cxnLst/>
              <a:rect l="0" t="0" r="0" b="0"/>
              <a:pathLst>
                <a:path w="46465" h="133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39606" y="23474"/>
                  </a:lnTo>
                  <a:lnTo>
                    <a:pt x="45355" y="30659"/>
                  </a:lnTo>
                  <a:lnTo>
                    <a:pt x="46464" y="35256"/>
                  </a:lnTo>
                  <a:lnTo>
                    <a:pt x="44655" y="51838"/>
                  </a:lnTo>
                  <a:lnTo>
                    <a:pt x="29756" y="97192"/>
                  </a:lnTo>
                  <a:lnTo>
                    <a:pt x="14208" y="130211"/>
                  </a:lnTo>
                  <a:lnTo>
                    <a:pt x="13000" y="131257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536">
              <a:extLst>
                <a:ext uri="{FF2B5EF4-FFF2-40B4-BE49-F238E27FC236}">
                  <a16:creationId xmlns:a16="http://schemas.microsoft.com/office/drawing/2014/main" xmlns="" id="{2B7FCC58-A362-4A0B-BECB-9F05194F30B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465432" y="4241800"/>
              <a:ext cx="157869" cy="19051"/>
            </a:xfrm>
            <a:custGeom>
              <a:avLst/>
              <a:gdLst/>
              <a:ahLst/>
              <a:cxnLst/>
              <a:rect l="0" t="0" r="0" b="0"/>
              <a:pathLst>
                <a:path w="157869" h="19051">
                  <a:moveTo>
                    <a:pt x="5468" y="19050"/>
                  </a:moveTo>
                  <a:lnTo>
                    <a:pt x="5468" y="19050"/>
                  </a:lnTo>
                  <a:lnTo>
                    <a:pt x="2097" y="19050"/>
                  </a:lnTo>
                  <a:lnTo>
                    <a:pt x="1104" y="18344"/>
                  </a:lnTo>
                  <a:lnTo>
                    <a:pt x="442" y="17168"/>
                  </a:lnTo>
                  <a:lnTo>
                    <a:pt x="0" y="15679"/>
                  </a:lnTo>
                  <a:lnTo>
                    <a:pt x="1822" y="13981"/>
                  </a:lnTo>
                  <a:lnTo>
                    <a:pt x="9492" y="10212"/>
                  </a:lnTo>
                  <a:lnTo>
                    <a:pt x="46872" y="6407"/>
                  </a:lnTo>
                  <a:lnTo>
                    <a:pt x="82647" y="2212"/>
                  </a:lnTo>
                  <a:lnTo>
                    <a:pt x="127017" y="437"/>
                  </a:lnTo>
                  <a:lnTo>
                    <a:pt x="157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537">
              <a:extLst>
                <a:ext uri="{FF2B5EF4-FFF2-40B4-BE49-F238E27FC236}">
                  <a16:creationId xmlns:a16="http://schemas.microsoft.com/office/drawing/2014/main" xmlns="" id="{238CAE47-0CF8-4AAE-AA14-855CB09012F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312150" y="4162649"/>
              <a:ext cx="90664" cy="129952"/>
            </a:xfrm>
            <a:custGeom>
              <a:avLst/>
              <a:gdLst/>
              <a:ahLst/>
              <a:cxnLst/>
              <a:rect l="0" t="0" r="0" b="0"/>
              <a:pathLst>
                <a:path w="90664" h="129952">
                  <a:moveTo>
                    <a:pt x="0" y="28351"/>
                  </a:moveTo>
                  <a:lnTo>
                    <a:pt x="0" y="28351"/>
                  </a:lnTo>
                  <a:lnTo>
                    <a:pt x="6907" y="70054"/>
                  </a:lnTo>
                  <a:lnTo>
                    <a:pt x="12191" y="114571"/>
                  </a:lnTo>
                  <a:lnTo>
                    <a:pt x="12599" y="126913"/>
                  </a:lnTo>
                  <a:lnTo>
                    <a:pt x="9035" y="80673"/>
                  </a:lnTo>
                  <a:lnTo>
                    <a:pt x="13649" y="37510"/>
                  </a:lnTo>
                  <a:lnTo>
                    <a:pt x="18060" y="20427"/>
                  </a:lnTo>
                  <a:lnTo>
                    <a:pt x="24725" y="8131"/>
                  </a:lnTo>
                  <a:lnTo>
                    <a:pt x="29183" y="4287"/>
                  </a:lnTo>
                  <a:lnTo>
                    <a:pt x="39781" y="17"/>
                  </a:lnTo>
                  <a:lnTo>
                    <a:pt x="47784" y="0"/>
                  </a:lnTo>
                  <a:lnTo>
                    <a:pt x="50906" y="984"/>
                  </a:lnTo>
                  <a:lnTo>
                    <a:pt x="62041" y="12481"/>
                  </a:lnTo>
                  <a:lnTo>
                    <a:pt x="77741" y="41104"/>
                  </a:lnTo>
                  <a:lnTo>
                    <a:pt x="90663" y="86928"/>
                  </a:lnTo>
                  <a:lnTo>
                    <a:pt x="88900" y="129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675">
            <a:extLst>
              <a:ext uri="{FF2B5EF4-FFF2-40B4-BE49-F238E27FC236}">
                <a16:creationId xmlns:a16="http://schemas.microsoft.com/office/drawing/2014/main" xmlns="" id="{EBAE5C5A-14C3-42FB-980B-1F778655E7A2}"/>
              </a:ext>
            </a:extLst>
          </p:cNvPr>
          <p:cNvGrpSpPr/>
          <p:nvPr/>
        </p:nvGrpSpPr>
        <p:grpSpPr>
          <a:xfrm>
            <a:off x="7629329" y="5320595"/>
            <a:ext cx="1489272" cy="578556"/>
            <a:chOff x="7629329" y="5320595"/>
            <a:chExt cx="1489272" cy="578556"/>
          </a:xfrm>
        </p:grpSpPr>
        <p:sp>
          <p:nvSpPr>
            <p:cNvPr id="112" name="SMARTInkShape-4538">
              <a:extLst>
                <a:ext uri="{FF2B5EF4-FFF2-40B4-BE49-F238E27FC236}">
                  <a16:creationId xmlns:a16="http://schemas.microsoft.com/office/drawing/2014/main" xmlns="" id="{63140D36-75A6-4264-8835-C38FCAB4146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572500" y="5403850"/>
              <a:ext cx="117117" cy="355601"/>
            </a:xfrm>
            <a:custGeom>
              <a:avLst/>
              <a:gdLst/>
              <a:ahLst/>
              <a:cxnLst/>
              <a:rect l="0" t="0" r="0" b="0"/>
              <a:pathLst>
                <a:path w="117117" h="355601">
                  <a:moveTo>
                    <a:pt x="69850" y="0"/>
                  </a:moveTo>
                  <a:lnTo>
                    <a:pt x="69850" y="0"/>
                  </a:lnTo>
                  <a:lnTo>
                    <a:pt x="73220" y="0"/>
                  </a:lnTo>
                  <a:lnTo>
                    <a:pt x="76757" y="3763"/>
                  </a:lnTo>
                  <a:lnTo>
                    <a:pt x="96995" y="45468"/>
                  </a:lnTo>
                  <a:lnTo>
                    <a:pt x="108726" y="82062"/>
                  </a:lnTo>
                  <a:lnTo>
                    <a:pt x="115350" y="127959"/>
                  </a:lnTo>
                  <a:lnTo>
                    <a:pt x="117116" y="153039"/>
                  </a:lnTo>
                  <a:lnTo>
                    <a:pt x="115472" y="177521"/>
                  </a:lnTo>
                  <a:lnTo>
                    <a:pt x="111554" y="201602"/>
                  </a:lnTo>
                  <a:lnTo>
                    <a:pt x="97558" y="246940"/>
                  </a:lnTo>
                  <a:lnTo>
                    <a:pt x="74874" y="285904"/>
                  </a:lnTo>
                  <a:lnTo>
                    <a:pt x="30965" y="329462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539">
              <a:extLst>
                <a:ext uri="{FF2B5EF4-FFF2-40B4-BE49-F238E27FC236}">
                  <a16:creationId xmlns:a16="http://schemas.microsoft.com/office/drawing/2014/main" xmlns="" id="{02551C83-DEA3-425A-A4D3-8C702C8C5B6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88350" y="5499815"/>
              <a:ext cx="129092" cy="226931"/>
            </a:xfrm>
            <a:custGeom>
              <a:avLst/>
              <a:gdLst/>
              <a:ahLst/>
              <a:cxnLst/>
              <a:rect l="0" t="0" r="0" b="0"/>
              <a:pathLst>
                <a:path w="129092" h="226931">
                  <a:moveTo>
                    <a:pt x="19050" y="37385"/>
                  </a:moveTo>
                  <a:lnTo>
                    <a:pt x="19050" y="37385"/>
                  </a:lnTo>
                  <a:lnTo>
                    <a:pt x="22420" y="23901"/>
                  </a:lnTo>
                  <a:lnTo>
                    <a:pt x="31601" y="11637"/>
                  </a:lnTo>
                  <a:lnTo>
                    <a:pt x="38001" y="5403"/>
                  </a:lnTo>
                  <a:lnTo>
                    <a:pt x="46500" y="1953"/>
                  </a:lnTo>
                  <a:lnTo>
                    <a:pt x="67233" y="0"/>
                  </a:lnTo>
                  <a:lnTo>
                    <a:pt x="77277" y="3290"/>
                  </a:lnTo>
                  <a:lnTo>
                    <a:pt x="95964" y="16352"/>
                  </a:lnTo>
                  <a:lnTo>
                    <a:pt x="118980" y="50281"/>
                  </a:lnTo>
                  <a:lnTo>
                    <a:pt x="129091" y="91614"/>
                  </a:lnTo>
                  <a:lnTo>
                    <a:pt x="121976" y="135140"/>
                  </a:lnTo>
                  <a:lnTo>
                    <a:pt x="99719" y="175946"/>
                  </a:lnTo>
                  <a:lnTo>
                    <a:pt x="64040" y="208105"/>
                  </a:lnTo>
                  <a:lnTo>
                    <a:pt x="32301" y="225395"/>
                  </a:lnTo>
                  <a:lnTo>
                    <a:pt x="24356" y="226930"/>
                  </a:lnTo>
                  <a:lnTo>
                    <a:pt x="11765" y="224873"/>
                  </a:lnTo>
                  <a:lnTo>
                    <a:pt x="7844" y="221644"/>
                  </a:lnTo>
                  <a:lnTo>
                    <a:pt x="0" y="202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540">
              <a:extLst>
                <a:ext uri="{FF2B5EF4-FFF2-40B4-BE49-F238E27FC236}">
                  <a16:creationId xmlns:a16="http://schemas.microsoft.com/office/drawing/2014/main" xmlns="" id="{0E617B10-043A-4C18-B7BC-AACA780F387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388350" y="5543550"/>
              <a:ext cx="19051" cy="184151"/>
            </a:xfrm>
            <a:custGeom>
              <a:avLst/>
              <a:gdLst/>
              <a:ahLst/>
              <a:cxnLst/>
              <a:rect l="0" t="0" r="0" b="0"/>
              <a:pathLst>
                <a:path w="19051" h="1841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3582" y="18951"/>
                  </a:lnTo>
                  <a:lnTo>
                    <a:pt x="12961" y="54926"/>
                  </a:lnTo>
                  <a:lnTo>
                    <a:pt x="12777" y="97962"/>
                  </a:lnTo>
                  <a:lnTo>
                    <a:pt x="9351" y="13862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541">
              <a:extLst>
                <a:ext uri="{FF2B5EF4-FFF2-40B4-BE49-F238E27FC236}">
                  <a16:creationId xmlns:a16="http://schemas.microsoft.com/office/drawing/2014/main" xmlns="" id="{1C25F039-9885-4A9D-B3F4-AA7DDEBE28A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259907" y="5349391"/>
              <a:ext cx="57711" cy="549760"/>
            </a:xfrm>
            <a:custGeom>
              <a:avLst/>
              <a:gdLst/>
              <a:ahLst/>
              <a:cxnLst/>
              <a:rect l="0" t="0" r="0" b="0"/>
              <a:pathLst>
                <a:path w="57711" h="549760">
                  <a:moveTo>
                    <a:pt x="52243" y="3659"/>
                  </a:moveTo>
                  <a:lnTo>
                    <a:pt x="52243" y="3659"/>
                  </a:lnTo>
                  <a:lnTo>
                    <a:pt x="52243" y="288"/>
                  </a:lnTo>
                  <a:lnTo>
                    <a:pt x="52948" y="0"/>
                  </a:lnTo>
                  <a:lnTo>
                    <a:pt x="55613" y="1563"/>
                  </a:lnTo>
                  <a:lnTo>
                    <a:pt x="57710" y="19893"/>
                  </a:lnTo>
                  <a:lnTo>
                    <a:pt x="54960" y="61150"/>
                  </a:lnTo>
                  <a:lnTo>
                    <a:pt x="51569" y="104940"/>
                  </a:lnTo>
                  <a:lnTo>
                    <a:pt x="49676" y="130447"/>
                  </a:lnTo>
                  <a:lnTo>
                    <a:pt x="46298" y="159445"/>
                  </a:lnTo>
                  <a:lnTo>
                    <a:pt x="41930" y="190772"/>
                  </a:lnTo>
                  <a:lnTo>
                    <a:pt x="36901" y="223651"/>
                  </a:lnTo>
                  <a:lnTo>
                    <a:pt x="31431" y="258270"/>
                  </a:lnTo>
                  <a:lnTo>
                    <a:pt x="25669" y="294050"/>
                  </a:lnTo>
                  <a:lnTo>
                    <a:pt x="19710" y="330603"/>
                  </a:lnTo>
                  <a:lnTo>
                    <a:pt x="15032" y="364849"/>
                  </a:lnTo>
                  <a:lnTo>
                    <a:pt x="11208" y="397558"/>
                  </a:lnTo>
                  <a:lnTo>
                    <a:pt x="7953" y="429242"/>
                  </a:lnTo>
                  <a:lnTo>
                    <a:pt x="5077" y="455303"/>
                  </a:lnTo>
                  <a:lnTo>
                    <a:pt x="0" y="497431"/>
                  </a:lnTo>
                  <a:lnTo>
                    <a:pt x="1443" y="549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542">
              <a:extLst>
                <a:ext uri="{FF2B5EF4-FFF2-40B4-BE49-F238E27FC236}">
                  <a16:creationId xmlns:a16="http://schemas.microsoft.com/office/drawing/2014/main" xmlns="" id="{1A138A2C-CC22-481E-9E55-16179D62798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001536" y="5495729"/>
              <a:ext cx="121392" cy="212421"/>
            </a:xfrm>
            <a:custGeom>
              <a:avLst/>
              <a:gdLst/>
              <a:ahLst/>
              <a:cxnLst/>
              <a:rect l="0" t="0" r="0" b="0"/>
              <a:pathLst>
                <a:path w="121392" h="212421">
                  <a:moveTo>
                    <a:pt x="69314" y="79571"/>
                  </a:moveTo>
                  <a:lnTo>
                    <a:pt x="69314" y="79571"/>
                  </a:lnTo>
                  <a:lnTo>
                    <a:pt x="69313" y="37658"/>
                  </a:lnTo>
                  <a:lnTo>
                    <a:pt x="68609" y="22389"/>
                  </a:lnTo>
                  <a:lnTo>
                    <a:pt x="65943" y="15822"/>
                  </a:lnTo>
                  <a:lnTo>
                    <a:pt x="64245" y="13788"/>
                  </a:lnTo>
                  <a:lnTo>
                    <a:pt x="60475" y="11528"/>
                  </a:lnTo>
                  <a:lnTo>
                    <a:pt x="52686" y="14287"/>
                  </a:lnTo>
                  <a:lnTo>
                    <a:pt x="47645" y="16999"/>
                  </a:lnTo>
                  <a:lnTo>
                    <a:pt x="30438" y="37669"/>
                  </a:lnTo>
                  <a:lnTo>
                    <a:pt x="15305" y="76249"/>
                  </a:lnTo>
                  <a:lnTo>
                    <a:pt x="5256" y="116687"/>
                  </a:lnTo>
                  <a:lnTo>
                    <a:pt x="4551" y="155480"/>
                  </a:lnTo>
                  <a:lnTo>
                    <a:pt x="11340" y="194963"/>
                  </a:lnTo>
                  <a:lnTo>
                    <a:pt x="17912" y="207527"/>
                  </a:lnTo>
                  <a:lnTo>
                    <a:pt x="22346" y="210737"/>
                  </a:lnTo>
                  <a:lnTo>
                    <a:pt x="27419" y="212170"/>
                  </a:lnTo>
                  <a:lnTo>
                    <a:pt x="32917" y="212420"/>
                  </a:lnTo>
                  <a:lnTo>
                    <a:pt x="46552" y="207054"/>
                  </a:lnTo>
                  <a:lnTo>
                    <a:pt x="78301" y="182991"/>
                  </a:lnTo>
                  <a:lnTo>
                    <a:pt x="99964" y="149176"/>
                  </a:lnTo>
                  <a:lnTo>
                    <a:pt x="113045" y="111249"/>
                  </a:lnTo>
                  <a:lnTo>
                    <a:pt x="121391" y="73199"/>
                  </a:lnTo>
                  <a:lnTo>
                    <a:pt x="120445" y="53456"/>
                  </a:lnTo>
                  <a:lnTo>
                    <a:pt x="108341" y="23534"/>
                  </a:lnTo>
                  <a:lnTo>
                    <a:pt x="93107" y="7072"/>
                  </a:lnTo>
                  <a:lnTo>
                    <a:pt x="79418" y="1488"/>
                  </a:lnTo>
                  <a:lnTo>
                    <a:pt x="71816" y="0"/>
                  </a:lnTo>
                  <a:lnTo>
                    <a:pt x="53963" y="3989"/>
                  </a:lnTo>
                  <a:lnTo>
                    <a:pt x="17127" y="23797"/>
                  </a:lnTo>
                  <a:lnTo>
                    <a:pt x="5433" y="37615"/>
                  </a:lnTo>
                  <a:lnTo>
                    <a:pt x="1327" y="45249"/>
                  </a:lnTo>
                  <a:lnTo>
                    <a:pt x="0" y="52457"/>
                  </a:lnTo>
                  <a:lnTo>
                    <a:pt x="2289" y="66109"/>
                  </a:lnTo>
                  <a:lnTo>
                    <a:pt x="11773" y="77351"/>
                  </a:lnTo>
                  <a:lnTo>
                    <a:pt x="26807" y="86345"/>
                  </a:lnTo>
                  <a:lnTo>
                    <a:pt x="59071" y="93965"/>
                  </a:lnTo>
                  <a:lnTo>
                    <a:pt x="107414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543">
              <a:extLst>
                <a:ext uri="{FF2B5EF4-FFF2-40B4-BE49-F238E27FC236}">
                  <a16:creationId xmlns:a16="http://schemas.microsoft.com/office/drawing/2014/main" xmlns="" id="{E4B130F9-D21D-4BEF-8C9B-3897AAD75E1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43805" y="5379333"/>
              <a:ext cx="169896" cy="380118"/>
            </a:xfrm>
            <a:custGeom>
              <a:avLst/>
              <a:gdLst/>
              <a:ahLst/>
              <a:cxnLst/>
              <a:rect l="0" t="0" r="0" b="0"/>
              <a:pathLst>
                <a:path w="169896" h="380118">
                  <a:moveTo>
                    <a:pt x="169895" y="5467"/>
                  </a:moveTo>
                  <a:lnTo>
                    <a:pt x="169895" y="5467"/>
                  </a:lnTo>
                  <a:lnTo>
                    <a:pt x="146751" y="0"/>
                  </a:lnTo>
                  <a:lnTo>
                    <a:pt x="136325" y="3271"/>
                  </a:lnTo>
                  <a:lnTo>
                    <a:pt x="130582" y="6120"/>
                  </a:lnTo>
                  <a:lnTo>
                    <a:pt x="112385" y="30355"/>
                  </a:lnTo>
                  <a:lnTo>
                    <a:pt x="86846" y="77830"/>
                  </a:lnTo>
                  <a:lnTo>
                    <a:pt x="67133" y="123942"/>
                  </a:lnTo>
                  <a:lnTo>
                    <a:pt x="56937" y="150067"/>
                  </a:lnTo>
                  <a:lnTo>
                    <a:pt x="46612" y="176656"/>
                  </a:lnTo>
                  <a:lnTo>
                    <a:pt x="36200" y="203554"/>
                  </a:lnTo>
                  <a:lnTo>
                    <a:pt x="25732" y="230658"/>
                  </a:lnTo>
                  <a:lnTo>
                    <a:pt x="8456" y="275826"/>
                  </a:lnTo>
                  <a:lnTo>
                    <a:pt x="885" y="295773"/>
                  </a:lnTo>
                  <a:lnTo>
                    <a:pt x="0" y="332988"/>
                  </a:lnTo>
                  <a:lnTo>
                    <a:pt x="3714" y="350814"/>
                  </a:lnTo>
                  <a:lnTo>
                    <a:pt x="10425" y="361993"/>
                  </a:lnTo>
                  <a:lnTo>
                    <a:pt x="19131" y="368740"/>
                  </a:lnTo>
                  <a:lnTo>
                    <a:pt x="49245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544">
              <a:extLst>
                <a:ext uri="{FF2B5EF4-FFF2-40B4-BE49-F238E27FC236}">
                  <a16:creationId xmlns:a16="http://schemas.microsoft.com/office/drawing/2014/main" xmlns="" id="{13C840F0-81BB-4A27-9F7F-CD89B7296C9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629329" y="5613400"/>
              <a:ext cx="193872" cy="57151"/>
            </a:xfrm>
            <a:custGeom>
              <a:avLst/>
              <a:gdLst/>
              <a:ahLst/>
              <a:cxnLst/>
              <a:rect l="0" t="0" r="0" b="0"/>
              <a:pathLst>
                <a:path w="1938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0408"/>
                  </a:lnTo>
                  <a:lnTo>
                    <a:pt x="226" y="43335"/>
                  </a:lnTo>
                  <a:lnTo>
                    <a:pt x="1275" y="39474"/>
                  </a:lnTo>
                  <a:lnTo>
                    <a:pt x="4090" y="36899"/>
                  </a:lnTo>
                  <a:lnTo>
                    <a:pt x="36443" y="29057"/>
                  </a:lnTo>
                  <a:lnTo>
                    <a:pt x="75886" y="23113"/>
                  </a:lnTo>
                  <a:lnTo>
                    <a:pt x="123321" y="13512"/>
                  </a:lnTo>
                  <a:lnTo>
                    <a:pt x="166381" y="5101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545">
              <a:extLst>
                <a:ext uri="{FF2B5EF4-FFF2-40B4-BE49-F238E27FC236}">
                  <a16:creationId xmlns:a16="http://schemas.microsoft.com/office/drawing/2014/main" xmlns="" id="{CF663EF3-42F6-4F5C-988F-3F8AAD56E67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689850" y="5320595"/>
              <a:ext cx="120651" cy="457906"/>
            </a:xfrm>
            <a:custGeom>
              <a:avLst/>
              <a:gdLst/>
              <a:ahLst/>
              <a:cxnLst/>
              <a:rect l="0" t="0" r="0" b="0"/>
              <a:pathLst>
                <a:path w="120651" h="457906">
                  <a:moveTo>
                    <a:pt x="120650" y="57855"/>
                  </a:moveTo>
                  <a:lnTo>
                    <a:pt x="120650" y="57855"/>
                  </a:lnTo>
                  <a:lnTo>
                    <a:pt x="119944" y="36193"/>
                  </a:lnTo>
                  <a:lnTo>
                    <a:pt x="114875" y="23136"/>
                  </a:lnTo>
                  <a:lnTo>
                    <a:pt x="108441" y="12085"/>
                  </a:lnTo>
                  <a:lnTo>
                    <a:pt x="98996" y="3881"/>
                  </a:lnTo>
                  <a:lnTo>
                    <a:pt x="93514" y="706"/>
                  </a:lnTo>
                  <a:lnTo>
                    <a:pt x="87743" y="0"/>
                  </a:lnTo>
                  <a:lnTo>
                    <a:pt x="75685" y="2978"/>
                  </a:lnTo>
                  <a:lnTo>
                    <a:pt x="53626" y="19331"/>
                  </a:lnTo>
                  <a:lnTo>
                    <a:pt x="35958" y="55534"/>
                  </a:lnTo>
                  <a:lnTo>
                    <a:pt x="26329" y="93512"/>
                  </a:lnTo>
                  <a:lnTo>
                    <a:pt x="18052" y="139319"/>
                  </a:lnTo>
                  <a:lnTo>
                    <a:pt x="14856" y="164375"/>
                  </a:lnTo>
                  <a:lnTo>
                    <a:pt x="12021" y="190252"/>
                  </a:lnTo>
                  <a:lnTo>
                    <a:pt x="9425" y="217381"/>
                  </a:lnTo>
                  <a:lnTo>
                    <a:pt x="6989" y="245344"/>
                  </a:lnTo>
                  <a:lnTo>
                    <a:pt x="4659" y="273865"/>
                  </a:lnTo>
                  <a:lnTo>
                    <a:pt x="3106" y="301345"/>
                  </a:lnTo>
                  <a:lnTo>
                    <a:pt x="2070" y="328132"/>
                  </a:lnTo>
                  <a:lnTo>
                    <a:pt x="1381" y="354456"/>
                  </a:lnTo>
                  <a:lnTo>
                    <a:pt x="613" y="398757"/>
                  </a:lnTo>
                  <a:lnTo>
                    <a:pt x="0" y="457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546">
              <a:extLst>
                <a:ext uri="{FF2B5EF4-FFF2-40B4-BE49-F238E27FC236}">
                  <a16:creationId xmlns:a16="http://schemas.microsoft.com/office/drawing/2014/main" xmlns="" id="{CA120BE4-3FEF-4F41-85FF-C6455CDC0BE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901299" y="5530850"/>
              <a:ext cx="217302" cy="146051"/>
            </a:xfrm>
            <a:custGeom>
              <a:avLst/>
              <a:gdLst/>
              <a:ahLst/>
              <a:cxnLst/>
              <a:rect l="0" t="0" r="0" b="0"/>
              <a:pathLst>
                <a:path w="217302" h="146051">
                  <a:moveTo>
                    <a:pt x="217301" y="0"/>
                  </a:moveTo>
                  <a:lnTo>
                    <a:pt x="217301" y="0"/>
                  </a:lnTo>
                  <a:lnTo>
                    <a:pt x="213930" y="0"/>
                  </a:lnTo>
                  <a:lnTo>
                    <a:pt x="210394" y="5645"/>
                  </a:lnTo>
                  <a:lnTo>
                    <a:pt x="208463" y="10113"/>
                  </a:lnTo>
                  <a:lnTo>
                    <a:pt x="168691" y="52411"/>
                  </a:lnTo>
                  <a:lnTo>
                    <a:pt x="121229" y="86709"/>
                  </a:lnTo>
                  <a:lnTo>
                    <a:pt x="80336" y="103930"/>
                  </a:lnTo>
                  <a:lnTo>
                    <a:pt x="53416" y="105928"/>
                  </a:lnTo>
                  <a:lnTo>
                    <a:pt x="29457" y="101407"/>
                  </a:lnTo>
                  <a:lnTo>
                    <a:pt x="11754" y="92342"/>
                  </a:lnTo>
                  <a:lnTo>
                    <a:pt x="6186" y="85550"/>
                  </a:lnTo>
                  <a:lnTo>
                    <a:pt x="0" y="68597"/>
                  </a:lnTo>
                  <a:lnTo>
                    <a:pt x="1013" y="51184"/>
                  </a:lnTo>
                  <a:lnTo>
                    <a:pt x="3259" y="42589"/>
                  </a:lnTo>
                  <a:lnTo>
                    <a:pt x="8284" y="36154"/>
                  </a:lnTo>
                  <a:lnTo>
                    <a:pt x="23275" y="27122"/>
                  </a:lnTo>
                  <a:lnTo>
                    <a:pt x="41696" y="24519"/>
                  </a:lnTo>
                  <a:lnTo>
                    <a:pt x="62348" y="27125"/>
                  </a:lnTo>
                  <a:lnTo>
                    <a:pt x="97070" y="41904"/>
                  </a:lnTo>
                  <a:lnTo>
                    <a:pt x="140765" y="79669"/>
                  </a:lnTo>
                  <a:lnTo>
                    <a:pt x="183835" y="124242"/>
                  </a:lnTo>
                  <a:lnTo>
                    <a:pt x="21095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676">
            <a:extLst>
              <a:ext uri="{FF2B5EF4-FFF2-40B4-BE49-F238E27FC236}">
                <a16:creationId xmlns:a16="http://schemas.microsoft.com/office/drawing/2014/main" xmlns="" id="{F87AED2D-7882-4802-9272-477383AB19FC}"/>
              </a:ext>
            </a:extLst>
          </p:cNvPr>
          <p:cNvGrpSpPr/>
          <p:nvPr/>
        </p:nvGrpSpPr>
        <p:grpSpPr>
          <a:xfrm>
            <a:off x="9373044" y="5384800"/>
            <a:ext cx="899149" cy="374651"/>
            <a:chOff x="9373044" y="5384800"/>
            <a:chExt cx="899149" cy="374651"/>
          </a:xfrm>
        </p:grpSpPr>
        <p:sp>
          <p:nvSpPr>
            <p:cNvPr id="122" name="SMARTInkShape-4547">
              <a:extLst>
                <a:ext uri="{FF2B5EF4-FFF2-40B4-BE49-F238E27FC236}">
                  <a16:creationId xmlns:a16="http://schemas.microsoft.com/office/drawing/2014/main" xmlns="" id="{2783E51D-AC9C-48E1-9065-2609AF89E22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373044" y="5410200"/>
              <a:ext cx="177357" cy="327687"/>
            </a:xfrm>
            <a:custGeom>
              <a:avLst/>
              <a:gdLst/>
              <a:ahLst/>
              <a:cxnLst/>
              <a:rect l="0" t="0" r="0" b="0"/>
              <a:pathLst>
                <a:path w="177357" h="327687">
                  <a:moveTo>
                    <a:pt x="101156" y="0"/>
                  </a:moveTo>
                  <a:lnTo>
                    <a:pt x="101156" y="0"/>
                  </a:lnTo>
                  <a:lnTo>
                    <a:pt x="99275" y="12552"/>
                  </a:lnTo>
                  <a:lnTo>
                    <a:pt x="88946" y="51554"/>
                  </a:lnTo>
                  <a:lnTo>
                    <a:pt x="77620" y="82180"/>
                  </a:lnTo>
                  <a:lnTo>
                    <a:pt x="63178" y="118369"/>
                  </a:lnTo>
                  <a:lnTo>
                    <a:pt x="47353" y="160323"/>
                  </a:lnTo>
                  <a:lnTo>
                    <a:pt x="32794" y="201077"/>
                  </a:lnTo>
                  <a:lnTo>
                    <a:pt x="20678" y="238945"/>
                  </a:lnTo>
                  <a:lnTo>
                    <a:pt x="9891" y="285209"/>
                  </a:lnTo>
                  <a:lnTo>
                    <a:pt x="0" y="327686"/>
                  </a:lnTo>
                  <a:lnTo>
                    <a:pt x="1263" y="327113"/>
                  </a:lnTo>
                  <a:lnTo>
                    <a:pt x="6429" y="322713"/>
                  </a:lnTo>
                  <a:lnTo>
                    <a:pt x="48003" y="308390"/>
                  </a:lnTo>
                  <a:lnTo>
                    <a:pt x="80354" y="300281"/>
                  </a:lnTo>
                  <a:lnTo>
                    <a:pt x="124155" y="291152"/>
                  </a:lnTo>
                  <a:lnTo>
                    <a:pt x="17735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548">
              <a:extLst>
                <a:ext uri="{FF2B5EF4-FFF2-40B4-BE49-F238E27FC236}">
                  <a16:creationId xmlns:a16="http://schemas.microsoft.com/office/drawing/2014/main" xmlns="" id="{6E9E99A0-7977-471F-95BA-3B4EA83A613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669596" y="5404733"/>
              <a:ext cx="122105" cy="335668"/>
            </a:xfrm>
            <a:custGeom>
              <a:avLst/>
              <a:gdLst/>
              <a:ahLst/>
              <a:cxnLst/>
              <a:rect l="0" t="0" r="0" b="0"/>
              <a:pathLst>
                <a:path w="122105" h="335668">
                  <a:moveTo>
                    <a:pt x="122104" y="5467"/>
                  </a:moveTo>
                  <a:lnTo>
                    <a:pt x="122104" y="5467"/>
                  </a:lnTo>
                  <a:lnTo>
                    <a:pt x="111965" y="1103"/>
                  </a:lnTo>
                  <a:lnTo>
                    <a:pt x="104427" y="0"/>
                  </a:lnTo>
                  <a:lnTo>
                    <a:pt x="92610" y="8916"/>
                  </a:lnTo>
                  <a:lnTo>
                    <a:pt x="58657" y="53499"/>
                  </a:lnTo>
                  <a:lnTo>
                    <a:pt x="40518" y="86082"/>
                  </a:lnTo>
                  <a:lnTo>
                    <a:pt x="24460" y="121729"/>
                  </a:lnTo>
                  <a:lnTo>
                    <a:pt x="12619" y="158739"/>
                  </a:lnTo>
                  <a:lnTo>
                    <a:pt x="4534" y="196355"/>
                  </a:lnTo>
                  <a:lnTo>
                    <a:pt x="0" y="232828"/>
                  </a:lnTo>
                  <a:lnTo>
                    <a:pt x="337" y="265502"/>
                  </a:lnTo>
                  <a:lnTo>
                    <a:pt x="8484" y="292723"/>
                  </a:lnTo>
                  <a:lnTo>
                    <a:pt x="14607" y="304921"/>
                  </a:lnTo>
                  <a:lnTo>
                    <a:pt x="32699" y="320355"/>
                  </a:lnTo>
                  <a:lnTo>
                    <a:pt x="64954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549">
              <a:extLst>
                <a:ext uri="{FF2B5EF4-FFF2-40B4-BE49-F238E27FC236}">
                  <a16:creationId xmlns:a16="http://schemas.microsoft.com/office/drawing/2014/main" xmlns="" id="{0E166F17-BF5B-455D-B9BA-712F47A38E0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841402" y="5442202"/>
              <a:ext cx="299549" cy="281376"/>
            </a:xfrm>
            <a:custGeom>
              <a:avLst/>
              <a:gdLst/>
              <a:ahLst/>
              <a:cxnLst/>
              <a:rect l="0" t="0" r="0" b="0"/>
              <a:pathLst>
                <a:path w="299549" h="281376">
                  <a:moveTo>
                    <a:pt x="153498" y="63248"/>
                  </a:moveTo>
                  <a:lnTo>
                    <a:pt x="153498" y="63248"/>
                  </a:lnTo>
                  <a:lnTo>
                    <a:pt x="135822" y="40104"/>
                  </a:lnTo>
                  <a:lnTo>
                    <a:pt x="131130" y="37941"/>
                  </a:lnTo>
                  <a:lnTo>
                    <a:pt x="120274" y="37419"/>
                  </a:lnTo>
                  <a:lnTo>
                    <a:pt x="98890" y="47834"/>
                  </a:lnTo>
                  <a:lnTo>
                    <a:pt x="60605" y="86230"/>
                  </a:lnTo>
                  <a:lnTo>
                    <a:pt x="28137" y="127129"/>
                  </a:lnTo>
                  <a:lnTo>
                    <a:pt x="9032" y="173976"/>
                  </a:lnTo>
                  <a:lnTo>
                    <a:pt x="0" y="218745"/>
                  </a:lnTo>
                  <a:lnTo>
                    <a:pt x="1869" y="256312"/>
                  </a:lnTo>
                  <a:lnTo>
                    <a:pt x="7555" y="271586"/>
                  </a:lnTo>
                  <a:lnTo>
                    <a:pt x="12458" y="276223"/>
                  </a:lnTo>
                  <a:lnTo>
                    <a:pt x="25431" y="281375"/>
                  </a:lnTo>
                  <a:lnTo>
                    <a:pt x="32843" y="280633"/>
                  </a:lnTo>
                  <a:lnTo>
                    <a:pt x="48604" y="274163"/>
                  </a:lnTo>
                  <a:lnTo>
                    <a:pt x="86786" y="241919"/>
                  </a:lnTo>
                  <a:lnTo>
                    <a:pt x="117818" y="206264"/>
                  </a:lnTo>
                  <a:lnTo>
                    <a:pt x="146533" y="161283"/>
                  </a:lnTo>
                  <a:lnTo>
                    <a:pt x="159351" y="115658"/>
                  </a:lnTo>
                  <a:lnTo>
                    <a:pt x="157898" y="68821"/>
                  </a:lnTo>
                  <a:lnTo>
                    <a:pt x="149810" y="43382"/>
                  </a:lnTo>
                  <a:lnTo>
                    <a:pt x="135396" y="24080"/>
                  </a:lnTo>
                  <a:lnTo>
                    <a:pt x="126613" y="15969"/>
                  </a:lnTo>
                  <a:lnTo>
                    <a:pt x="103684" y="5076"/>
                  </a:lnTo>
                  <a:lnTo>
                    <a:pt x="79147" y="0"/>
                  </a:lnTo>
                  <a:lnTo>
                    <a:pt x="58836" y="2447"/>
                  </a:lnTo>
                  <a:lnTo>
                    <a:pt x="44163" y="12001"/>
                  </a:lnTo>
                  <a:lnTo>
                    <a:pt x="38275" y="18500"/>
                  </a:lnTo>
                  <a:lnTo>
                    <a:pt x="35054" y="26361"/>
                  </a:lnTo>
                  <a:lnTo>
                    <a:pt x="33358" y="44502"/>
                  </a:lnTo>
                  <a:lnTo>
                    <a:pt x="38126" y="54278"/>
                  </a:lnTo>
                  <a:lnTo>
                    <a:pt x="56596" y="74548"/>
                  </a:lnTo>
                  <a:lnTo>
                    <a:pt x="88793" y="93435"/>
                  </a:lnTo>
                  <a:lnTo>
                    <a:pt x="131090" y="109826"/>
                  </a:lnTo>
                  <a:lnTo>
                    <a:pt x="156198" y="116172"/>
                  </a:lnTo>
                  <a:lnTo>
                    <a:pt x="182815" y="121814"/>
                  </a:lnTo>
                  <a:lnTo>
                    <a:pt x="207615" y="125575"/>
                  </a:lnTo>
                  <a:lnTo>
                    <a:pt x="253985" y="129755"/>
                  </a:lnTo>
                  <a:lnTo>
                    <a:pt x="299548" y="133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550">
              <a:extLst>
                <a:ext uri="{FF2B5EF4-FFF2-40B4-BE49-F238E27FC236}">
                  <a16:creationId xmlns:a16="http://schemas.microsoft.com/office/drawing/2014/main" xmlns="" id="{4AA259DC-9535-409F-995C-05C33F1E1A2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077450" y="5384800"/>
              <a:ext cx="194743" cy="374651"/>
            </a:xfrm>
            <a:custGeom>
              <a:avLst/>
              <a:gdLst/>
              <a:ahLst/>
              <a:cxnLst/>
              <a:rect l="0" t="0" r="0" b="0"/>
              <a:pathLst>
                <a:path w="194743" h="374651">
                  <a:moveTo>
                    <a:pt x="57150" y="0"/>
                  </a:moveTo>
                  <a:lnTo>
                    <a:pt x="57150" y="0"/>
                  </a:lnTo>
                  <a:lnTo>
                    <a:pt x="84614" y="13667"/>
                  </a:lnTo>
                  <a:lnTo>
                    <a:pt x="127220" y="49831"/>
                  </a:lnTo>
                  <a:lnTo>
                    <a:pt x="161670" y="87529"/>
                  </a:lnTo>
                  <a:lnTo>
                    <a:pt x="184978" y="130154"/>
                  </a:lnTo>
                  <a:lnTo>
                    <a:pt x="193168" y="152386"/>
                  </a:lnTo>
                  <a:lnTo>
                    <a:pt x="194742" y="195904"/>
                  </a:lnTo>
                  <a:lnTo>
                    <a:pt x="191212" y="217385"/>
                  </a:lnTo>
                  <a:lnTo>
                    <a:pt x="170355" y="258188"/>
                  </a:lnTo>
                  <a:lnTo>
                    <a:pt x="139213" y="296078"/>
                  </a:lnTo>
                  <a:lnTo>
                    <a:pt x="101854" y="329381"/>
                  </a:lnTo>
                  <a:lnTo>
                    <a:pt x="61731" y="351238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677">
            <a:extLst>
              <a:ext uri="{FF2B5EF4-FFF2-40B4-BE49-F238E27FC236}">
                <a16:creationId xmlns:a16="http://schemas.microsoft.com/office/drawing/2014/main" xmlns="" id="{FA2BFEF6-F459-4EE3-B271-65E9F8F57D4B}"/>
              </a:ext>
            </a:extLst>
          </p:cNvPr>
          <p:cNvGrpSpPr/>
          <p:nvPr/>
        </p:nvGrpSpPr>
        <p:grpSpPr>
          <a:xfrm>
            <a:off x="10541000" y="5414281"/>
            <a:ext cx="719782" cy="376920"/>
            <a:chOff x="10541000" y="5414281"/>
            <a:chExt cx="719782" cy="376920"/>
          </a:xfrm>
        </p:grpSpPr>
        <p:sp>
          <p:nvSpPr>
            <p:cNvPr id="127" name="SMARTInkShape-4551">
              <a:extLst>
                <a:ext uri="{FF2B5EF4-FFF2-40B4-BE49-F238E27FC236}">
                  <a16:creationId xmlns:a16="http://schemas.microsoft.com/office/drawing/2014/main" xmlns="" id="{9FDD9A82-0785-43E4-9A91-6481F8B58C2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572750" y="5414281"/>
              <a:ext cx="101601" cy="376920"/>
            </a:xfrm>
            <a:custGeom>
              <a:avLst/>
              <a:gdLst/>
              <a:ahLst/>
              <a:cxnLst/>
              <a:rect l="0" t="0" r="0" b="0"/>
              <a:pathLst>
                <a:path w="101601" h="376920">
                  <a:moveTo>
                    <a:pt x="101600" y="72119"/>
                  </a:moveTo>
                  <a:lnTo>
                    <a:pt x="101600" y="72119"/>
                  </a:lnTo>
                  <a:lnTo>
                    <a:pt x="96132" y="31298"/>
                  </a:lnTo>
                  <a:lnTo>
                    <a:pt x="88769" y="9694"/>
                  </a:lnTo>
                  <a:lnTo>
                    <a:pt x="84579" y="5103"/>
                  </a:lnTo>
                  <a:lnTo>
                    <a:pt x="74279" y="0"/>
                  </a:lnTo>
                  <a:lnTo>
                    <a:pt x="68569" y="1462"/>
                  </a:lnTo>
                  <a:lnTo>
                    <a:pt x="56581" y="10612"/>
                  </a:lnTo>
                  <a:lnTo>
                    <a:pt x="37931" y="48486"/>
                  </a:lnTo>
                  <a:lnTo>
                    <a:pt x="29089" y="85839"/>
                  </a:lnTo>
                  <a:lnTo>
                    <a:pt x="22099" y="129017"/>
                  </a:lnTo>
                  <a:lnTo>
                    <a:pt x="14291" y="176429"/>
                  </a:lnTo>
                  <a:lnTo>
                    <a:pt x="10937" y="200926"/>
                  </a:lnTo>
                  <a:lnTo>
                    <a:pt x="7997" y="225724"/>
                  </a:lnTo>
                  <a:lnTo>
                    <a:pt x="3554" y="273032"/>
                  </a:lnTo>
                  <a:lnTo>
                    <a:pt x="1579" y="312873"/>
                  </a:lnTo>
                  <a:lnTo>
                    <a:pt x="467" y="353552"/>
                  </a:lnTo>
                  <a:lnTo>
                    <a:pt x="0" y="376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552">
              <a:extLst>
                <a:ext uri="{FF2B5EF4-FFF2-40B4-BE49-F238E27FC236}">
                  <a16:creationId xmlns:a16="http://schemas.microsoft.com/office/drawing/2014/main" xmlns="" id="{D45BC1C0-FF3A-4958-85D5-8F92324E43C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541000" y="5624943"/>
              <a:ext cx="171451" cy="32908"/>
            </a:xfrm>
            <a:custGeom>
              <a:avLst/>
              <a:gdLst/>
              <a:ahLst/>
              <a:cxnLst/>
              <a:rect l="0" t="0" r="0" b="0"/>
              <a:pathLst>
                <a:path w="171451" h="32908">
                  <a:moveTo>
                    <a:pt x="0" y="32907"/>
                  </a:moveTo>
                  <a:lnTo>
                    <a:pt x="0" y="32907"/>
                  </a:lnTo>
                  <a:lnTo>
                    <a:pt x="3370" y="26165"/>
                  </a:lnTo>
                  <a:lnTo>
                    <a:pt x="22323" y="11859"/>
                  </a:lnTo>
                  <a:lnTo>
                    <a:pt x="60392" y="957"/>
                  </a:lnTo>
                  <a:lnTo>
                    <a:pt x="100678" y="0"/>
                  </a:lnTo>
                  <a:lnTo>
                    <a:pt x="142799" y="814"/>
                  </a:lnTo>
                  <a:lnTo>
                    <a:pt x="171450" y="1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553">
              <a:extLst>
                <a:ext uri="{FF2B5EF4-FFF2-40B4-BE49-F238E27FC236}">
                  <a16:creationId xmlns:a16="http://schemas.microsoft.com/office/drawing/2014/main" xmlns="" id="{08D81F99-0FD0-4AEB-BE40-343C5232779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801725" y="5441950"/>
              <a:ext cx="152026" cy="311151"/>
            </a:xfrm>
            <a:custGeom>
              <a:avLst/>
              <a:gdLst/>
              <a:ahLst/>
              <a:cxnLst/>
              <a:rect l="0" t="0" r="0" b="0"/>
              <a:pathLst>
                <a:path w="152026" h="311151">
                  <a:moveTo>
                    <a:pt x="152025" y="0"/>
                  </a:moveTo>
                  <a:lnTo>
                    <a:pt x="152025" y="0"/>
                  </a:lnTo>
                  <a:lnTo>
                    <a:pt x="131303" y="1882"/>
                  </a:lnTo>
                  <a:lnTo>
                    <a:pt x="125510" y="3371"/>
                  </a:lnTo>
                  <a:lnTo>
                    <a:pt x="87020" y="32435"/>
                  </a:lnTo>
                  <a:lnTo>
                    <a:pt x="52252" y="76795"/>
                  </a:lnTo>
                  <a:lnTo>
                    <a:pt x="33128" y="114800"/>
                  </a:lnTo>
                  <a:lnTo>
                    <a:pt x="16632" y="156856"/>
                  </a:lnTo>
                  <a:lnTo>
                    <a:pt x="4597" y="199065"/>
                  </a:lnTo>
                  <a:lnTo>
                    <a:pt x="188" y="233818"/>
                  </a:lnTo>
                  <a:lnTo>
                    <a:pt x="0" y="249012"/>
                  </a:lnTo>
                  <a:lnTo>
                    <a:pt x="9199" y="275301"/>
                  </a:lnTo>
                  <a:lnTo>
                    <a:pt x="16590" y="287251"/>
                  </a:lnTo>
                  <a:lnTo>
                    <a:pt x="27164" y="295217"/>
                  </a:lnTo>
                  <a:lnTo>
                    <a:pt x="82175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554">
              <a:extLst>
                <a:ext uri="{FF2B5EF4-FFF2-40B4-BE49-F238E27FC236}">
                  <a16:creationId xmlns:a16="http://schemas.microsoft.com/office/drawing/2014/main" xmlns="" id="{F219E851-4451-49A8-97EB-88C2E610AAF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956362" y="5499307"/>
              <a:ext cx="232339" cy="246936"/>
            </a:xfrm>
            <a:custGeom>
              <a:avLst/>
              <a:gdLst/>
              <a:ahLst/>
              <a:cxnLst/>
              <a:rect l="0" t="0" r="0" b="0"/>
              <a:pathLst>
                <a:path w="232339" h="246936">
                  <a:moveTo>
                    <a:pt x="86288" y="88693"/>
                  </a:moveTo>
                  <a:lnTo>
                    <a:pt x="86288" y="88693"/>
                  </a:lnTo>
                  <a:lnTo>
                    <a:pt x="75456" y="64078"/>
                  </a:lnTo>
                  <a:lnTo>
                    <a:pt x="71361" y="60114"/>
                  </a:lnTo>
                  <a:lnTo>
                    <a:pt x="67870" y="60468"/>
                  </a:lnTo>
                  <a:lnTo>
                    <a:pt x="58347" y="64624"/>
                  </a:lnTo>
                  <a:lnTo>
                    <a:pt x="41085" y="81640"/>
                  </a:lnTo>
                  <a:lnTo>
                    <a:pt x="16995" y="123518"/>
                  </a:lnTo>
                  <a:lnTo>
                    <a:pt x="3825" y="163609"/>
                  </a:lnTo>
                  <a:lnTo>
                    <a:pt x="0" y="201201"/>
                  </a:lnTo>
                  <a:lnTo>
                    <a:pt x="1606" y="221482"/>
                  </a:lnTo>
                  <a:lnTo>
                    <a:pt x="8435" y="236140"/>
                  </a:lnTo>
                  <a:lnTo>
                    <a:pt x="13220" y="242024"/>
                  </a:lnTo>
                  <a:lnTo>
                    <a:pt x="19231" y="245242"/>
                  </a:lnTo>
                  <a:lnTo>
                    <a:pt x="33437" y="246935"/>
                  </a:lnTo>
                  <a:lnTo>
                    <a:pt x="49158" y="241573"/>
                  </a:lnTo>
                  <a:lnTo>
                    <a:pt x="65554" y="230723"/>
                  </a:lnTo>
                  <a:lnTo>
                    <a:pt x="99073" y="191250"/>
                  </a:lnTo>
                  <a:lnTo>
                    <a:pt x="120650" y="150595"/>
                  </a:lnTo>
                  <a:lnTo>
                    <a:pt x="134099" y="105388"/>
                  </a:lnTo>
                  <a:lnTo>
                    <a:pt x="137876" y="74946"/>
                  </a:lnTo>
                  <a:lnTo>
                    <a:pt x="134852" y="49658"/>
                  </a:lnTo>
                  <a:lnTo>
                    <a:pt x="125041" y="30422"/>
                  </a:lnTo>
                  <a:lnTo>
                    <a:pt x="110567" y="15523"/>
                  </a:lnTo>
                  <a:lnTo>
                    <a:pt x="92375" y="4197"/>
                  </a:lnTo>
                  <a:lnTo>
                    <a:pt x="72530" y="104"/>
                  </a:lnTo>
                  <a:lnTo>
                    <a:pt x="62299" y="0"/>
                  </a:lnTo>
                  <a:lnTo>
                    <a:pt x="45287" y="5529"/>
                  </a:lnTo>
                  <a:lnTo>
                    <a:pt x="37786" y="9967"/>
                  </a:lnTo>
                  <a:lnTo>
                    <a:pt x="32787" y="17159"/>
                  </a:lnTo>
                  <a:lnTo>
                    <a:pt x="27233" y="36439"/>
                  </a:lnTo>
                  <a:lnTo>
                    <a:pt x="30846" y="71094"/>
                  </a:lnTo>
                  <a:lnTo>
                    <a:pt x="42832" y="91925"/>
                  </a:lnTo>
                  <a:lnTo>
                    <a:pt x="50967" y="101431"/>
                  </a:lnTo>
                  <a:lnTo>
                    <a:pt x="75058" y="115756"/>
                  </a:lnTo>
                  <a:lnTo>
                    <a:pt x="107402" y="124710"/>
                  </a:lnTo>
                  <a:lnTo>
                    <a:pt x="150000" y="126338"/>
                  </a:lnTo>
                  <a:lnTo>
                    <a:pt x="185865" y="122828"/>
                  </a:lnTo>
                  <a:lnTo>
                    <a:pt x="232338" y="114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555">
              <a:extLst>
                <a:ext uri="{FF2B5EF4-FFF2-40B4-BE49-F238E27FC236}">
                  <a16:creationId xmlns:a16="http://schemas.microsoft.com/office/drawing/2014/main" xmlns="" id="{C2D99C77-16F5-4473-BF50-7D2B3077CB1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214100" y="5467350"/>
              <a:ext cx="46682" cy="304801"/>
            </a:xfrm>
            <a:custGeom>
              <a:avLst/>
              <a:gdLst/>
              <a:ahLst/>
              <a:cxnLst/>
              <a:rect l="0" t="0" r="0" b="0"/>
              <a:pathLst>
                <a:path w="46682" h="304801">
                  <a:moveTo>
                    <a:pt x="0" y="0"/>
                  </a:moveTo>
                  <a:lnTo>
                    <a:pt x="0" y="0"/>
                  </a:lnTo>
                  <a:lnTo>
                    <a:pt x="21048" y="36628"/>
                  </a:lnTo>
                  <a:lnTo>
                    <a:pt x="34520" y="66844"/>
                  </a:lnTo>
                  <a:lnTo>
                    <a:pt x="42063" y="84779"/>
                  </a:lnTo>
                  <a:lnTo>
                    <a:pt x="45681" y="111553"/>
                  </a:lnTo>
                  <a:lnTo>
                    <a:pt x="46681" y="144218"/>
                  </a:lnTo>
                  <a:lnTo>
                    <a:pt x="45937" y="180812"/>
                  </a:lnTo>
                  <a:lnTo>
                    <a:pt x="40504" y="210853"/>
                  </a:lnTo>
                  <a:lnTo>
                    <a:pt x="31941" y="236524"/>
                  </a:lnTo>
                  <a:lnTo>
                    <a:pt x="14196" y="27445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678">
            <a:extLst>
              <a:ext uri="{FF2B5EF4-FFF2-40B4-BE49-F238E27FC236}">
                <a16:creationId xmlns:a16="http://schemas.microsoft.com/office/drawing/2014/main" xmlns="" id="{F7C1FF2A-FC34-47AF-993D-840C0B2DB80D}"/>
              </a:ext>
            </a:extLst>
          </p:cNvPr>
          <p:cNvGrpSpPr/>
          <p:nvPr/>
        </p:nvGrpSpPr>
        <p:grpSpPr>
          <a:xfrm>
            <a:off x="10776833" y="4933950"/>
            <a:ext cx="596018" cy="397465"/>
            <a:chOff x="10776833" y="4933950"/>
            <a:chExt cx="596018" cy="397465"/>
          </a:xfrm>
        </p:grpSpPr>
        <p:sp>
          <p:nvSpPr>
            <p:cNvPr id="133" name="SMARTInkShape-4556">
              <a:extLst>
                <a:ext uri="{FF2B5EF4-FFF2-40B4-BE49-F238E27FC236}">
                  <a16:creationId xmlns:a16="http://schemas.microsoft.com/office/drawing/2014/main" xmlns="" id="{2FD84E68-CAA7-4830-8625-1D8BCF56C03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776833" y="5045180"/>
              <a:ext cx="90312" cy="286235"/>
            </a:xfrm>
            <a:custGeom>
              <a:avLst/>
              <a:gdLst/>
              <a:ahLst/>
              <a:cxnLst/>
              <a:rect l="0" t="0" r="0" b="0"/>
              <a:pathLst>
                <a:path w="90312" h="286235">
                  <a:moveTo>
                    <a:pt x="5467" y="161820"/>
                  </a:moveTo>
                  <a:lnTo>
                    <a:pt x="5467" y="161820"/>
                  </a:lnTo>
                  <a:lnTo>
                    <a:pt x="0" y="129838"/>
                  </a:lnTo>
                  <a:lnTo>
                    <a:pt x="1391" y="121030"/>
                  </a:lnTo>
                  <a:lnTo>
                    <a:pt x="2749" y="117693"/>
                  </a:lnTo>
                  <a:lnTo>
                    <a:pt x="4361" y="116880"/>
                  </a:lnTo>
                  <a:lnTo>
                    <a:pt x="6141" y="117749"/>
                  </a:lnTo>
                  <a:lnTo>
                    <a:pt x="8033" y="119740"/>
                  </a:lnTo>
                  <a:lnTo>
                    <a:pt x="17438" y="139396"/>
                  </a:lnTo>
                  <a:lnTo>
                    <a:pt x="25791" y="177676"/>
                  </a:lnTo>
                  <a:lnTo>
                    <a:pt x="25991" y="224766"/>
                  </a:lnTo>
                  <a:lnTo>
                    <a:pt x="24954" y="264353"/>
                  </a:lnTo>
                  <a:lnTo>
                    <a:pt x="21275" y="284942"/>
                  </a:lnTo>
                  <a:lnTo>
                    <a:pt x="19534" y="286234"/>
                  </a:lnTo>
                  <a:lnTo>
                    <a:pt x="17666" y="284980"/>
                  </a:lnTo>
                  <a:lnTo>
                    <a:pt x="15716" y="282027"/>
                  </a:lnTo>
                  <a:lnTo>
                    <a:pt x="9602" y="247531"/>
                  </a:lnTo>
                  <a:lnTo>
                    <a:pt x="7304" y="209086"/>
                  </a:lnTo>
                  <a:lnTo>
                    <a:pt x="6989" y="163777"/>
                  </a:lnTo>
                  <a:lnTo>
                    <a:pt x="7892" y="139841"/>
                  </a:lnTo>
                  <a:lnTo>
                    <a:pt x="11484" y="94902"/>
                  </a:lnTo>
                  <a:lnTo>
                    <a:pt x="17783" y="60818"/>
                  </a:lnTo>
                  <a:lnTo>
                    <a:pt x="36005" y="24570"/>
                  </a:lnTo>
                  <a:lnTo>
                    <a:pt x="59278" y="2698"/>
                  </a:lnTo>
                  <a:lnTo>
                    <a:pt x="66742" y="0"/>
                  </a:lnTo>
                  <a:lnTo>
                    <a:pt x="80679" y="764"/>
                  </a:lnTo>
                  <a:lnTo>
                    <a:pt x="85241" y="5766"/>
                  </a:lnTo>
                  <a:lnTo>
                    <a:pt x="90311" y="22613"/>
                  </a:lnTo>
                  <a:lnTo>
                    <a:pt x="86423" y="55897"/>
                  </a:lnTo>
                  <a:lnTo>
                    <a:pt x="69592" y="89200"/>
                  </a:lnTo>
                  <a:lnTo>
                    <a:pt x="46732" y="114668"/>
                  </a:lnTo>
                  <a:lnTo>
                    <a:pt x="34154" y="121343"/>
                  </a:lnTo>
                  <a:lnTo>
                    <a:pt x="28824" y="122135"/>
                  </a:lnTo>
                  <a:lnTo>
                    <a:pt x="25271" y="120547"/>
                  </a:lnTo>
                  <a:lnTo>
                    <a:pt x="22903" y="117371"/>
                  </a:lnTo>
                  <a:lnTo>
                    <a:pt x="21325" y="113137"/>
                  </a:lnTo>
                  <a:lnTo>
                    <a:pt x="25215" y="100907"/>
                  </a:lnTo>
                  <a:lnTo>
                    <a:pt x="37217" y="79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557">
              <a:extLst>
                <a:ext uri="{FF2B5EF4-FFF2-40B4-BE49-F238E27FC236}">
                  <a16:creationId xmlns:a16="http://schemas.microsoft.com/office/drawing/2014/main" xmlns="" id="{F15EA565-DFCD-462D-9AF2-2C5CF5D510D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896600" y="5022850"/>
              <a:ext cx="107951" cy="128101"/>
            </a:xfrm>
            <a:custGeom>
              <a:avLst/>
              <a:gdLst/>
              <a:ahLst/>
              <a:cxnLst/>
              <a:rect l="0" t="0" r="0" b="0"/>
              <a:pathLst>
                <a:path w="107951" h="1281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10670" y="22255"/>
                  </a:lnTo>
                  <a:lnTo>
                    <a:pt x="21675" y="26119"/>
                  </a:lnTo>
                  <a:lnTo>
                    <a:pt x="35975" y="34892"/>
                  </a:lnTo>
                  <a:lnTo>
                    <a:pt x="53149" y="55102"/>
                  </a:lnTo>
                  <a:lnTo>
                    <a:pt x="60432" y="85706"/>
                  </a:lnTo>
                  <a:lnTo>
                    <a:pt x="59220" y="111472"/>
                  </a:lnTo>
                  <a:lnTo>
                    <a:pt x="54307" y="121980"/>
                  </a:lnTo>
                  <a:lnTo>
                    <a:pt x="51021" y="125770"/>
                  </a:lnTo>
                  <a:lnTo>
                    <a:pt x="47419" y="127591"/>
                  </a:lnTo>
                  <a:lnTo>
                    <a:pt x="43607" y="128100"/>
                  </a:lnTo>
                  <a:lnTo>
                    <a:pt x="39654" y="127733"/>
                  </a:lnTo>
                  <a:lnTo>
                    <a:pt x="37726" y="125372"/>
                  </a:lnTo>
                  <a:lnTo>
                    <a:pt x="37145" y="121681"/>
                  </a:lnTo>
                  <a:lnTo>
                    <a:pt x="41282" y="93807"/>
                  </a:lnTo>
                  <a:lnTo>
                    <a:pt x="53625" y="64562"/>
                  </a:lnTo>
                  <a:lnTo>
                    <a:pt x="91244" y="1760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558">
              <a:extLst>
                <a:ext uri="{FF2B5EF4-FFF2-40B4-BE49-F238E27FC236}">
                  <a16:creationId xmlns:a16="http://schemas.microsoft.com/office/drawing/2014/main" xmlns="" id="{F0B712E7-3390-4444-A2E6-51F8222E39E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068050" y="50038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8837" y="38724"/>
                  </a:lnTo>
                  <a:lnTo>
                    <a:pt x="11937" y="82516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559">
              <a:extLst>
                <a:ext uri="{FF2B5EF4-FFF2-40B4-BE49-F238E27FC236}">
                  <a16:creationId xmlns:a16="http://schemas.microsoft.com/office/drawing/2014/main" xmlns="" id="{3F5F4C14-0248-47E7-9224-764D77D589A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099800" y="4933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1765"/>
                  </a:lnTo>
                  <a:lnTo>
                    <a:pt x="705" y="117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560">
              <a:extLst>
                <a:ext uri="{FF2B5EF4-FFF2-40B4-BE49-F238E27FC236}">
                  <a16:creationId xmlns:a16="http://schemas.microsoft.com/office/drawing/2014/main" xmlns="" id="{C4DEC9FC-F206-4125-843C-D53320F0503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130769" y="5022850"/>
              <a:ext cx="77828" cy="115488"/>
            </a:xfrm>
            <a:custGeom>
              <a:avLst/>
              <a:gdLst/>
              <a:ahLst/>
              <a:cxnLst/>
              <a:rect l="0" t="0" r="0" b="0"/>
              <a:pathLst>
                <a:path w="77828" h="115488">
                  <a:moveTo>
                    <a:pt x="64281" y="0"/>
                  </a:moveTo>
                  <a:lnTo>
                    <a:pt x="64281" y="0"/>
                  </a:lnTo>
                  <a:lnTo>
                    <a:pt x="37766" y="12209"/>
                  </a:lnTo>
                  <a:lnTo>
                    <a:pt x="22872" y="23765"/>
                  </a:lnTo>
                  <a:lnTo>
                    <a:pt x="9522" y="46239"/>
                  </a:lnTo>
                  <a:lnTo>
                    <a:pt x="0" y="75240"/>
                  </a:lnTo>
                  <a:lnTo>
                    <a:pt x="669" y="92002"/>
                  </a:lnTo>
                  <a:lnTo>
                    <a:pt x="2824" y="99434"/>
                  </a:lnTo>
                  <a:lnTo>
                    <a:pt x="6375" y="105095"/>
                  </a:lnTo>
                  <a:lnTo>
                    <a:pt x="15968" y="113267"/>
                  </a:lnTo>
                  <a:lnTo>
                    <a:pt x="31048" y="115487"/>
                  </a:lnTo>
                  <a:lnTo>
                    <a:pt x="40010" y="115091"/>
                  </a:lnTo>
                  <a:lnTo>
                    <a:pt x="55611" y="107126"/>
                  </a:lnTo>
                  <a:lnTo>
                    <a:pt x="62734" y="101050"/>
                  </a:lnTo>
                  <a:lnTo>
                    <a:pt x="72531" y="83011"/>
                  </a:lnTo>
                  <a:lnTo>
                    <a:pt x="77824" y="62293"/>
                  </a:lnTo>
                  <a:lnTo>
                    <a:pt x="77827" y="4367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561">
              <a:extLst>
                <a:ext uri="{FF2B5EF4-FFF2-40B4-BE49-F238E27FC236}">
                  <a16:creationId xmlns:a16="http://schemas.microsoft.com/office/drawing/2014/main" xmlns="" id="{828688BB-E604-4806-A532-81A921B74F6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239500" y="4991100"/>
              <a:ext cx="133351" cy="164127"/>
            </a:xfrm>
            <a:custGeom>
              <a:avLst/>
              <a:gdLst/>
              <a:ahLst/>
              <a:cxnLst/>
              <a:rect l="0" t="0" r="0" b="0"/>
              <a:pathLst>
                <a:path w="133351" h="164127">
                  <a:moveTo>
                    <a:pt x="0" y="0"/>
                  </a:moveTo>
                  <a:lnTo>
                    <a:pt x="0" y="0"/>
                  </a:lnTo>
                  <a:lnTo>
                    <a:pt x="24418" y="12209"/>
                  </a:lnTo>
                  <a:lnTo>
                    <a:pt x="44159" y="33878"/>
                  </a:lnTo>
                  <a:lnTo>
                    <a:pt x="63413" y="62641"/>
                  </a:lnTo>
                  <a:lnTo>
                    <a:pt x="68634" y="84990"/>
                  </a:lnTo>
                  <a:lnTo>
                    <a:pt x="69040" y="96877"/>
                  </a:lnTo>
                  <a:lnTo>
                    <a:pt x="61964" y="121373"/>
                  </a:lnTo>
                  <a:lnTo>
                    <a:pt x="49412" y="143549"/>
                  </a:lnTo>
                  <a:lnTo>
                    <a:pt x="34426" y="158109"/>
                  </a:lnTo>
                  <a:lnTo>
                    <a:pt x="27184" y="161851"/>
                  </a:lnTo>
                  <a:lnTo>
                    <a:pt x="13493" y="164126"/>
                  </a:lnTo>
                  <a:lnTo>
                    <a:pt x="8996" y="161629"/>
                  </a:lnTo>
                  <a:lnTo>
                    <a:pt x="5997" y="157142"/>
                  </a:lnTo>
                  <a:lnTo>
                    <a:pt x="3998" y="151327"/>
                  </a:lnTo>
                  <a:lnTo>
                    <a:pt x="9303" y="131697"/>
                  </a:lnTo>
                  <a:lnTo>
                    <a:pt x="24595" y="105099"/>
                  </a:lnTo>
                  <a:lnTo>
                    <a:pt x="52560" y="72111"/>
                  </a:lnTo>
                  <a:lnTo>
                    <a:pt x="84272" y="43809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679">
            <a:extLst>
              <a:ext uri="{FF2B5EF4-FFF2-40B4-BE49-F238E27FC236}">
                <a16:creationId xmlns:a16="http://schemas.microsoft.com/office/drawing/2014/main" xmlns="" id="{4D523177-E808-4E49-92DD-87261AB3F273}"/>
              </a:ext>
            </a:extLst>
          </p:cNvPr>
          <p:cNvGrpSpPr/>
          <p:nvPr/>
        </p:nvGrpSpPr>
        <p:grpSpPr>
          <a:xfrm>
            <a:off x="9378950" y="4842629"/>
            <a:ext cx="1117601" cy="421522"/>
            <a:chOff x="9378950" y="4842629"/>
            <a:chExt cx="1117601" cy="421522"/>
          </a:xfrm>
        </p:grpSpPr>
        <p:sp>
          <p:nvSpPr>
            <p:cNvPr id="140" name="SMARTInkShape-4562">
              <a:extLst>
                <a:ext uri="{FF2B5EF4-FFF2-40B4-BE49-F238E27FC236}">
                  <a16:creationId xmlns:a16="http://schemas.microsoft.com/office/drawing/2014/main" xmlns="" id="{3FD1CCBF-98AF-4D61-A337-23962BB183B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378950" y="5017383"/>
              <a:ext cx="50801" cy="246768"/>
            </a:xfrm>
            <a:custGeom>
              <a:avLst/>
              <a:gdLst/>
              <a:ahLst/>
              <a:cxnLst/>
              <a:rect l="0" t="0" r="0" b="0"/>
              <a:pathLst>
                <a:path w="50801" h="246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6120"/>
                  </a:lnTo>
                  <a:lnTo>
                    <a:pt x="17676" y="26984"/>
                  </a:lnTo>
                  <a:lnTo>
                    <a:pt x="26483" y="68992"/>
                  </a:lnTo>
                  <a:lnTo>
                    <a:pt x="33172" y="105432"/>
                  </a:lnTo>
                  <a:lnTo>
                    <a:pt x="40143" y="143029"/>
                  </a:lnTo>
                  <a:lnTo>
                    <a:pt x="47329" y="190551"/>
                  </a:lnTo>
                  <a:lnTo>
                    <a:pt x="50342" y="236525"/>
                  </a:lnTo>
                  <a:lnTo>
                    <a:pt x="50800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563">
              <a:extLst>
                <a:ext uri="{FF2B5EF4-FFF2-40B4-BE49-F238E27FC236}">
                  <a16:creationId xmlns:a16="http://schemas.microsoft.com/office/drawing/2014/main" xmlns="" id="{3B2E1046-7F17-42A6-A65C-06D4EB46CFE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499600" y="5106283"/>
              <a:ext cx="24449" cy="100718"/>
            </a:xfrm>
            <a:custGeom>
              <a:avLst/>
              <a:gdLst/>
              <a:ahLst/>
              <a:cxnLst/>
              <a:rect l="0" t="0" r="0" b="0"/>
              <a:pathLst>
                <a:path w="24449" h="1007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831" y="1822"/>
                  </a:lnTo>
                  <a:lnTo>
                    <a:pt x="17007" y="15206"/>
                  </a:lnTo>
                  <a:lnTo>
                    <a:pt x="23533" y="46536"/>
                  </a:lnTo>
                  <a:lnTo>
                    <a:pt x="24448" y="85325"/>
                  </a:lnTo>
                  <a:lnTo>
                    <a:pt x="19050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564">
              <a:extLst>
                <a:ext uri="{FF2B5EF4-FFF2-40B4-BE49-F238E27FC236}">
                  <a16:creationId xmlns:a16="http://schemas.microsoft.com/office/drawing/2014/main" xmlns="" id="{CCEE680A-680A-41B7-9EBB-12ECC180844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512561" y="4999379"/>
              <a:ext cx="6090" cy="29822"/>
            </a:xfrm>
            <a:custGeom>
              <a:avLst/>
              <a:gdLst/>
              <a:ahLst/>
              <a:cxnLst/>
              <a:rect l="0" t="0" r="0" b="0"/>
              <a:pathLst>
                <a:path w="6090" h="29822">
                  <a:moveTo>
                    <a:pt x="6089" y="29821"/>
                  </a:moveTo>
                  <a:lnTo>
                    <a:pt x="6089" y="29821"/>
                  </a:lnTo>
                  <a:lnTo>
                    <a:pt x="0" y="0"/>
                  </a:lnTo>
                  <a:lnTo>
                    <a:pt x="619" y="63"/>
                  </a:lnTo>
                  <a:lnTo>
                    <a:pt x="6089" y="4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565">
              <a:extLst>
                <a:ext uri="{FF2B5EF4-FFF2-40B4-BE49-F238E27FC236}">
                  <a16:creationId xmlns:a16="http://schemas.microsoft.com/office/drawing/2014/main" xmlns="" id="{39A76FE1-4B13-4B63-8749-6B4989BB96E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594354" y="4940300"/>
              <a:ext cx="19547" cy="241301"/>
            </a:xfrm>
            <a:custGeom>
              <a:avLst/>
              <a:gdLst/>
              <a:ahLst/>
              <a:cxnLst/>
              <a:rect l="0" t="0" r="0" b="0"/>
              <a:pathLst>
                <a:path w="19547" h="241301">
                  <a:moveTo>
                    <a:pt x="19546" y="0"/>
                  </a:moveTo>
                  <a:lnTo>
                    <a:pt x="19546" y="0"/>
                  </a:lnTo>
                  <a:lnTo>
                    <a:pt x="5731" y="8789"/>
                  </a:lnTo>
                  <a:lnTo>
                    <a:pt x="1869" y="12209"/>
                  </a:lnTo>
                  <a:lnTo>
                    <a:pt x="0" y="18017"/>
                  </a:lnTo>
                  <a:lnTo>
                    <a:pt x="2070" y="56449"/>
                  </a:lnTo>
                  <a:lnTo>
                    <a:pt x="7313" y="98805"/>
                  </a:lnTo>
                  <a:lnTo>
                    <a:pt x="13334" y="145222"/>
                  </a:lnTo>
                  <a:lnTo>
                    <a:pt x="15825" y="186492"/>
                  </a:lnTo>
                  <a:lnTo>
                    <a:pt x="9178" y="230633"/>
                  </a:lnTo>
                  <a:lnTo>
                    <a:pt x="6846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566">
              <a:extLst>
                <a:ext uri="{FF2B5EF4-FFF2-40B4-BE49-F238E27FC236}">
                  <a16:creationId xmlns:a16="http://schemas.microsoft.com/office/drawing/2014/main" xmlns="" id="{9E6CA1BD-4B8A-47E4-A484-03621EAEE75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591918" y="5025541"/>
              <a:ext cx="79133" cy="141975"/>
            </a:xfrm>
            <a:custGeom>
              <a:avLst/>
              <a:gdLst/>
              <a:ahLst/>
              <a:cxnLst/>
              <a:rect l="0" t="0" r="0" b="0"/>
              <a:pathLst>
                <a:path w="79133" h="141975">
                  <a:moveTo>
                    <a:pt x="66432" y="3659"/>
                  </a:moveTo>
                  <a:lnTo>
                    <a:pt x="66432" y="3659"/>
                  </a:lnTo>
                  <a:lnTo>
                    <a:pt x="66432" y="288"/>
                  </a:lnTo>
                  <a:lnTo>
                    <a:pt x="65726" y="0"/>
                  </a:lnTo>
                  <a:lnTo>
                    <a:pt x="63061" y="1563"/>
                  </a:lnTo>
                  <a:lnTo>
                    <a:pt x="34229" y="41805"/>
                  </a:lnTo>
                  <a:lnTo>
                    <a:pt x="8247" y="87634"/>
                  </a:lnTo>
                  <a:lnTo>
                    <a:pt x="38" y="106779"/>
                  </a:lnTo>
                  <a:lnTo>
                    <a:pt x="0" y="116752"/>
                  </a:lnTo>
                  <a:lnTo>
                    <a:pt x="977" y="121388"/>
                  </a:lnTo>
                  <a:lnTo>
                    <a:pt x="5826" y="128420"/>
                  </a:lnTo>
                  <a:lnTo>
                    <a:pt x="20437" y="138683"/>
                  </a:lnTo>
                  <a:lnTo>
                    <a:pt x="42847" y="141974"/>
                  </a:lnTo>
                  <a:lnTo>
                    <a:pt x="58067" y="137099"/>
                  </a:lnTo>
                  <a:lnTo>
                    <a:pt x="79132" y="124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567">
              <a:extLst>
                <a:ext uri="{FF2B5EF4-FFF2-40B4-BE49-F238E27FC236}">
                  <a16:creationId xmlns:a16="http://schemas.microsoft.com/office/drawing/2014/main" xmlns="" id="{FD6FEE21-6464-4689-9E2B-CC358867A85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380332" y="4842629"/>
              <a:ext cx="116219" cy="238915"/>
            </a:xfrm>
            <a:custGeom>
              <a:avLst/>
              <a:gdLst/>
              <a:ahLst/>
              <a:cxnLst/>
              <a:rect l="0" t="0" r="0" b="0"/>
              <a:pathLst>
                <a:path w="116219" h="238915">
                  <a:moveTo>
                    <a:pt x="84468" y="167521"/>
                  </a:moveTo>
                  <a:lnTo>
                    <a:pt x="84468" y="167521"/>
                  </a:lnTo>
                  <a:lnTo>
                    <a:pt x="74355" y="167521"/>
                  </a:lnTo>
                  <a:lnTo>
                    <a:pt x="71377" y="166815"/>
                  </a:lnTo>
                  <a:lnTo>
                    <a:pt x="69391" y="165640"/>
                  </a:lnTo>
                  <a:lnTo>
                    <a:pt x="68066" y="164150"/>
                  </a:lnTo>
                  <a:lnTo>
                    <a:pt x="66595" y="160613"/>
                  </a:lnTo>
                  <a:lnTo>
                    <a:pt x="66202" y="158682"/>
                  </a:lnTo>
                  <a:lnTo>
                    <a:pt x="65236" y="157395"/>
                  </a:lnTo>
                  <a:lnTo>
                    <a:pt x="62279" y="155965"/>
                  </a:lnTo>
                  <a:lnTo>
                    <a:pt x="56732" y="157211"/>
                  </a:lnTo>
                  <a:lnTo>
                    <a:pt x="49562" y="160822"/>
                  </a:lnTo>
                  <a:lnTo>
                    <a:pt x="31580" y="178402"/>
                  </a:lnTo>
                  <a:lnTo>
                    <a:pt x="4174" y="221306"/>
                  </a:lnTo>
                  <a:lnTo>
                    <a:pt x="100" y="230936"/>
                  </a:lnTo>
                  <a:lnTo>
                    <a:pt x="0" y="234492"/>
                  </a:lnTo>
                  <a:lnTo>
                    <a:pt x="639" y="237568"/>
                  </a:lnTo>
                  <a:lnTo>
                    <a:pt x="3181" y="238914"/>
                  </a:lnTo>
                  <a:lnTo>
                    <a:pt x="11652" y="238527"/>
                  </a:lnTo>
                  <a:lnTo>
                    <a:pt x="31691" y="227600"/>
                  </a:lnTo>
                  <a:lnTo>
                    <a:pt x="55504" y="207586"/>
                  </a:lnTo>
                  <a:lnTo>
                    <a:pt x="77062" y="177040"/>
                  </a:lnTo>
                  <a:lnTo>
                    <a:pt x="93485" y="134437"/>
                  </a:lnTo>
                  <a:lnTo>
                    <a:pt x="100940" y="98724"/>
                  </a:lnTo>
                  <a:lnTo>
                    <a:pt x="105194" y="62156"/>
                  </a:lnTo>
                  <a:lnTo>
                    <a:pt x="103622" y="20591"/>
                  </a:lnTo>
                  <a:lnTo>
                    <a:pt x="100507" y="4381"/>
                  </a:lnTo>
                  <a:lnTo>
                    <a:pt x="97277" y="906"/>
                  </a:lnTo>
                  <a:lnTo>
                    <a:pt x="93008" y="0"/>
                  </a:lnTo>
                  <a:lnTo>
                    <a:pt x="88044" y="807"/>
                  </a:lnTo>
                  <a:lnTo>
                    <a:pt x="83325" y="4873"/>
                  </a:lnTo>
                  <a:lnTo>
                    <a:pt x="74317" y="18798"/>
                  </a:lnTo>
                  <a:lnTo>
                    <a:pt x="68054" y="56584"/>
                  </a:lnTo>
                  <a:lnTo>
                    <a:pt x="72235" y="91169"/>
                  </a:lnTo>
                  <a:lnTo>
                    <a:pt x="80442" y="127237"/>
                  </a:lnTo>
                  <a:lnTo>
                    <a:pt x="92996" y="168520"/>
                  </a:lnTo>
                  <a:lnTo>
                    <a:pt x="104947" y="189532"/>
                  </a:lnTo>
                  <a:lnTo>
                    <a:pt x="116218" y="199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568">
              <a:extLst>
                <a:ext uri="{FF2B5EF4-FFF2-40B4-BE49-F238E27FC236}">
                  <a16:creationId xmlns:a16="http://schemas.microsoft.com/office/drawing/2014/main" xmlns="" id="{D4F606A3-E73B-41C1-AE11-7A45B853B06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707788" y="5029938"/>
              <a:ext cx="77563" cy="125651"/>
            </a:xfrm>
            <a:custGeom>
              <a:avLst/>
              <a:gdLst/>
              <a:ahLst/>
              <a:cxnLst/>
              <a:rect l="0" t="0" r="0" b="0"/>
              <a:pathLst>
                <a:path w="77563" h="125651">
                  <a:moveTo>
                    <a:pt x="20412" y="43712"/>
                  </a:moveTo>
                  <a:lnTo>
                    <a:pt x="20412" y="43712"/>
                  </a:lnTo>
                  <a:lnTo>
                    <a:pt x="13670" y="47083"/>
                  </a:lnTo>
                  <a:lnTo>
                    <a:pt x="11684" y="49487"/>
                  </a:lnTo>
                  <a:lnTo>
                    <a:pt x="9477" y="55921"/>
                  </a:lnTo>
                  <a:lnTo>
                    <a:pt x="11005" y="57496"/>
                  </a:lnTo>
                  <a:lnTo>
                    <a:pt x="18348" y="57364"/>
                  </a:lnTo>
                  <a:lnTo>
                    <a:pt x="34382" y="49952"/>
                  </a:lnTo>
                  <a:lnTo>
                    <a:pt x="49168" y="35448"/>
                  </a:lnTo>
                  <a:lnTo>
                    <a:pt x="59114" y="14374"/>
                  </a:lnTo>
                  <a:lnTo>
                    <a:pt x="59619" y="8630"/>
                  </a:lnTo>
                  <a:lnTo>
                    <a:pt x="58544" y="4097"/>
                  </a:lnTo>
                  <a:lnTo>
                    <a:pt x="56417" y="368"/>
                  </a:lnTo>
                  <a:lnTo>
                    <a:pt x="52177" y="0"/>
                  </a:lnTo>
                  <a:lnTo>
                    <a:pt x="39938" y="5234"/>
                  </a:lnTo>
                  <a:lnTo>
                    <a:pt x="20553" y="26823"/>
                  </a:lnTo>
                  <a:lnTo>
                    <a:pt x="5178" y="69382"/>
                  </a:lnTo>
                  <a:lnTo>
                    <a:pt x="0" y="88517"/>
                  </a:lnTo>
                  <a:lnTo>
                    <a:pt x="991" y="104547"/>
                  </a:lnTo>
                  <a:lnTo>
                    <a:pt x="6136" y="117316"/>
                  </a:lnTo>
                  <a:lnTo>
                    <a:pt x="13126" y="125344"/>
                  </a:lnTo>
                  <a:lnTo>
                    <a:pt x="19083" y="125650"/>
                  </a:lnTo>
                  <a:lnTo>
                    <a:pt x="35108" y="120346"/>
                  </a:lnTo>
                  <a:lnTo>
                    <a:pt x="77562" y="88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569">
              <a:extLst>
                <a:ext uri="{FF2B5EF4-FFF2-40B4-BE49-F238E27FC236}">
                  <a16:creationId xmlns:a16="http://schemas.microsoft.com/office/drawing/2014/main" xmlns="" id="{4FCB5AD9-E9E3-4522-AEDD-037BBBA1844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836150" y="4925780"/>
              <a:ext cx="19051" cy="179621"/>
            </a:xfrm>
            <a:custGeom>
              <a:avLst/>
              <a:gdLst/>
              <a:ahLst/>
              <a:cxnLst/>
              <a:rect l="0" t="0" r="0" b="0"/>
              <a:pathLst>
                <a:path w="19051" h="179621">
                  <a:moveTo>
                    <a:pt x="19050" y="8170"/>
                  </a:moveTo>
                  <a:lnTo>
                    <a:pt x="19050" y="8170"/>
                  </a:lnTo>
                  <a:lnTo>
                    <a:pt x="10322" y="147"/>
                  </a:lnTo>
                  <a:lnTo>
                    <a:pt x="8998" y="0"/>
                  </a:lnTo>
                  <a:lnTo>
                    <a:pt x="8115" y="607"/>
                  </a:lnTo>
                  <a:lnTo>
                    <a:pt x="15342" y="38341"/>
                  </a:lnTo>
                  <a:lnTo>
                    <a:pt x="17952" y="76455"/>
                  </a:lnTo>
                  <a:lnTo>
                    <a:pt x="15353" y="119027"/>
                  </a:lnTo>
                  <a:lnTo>
                    <a:pt x="4496" y="163993"/>
                  </a:lnTo>
                  <a:lnTo>
                    <a:pt x="0" y="179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570">
              <a:extLst>
                <a:ext uri="{FF2B5EF4-FFF2-40B4-BE49-F238E27FC236}">
                  <a16:creationId xmlns:a16="http://schemas.microsoft.com/office/drawing/2014/main" xmlns="" id="{C6F8C09F-19A4-45F4-AD8E-DDF2FC400DF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893300" y="50419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1994" y="648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571">
              <a:extLst>
                <a:ext uri="{FF2B5EF4-FFF2-40B4-BE49-F238E27FC236}">
                  <a16:creationId xmlns:a16="http://schemas.microsoft.com/office/drawing/2014/main" xmlns="" id="{BA246CFD-1A1B-429F-8839-382447F8280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937750" y="49530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572">
              <a:extLst>
                <a:ext uri="{FF2B5EF4-FFF2-40B4-BE49-F238E27FC236}">
                  <a16:creationId xmlns:a16="http://schemas.microsoft.com/office/drawing/2014/main" xmlns="" id="{E0D1A0A0-166D-4E56-9E06-02CE2E10C20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024010" y="4916044"/>
              <a:ext cx="68776" cy="170307"/>
            </a:xfrm>
            <a:custGeom>
              <a:avLst/>
              <a:gdLst/>
              <a:ahLst/>
              <a:cxnLst/>
              <a:rect l="0" t="0" r="0" b="0"/>
              <a:pathLst>
                <a:path w="68776" h="170307">
                  <a:moveTo>
                    <a:pt x="21690" y="11556"/>
                  </a:moveTo>
                  <a:lnTo>
                    <a:pt x="21690" y="11556"/>
                  </a:lnTo>
                  <a:lnTo>
                    <a:pt x="32521" y="1430"/>
                  </a:lnTo>
                  <a:lnTo>
                    <a:pt x="36616" y="0"/>
                  </a:lnTo>
                  <a:lnTo>
                    <a:pt x="37991" y="1735"/>
                  </a:lnTo>
                  <a:lnTo>
                    <a:pt x="39518" y="9308"/>
                  </a:lnTo>
                  <a:lnTo>
                    <a:pt x="28646" y="55073"/>
                  </a:lnTo>
                  <a:lnTo>
                    <a:pt x="19987" y="93829"/>
                  </a:lnTo>
                  <a:lnTo>
                    <a:pt x="7792" y="138109"/>
                  </a:lnTo>
                  <a:lnTo>
                    <a:pt x="0" y="156707"/>
                  </a:lnTo>
                  <a:lnTo>
                    <a:pt x="13160" y="132347"/>
                  </a:lnTo>
                  <a:lnTo>
                    <a:pt x="41290" y="100475"/>
                  </a:lnTo>
                  <a:lnTo>
                    <a:pt x="47455" y="96941"/>
                  </a:lnTo>
                  <a:lnTo>
                    <a:pt x="59952" y="94895"/>
                  </a:lnTo>
                  <a:lnTo>
                    <a:pt x="64131" y="96749"/>
                  </a:lnTo>
                  <a:lnTo>
                    <a:pt x="66918" y="100101"/>
                  </a:lnTo>
                  <a:lnTo>
                    <a:pt x="68775" y="104453"/>
                  </a:lnTo>
                  <a:lnTo>
                    <a:pt x="68018" y="124062"/>
                  </a:lnTo>
                  <a:lnTo>
                    <a:pt x="53440" y="170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573">
              <a:extLst>
                <a:ext uri="{FF2B5EF4-FFF2-40B4-BE49-F238E27FC236}">
                  <a16:creationId xmlns:a16="http://schemas.microsoft.com/office/drawing/2014/main" xmlns="" id="{B1D1789B-F197-4790-870D-B9A371460FD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149474" y="5016500"/>
              <a:ext cx="49628" cy="52283"/>
            </a:xfrm>
            <a:custGeom>
              <a:avLst/>
              <a:gdLst/>
              <a:ahLst/>
              <a:cxnLst/>
              <a:rect l="0" t="0" r="0" b="0"/>
              <a:pathLst>
                <a:path w="49628" h="52283">
                  <a:moveTo>
                    <a:pt x="42276" y="12700"/>
                  </a:moveTo>
                  <a:lnTo>
                    <a:pt x="42276" y="12700"/>
                  </a:lnTo>
                  <a:lnTo>
                    <a:pt x="28479" y="11994"/>
                  </a:lnTo>
                  <a:lnTo>
                    <a:pt x="22503" y="9329"/>
                  </a:lnTo>
                  <a:lnTo>
                    <a:pt x="19922" y="9041"/>
                  </a:lnTo>
                  <a:lnTo>
                    <a:pt x="15173" y="10604"/>
                  </a:lnTo>
                  <a:lnTo>
                    <a:pt x="5160" y="15450"/>
                  </a:lnTo>
                  <a:lnTo>
                    <a:pt x="2716" y="18061"/>
                  </a:lnTo>
                  <a:lnTo>
                    <a:pt x="0" y="24725"/>
                  </a:lnTo>
                  <a:lnTo>
                    <a:pt x="1841" y="39781"/>
                  </a:lnTo>
                  <a:lnTo>
                    <a:pt x="6901" y="47784"/>
                  </a:lnTo>
                  <a:lnTo>
                    <a:pt x="10227" y="50906"/>
                  </a:lnTo>
                  <a:lnTo>
                    <a:pt x="14559" y="52282"/>
                  </a:lnTo>
                  <a:lnTo>
                    <a:pt x="25017" y="51929"/>
                  </a:lnTo>
                  <a:lnTo>
                    <a:pt x="32959" y="49420"/>
                  </a:lnTo>
                  <a:lnTo>
                    <a:pt x="36065" y="47763"/>
                  </a:lnTo>
                  <a:lnTo>
                    <a:pt x="47176" y="31948"/>
                  </a:lnTo>
                  <a:lnTo>
                    <a:pt x="49071" y="26943"/>
                  </a:lnTo>
                  <a:lnTo>
                    <a:pt x="49627" y="22901"/>
                  </a:lnTo>
                  <a:lnTo>
                    <a:pt x="48365" y="15822"/>
                  </a:lnTo>
                  <a:lnTo>
                    <a:pt x="45453" y="7973"/>
                  </a:lnTo>
                  <a:lnTo>
                    <a:pt x="43688" y="5316"/>
                  </a:lnTo>
                  <a:lnTo>
                    <a:pt x="39244" y="1574"/>
                  </a:lnTo>
                  <a:lnTo>
                    <a:pt x="39549" y="1050"/>
                  </a:lnTo>
                  <a:lnTo>
                    <a:pt x="422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574">
              <a:extLst>
                <a:ext uri="{FF2B5EF4-FFF2-40B4-BE49-F238E27FC236}">
                  <a16:creationId xmlns:a16="http://schemas.microsoft.com/office/drawing/2014/main" xmlns="" id="{738C3A89-9BCA-46C2-A98C-C871A5D6EA9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218379" y="5017383"/>
              <a:ext cx="57165" cy="45998"/>
            </a:xfrm>
            <a:custGeom>
              <a:avLst/>
              <a:gdLst/>
              <a:ahLst/>
              <a:cxnLst/>
              <a:rect l="0" t="0" r="0" b="0"/>
              <a:pathLst>
                <a:path w="57165" h="45998">
                  <a:moveTo>
                    <a:pt x="24171" y="5467"/>
                  </a:moveTo>
                  <a:lnTo>
                    <a:pt x="24171" y="5467"/>
                  </a:lnTo>
                  <a:lnTo>
                    <a:pt x="18703" y="0"/>
                  </a:lnTo>
                  <a:lnTo>
                    <a:pt x="17703" y="411"/>
                  </a:lnTo>
                  <a:lnTo>
                    <a:pt x="14711" y="2749"/>
                  </a:lnTo>
                  <a:lnTo>
                    <a:pt x="7041" y="15775"/>
                  </a:lnTo>
                  <a:lnTo>
                    <a:pt x="0" y="37346"/>
                  </a:lnTo>
                  <a:lnTo>
                    <a:pt x="1002" y="40126"/>
                  </a:lnTo>
                  <a:lnTo>
                    <a:pt x="5877" y="45094"/>
                  </a:lnTo>
                  <a:lnTo>
                    <a:pt x="9858" y="45997"/>
                  </a:lnTo>
                  <a:lnTo>
                    <a:pt x="19926" y="45117"/>
                  </a:lnTo>
                  <a:lnTo>
                    <a:pt x="29575" y="40493"/>
                  </a:lnTo>
                  <a:lnTo>
                    <a:pt x="38567" y="33028"/>
                  </a:lnTo>
                  <a:lnTo>
                    <a:pt x="56727" y="11658"/>
                  </a:lnTo>
                  <a:lnTo>
                    <a:pt x="57164" y="9594"/>
                  </a:lnTo>
                  <a:lnTo>
                    <a:pt x="56045" y="8218"/>
                  </a:lnTo>
                  <a:lnTo>
                    <a:pt x="53887" y="7301"/>
                  </a:lnTo>
                  <a:lnTo>
                    <a:pt x="17821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4575">
            <a:extLst>
              <a:ext uri="{FF2B5EF4-FFF2-40B4-BE49-F238E27FC236}">
                <a16:creationId xmlns:a16="http://schemas.microsoft.com/office/drawing/2014/main" xmlns="" id="{D131900A-A2EF-4EFC-B122-33556B80BF2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01150" y="4680019"/>
            <a:ext cx="1419705" cy="1422328"/>
          </a:xfrm>
          <a:custGeom>
            <a:avLst/>
            <a:gdLst/>
            <a:ahLst/>
            <a:cxnLst/>
            <a:rect l="0" t="0" r="0" b="0"/>
            <a:pathLst>
              <a:path w="1419705" h="1422328">
                <a:moveTo>
                  <a:pt x="0" y="431731"/>
                </a:moveTo>
                <a:lnTo>
                  <a:pt x="0" y="431731"/>
                </a:lnTo>
                <a:lnTo>
                  <a:pt x="0" y="414054"/>
                </a:lnTo>
                <a:lnTo>
                  <a:pt x="10139" y="383920"/>
                </a:lnTo>
                <a:lnTo>
                  <a:pt x="33224" y="346204"/>
                </a:lnTo>
                <a:lnTo>
                  <a:pt x="75628" y="304618"/>
                </a:lnTo>
                <a:lnTo>
                  <a:pt x="113325" y="267471"/>
                </a:lnTo>
                <a:lnTo>
                  <a:pt x="155448" y="226868"/>
                </a:lnTo>
                <a:lnTo>
                  <a:pt x="192108" y="199659"/>
                </a:lnTo>
                <a:lnTo>
                  <a:pt x="233232" y="173723"/>
                </a:lnTo>
                <a:lnTo>
                  <a:pt x="273246" y="148870"/>
                </a:lnTo>
                <a:lnTo>
                  <a:pt x="316068" y="127787"/>
                </a:lnTo>
                <a:lnTo>
                  <a:pt x="359331" y="108840"/>
                </a:lnTo>
                <a:lnTo>
                  <a:pt x="399980" y="93270"/>
                </a:lnTo>
                <a:lnTo>
                  <a:pt x="444401" y="75565"/>
                </a:lnTo>
                <a:lnTo>
                  <a:pt x="479028" y="63179"/>
                </a:lnTo>
                <a:lnTo>
                  <a:pt x="511822" y="52501"/>
                </a:lnTo>
                <a:lnTo>
                  <a:pt x="543564" y="43756"/>
                </a:lnTo>
                <a:lnTo>
                  <a:pt x="591053" y="34867"/>
                </a:lnTo>
                <a:lnTo>
                  <a:pt x="629113" y="27765"/>
                </a:lnTo>
                <a:lnTo>
                  <a:pt x="667593" y="21191"/>
                </a:lnTo>
                <a:lnTo>
                  <a:pt x="709960" y="15480"/>
                </a:lnTo>
                <a:lnTo>
                  <a:pt x="753792" y="12770"/>
                </a:lnTo>
                <a:lnTo>
                  <a:pt x="796649" y="7811"/>
                </a:lnTo>
                <a:lnTo>
                  <a:pt x="833728" y="2579"/>
                </a:lnTo>
                <a:lnTo>
                  <a:pt x="874661" y="715"/>
                </a:lnTo>
                <a:lnTo>
                  <a:pt x="913915" y="163"/>
                </a:lnTo>
                <a:lnTo>
                  <a:pt x="951651" y="0"/>
                </a:lnTo>
                <a:lnTo>
                  <a:pt x="996363" y="1826"/>
                </a:lnTo>
                <a:lnTo>
                  <a:pt x="1039168" y="5401"/>
                </a:lnTo>
                <a:lnTo>
                  <a:pt x="1077230" y="6813"/>
                </a:lnTo>
                <a:lnTo>
                  <a:pt x="1117988" y="13154"/>
                </a:lnTo>
                <a:lnTo>
                  <a:pt x="1165499" y="23989"/>
                </a:lnTo>
                <a:lnTo>
                  <a:pt x="1211884" y="39274"/>
                </a:lnTo>
                <a:lnTo>
                  <a:pt x="1256658" y="58238"/>
                </a:lnTo>
                <a:lnTo>
                  <a:pt x="1301021" y="85495"/>
                </a:lnTo>
                <a:lnTo>
                  <a:pt x="1344779" y="115776"/>
                </a:lnTo>
                <a:lnTo>
                  <a:pt x="1359264" y="129584"/>
                </a:lnTo>
                <a:lnTo>
                  <a:pt x="1379604" y="171536"/>
                </a:lnTo>
                <a:lnTo>
                  <a:pt x="1403494" y="211376"/>
                </a:lnTo>
                <a:lnTo>
                  <a:pt x="1410470" y="226551"/>
                </a:lnTo>
                <a:lnTo>
                  <a:pt x="1415314" y="260020"/>
                </a:lnTo>
                <a:lnTo>
                  <a:pt x="1415986" y="307196"/>
                </a:lnTo>
                <a:lnTo>
                  <a:pt x="1417923" y="354253"/>
                </a:lnTo>
                <a:lnTo>
                  <a:pt x="1419704" y="371896"/>
                </a:lnTo>
                <a:lnTo>
                  <a:pt x="1411394" y="418850"/>
                </a:lnTo>
                <a:lnTo>
                  <a:pt x="1399785" y="463521"/>
                </a:lnTo>
                <a:lnTo>
                  <a:pt x="1393996" y="503982"/>
                </a:lnTo>
                <a:lnTo>
                  <a:pt x="1384181" y="542924"/>
                </a:lnTo>
                <a:lnTo>
                  <a:pt x="1375810" y="582655"/>
                </a:lnTo>
                <a:lnTo>
                  <a:pt x="1363704" y="624475"/>
                </a:lnTo>
                <a:lnTo>
                  <a:pt x="1356085" y="666706"/>
                </a:lnTo>
                <a:lnTo>
                  <a:pt x="1344781" y="712390"/>
                </a:lnTo>
                <a:lnTo>
                  <a:pt x="1331198" y="749604"/>
                </a:lnTo>
                <a:lnTo>
                  <a:pt x="1317079" y="795035"/>
                </a:lnTo>
                <a:lnTo>
                  <a:pt x="1301432" y="837980"/>
                </a:lnTo>
                <a:lnTo>
                  <a:pt x="1284754" y="883805"/>
                </a:lnTo>
                <a:lnTo>
                  <a:pt x="1263507" y="929259"/>
                </a:lnTo>
                <a:lnTo>
                  <a:pt x="1243108" y="976389"/>
                </a:lnTo>
                <a:lnTo>
                  <a:pt x="1222277" y="1023250"/>
                </a:lnTo>
                <a:lnTo>
                  <a:pt x="1200209" y="1068203"/>
                </a:lnTo>
                <a:lnTo>
                  <a:pt x="1179649" y="1111053"/>
                </a:lnTo>
                <a:lnTo>
                  <a:pt x="1155413" y="1156860"/>
                </a:lnTo>
                <a:lnTo>
                  <a:pt x="1129538" y="1202309"/>
                </a:lnTo>
                <a:lnTo>
                  <a:pt x="1099863" y="1245677"/>
                </a:lnTo>
                <a:lnTo>
                  <a:pt x="1061198" y="1286309"/>
                </a:lnTo>
                <a:lnTo>
                  <a:pt x="1019780" y="1315734"/>
                </a:lnTo>
                <a:lnTo>
                  <a:pt x="981606" y="1336419"/>
                </a:lnTo>
                <a:lnTo>
                  <a:pt x="939017" y="1351485"/>
                </a:lnTo>
                <a:lnTo>
                  <a:pt x="897000" y="1363004"/>
                </a:lnTo>
                <a:lnTo>
                  <a:pt x="859620" y="1370886"/>
                </a:lnTo>
                <a:lnTo>
                  <a:pt x="815384" y="1379870"/>
                </a:lnTo>
                <a:lnTo>
                  <a:pt x="776564" y="1382939"/>
                </a:lnTo>
                <a:lnTo>
                  <a:pt x="737151" y="1387218"/>
                </a:lnTo>
                <a:lnTo>
                  <a:pt x="698663" y="1392954"/>
                </a:lnTo>
                <a:lnTo>
                  <a:pt x="658577" y="1396145"/>
                </a:lnTo>
                <a:lnTo>
                  <a:pt x="615641" y="1401931"/>
                </a:lnTo>
                <a:lnTo>
                  <a:pt x="575414" y="1408477"/>
                </a:lnTo>
                <a:lnTo>
                  <a:pt x="528331" y="1419531"/>
                </a:lnTo>
                <a:lnTo>
                  <a:pt x="483270" y="1422085"/>
                </a:lnTo>
                <a:lnTo>
                  <a:pt x="435770" y="1422310"/>
                </a:lnTo>
                <a:lnTo>
                  <a:pt x="391975" y="1422327"/>
                </a:lnTo>
                <a:lnTo>
                  <a:pt x="346923" y="1416556"/>
                </a:lnTo>
                <a:lnTo>
                  <a:pt x="310460" y="1407135"/>
                </a:lnTo>
                <a:lnTo>
                  <a:pt x="272846" y="1398857"/>
                </a:lnTo>
                <a:lnTo>
                  <a:pt x="234889" y="1387781"/>
                </a:lnTo>
                <a:lnTo>
                  <a:pt x="189781" y="1371396"/>
                </a:lnTo>
                <a:lnTo>
                  <a:pt x="174658" y="1362299"/>
                </a:lnTo>
                <a:lnTo>
                  <a:pt x="144400" y="1326828"/>
                </a:lnTo>
                <a:lnTo>
                  <a:pt x="119279" y="1283889"/>
                </a:lnTo>
                <a:lnTo>
                  <a:pt x="102839" y="1242301"/>
                </a:lnTo>
                <a:lnTo>
                  <a:pt x="84316" y="1195040"/>
                </a:lnTo>
                <a:lnTo>
                  <a:pt x="71061" y="1156753"/>
                </a:lnTo>
                <a:lnTo>
                  <a:pt x="54444" y="1111607"/>
                </a:lnTo>
                <a:lnTo>
                  <a:pt x="51009" y="1095142"/>
                </a:lnTo>
                <a:lnTo>
                  <a:pt x="41068" y="1065444"/>
                </a:lnTo>
                <a:lnTo>
                  <a:pt x="36479" y="1020845"/>
                </a:lnTo>
                <a:lnTo>
                  <a:pt x="32372" y="979758"/>
                </a:lnTo>
                <a:lnTo>
                  <a:pt x="27441" y="933495"/>
                </a:lnTo>
                <a:lnTo>
                  <a:pt x="25579" y="889591"/>
                </a:lnTo>
                <a:lnTo>
                  <a:pt x="25416" y="845819"/>
                </a:lnTo>
                <a:lnTo>
                  <a:pt x="25402" y="800791"/>
                </a:lnTo>
                <a:lnTo>
                  <a:pt x="29764" y="759547"/>
                </a:lnTo>
                <a:lnTo>
                  <a:pt x="33239" y="719310"/>
                </a:lnTo>
                <a:lnTo>
                  <a:pt x="37673" y="671867"/>
                </a:lnTo>
                <a:lnTo>
                  <a:pt x="38044" y="630544"/>
                </a:lnTo>
                <a:lnTo>
                  <a:pt x="38092" y="588344"/>
                </a:lnTo>
                <a:lnTo>
                  <a:pt x="43566" y="546401"/>
                </a:lnTo>
                <a:lnTo>
                  <a:pt x="43693" y="500205"/>
                </a:lnTo>
                <a:lnTo>
                  <a:pt x="38360" y="456195"/>
                </a:lnTo>
                <a:lnTo>
                  <a:pt x="38103" y="409502"/>
                </a:lnTo>
                <a:lnTo>
                  <a:pt x="39981" y="373071"/>
                </a:lnTo>
                <a:lnTo>
                  <a:pt x="43567" y="348883"/>
                </a:lnTo>
                <a:lnTo>
                  <a:pt x="38100" y="3237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10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SMARTInkShape-Group178">
            <a:extLst>
              <a:ext uri="{FF2B5EF4-FFF2-40B4-BE49-F238E27FC236}">
                <a16:creationId xmlns:a16="http://schemas.microsoft.com/office/drawing/2014/main" xmlns="" id="{E6559360-58E8-4ABC-9DBF-04E4EBA482C1}"/>
              </a:ext>
            </a:extLst>
          </p:cNvPr>
          <p:cNvGrpSpPr/>
          <p:nvPr/>
        </p:nvGrpSpPr>
        <p:grpSpPr>
          <a:xfrm>
            <a:off x="10788648" y="4933950"/>
            <a:ext cx="1119970" cy="292101"/>
            <a:chOff x="10788648" y="4933950"/>
            <a:chExt cx="1119970" cy="292101"/>
          </a:xfrm>
        </p:grpSpPr>
        <p:sp>
          <p:nvSpPr>
            <p:cNvPr id="245" name="SMARTInkShape-1167">
              <a:extLst>
                <a:ext uri="{FF2B5EF4-FFF2-40B4-BE49-F238E27FC236}">
                  <a16:creationId xmlns:a16="http://schemas.microsoft.com/office/drawing/2014/main" xmlns="" id="{70DB6E1C-25FF-4314-B4FB-B900B23DAB12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0788648" y="5061796"/>
              <a:ext cx="82553" cy="132505"/>
            </a:xfrm>
            <a:custGeom>
              <a:avLst/>
              <a:gdLst/>
              <a:ahLst/>
              <a:cxnLst/>
              <a:rect l="0" t="0" r="0" b="0"/>
              <a:pathLst>
                <a:path w="82553" h="132505">
                  <a:moveTo>
                    <a:pt x="2" y="56304"/>
                  </a:moveTo>
                  <a:lnTo>
                    <a:pt x="2" y="56304"/>
                  </a:lnTo>
                  <a:lnTo>
                    <a:pt x="0" y="38660"/>
                  </a:lnTo>
                  <a:lnTo>
                    <a:pt x="1883" y="49990"/>
                  </a:lnTo>
                  <a:lnTo>
                    <a:pt x="5961" y="94965"/>
                  </a:lnTo>
                  <a:lnTo>
                    <a:pt x="5473" y="109470"/>
                  </a:lnTo>
                  <a:lnTo>
                    <a:pt x="2641" y="120897"/>
                  </a:lnTo>
                  <a:lnTo>
                    <a:pt x="3173" y="122649"/>
                  </a:lnTo>
                  <a:lnTo>
                    <a:pt x="4234" y="123818"/>
                  </a:lnTo>
                  <a:lnTo>
                    <a:pt x="7953" y="80639"/>
                  </a:lnTo>
                  <a:lnTo>
                    <a:pt x="15057" y="40701"/>
                  </a:lnTo>
                  <a:lnTo>
                    <a:pt x="26100" y="12169"/>
                  </a:lnTo>
                  <a:lnTo>
                    <a:pt x="30100" y="5715"/>
                  </a:lnTo>
                  <a:lnTo>
                    <a:pt x="34180" y="2117"/>
                  </a:lnTo>
                  <a:lnTo>
                    <a:pt x="38309" y="423"/>
                  </a:lnTo>
                  <a:lnTo>
                    <a:pt x="42473" y="0"/>
                  </a:lnTo>
                  <a:lnTo>
                    <a:pt x="46660" y="2540"/>
                  </a:lnTo>
                  <a:lnTo>
                    <a:pt x="55077" y="12888"/>
                  </a:lnTo>
                  <a:lnTo>
                    <a:pt x="66906" y="56325"/>
                  </a:lnTo>
                  <a:lnTo>
                    <a:pt x="76038" y="96577"/>
                  </a:lnTo>
                  <a:lnTo>
                    <a:pt x="82552" y="1325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168">
              <a:extLst>
                <a:ext uri="{FF2B5EF4-FFF2-40B4-BE49-F238E27FC236}">
                  <a16:creationId xmlns:a16="http://schemas.microsoft.com/office/drawing/2014/main" xmlns="" id="{82F5BEA6-EB33-4B3B-A7C9-60B781D760FD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0909300" y="5124450"/>
              <a:ext cx="101601" cy="17285"/>
            </a:xfrm>
            <a:custGeom>
              <a:avLst/>
              <a:gdLst/>
              <a:ahLst/>
              <a:cxnLst/>
              <a:rect l="0" t="0" r="0" b="0"/>
              <a:pathLst>
                <a:path w="101601" h="17285">
                  <a:moveTo>
                    <a:pt x="0" y="6350"/>
                  </a:moveTo>
                  <a:lnTo>
                    <a:pt x="0" y="6350"/>
                  </a:lnTo>
                  <a:lnTo>
                    <a:pt x="0" y="13092"/>
                  </a:lnTo>
                  <a:lnTo>
                    <a:pt x="2117" y="15078"/>
                  </a:lnTo>
                  <a:lnTo>
                    <a:pt x="10113" y="17284"/>
                  </a:lnTo>
                  <a:lnTo>
                    <a:pt x="56991" y="458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169">
              <a:extLst>
                <a:ext uri="{FF2B5EF4-FFF2-40B4-BE49-F238E27FC236}">
                  <a16:creationId xmlns:a16="http://schemas.microsoft.com/office/drawing/2014/main" xmlns="" id="{4D1609EB-6D72-4CEA-BCAE-8E8A5B2278B4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1109046" y="4979283"/>
              <a:ext cx="124105" cy="195529"/>
            </a:xfrm>
            <a:custGeom>
              <a:avLst/>
              <a:gdLst/>
              <a:ahLst/>
              <a:cxnLst/>
              <a:rect l="0" t="0" r="0" b="0"/>
              <a:pathLst>
                <a:path w="124105" h="195529">
                  <a:moveTo>
                    <a:pt x="92354" y="5467"/>
                  </a:moveTo>
                  <a:lnTo>
                    <a:pt x="92354" y="5467"/>
                  </a:lnTo>
                  <a:lnTo>
                    <a:pt x="92354" y="0"/>
                  </a:lnTo>
                  <a:lnTo>
                    <a:pt x="92354" y="2749"/>
                  </a:lnTo>
                  <a:lnTo>
                    <a:pt x="88591" y="6141"/>
                  </a:lnTo>
                  <a:lnTo>
                    <a:pt x="41452" y="38000"/>
                  </a:lnTo>
                  <a:lnTo>
                    <a:pt x="12450" y="62065"/>
                  </a:lnTo>
                  <a:lnTo>
                    <a:pt x="4394" y="72014"/>
                  </a:lnTo>
                  <a:lnTo>
                    <a:pt x="2670" y="75938"/>
                  </a:lnTo>
                  <a:lnTo>
                    <a:pt x="2224" y="79258"/>
                  </a:lnTo>
                  <a:lnTo>
                    <a:pt x="2634" y="82177"/>
                  </a:lnTo>
                  <a:lnTo>
                    <a:pt x="5024" y="84124"/>
                  </a:lnTo>
                  <a:lnTo>
                    <a:pt x="13324" y="86287"/>
                  </a:lnTo>
                  <a:lnTo>
                    <a:pt x="58105" y="89327"/>
                  </a:lnTo>
                  <a:lnTo>
                    <a:pt x="61054" y="91712"/>
                  </a:lnTo>
                  <a:lnTo>
                    <a:pt x="63020" y="94713"/>
                  </a:lnTo>
                  <a:lnTo>
                    <a:pt x="62921" y="98832"/>
                  </a:lnTo>
                  <a:lnTo>
                    <a:pt x="59047" y="109051"/>
                  </a:lnTo>
                  <a:lnTo>
                    <a:pt x="22693" y="150809"/>
                  </a:lnTo>
                  <a:lnTo>
                    <a:pt x="1449" y="179411"/>
                  </a:lnTo>
                  <a:lnTo>
                    <a:pt x="0" y="182813"/>
                  </a:lnTo>
                  <a:lnTo>
                    <a:pt x="446" y="185787"/>
                  </a:lnTo>
                  <a:lnTo>
                    <a:pt x="2155" y="188474"/>
                  </a:lnTo>
                  <a:lnTo>
                    <a:pt x="4704" y="190972"/>
                  </a:lnTo>
                  <a:lnTo>
                    <a:pt x="13181" y="193747"/>
                  </a:lnTo>
                  <a:lnTo>
                    <a:pt x="35871" y="195528"/>
                  </a:lnTo>
                  <a:lnTo>
                    <a:pt x="78974" y="185857"/>
                  </a:lnTo>
                  <a:lnTo>
                    <a:pt x="124104" y="18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170">
              <a:extLst>
                <a:ext uri="{FF2B5EF4-FFF2-40B4-BE49-F238E27FC236}">
                  <a16:creationId xmlns:a16="http://schemas.microsoft.com/office/drawing/2014/main" xmlns="" id="{FCE30A3E-ED86-43BB-8330-EF6479F6C77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1283950" y="5010150"/>
              <a:ext cx="107951" cy="177801"/>
            </a:xfrm>
            <a:custGeom>
              <a:avLst/>
              <a:gdLst/>
              <a:ahLst/>
              <a:cxnLst/>
              <a:rect l="0" t="0" r="0" b="0"/>
              <a:pathLst>
                <a:path w="107951" h="177801">
                  <a:moveTo>
                    <a:pt x="0" y="0"/>
                  </a:moveTo>
                  <a:lnTo>
                    <a:pt x="0" y="0"/>
                  </a:lnTo>
                  <a:lnTo>
                    <a:pt x="38691" y="42063"/>
                  </a:lnTo>
                  <a:lnTo>
                    <a:pt x="69928" y="86556"/>
                  </a:lnTo>
                  <a:lnTo>
                    <a:pt x="95266" y="130770"/>
                  </a:lnTo>
                  <a:lnTo>
                    <a:pt x="10795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171">
              <a:extLst>
                <a:ext uri="{FF2B5EF4-FFF2-40B4-BE49-F238E27FC236}">
                  <a16:creationId xmlns:a16="http://schemas.microsoft.com/office/drawing/2014/main" xmlns="" id="{6D9C224B-7483-468F-8200-923FE4A56A5C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1309350" y="4959350"/>
              <a:ext cx="127001" cy="260351"/>
            </a:xfrm>
            <a:custGeom>
              <a:avLst/>
              <a:gdLst/>
              <a:ahLst/>
              <a:cxnLst/>
              <a:rect l="0" t="0" r="0" b="0"/>
              <a:pathLst>
                <a:path w="127001" h="260351">
                  <a:moveTo>
                    <a:pt x="127000" y="0"/>
                  </a:moveTo>
                  <a:lnTo>
                    <a:pt x="127000" y="0"/>
                  </a:lnTo>
                  <a:lnTo>
                    <a:pt x="121930" y="5775"/>
                  </a:lnTo>
                  <a:lnTo>
                    <a:pt x="99854" y="48821"/>
                  </a:lnTo>
                  <a:lnTo>
                    <a:pt x="79917" y="91528"/>
                  </a:lnTo>
                  <a:lnTo>
                    <a:pt x="59505" y="130755"/>
                  </a:lnTo>
                  <a:lnTo>
                    <a:pt x="38206" y="168415"/>
                  </a:lnTo>
                  <a:lnTo>
                    <a:pt x="12026" y="215706"/>
                  </a:lnTo>
                  <a:lnTo>
                    <a:pt x="2522" y="23768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172">
              <a:extLst>
                <a:ext uri="{FF2B5EF4-FFF2-40B4-BE49-F238E27FC236}">
                  <a16:creationId xmlns:a16="http://schemas.microsoft.com/office/drawing/2014/main" xmlns="" id="{F3AE70BC-6BBC-4C43-A086-5A24E5AC7CDE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1474448" y="5149850"/>
              <a:ext cx="3" cy="50801"/>
            </a:xfrm>
            <a:custGeom>
              <a:avLst/>
              <a:gdLst/>
              <a:ahLst/>
              <a:cxnLst/>
              <a:rect l="0" t="0" r="0" b="0"/>
              <a:pathLst>
                <a:path w="3" h="50801">
                  <a:moveTo>
                    <a:pt x="2" y="0"/>
                  </a:moveTo>
                  <a:lnTo>
                    <a:pt x="2" y="0"/>
                  </a:lnTo>
                  <a:lnTo>
                    <a:pt x="0" y="47011"/>
                  </a:lnTo>
                  <a:lnTo>
                    <a:pt x="2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173">
              <a:extLst>
                <a:ext uri="{FF2B5EF4-FFF2-40B4-BE49-F238E27FC236}">
                  <a16:creationId xmlns:a16="http://schemas.microsoft.com/office/drawing/2014/main" xmlns="" id="{77C1702B-A959-4EE9-A8FD-8DA58E7BA570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1487150" y="5057292"/>
              <a:ext cx="19051" cy="16359"/>
            </a:xfrm>
            <a:custGeom>
              <a:avLst/>
              <a:gdLst/>
              <a:ahLst/>
              <a:cxnLst/>
              <a:rect l="0" t="0" r="0" b="0"/>
              <a:pathLst>
                <a:path w="19051" h="16359">
                  <a:moveTo>
                    <a:pt x="19050" y="3658"/>
                  </a:moveTo>
                  <a:lnTo>
                    <a:pt x="19050" y="3658"/>
                  </a:lnTo>
                  <a:lnTo>
                    <a:pt x="15679" y="287"/>
                  </a:lnTo>
                  <a:lnTo>
                    <a:pt x="13274" y="0"/>
                  </a:lnTo>
                  <a:lnTo>
                    <a:pt x="6840" y="1561"/>
                  </a:lnTo>
                  <a:lnTo>
                    <a:pt x="4560" y="2966"/>
                  </a:lnTo>
                  <a:lnTo>
                    <a:pt x="3041" y="4608"/>
                  </a:lnTo>
                  <a:lnTo>
                    <a:pt x="601" y="8941"/>
                  </a:lnTo>
                  <a:lnTo>
                    <a:pt x="0" y="16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174">
              <a:extLst>
                <a:ext uri="{FF2B5EF4-FFF2-40B4-BE49-F238E27FC236}">
                  <a16:creationId xmlns:a16="http://schemas.microsoft.com/office/drawing/2014/main" xmlns="" id="{69FE9A9B-DF19-4F89-814A-71B3E74F6B5B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1607800" y="50736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12700"/>
                  </a:lnTo>
                  <a:lnTo>
                    <a:pt x="82100" y="1199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175">
              <a:extLst>
                <a:ext uri="{FF2B5EF4-FFF2-40B4-BE49-F238E27FC236}">
                  <a16:creationId xmlns:a16="http://schemas.microsoft.com/office/drawing/2014/main" xmlns="" id="{AD403A92-9BDA-4A4C-81E9-83F3DD431BCA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1690350" y="4984750"/>
              <a:ext cx="21540" cy="165101"/>
            </a:xfrm>
            <a:custGeom>
              <a:avLst/>
              <a:gdLst/>
              <a:ahLst/>
              <a:cxnLst/>
              <a:rect l="0" t="0" r="0" b="0"/>
              <a:pathLst>
                <a:path w="21540" h="165101">
                  <a:moveTo>
                    <a:pt x="12700" y="0"/>
                  </a:moveTo>
                  <a:lnTo>
                    <a:pt x="12700" y="0"/>
                  </a:lnTo>
                  <a:lnTo>
                    <a:pt x="13405" y="10139"/>
                  </a:lnTo>
                  <a:lnTo>
                    <a:pt x="21539" y="36595"/>
                  </a:lnTo>
                  <a:lnTo>
                    <a:pt x="20882" y="66816"/>
                  </a:lnTo>
                  <a:lnTo>
                    <a:pt x="9977" y="109886"/>
                  </a:lnTo>
                  <a:lnTo>
                    <a:pt x="970" y="15693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176">
              <a:extLst>
                <a:ext uri="{FF2B5EF4-FFF2-40B4-BE49-F238E27FC236}">
                  <a16:creationId xmlns:a16="http://schemas.microsoft.com/office/drawing/2014/main" xmlns="" id="{8B8F753B-FEA8-4ABA-A545-DA9A9CF726E2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1804650" y="50038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1881" y="45779"/>
                  </a:lnTo>
                  <a:lnTo>
                    <a:pt x="5762" y="91323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177">
              <a:extLst>
                <a:ext uri="{FF2B5EF4-FFF2-40B4-BE49-F238E27FC236}">
                  <a16:creationId xmlns:a16="http://schemas.microsoft.com/office/drawing/2014/main" xmlns="" id="{7DD073D5-5A4A-4F8C-97DA-17EF09A400D1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1804650" y="4933950"/>
              <a:ext cx="103968" cy="292101"/>
            </a:xfrm>
            <a:custGeom>
              <a:avLst/>
              <a:gdLst/>
              <a:ahLst/>
              <a:cxnLst/>
              <a:rect l="0" t="0" r="0" b="0"/>
              <a:pathLst>
                <a:path w="103968" h="292101">
                  <a:moveTo>
                    <a:pt x="69850" y="0"/>
                  </a:moveTo>
                  <a:lnTo>
                    <a:pt x="69850" y="0"/>
                  </a:lnTo>
                  <a:lnTo>
                    <a:pt x="85430" y="12209"/>
                  </a:lnTo>
                  <a:lnTo>
                    <a:pt x="92766" y="27298"/>
                  </a:lnTo>
                  <a:lnTo>
                    <a:pt x="103226" y="74850"/>
                  </a:lnTo>
                  <a:lnTo>
                    <a:pt x="103967" y="106645"/>
                  </a:lnTo>
                  <a:lnTo>
                    <a:pt x="101242" y="141942"/>
                  </a:lnTo>
                  <a:lnTo>
                    <a:pt x="95328" y="178796"/>
                  </a:lnTo>
                  <a:lnTo>
                    <a:pt x="80470" y="214461"/>
                  </a:lnTo>
                  <a:lnTo>
                    <a:pt x="58341" y="246306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179">
            <a:extLst>
              <a:ext uri="{FF2B5EF4-FFF2-40B4-BE49-F238E27FC236}">
                <a16:creationId xmlns:a16="http://schemas.microsoft.com/office/drawing/2014/main" xmlns="" id="{BE29F867-86E2-4C96-9C35-A598B01AAA79}"/>
              </a:ext>
            </a:extLst>
          </p:cNvPr>
          <p:cNvGrpSpPr/>
          <p:nvPr/>
        </p:nvGrpSpPr>
        <p:grpSpPr>
          <a:xfrm>
            <a:off x="9942493" y="4876800"/>
            <a:ext cx="573108" cy="196851"/>
            <a:chOff x="9942493" y="4876800"/>
            <a:chExt cx="573108" cy="196851"/>
          </a:xfrm>
        </p:grpSpPr>
        <p:sp>
          <p:nvSpPr>
            <p:cNvPr id="257" name="SMARTInkShape-1178">
              <a:extLst>
                <a:ext uri="{FF2B5EF4-FFF2-40B4-BE49-F238E27FC236}">
                  <a16:creationId xmlns:a16="http://schemas.microsoft.com/office/drawing/2014/main" xmlns="" id="{1D948F5E-D182-47DB-A95A-EE8D73109237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9942493" y="4876800"/>
              <a:ext cx="122258" cy="174186"/>
            </a:xfrm>
            <a:custGeom>
              <a:avLst/>
              <a:gdLst/>
              <a:ahLst/>
              <a:cxnLst/>
              <a:rect l="0" t="0" r="0" b="0"/>
              <a:pathLst>
                <a:path w="122258" h="174186">
                  <a:moveTo>
                    <a:pt x="96857" y="0"/>
                  </a:moveTo>
                  <a:lnTo>
                    <a:pt x="96857" y="0"/>
                  </a:lnTo>
                  <a:lnTo>
                    <a:pt x="100514" y="0"/>
                  </a:lnTo>
                  <a:lnTo>
                    <a:pt x="98953" y="0"/>
                  </a:lnTo>
                  <a:lnTo>
                    <a:pt x="98255" y="706"/>
                  </a:lnTo>
                  <a:lnTo>
                    <a:pt x="96565" y="5069"/>
                  </a:lnTo>
                  <a:lnTo>
                    <a:pt x="93671" y="8838"/>
                  </a:lnTo>
                  <a:lnTo>
                    <a:pt x="52423" y="37807"/>
                  </a:lnTo>
                  <a:lnTo>
                    <a:pt x="13281" y="69812"/>
                  </a:lnTo>
                  <a:lnTo>
                    <a:pt x="1696" y="85517"/>
                  </a:lnTo>
                  <a:lnTo>
                    <a:pt x="254" y="89467"/>
                  </a:lnTo>
                  <a:lnTo>
                    <a:pt x="0" y="92806"/>
                  </a:lnTo>
                  <a:lnTo>
                    <a:pt x="537" y="95738"/>
                  </a:lnTo>
                  <a:lnTo>
                    <a:pt x="2304" y="97692"/>
                  </a:lnTo>
                  <a:lnTo>
                    <a:pt x="8030" y="99863"/>
                  </a:lnTo>
                  <a:lnTo>
                    <a:pt x="55148" y="101498"/>
                  </a:lnTo>
                  <a:lnTo>
                    <a:pt x="63739" y="101554"/>
                  </a:lnTo>
                  <a:lnTo>
                    <a:pt x="65605" y="102981"/>
                  </a:lnTo>
                  <a:lnTo>
                    <a:pt x="66145" y="105344"/>
                  </a:lnTo>
                  <a:lnTo>
                    <a:pt x="65798" y="108329"/>
                  </a:lnTo>
                  <a:lnTo>
                    <a:pt x="59770" y="115409"/>
                  </a:lnTo>
                  <a:lnTo>
                    <a:pt x="14818" y="153265"/>
                  </a:lnTo>
                  <a:lnTo>
                    <a:pt x="11006" y="159370"/>
                  </a:lnTo>
                  <a:lnTo>
                    <a:pt x="8860" y="166774"/>
                  </a:lnTo>
                  <a:lnTo>
                    <a:pt x="9265" y="169037"/>
                  </a:lnTo>
                  <a:lnTo>
                    <a:pt x="11596" y="173436"/>
                  </a:lnTo>
                  <a:lnTo>
                    <a:pt x="15321" y="174185"/>
                  </a:lnTo>
                  <a:lnTo>
                    <a:pt x="58178" y="171077"/>
                  </a:lnTo>
                  <a:lnTo>
                    <a:pt x="104550" y="166026"/>
                  </a:lnTo>
                  <a:lnTo>
                    <a:pt x="122257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179">
              <a:extLst>
                <a:ext uri="{FF2B5EF4-FFF2-40B4-BE49-F238E27FC236}">
                  <a16:creationId xmlns:a16="http://schemas.microsoft.com/office/drawing/2014/main" xmlns="" id="{77365C02-E807-4622-986A-C10507FB728B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0115550" y="4902200"/>
              <a:ext cx="82551" cy="127001"/>
            </a:xfrm>
            <a:custGeom>
              <a:avLst/>
              <a:gdLst/>
              <a:ahLst/>
              <a:cxnLst/>
              <a:rect l="0" t="0" r="0" b="0"/>
              <a:pathLst>
                <a:path w="82551" h="127001">
                  <a:moveTo>
                    <a:pt x="0" y="0"/>
                  </a:moveTo>
                  <a:lnTo>
                    <a:pt x="0" y="0"/>
                  </a:lnTo>
                  <a:lnTo>
                    <a:pt x="27136" y="42063"/>
                  </a:lnTo>
                  <a:lnTo>
                    <a:pt x="60281" y="85711"/>
                  </a:lnTo>
                  <a:lnTo>
                    <a:pt x="8255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180">
              <a:extLst>
                <a:ext uri="{FF2B5EF4-FFF2-40B4-BE49-F238E27FC236}">
                  <a16:creationId xmlns:a16="http://schemas.microsoft.com/office/drawing/2014/main" xmlns="" id="{72A14EF2-E007-44D9-A01F-1071BCAC2308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0122312" y="4889500"/>
              <a:ext cx="107539" cy="153561"/>
            </a:xfrm>
            <a:custGeom>
              <a:avLst/>
              <a:gdLst/>
              <a:ahLst/>
              <a:cxnLst/>
              <a:rect l="0" t="0" r="0" b="0"/>
              <a:pathLst>
                <a:path w="107539" h="153561">
                  <a:moveTo>
                    <a:pt x="107538" y="0"/>
                  </a:moveTo>
                  <a:lnTo>
                    <a:pt x="107538" y="0"/>
                  </a:lnTo>
                  <a:lnTo>
                    <a:pt x="104167" y="0"/>
                  </a:lnTo>
                  <a:lnTo>
                    <a:pt x="100631" y="1882"/>
                  </a:lnTo>
                  <a:lnTo>
                    <a:pt x="96707" y="5775"/>
                  </a:lnTo>
                  <a:lnTo>
                    <a:pt x="75216" y="45779"/>
                  </a:lnTo>
                  <a:lnTo>
                    <a:pt x="48770" y="92028"/>
                  </a:lnTo>
                  <a:lnTo>
                    <a:pt x="13051" y="137325"/>
                  </a:lnTo>
                  <a:lnTo>
                    <a:pt x="206" y="151304"/>
                  </a:lnTo>
                  <a:lnTo>
                    <a:pt x="0" y="153081"/>
                  </a:lnTo>
                  <a:lnTo>
                    <a:pt x="1978" y="153560"/>
                  </a:lnTo>
                  <a:lnTo>
                    <a:pt x="12288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181">
              <a:extLst>
                <a:ext uri="{FF2B5EF4-FFF2-40B4-BE49-F238E27FC236}">
                  <a16:creationId xmlns:a16="http://schemas.microsoft.com/office/drawing/2014/main" xmlns="" id="{407EF1A6-D943-44D6-B1AC-F47B9573FF8A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0248900" y="50292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182">
              <a:extLst>
                <a:ext uri="{FF2B5EF4-FFF2-40B4-BE49-F238E27FC236}">
                  <a16:creationId xmlns:a16="http://schemas.microsoft.com/office/drawing/2014/main" xmlns="" id="{0E533FD3-D34C-4131-AA08-579F457735E2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0274300" y="4953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80" y="0"/>
                  </a:lnTo>
                  <a:lnTo>
                    <a:pt x="1987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183">
              <a:extLst>
                <a:ext uri="{FF2B5EF4-FFF2-40B4-BE49-F238E27FC236}">
                  <a16:creationId xmlns:a16="http://schemas.microsoft.com/office/drawing/2014/main" xmlns="" id="{4411B61E-97C8-48B1-9908-5C3A50822D26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0344150" y="4972050"/>
              <a:ext cx="95251" cy="6299"/>
            </a:xfrm>
            <a:custGeom>
              <a:avLst/>
              <a:gdLst/>
              <a:ahLst/>
              <a:cxnLst/>
              <a:rect l="0" t="0" r="0" b="0"/>
              <a:pathLst>
                <a:path w="95251" h="629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789" y="5026"/>
                  </a:lnTo>
                  <a:lnTo>
                    <a:pt x="51143" y="6298"/>
                  </a:lnTo>
                  <a:lnTo>
                    <a:pt x="76268" y="445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184">
              <a:extLst>
                <a:ext uri="{FF2B5EF4-FFF2-40B4-BE49-F238E27FC236}">
                  <a16:creationId xmlns:a16="http://schemas.microsoft.com/office/drawing/2014/main" xmlns="" id="{336EB675-6EEF-4E2E-886A-D5A1A837EDDE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0420350" y="4921250"/>
              <a:ext cx="6273" cy="107951"/>
            </a:xfrm>
            <a:custGeom>
              <a:avLst/>
              <a:gdLst/>
              <a:ahLst/>
              <a:cxnLst/>
              <a:rect l="0" t="0" r="0" b="0"/>
              <a:pathLst>
                <a:path w="6273" h="1079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272" y="69686"/>
                  </a:lnTo>
                  <a:lnTo>
                    <a:pt x="5629" y="9014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185">
              <a:extLst>
                <a:ext uri="{FF2B5EF4-FFF2-40B4-BE49-F238E27FC236}">
                  <a16:creationId xmlns:a16="http://schemas.microsoft.com/office/drawing/2014/main" xmlns="" id="{1CA1CB27-F6AB-4CB3-8A06-45C218DD645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0515600" y="48895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39346"/>
                  </a:lnTo>
                  <a:lnTo>
                    <a:pt x="0" y="8418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180">
            <a:extLst>
              <a:ext uri="{FF2B5EF4-FFF2-40B4-BE49-F238E27FC236}">
                <a16:creationId xmlns:a16="http://schemas.microsoft.com/office/drawing/2014/main" xmlns="" id="{D117664E-0874-4B81-963E-48B89F1B8D01}"/>
              </a:ext>
            </a:extLst>
          </p:cNvPr>
          <p:cNvGrpSpPr/>
          <p:nvPr/>
        </p:nvGrpSpPr>
        <p:grpSpPr>
          <a:xfrm>
            <a:off x="6516128" y="5053719"/>
            <a:ext cx="1995100" cy="635882"/>
            <a:chOff x="6516128" y="5053719"/>
            <a:chExt cx="1995100" cy="635882"/>
          </a:xfrm>
        </p:grpSpPr>
        <p:sp>
          <p:nvSpPr>
            <p:cNvPr id="266" name="SMARTInkShape-1186">
              <a:extLst>
                <a:ext uri="{FF2B5EF4-FFF2-40B4-BE49-F238E27FC236}">
                  <a16:creationId xmlns:a16="http://schemas.microsoft.com/office/drawing/2014/main" xmlns="" id="{B1DFA63F-9921-4844-BBCF-A4C6495B733B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516128" y="5439801"/>
              <a:ext cx="373623" cy="237545"/>
            </a:xfrm>
            <a:custGeom>
              <a:avLst/>
              <a:gdLst/>
              <a:ahLst/>
              <a:cxnLst/>
              <a:rect l="0" t="0" r="0" b="0"/>
              <a:pathLst>
                <a:path w="373623" h="237545">
                  <a:moveTo>
                    <a:pt x="5322" y="21199"/>
                  </a:moveTo>
                  <a:lnTo>
                    <a:pt x="5322" y="21199"/>
                  </a:lnTo>
                  <a:lnTo>
                    <a:pt x="5322" y="12360"/>
                  </a:lnTo>
                  <a:lnTo>
                    <a:pt x="6733" y="10367"/>
                  </a:lnTo>
                  <a:lnTo>
                    <a:pt x="12064" y="6272"/>
                  </a:lnTo>
                  <a:lnTo>
                    <a:pt x="29741" y="0"/>
                  </a:lnTo>
                  <a:lnTo>
                    <a:pt x="52852" y="415"/>
                  </a:lnTo>
                  <a:lnTo>
                    <a:pt x="77574" y="11748"/>
                  </a:lnTo>
                  <a:lnTo>
                    <a:pt x="115575" y="49748"/>
                  </a:lnTo>
                  <a:lnTo>
                    <a:pt x="140217" y="85633"/>
                  </a:lnTo>
                  <a:lnTo>
                    <a:pt x="149471" y="110514"/>
                  </a:lnTo>
                  <a:lnTo>
                    <a:pt x="150291" y="137565"/>
                  </a:lnTo>
                  <a:lnTo>
                    <a:pt x="148536" y="151693"/>
                  </a:lnTo>
                  <a:lnTo>
                    <a:pt x="135295" y="176798"/>
                  </a:lnTo>
                  <a:lnTo>
                    <a:pt x="92301" y="218289"/>
                  </a:lnTo>
                  <a:lnTo>
                    <a:pt x="52182" y="234896"/>
                  </a:lnTo>
                  <a:lnTo>
                    <a:pt x="19128" y="237544"/>
                  </a:lnTo>
                  <a:lnTo>
                    <a:pt x="6048" y="233534"/>
                  </a:lnTo>
                  <a:lnTo>
                    <a:pt x="1573" y="230489"/>
                  </a:lnTo>
                  <a:lnTo>
                    <a:pt x="0" y="225636"/>
                  </a:lnTo>
                  <a:lnTo>
                    <a:pt x="2016" y="212719"/>
                  </a:lnTo>
                  <a:lnTo>
                    <a:pt x="17023" y="199452"/>
                  </a:lnTo>
                  <a:lnTo>
                    <a:pt x="55120" y="178202"/>
                  </a:lnTo>
                  <a:lnTo>
                    <a:pt x="87427" y="162240"/>
                  </a:lnTo>
                  <a:lnTo>
                    <a:pt x="125304" y="145738"/>
                  </a:lnTo>
                  <a:lnTo>
                    <a:pt x="163774" y="128996"/>
                  </a:lnTo>
                  <a:lnTo>
                    <a:pt x="201334" y="112853"/>
                  </a:lnTo>
                  <a:lnTo>
                    <a:pt x="236841" y="98623"/>
                  </a:lnTo>
                  <a:lnTo>
                    <a:pt x="284348" y="64547"/>
                  </a:lnTo>
                  <a:lnTo>
                    <a:pt x="288705" y="60681"/>
                  </a:lnTo>
                  <a:lnTo>
                    <a:pt x="290905" y="56693"/>
                  </a:lnTo>
                  <a:lnTo>
                    <a:pt x="291667" y="52622"/>
                  </a:lnTo>
                  <a:lnTo>
                    <a:pt x="291467" y="48498"/>
                  </a:lnTo>
                  <a:lnTo>
                    <a:pt x="289926" y="45043"/>
                  </a:lnTo>
                  <a:lnTo>
                    <a:pt x="284448" y="39322"/>
                  </a:lnTo>
                  <a:lnTo>
                    <a:pt x="273546" y="38191"/>
                  </a:lnTo>
                  <a:lnTo>
                    <a:pt x="266687" y="38877"/>
                  </a:lnTo>
                  <a:lnTo>
                    <a:pt x="255305" y="45283"/>
                  </a:lnTo>
                  <a:lnTo>
                    <a:pt x="239081" y="64554"/>
                  </a:lnTo>
                  <a:lnTo>
                    <a:pt x="218007" y="102670"/>
                  </a:lnTo>
                  <a:lnTo>
                    <a:pt x="207962" y="133689"/>
                  </a:lnTo>
                  <a:lnTo>
                    <a:pt x="210389" y="152805"/>
                  </a:lnTo>
                  <a:lnTo>
                    <a:pt x="214001" y="161852"/>
                  </a:lnTo>
                  <a:lnTo>
                    <a:pt x="231183" y="177551"/>
                  </a:lnTo>
                  <a:lnTo>
                    <a:pt x="242680" y="184700"/>
                  </a:lnTo>
                  <a:lnTo>
                    <a:pt x="289198" y="194762"/>
                  </a:lnTo>
                  <a:lnTo>
                    <a:pt x="322930" y="197117"/>
                  </a:lnTo>
                  <a:lnTo>
                    <a:pt x="373622" y="1989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187">
              <a:extLst>
                <a:ext uri="{FF2B5EF4-FFF2-40B4-BE49-F238E27FC236}">
                  <a16:creationId xmlns:a16="http://schemas.microsoft.com/office/drawing/2014/main" xmlns="" id="{79140243-79A9-4036-BFF2-4ABB357F0C58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735023" y="5124450"/>
              <a:ext cx="148378" cy="184151"/>
            </a:xfrm>
            <a:custGeom>
              <a:avLst/>
              <a:gdLst/>
              <a:ahLst/>
              <a:cxnLst/>
              <a:rect l="0" t="0" r="0" b="0"/>
              <a:pathLst>
                <a:path w="148378" h="184151">
                  <a:moveTo>
                    <a:pt x="142027" y="0"/>
                  </a:moveTo>
                  <a:lnTo>
                    <a:pt x="142027" y="0"/>
                  </a:lnTo>
                  <a:lnTo>
                    <a:pt x="142027" y="3371"/>
                  </a:lnTo>
                  <a:lnTo>
                    <a:pt x="143908" y="6908"/>
                  </a:lnTo>
                  <a:lnTo>
                    <a:pt x="145397" y="8838"/>
                  </a:lnTo>
                  <a:lnTo>
                    <a:pt x="145171" y="18510"/>
                  </a:lnTo>
                  <a:lnTo>
                    <a:pt x="132535" y="57827"/>
                  </a:lnTo>
                  <a:lnTo>
                    <a:pt x="112325" y="95450"/>
                  </a:lnTo>
                  <a:lnTo>
                    <a:pt x="88463" y="130039"/>
                  </a:lnTo>
                  <a:lnTo>
                    <a:pt x="68126" y="146225"/>
                  </a:lnTo>
                  <a:lnTo>
                    <a:pt x="30690" y="164742"/>
                  </a:lnTo>
                  <a:lnTo>
                    <a:pt x="23352" y="165567"/>
                  </a:lnTo>
                  <a:lnTo>
                    <a:pt x="9554" y="162720"/>
                  </a:lnTo>
                  <a:lnTo>
                    <a:pt x="5028" y="158574"/>
                  </a:lnTo>
                  <a:lnTo>
                    <a:pt x="0" y="146442"/>
                  </a:lnTo>
                  <a:lnTo>
                    <a:pt x="1529" y="133524"/>
                  </a:lnTo>
                  <a:lnTo>
                    <a:pt x="7617" y="120728"/>
                  </a:lnTo>
                  <a:lnTo>
                    <a:pt x="17378" y="107984"/>
                  </a:lnTo>
                  <a:lnTo>
                    <a:pt x="30652" y="99028"/>
                  </a:lnTo>
                  <a:lnTo>
                    <a:pt x="52112" y="91901"/>
                  </a:lnTo>
                  <a:lnTo>
                    <a:pt x="81698" y="89493"/>
                  </a:lnTo>
                  <a:lnTo>
                    <a:pt x="96165" y="92926"/>
                  </a:lnTo>
                  <a:lnTo>
                    <a:pt x="102986" y="95817"/>
                  </a:lnTo>
                  <a:lnTo>
                    <a:pt x="112445" y="104675"/>
                  </a:lnTo>
                  <a:lnTo>
                    <a:pt x="121738" y="123442"/>
                  </a:lnTo>
                  <a:lnTo>
                    <a:pt x="132252" y="167871"/>
                  </a:lnTo>
                  <a:lnTo>
                    <a:pt x="137918" y="175269"/>
                  </a:lnTo>
                  <a:lnTo>
                    <a:pt x="148377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188">
              <a:extLst>
                <a:ext uri="{FF2B5EF4-FFF2-40B4-BE49-F238E27FC236}">
                  <a16:creationId xmlns:a16="http://schemas.microsoft.com/office/drawing/2014/main" xmlns="" id="{6F13DDD3-51FD-400C-9A89-D3CCEAC3780C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985000" y="52260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22381" y="821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189">
              <a:extLst>
                <a:ext uri="{FF2B5EF4-FFF2-40B4-BE49-F238E27FC236}">
                  <a16:creationId xmlns:a16="http://schemas.microsoft.com/office/drawing/2014/main" xmlns="" id="{43A3437D-1AD4-4BBD-8AF8-DE2AE98E61A3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179097" y="5133492"/>
              <a:ext cx="9104" cy="162409"/>
            </a:xfrm>
            <a:custGeom>
              <a:avLst/>
              <a:gdLst/>
              <a:ahLst/>
              <a:cxnLst/>
              <a:rect l="0" t="0" r="0" b="0"/>
              <a:pathLst>
                <a:path w="9104" h="162409">
                  <a:moveTo>
                    <a:pt x="9103" y="3658"/>
                  </a:moveTo>
                  <a:lnTo>
                    <a:pt x="9103" y="3658"/>
                  </a:lnTo>
                  <a:lnTo>
                    <a:pt x="9103" y="0"/>
                  </a:lnTo>
                  <a:lnTo>
                    <a:pt x="7221" y="36656"/>
                  </a:lnTo>
                  <a:lnTo>
                    <a:pt x="2195" y="73878"/>
                  </a:lnTo>
                  <a:lnTo>
                    <a:pt x="0" y="107954"/>
                  </a:lnTo>
                  <a:lnTo>
                    <a:pt x="9103" y="1624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190">
              <a:extLst>
                <a:ext uri="{FF2B5EF4-FFF2-40B4-BE49-F238E27FC236}">
                  <a16:creationId xmlns:a16="http://schemas.microsoft.com/office/drawing/2014/main" xmlns="" id="{92BA0BB7-F0EB-44E8-B2C2-B6563DB0E619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374182" y="5417433"/>
              <a:ext cx="112469" cy="272168"/>
            </a:xfrm>
            <a:custGeom>
              <a:avLst/>
              <a:gdLst/>
              <a:ahLst/>
              <a:cxnLst/>
              <a:rect l="0" t="0" r="0" b="0"/>
              <a:pathLst>
                <a:path w="112469" h="272168">
                  <a:moveTo>
                    <a:pt x="112468" y="5467"/>
                  </a:moveTo>
                  <a:lnTo>
                    <a:pt x="112468" y="5467"/>
                  </a:lnTo>
                  <a:lnTo>
                    <a:pt x="109097" y="5467"/>
                  </a:lnTo>
                  <a:lnTo>
                    <a:pt x="105560" y="3585"/>
                  </a:lnTo>
                  <a:lnTo>
                    <a:pt x="103629" y="2096"/>
                  </a:lnTo>
                  <a:lnTo>
                    <a:pt x="97720" y="441"/>
                  </a:lnTo>
                  <a:lnTo>
                    <a:pt x="94170" y="0"/>
                  </a:lnTo>
                  <a:lnTo>
                    <a:pt x="84580" y="3271"/>
                  </a:lnTo>
                  <a:lnTo>
                    <a:pt x="65399" y="16811"/>
                  </a:lnTo>
                  <a:lnTo>
                    <a:pt x="33633" y="50041"/>
                  </a:lnTo>
                  <a:lnTo>
                    <a:pt x="15339" y="86955"/>
                  </a:lnTo>
                  <a:lnTo>
                    <a:pt x="7447" y="118590"/>
                  </a:lnTo>
                  <a:lnTo>
                    <a:pt x="2291" y="153111"/>
                  </a:lnTo>
                  <a:lnTo>
                    <a:pt x="0" y="187268"/>
                  </a:lnTo>
                  <a:lnTo>
                    <a:pt x="5453" y="228118"/>
                  </a:lnTo>
                  <a:lnTo>
                    <a:pt x="19376" y="255823"/>
                  </a:lnTo>
                  <a:lnTo>
                    <a:pt x="25712" y="261271"/>
                  </a:lnTo>
                  <a:lnTo>
                    <a:pt x="55318" y="272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191">
              <a:extLst>
                <a:ext uri="{FF2B5EF4-FFF2-40B4-BE49-F238E27FC236}">
                  <a16:creationId xmlns:a16="http://schemas.microsoft.com/office/drawing/2014/main" xmlns="" id="{46650067-381A-492A-92AC-E9085711EAC8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607300" y="5505450"/>
              <a:ext cx="6351" cy="165101"/>
            </a:xfrm>
            <a:custGeom>
              <a:avLst/>
              <a:gdLst/>
              <a:ahLst/>
              <a:cxnLst/>
              <a:rect l="0" t="0" r="0" b="0"/>
              <a:pathLst>
                <a:path w="6351" h="165101">
                  <a:moveTo>
                    <a:pt x="0" y="0"/>
                  </a:moveTo>
                  <a:lnTo>
                    <a:pt x="0" y="0"/>
                  </a:lnTo>
                  <a:lnTo>
                    <a:pt x="0" y="42376"/>
                  </a:lnTo>
                  <a:lnTo>
                    <a:pt x="0" y="89745"/>
                  </a:lnTo>
                  <a:lnTo>
                    <a:pt x="705" y="133386"/>
                  </a:lnTo>
                  <a:lnTo>
                    <a:pt x="635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192">
              <a:extLst>
                <a:ext uri="{FF2B5EF4-FFF2-40B4-BE49-F238E27FC236}">
                  <a16:creationId xmlns:a16="http://schemas.microsoft.com/office/drawing/2014/main" xmlns="" id="{4FCE8559-2D89-4373-B4CA-92D35709D6C6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7715250" y="5576180"/>
              <a:ext cx="120651" cy="5471"/>
            </a:xfrm>
            <a:custGeom>
              <a:avLst/>
              <a:gdLst/>
              <a:ahLst/>
              <a:cxnLst/>
              <a:rect l="0" t="0" r="0" b="0"/>
              <a:pathLst>
                <a:path w="120651" h="5471">
                  <a:moveTo>
                    <a:pt x="0" y="5470"/>
                  </a:moveTo>
                  <a:lnTo>
                    <a:pt x="0" y="5470"/>
                  </a:lnTo>
                  <a:lnTo>
                    <a:pt x="42095" y="3"/>
                  </a:lnTo>
                  <a:lnTo>
                    <a:pt x="83913" y="0"/>
                  </a:lnTo>
                  <a:lnTo>
                    <a:pt x="120650" y="54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193">
              <a:extLst>
                <a:ext uri="{FF2B5EF4-FFF2-40B4-BE49-F238E27FC236}">
                  <a16:creationId xmlns:a16="http://schemas.microsoft.com/office/drawing/2014/main" xmlns="" id="{FC4AA559-BBA9-49EB-94F5-FCF660258E96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918450" y="5471218"/>
              <a:ext cx="184151" cy="157256"/>
            </a:xfrm>
            <a:custGeom>
              <a:avLst/>
              <a:gdLst/>
              <a:ahLst/>
              <a:cxnLst/>
              <a:rect l="0" t="0" r="0" b="0"/>
              <a:pathLst>
                <a:path w="184151" h="157256">
                  <a:moveTo>
                    <a:pt x="0" y="15182"/>
                  </a:moveTo>
                  <a:lnTo>
                    <a:pt x="0" y="15182"/>
                  </a:lnTo>
                  <a:lnTo>
                    <a:pt x="5026" y="3249"/>
                  </a:lnTo>
                  <a:lnTo>
                    <a:pt x="5467" y="876"/>
                  </a:lnTo>
                  <a:lnTo>
                    <a:pt x="7879" y="0"/>
                  </a:lnTo>
                  <a:lnTo>
                    <a:pt x="16201" y="908"/>
                  </a:lnTo>
                  <a:lnTo>
                    <a:pt x="26956" y="9308"/>
                  </a:lnTo>
                  <a:lnTo>
                    <a:pt x="51107" y="41068"/>
                  </a:lnTo>
                  <a:lnTo>
                    <a:pt x="59827" y="70986"/>
                  </a:lnTo>
                  <a:lnTo>
                    <a:pt x="59041" y="102194"/>
                  </a:lnTo>
                  <a:lnTo>
                    <a:pt x="50464" y="119471"/>
                  </a:lnTo>
                  <a:lnTo>
                    <a:pt x="19711" y="152283"/>
                  </a:lnTo>
                  <a:lnTo>
                    <a:pt x="9701" y="157255"/>
                  </a:lnTo>
                  <a:lnTo>
                    <a:pt x="6467" y="157169"/>
                  </a:lnTo>
                  <a:lnTo>
                    <a:pt x="4311" y="155701"/>
                  </a:lnTo>
                  <a:lnTo>
                    <a:pt x="2874" y="153312"/>
                  </a:lnTo>
                  <a:lnTo>
                    <a:pt x="5041" y="143130"/>
                  </a:lnTo>
                  <a:lnTo>
                    <a:pt x="17956" y="119650"/>
                  </a:lnTo>
                  <a:lnTo>
                    <a:pt x="57717" y="76740"/>
                  </a:lnTo>
                  <a:lnTo>
                    <a:pt x="105239" y="43412"/>
                  </a:lnTo>
                  <a:lnTo>
                    <a:pt x="134725" y="19792"/>
                  </a:lnTo>
                  <a:lnTo>
                    <a:pt x="126880" y="34672"/>
                  </a:lnTo>
                  <a:lnTo>
                    <a:pt x="113153" y="69859"/>
                  </a:lnTo>
                  <a:lnTo>
                    <a:pt x="110197" y="99664"/>
                  </a:lnTo>
                  <a:lnTo>
                    <a:pt x="112007" y="117876"/>
                  </a:lnTo>
                  <a:lnTo>
                    <a:pt x="115593" y="125273"/>
                  </a:lnTo>
                  <a:lnTo>
                    <a:pt x="127105" y="137254"/>
                  </a:lnTo>
                  <a:lnTo>
                    <a:pt x="147272" y="143520"/>
                  </a:lnTo>
                  <a:lnTo>
                    <a:pt x="184150" y="1485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194">
              <a:extLst>
                <a:ext uri="{FF2B5EF4-FFF2-40B4-BE49-F238E27FC236}">
                  <a16:creationId xmlns:a16="http://schemas.microsoft.com/office/drawing/2014/main" xmlns="" id="{AAE70749-5D7C-482D-B1E5-0FF4A610FD6E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166100" y="5435600"/>
              <a:ext cx="70284" cy="228601"/>
            </a:xfrm>
            <a:custGeom>
              <a:avLst/>
              <a:gdLst/>
              <a:ahLst/>
              <a:cxnLst/>
              <a:rect l="0" t="0" r="0" b="0"/>
              <a:pathLst>
                <a:path w="70284" h="228601">
                  <a:moveTo>
                    <a:pt x="0" y="0"/>
                  </a:moveTo>
                  <a:lnTo>
                    <a:pt x="0" y="0"/>
                  </a:lnTo>
                  <a:lnTo>
                    <a:pt x="24419" y="15580"/>
                  </a:lnTo>
                  <a:lnTo>
                    <a:pt x="50901" y="39345"/>
                  </a:lnTo>
                  <a:lnTo>
                    <a:pt x="63310" y="62407"/>
                  </a:lnTo>
                  <a:lnTo>
                    <a:pt x="69765" y="89826"/>
                  </a:lnTo>
                  <a:lnTo>
                    <a:pt x="70283" y="120826"/>
                  </a:lnTo>
                  <a:lnTo>
                    <a:pt x="56493" y="166642"/>
                  </a:lnTo>
                  <a:lnTo>
                    <a:pt x="25009" y="212703"/>
                  </a:lnTo>
                  <a:lnTo>
                    <a:pt x="1270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195">
              <a:extLst>
                <a:ext uri="{FF2B5EF4-FFF2-40B4-BE49-F238E27FC236}">
                  <a16:creationId xmlns:a16="http://schemas.microsoft.com/office/drawing/2014/main" xmlns="" id="{E9902A2C-130C-49D3-9472-1C97A36419A9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179161" y="5053719"/>
              <a:ext cx="122420" cy="271192"/>
            </a:xfrm>
            <a:custGeom>
              <a:avLst/>
              <a:gdLst/>
              <a:ahLst/>
              <a:cxnLst/>
              <a:rect l="0" t="0" r="0" b="0"/>
              <a:pathLst>
                <a:path w="122420" h="271192">
                  <a:moveTo>
                    <a:pt x="5989" y="134231"/>
                  </a:moveTo>
                  <a:lnTo>
                    <a:pt x="5989" y="134231"/>
                  </a:lnTo>
                  <a:lnTo>
                    <a:pt x="11456" y="134231"/>
                  </a:lnTo>
                  <a:lnTo>
                    <a:pt x="15448" y="140973"/>
                  </a:lnTo>
                  <a:lnTo>
                    <a:pt x="18048" y="163079"/>
                  </a:lnTo>
                  <a:lnTo>
                    <a:pt x="16681" y="204134"/>
                  </a:lnTo>
                  <a:lnTo>
                    <a:pt x="9825" y="246425"/>
                  </a:lnTo>
                  <a:lnTo>
                    <a:pt x="858" y="271191"/>
                  </a:lnTo>
                  <a:lnTo>
                    <a:pt x="451" y="270694"/>
                  </a:lnTo>
                  <a:lnTo>
                    <a:pt x="0" y="266377"/>
                  </a:lnTo>
                  <a:lnTo>
                    <a:pt x="4713" y="221726"/>
                  </a:lnTo>
                  <a:lnTo>
                    <a:pt x="6127" y="190051"/>
                  </a:lnTo>
                  <a:lnTo>
                    <a:pt x="9107" y="150103"/>
                  </a:lnTo>
                  <a:lnTo>
                    <a:pt x="14666" y="108359"/>
                  </a:lnTo>
                  <a:lnTo>
                    <a:pt x="21134" y="69816"/>
                  </a:lnTo>
                  <a:lnTo>
                    <a:pt x="28743" y="30400"/>
                  </a:lnTo>
                  <a:lnTo>
                    <a:pt x="33270" y="14941"/>
                  </a:lnTo>
                  <a:lnTo>
                    <a:pt x="39516" y="5249"/>
                  </a:lnTo>
                  <a:lnTo>
                    <a:pt x="43156" y="1676"/>
                  </a:lnTo>
                  <a:lnTo>
                    <a:pt x="48407" y="0"/>
                  </a:lnTo>
                  <a:lnTo>
                    <a:pt x="61765" y="19"/>
                  </a:lnTo>
                  <a:lnTo>
                    <a:pt x="85153" y="10739"/>
                  </a:lnTo>
                  <a:lnTo>
                    <a:pt x="95971" y="21489"/>
                  </a:lnTo>
                  <a:lnTo>
                    <a:pt x="99843" y="27320"/>
                  </a:lnTo>
                  <a:lnTo>
                    <a:pt x="101014" y="33324"/>
                  </a:lnTo>
                  <a:lnTo>
                    <a:pt x="98552" y="45639"/>
                  </a:lnTo>
                  <a:lnTo>
                    <a:pt x="92753" y="54404"/>
                  </a:lnTo>
                  <a:lnTo>
                    <a:pt x="76284" y="70297"/>
                  </a:lnTo>
                  <a:lnTo>
                    <a:pt x="91458" y="74064"/>
                  </a:lnTo>
                  <a:lnTo>
                    <a:pt x="98773" y="79503"/>
                  </a:lnTo>
                  <a:lnTo>
                    <a:pt x="112589" y="101235"/>
                  </a:lnTo>
                  <a:lnTo>
                    <a:pt x="121379" y="121162"/>
                  </a:lnTo>
                  <a:lnTo>
                    <a:pt x="122419" y="134067"/>
                  </a:lnTo>
                  <a:lnTo>
                    <a:pt x="121709" y="140471"/>
                  </a:lnTo>
                  <a:lnTo>
                    <a:pt x="115275" y="151350"/>
                  </a:lnTo>
                  <a:lnTo>
                    <a:pt x="110597" y="156227"/>
                  </a:lnTo>
                  <a:lnTo>
                    <a:pt x="97872" y="161646"/>
                  </a:lnTo>
                  <a:lnTo>
                    <a:pt x="64943" y="169068"/>
                  </a:lnTo>
                  <a:lnTo>
                    <a:pt x="57355" y="167824"/>
                  </a:lnTo>
                  <a:lnTo>
                    <a:pt x="55755" y="166503"/>
                  </a:lnTo>
                  <a:lnTo>
                    <a:pt x="55395" y="164918"/>
                  </a:lnTo>
                  <a:lnTo>
                    <a:pt x="56789" y="1596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196">
              <a:extLst>
                <a:ext uri="{FF2B5EF4-FFF2-40B4-BE49-F238E27FC236}">
                  <a16:creationId xmlns:a16="http://schemas.microsoft.com/office/drawing/2014/main" xmlns="" id="{E7CE16B7-6A5C-4E88-A0F1-0220FB4FC186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8370182" y="5143577"/>
              <a:ext cx="56269" cy="6274"/>
            </a:xfrm>
            <a:custGeom>
              <a:avLst/>
              <a:gdLst/>
              <a:ahLst/>
              <a:cxnLst/>
              <a:rect l="0" t="0" r="0" b="0"/>
              <a:pathLst>
                <a:path w="56269" h="6274">
                  <a:moveTo>
                    <a:pt x="5468" y="6273"/>
                  </a:moveTo>
                  <a:lnTo>
                    <a:pt x="5468" y="6273"/>
                  </a:lnTo>
                  <a:lnTo>
                    <a:pt x="0" y="806"/>
                  </a:lnTo>
                  <a:lnTo>
                    <a:pt x="412" y="511"/>
                  </a:lnTo>
                  <a:lnTo>
                    <a:pt x="18146" y="0"/>
                  </a:lnTo>
                  <a:lnTo>
                    <a:pt x="56268" y="62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197">
              <a:extLst>
                <a:ext uri="{FF2B5EF4-FFF2-40B4-BE49-F238E27FC236}">
                  <a16:creationId xmlns:a16="http://schemas.microsoft.com/office/drawing/2014/main" xmlns="" id="{8A89C0E3-EA39-476B-B86D-53CFE4EE0D26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8496300" y="5069992"/>
              <a:ext cx="14928" cy="105259"/>
            </a:xfrm>
            <a:custGeom>
              <a:avLst/>
              <a:gdLst/>
              <a:ahLst/>
              <a:cxnLst/>
              <a:rect l="0" t="0" r="0" b="0"/>
              <a:pathLst>
                <a:path w="14928" h="1052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9" y="1562"/>
                  </a:lnTo>
                  <a:lnTo>
                    <a:pt x="14927" y="13150"/>
                  </a:lnTo>
                  <a:lnTo>
                    <a:pt x="14457" y="40102"/>
                  </a:lnTo>
                  <a:lnTo>
                    <a:pt x="4318" y="87266"/>
                  </a:lnTo>
                  <a:lnTo>
                    <a:pt x="0" y="105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9" name="SMARTInkShape-1198">
            <a:extLst>
              <a:ext uri="{FF2B5EF4-FFF2-40B4-BE49-F238E27FC236}">
                <a16:creationId xmlns:a16="http://schemas.microsoft.com/office/drawing/2014/main" xmlns="" id="{C7CEF4DA-C2E7-41E0-A594-CCDD92355F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76582" y="5372983"/>
            <a:ext cx="277864" cy="265818"/>
          </a:xfrm>
          <a:custGeom>
            <a:avLst/>
            <a:gdLst/>
            <a:ahLst/>
            <a:cxnLst/>
            <a:rect l="0" t="0" r="0" b="0"/>
            <a:pathLst>
              <a:path w="277864" h="265818">
                <a:moveTo>
                  <a:pt x="262268" y="5467"/>
                </a:moveTo>
                <a:lnTo>
                  <a:pt x="262268" y="5467"/>
                </a:lnTo>
                <a:lnTo>
                  <a:pt x="265639" y="5467"/>
                </a:lnTo>
                <a:lnTo>
                  <a:pt x="269175" y="3585"/>
                </a:lnTo>
                <a:lnTo>
                  <a:pt x="273100" y="1103"/>
                </a:lnTo>
                <a:lnTo>
                  <a:pt x="277195" y="0"/>
                </a:lnTo>
                <a:lnTo>
                  <a:pt x="277863" y="1116"/>
                </a:lnTo>
                <a:lnTo>
                  <a:pt x="268746" y="30355"/>
                </a:lnTo>
                <a:lnTo>
                  <a:pt x="250704" y="67717"/>
                </a:lnTo>
                <a:lnTo>
                  <a:pt x="220741" y="113438"/>
                </a:lnTo>
                <a:lnTo>
                  <a:pt x="185053" y="155992"/>
                </a:lnTo>
                <a:lnTo>
                  <a:pt x="147668" y="192040"/>
                </a:lnTo>
                <a:lnTo>
                  <a:pt x="109779" y="211580"/>
                </a:lnTo>
                <a:lnTo>
                  <a:pt x="68371" y="218467"/>
                </a:lnTo>
                <a:lnTo>
                  <a:pt x="45092" y="214434"/>
                </a:lnTo>
                <a:lnTo>
                  <a:pt x="34935" y="210395"/>
                </a:lnTo>
                <a:lnTo>
                  <a:pt x="18004" y="196500"/>
                </a:lnTo>
                <a:lnTo>
                  <a:pt x="5539" y="178565"/>
                </a:lnTo>
                <a:lnTo>
                  <a:pt x="0" y="158834"/>
                </a:lnTo>
                <a:lnTo>
                  <a:pt x="1300" y="140187"/>
                </a:lnTo>
                <a:lnTo>
                  <a:pt x="7287" y="123904"/>
                </a:lnTo>
                <a:lnTo>
                  <a:pt x="17004" y="111963"/>
                </a:lnTo>
                <a:lnTo>
                  <a:pt x="32142" y="103834"/>
                </a:lnTo>
                <a:lnTo>
                  <a:pt x="60497" y="97172"/>
                </a:lnTo>
                <a:lnTo>
                  <a:pt x="82987" y="97025"/>
                </a:lnTo>
                <a:lnTo>
                  <a:pt x="111797" y="101663"/>
                </a:lnTo>
                <a:lnTo>
                  <a:pt x="139654" y="115954"/>
                </a:lnTo>
                <a:lnTo>
                  <a:pt x="177255" y="147801"/>
                </a:lnTo>
                <a:lnTo>
                  <a:pt x="208857" y="184048"/>
                </a:lnTo>
                <a:lnTo>
                  <a:pt x="238076" y="227479"/>
                </a:lnTo>
                <a:lnTo>
                  <a:pt x="262268" y="2658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5" name="SMARTInkShape-Group182">
            <a:extLst>
              <a:ext uri="{FF2B5EF4-FFF2-40B4-BE49-F238E27FC236}">
                <a16:creationId xmlns:a16="http://schemas.microsoft.com/office/drawing/2014/main" xmlns="" id="{5C44AD01-854F-41CF-B785-92C47BB0FB37}"/>
              </a:ext>
            </a:extLst>
          </p:cNvPr>
          <p:cNvGrpSpPr/>
          <p:nvPr/>
        </p:nvGrpSpPr>
        <p:grpSpPr>
          <a:xfrm>
            <a:off x="4541394" y="5195920"/>
            <a:ext cx="894801" cy="480981"/>
            <a:chOff x="4541394" y="5195920"/>
            <a:chExt cx="894801" cy="480981"/>
          </a:xfrm>
        </p:grpSpPr>
        <p:sp>
          <p:nvSpPr>
            <p:cNvPr id="280" name="SMARTInkShape-1199">
              <a:extLst>
                <a:ext uri="{FF2B5EF4-FFF2-40B4-BE49-F238E27FC236}">
                  <a16:creationId xmlns:a16="http://schemas.microsoft.com/office/drawing/2014/main" xmlns="" id="{B3533391-67FE-4141-9C87-540A4454136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572000" y="5195920"/>
              <a:ext cx="94834" cy="423831"/>
            </a:xfrm>
            <a:custGeom>
              <a:avLst/>
              <a:gdLst/>
              <a:ahLst/>
              <a:cxnLst/>
              <a:rect l="0" t="0" r="0" b="0"/>
              <a:pathLst>
                <a:path w="94834" h="423831">
                  <a:moveTo>
                    <a:pt x="76200" y="55530"/>
                  </a:moveTo>
                  <a:lnTo>
                    <a:pt x="76200" y="55530"/>
                  </a:lnTo>
                  <a:lnTo>
                    <a:pt x="88133" y="41715"/>
                  </a:lnTo>
                  <a:lnTo>
                    <a:pt x="92087" y="33868"/>
                  </a:lnTo>
                  <a:lnTo>
                    <a:pt x="94833" y="13131"/>
                  </a:lnTo>
                  <a:lnTo>
                    <a:pt x="93561" y="9625"/>
                  </a:lnTo>
                  <a:lnTo>
                    <a:pt x="88385" y="3848"/>
                  </a:lnTo>
                  <a:lnTo>
                    <a:pt x="79499" y="810"/>
                  </a:lnTo>
                  <a:lnTo>
                    <a:pt x="74165" y="0"/>
                  </a:lnTo>
                  <a:lnTo>
                    <a:pt x="60715" y="4744"/>
                  </a:lnTo>
                  <a:lnTo>
                    <a:pt x="53176" y="8973"/>
                  </a:lnTo>
                  <a:lnTo>
                    <a:pt x="32454" y="38521"/>
                  </a:lnTo>
                  <a:lnTo>
                    <a:pt x="19650" y="81926"/>
                  </a:lnTo>
                  <a:lnTo>
                    <a:pt x="15789" y="119708"/>
                  </a:lnTo>
                  <a:lnTo>
                    <a:pt x="14073" y="163075"/>
                  </a:lnTo>
                  <a:lnTo>
                    <a:pt x="13310" y="210572"/>
                  </a:lnTo>
                  <a:lnTo>
                    <a:pt x="11090" y="256141"/>
                  </a:lnTo>
                  <a:lnTo>
                    <a:pt x="8456" y="299207"/>
                  </a:lnTo>
                  <a:lnTo>
                    <a:pt x="7286" y="339514"/>
                  </a:lnTo>
                  <a:lnTo>
                    <a:pt x="4885" y="374832"/>
                  </a:lnTo>
                  <a:lnTo>
                    <a:pt x="0" y="4238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200">
              <a:extLst>
                <a:ext uri="{FF2B5EF4-FFF2-40B4-BE49-F238E27FC236}">
                  <a16:creationId xmlns:a16="http://schemas.microsoft.com/office/drawing/2014/main" xmlns="" id="{FC51FCA2-725F-4497-AEEB-251E7D2E9C55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541394" y="5467350"/>
              <a:ext cx="151257" cy="12701"/>
            </a:xfrm>
            <a:custGeom>
              <a:avLst/>
              <a:gdLst/>
              <a:ahLst/>
              <a:cxnLst/>
              <a:rect l="0" t="0" r="0" b="0"/>
              <a:pathLst>
                <a:path w="151257" h="12701">
                  <a:moveTo>
                    <a:pt x="11556" y="12700"/>
                  </a:moveTo>
                  <a:lnTo>
                    <a:pt x="11556" y="12700"/>
                  </a:lnTo>
                  <a:lnTo>
                    <a:pt x="8185" y="9329"/>
                  </a:lnTo>
                  <a:lnTo>
                    <a:pt x="4648" y="7674"/>
                  </a:lnTo>
                  <a:lnTo>
                    <a:pt x="0" y="6611"/>
                  </a:lnTo>
                  <a:lnTo>
                    <a:pt x="1246" y="6466"/>
                  </a:lnTo>
                  <a:lnTo>
                    <a:pt x="38232" y="2985"/>
                  </a:lnTo>
                  <a:lnTo>
                    <a:pt x="77707" y="884"/>
                  </a:lnTo>
                  <a:lnTo>
                    <a:pt x="120630" y="174"/>
                  </a:lnTo>
                  <a:lnTo>
                    <a:pt x="1512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201">
              <a:extLst>
                <a:ext uri="{FF2B5EF4-FFF2-40B4-BE49-F238E27FC236}">
                  <a16:creationId xmlns:a16="http://schemas.microsoft.com/office/drawing/2014/main" xmlns="" id="{70773B6C-53A2-4333-9DD3-653C140B450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805180" y="5259206"/>
              <a:ext cx="173221" cy="417695"/>
            </a:xfrm>
            <a:custGeom>
              <a:avLst/>
              <a:gdLst/>
              <a:ahLst/>
              <a:cxnLst/>
              <a:rect l="0" t="0" r="0" b="0"/>
              <a:pathLst>
                <a:path w="173221" h="417695">
                  <a:moveTo>
                    <a:pt x="173220" y="17644"/>
                  </a:moveTo>
                  <a:lnTo>
                    <a:pt x="173220" y="17644"/>
                  </a:lnTo>
                  <a:lnTo>
                    <a:pt x="164382" y="3338"/>
                  </a:lnTo>
                  <a:lnTo>
                    <a:pt x="158472" y="704"/>
                  </a:lnTo>
                  <a:lnTo>
                    <a:pt x="154922" y="0"/>
                  </a:lnTo>
                  <a:lnTo>
                    <a:pt x="143450" y="4863"/>
                  </a:lnTo>
                  <a:lnTo>
                    <a:pt x="127533" y="16903"/>
                  </a:lnTo>
                  <a:lnTo>
                    <a:pt x="94772" y="52859"/>
                  </a:lnTo>
                  <a:lnTo>
                    <a:pt x="70620" y="85507"/>
                  </a:lnTo>
                  <a:lnTo>
                    <a:pt x="43895" y="130591"/>
                  </a:lnTo>
                  <a:lnTo>
                    <a:pt x="29853" y="156442"/>
                  </a:lnTo>
                  <a:lnTo>
                    <a:pt x="19081" y="182848"/>
                  </a:lnTo>
                  <a:lnTo>
                    <a:pt x="10488" y="209625"/>
                  </a:lnTo>
                  <a:lnTo>
                    <a:pt x="3349" y="236647"/>
                  </a:lnTo>
                  <a:lnTo>
                    <a:pt x="0" y="261719"/>
                  </a:lnTo>
                  <a:lnTo>
                    <a:pt x="43" y="308390"/>
                  </a:lnTo>
                  <a:lnTo>
                    <a:pt x="10410" y="347008"/>
                  </a:lnTo>
                  <a:lnTo>
                    <a:pt x="28188" y="377811"/>
                  </a:lnTo>
                  <a:lnTo>
                    <a:pt x="77970" y="4176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202">
              <a:extLst>
                <a:ext uri="{FF2B5EF4-FFF2-40B4-BE49-F238E27FC236}">
                  <a16:creationId xmlns:a16="http://schemas.microsoft.com/office/drawing/2014/main" xmlns="" id="{9AB4D083-1876-46E7-A616-AF63F307A6E0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031892" y="5381690"/>
              <a:ext cx="186504" cy="203054"/>
            </a:xfrm>
            <a:custGeom>
              <a:avLst/>
              <a:gdLst/>
              <a:ahLst/>
              <a:cxnLst/>
              <a:rect l="0" t="0" r="0" b="0"/>
              <a:pathLst>
                <a:path w="186504" h="203054">
                  <a:moveTo>
                    <a:pt x="3658" y="9460"/>
                  </a:moveTo>
                  <a:lnTo>
                    <a:pt x="3658" y="9460"/>
                  </a:lnTo>
                  <a:lnTo>
                    <a:pt x="287" y="6089"/>
                  </a:lnTo>
                  <a:lnTo>
                    <a:pt x="0" y="5096"/>
                  </a:lnTo>
                  <a:lnTo>
                    <a:pt x="514" y="4434"/>
                  </a:lnTo>
                  <a:lnTo>
                    <a:pt x="13150" y="0"/>
                  </a:lnTo>
                  <a:lnTo>
                    <a:pt x="40102" y="4462"/>
                  </a:lnTo>
                  <a:lnTo>
                    <a:pt x="74899" y="21464"/>
                  </a:lnTo>
                  <a:lnTo>
                    <a:pt x="93881" y="40195"/>
                  </a:lnTo>
                  <a:lnTo>
                    <a:pt x="107257" y="63337"/>
                  </a:lnTo>
                  <a:lnTo>
                    <a:pt x="113202" y="90085"/>
                  </a:lnTo>
                  <a:lnTo>
                    <a:pt x="109807" y="132911"/>
                  </a:lnTo>
                  <a:lnTo>
                    <a:pt x="97872" y="158401"/>
                  </a:lnTo>
                  <a:lnTo>
                    <a:pt x="68208" y="193397"/>
                  </a:lnTo>
                  <a:lnTo>
                    <a:pt x="54925" y="200571"/>
                  </a:lnTo>
                  <a:lnTo>
                    <a:pt x="42671" y="203053"/>
                  </a:lnTo>
                  <a:lnTo>
                    <a:pt x="32521" y="201806"/>
                  </a:lnTo>
                  <a:lnTo>
                    <a:pt x="30661" y="199072"/>
                  </a:lnTo>
                  <a:lnTo>
                    <a:pt x="30832" y="195135"/>
                  </a:lnTo>
                  <a:lnTo>
                    <a:pt x="32357" y="190394"/>
                  </a:lnTo>
                  <a:lnTo>
                    <a:pt x="47988" y="170236"/>
                  </a:lnTo>
                  <a:lnTo>
                    <a:pt x="89399" y="137435"/>
                  </a:lnTo>
                  <a:lnTo>
                    <a:pt x="127998" y="109389"/>
                  </a:lnTo>
                  <a:lnTo>
                    <a:pt x="172945" y="76947"/>
                  </a:lnTo>
                  <a:lnTo>
                    <a:pt x="181203" y="69323"/>
                  </a:lnTo>
                  <a:lnTo>
                    <a:pt x="186503" y="62050"/>
                  </a:lnTo>
                  <a:lnTo>
                    <a:pt x="180679" y="67532"/>
                  </a:lnTo>
                  <a:lnTo>
                    <a:pt x="162411" y="97235"/>
                  </a:lnTo>
                  <a:lnTo>
                    <a:pt x="152426" y="137074"/>
                  </a:lnTo>
                  <a:lnTo>
                    <a:pt x="153616" y="175543"/>
                  </a:lnTo>
                  <a:lnTo>
                    <a:pt x="157252" y="182272"/>
                  </a:lnTo>
                  <a:lnTo>
                    <a:pt x="181458" y="1999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203">
              <a:extLst>
                <a:ext uri="{FF2B5EF4-FFF2-40B4-BE49-F238E27FC236}">
                  <a16:creationId xmlns:a16="http://schemas.microsoft.com/office/drawing/2014/main" xmlns="" id="{495CFA36-0540-4C54-8ADF-1E4A76932F0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359400" y="5317929"/>
              <a:ext cx="76795" cy="314522"/>
            </a:xfrm>
            <a:custGeom>
              <a:avLst/>
              <a:gdLst/>
              <a:ahLst/>
              <a:cxnLst/>
              <a:rect l="0" t="0" r="0" b="0"/>
              <a:pathLst>
                <a:path w="76795" h="3145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2117" y="418"/>
                  </a:lnTo>
                  <a:lnTo>
                    <a:pt x="33257" y="18330"/>
                  </a:lnTo>
                  <a:lnTo>
                    <a:pt x="59086" y="49274"/>
                  </a:lnTo>
                  <a:lnTo>
                    <a:pt x="70476" y="81393"/>
                  </a:lnTo>
                  <a:lnTo>
                    <a:pt x="76478" y="119892"/>
                  </a:lnTo>
                  <a:lnTo>
                    <a:pt x="76794" y="162873"/>
                  </a:lnTo>
                  <a:lnTo>
                    <a:pt x="70820" y="205964"/>
                  </a:lnTo>
                  <a:lnTo>
                    <a:pt x="61814" y="246519"/>
                  </a:lnTo>
                  <a:lnTo>
                    <a:pt x="50222" y="292177"/>
                  </a:lnTo>
                  <a:lnTo>
                    <a:pt x="44450" y="314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183">
            <a:extLst>
              <a:ext uri="{FF2B5EF4-FFF2-40B4-BE49-F238E27FC236}">
                <a16:creationId xmlns:a16="http://schemas.microsoft.com/office/drawing/2014/main" xmlns="" id="{E3938D65-1DD3-4903-9BF8-BE1149A3A06B}"/>
              </a:ext>
            </a:extLst>
          </p:cNvPr>
          <p:cNvGrpSpPr/>
          <p:nvPr/>
        </p:nvGrpSpPr>
        <p:grpSpPr>
          <a:xfrm>
            <a:off x="1930201" y="5223568"/>
            <a:ext cx="1854400" cy="512627"/>
            <a:chOff x="1930201" y="5223568"/>
            <a:chExt cx="1854400" cy="512627"/>
          </a:xfrm>
        </p:grpSpPr>
        <p:sp>
          <p:nvSpPr>
            <p:cNvPr id="286" name="SMARTInkShape-1204">
              <a:extLst>
                <a:ext uri="{FF2B5EF4-FFF2-40B4-BE49-F238E27FC236}">
                  <a16:creationId xmlns:a16="http://schemas.microsoft.com/office/drawing/2014/main" xmlns="" id="{A15FE33B-9974-4B27-8D86-C1D068EEB22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930201" y="5287488"/>
              <a:ext cx="188127" cy="439448"/>
            </a:xfrm>
            <a:custGeom>
              <a:avLst/>
              <a:gdLst/>
              <a:ahLst/>
              <a:cxnLst/>
              <a:rect l="0" t="0" r="0" b="0"/>
              <a:pathLst>
                <a:path w="188127" h="439448">
                  <a:moveTo>
                    <a:pt x="19249" y="110012"/>
                  </a:moveTo>
                  <a:lnTo>
                    <a:pt x="19249" y="110012"/>
                  </a:lnTo>
                  <a:lnTo>
                    <a:pt x="22620" y="113383"/>
                  </a:lnTo>
                  <a:lnTo>
                    <a:pt x="28087" y="132334"/>
                  </a:lnTo>
                  <a:lnTo>
                    <a:pt x="30805" y="177147"/>
                  </a:lnTo>
                  <a:lnTo>
                    <a:pt x="33322" y="220754"/>
                  </a:lnTo>
                  <a:lnTo>
                    <a:pt x="34981" y="245224"/>
                  </a:lnTo>
                  <a:lnTo>
                    <a:pt x="35381" y="269297"/>
                  </a:lnTo>
                  <a:lnTo>
                    <a:pt x="33945" y="316742"/>
                  </a:lnTo>
                  <a:lnTo>
                    <a:pt x="32836" y="359937"/>
                  </a:lnTo>
                  <a:lnTo>
                    <a:pt x="32343" y="396774"/>
                  </a:lnTo>
                  <a:lnTo>
                    <a:pt x="32001" y="439447"/>
                  </a:lnTo>
                  <a:lnTo>
                    <a:pt x="30573" y="438997"/>
                  </a:lnTo>
                  <a:lnTo>
                    <a:pt x="25222" y="430970"/>
                  </a:lnTo>
                  <a:lnTo>
                    <a:pt x="10906" y="393729"/>
                  </a:lnTo>
                  <a:lnTo>
                    <a:pt x="6631" y="371829"/>
                  </a:lnTo>
                  <a:lnTo>
                    <a:pt x="3076" y="345234"/>
                  </a:lnTo>
                  <a:lnTo>
                    <a:pt x="0" y="315510"/>
                  </a:lnTo>
                  <a:lnTo>
                    <a:pt x="67" y="284406"/>
                  </a:lnTo>
                  <a:lnTo>
                    <a:pt x="2227" y="252380"/>
                  </a:lnTo>
                  <a:lnTo>
                    <a:pt x="5784" y="219741"/>
                  </a:lnTo>
                  <a:lnTo>
                    <a:pt x="9567" y="190220"/>
                  </a:lnTo>
                  <a:lnTo>
                    <a:pt x="13500" y="162779"/>
                  </a:lnTo>
                  <a:lnTo>
                    <a:pt x="17533" y="136723"/>
                  </a:lnTo>
                  <a:lnTo>
                    <a:pt x="25777" y="92721"/>
                  </a:lnTo>
                  <a:lnTo>
                    <a:pt x="35556" y="55760"/>
                  </a:lnTo>
                  <a:lnTo>
                    <a:pt x="56223" y="14680"/>
                  </a:lnTo>
                  <a:lnTo>
                    <a:pt x="69548" y="1085"/>
                  </a:lnTo>
                  <a:lnTo>
                    <a:pt x="76771" y="0"/>
                  </a:lnTo>
                  <a:lnTo>
                    <a:pt x="92321" y="6319"/>
                  </a:lnTo>
                  <a:lnTo>
                    <a:pt x="106759" y="26062"/>
                  </a:lnTo>
                  <a:lnTo>
                    <a:pt x="124906" y="70792"/>
                  </a:lnTo>
                  <a:lnTo>
                    <a:pt x="132530" y="104575"/>
                  </a:lnTo>
                  <a:lnTo>
                    <a:pt x="133560" y="149949"/>
                  </a:lnTo>
                  <a:lnTo>
                    <a:pt x="131670" y="195721"/>
                  </a:lnTo>
                  <a:lnTo>
                    <a:pt x="128082" y="218664"/>
                  </a:lnTo>
                  <a:lnTo>
                    <a:pt x="128493" y="221252"/>
                  </a:lnTo>
                  <a:lnTo>
                    <a:pt x="130832" y="226010"/>
                  </a:lnTo>
                  <a:lnTo>
                    <a:pt x="133148" y="227560"/>
                  </a:lnTo>
                  <a:lnTo>
                    <a:pt x="154358" y="233625"/>
                  </a:lnTo>
                  <a:lnTo>
                    <a:pt x="164199" y="243033"/>
                  </a:lnTo>
                  <a:lnTo>
                    <a:pt x="182015" y="275439"/>
                  </a:lnTo>
                  <a:lnTo>
                    <a:pt x="188126" y="305469"/>
                  </a:lnTo>
                  <a:lnTo>
                    <a:pt x="183195" y="340081"/>
                  </a:lnTo>
                  <a:lnTo>
                    <a:pt x="172796" y="370405"/>
                  </a:lnTo>
                  <a:lnTo>
                    <a:pt x="157342" y="386610"/>
                  </a:lnTo>
                  <a:lnTo>
                    <a:pt x="136363" y="399455"/>
                  </a:lnTo>
                  <a:lnTo>
                    <a:pt x="100046" y="410654"/>
                  </a:lnTo>
                  <a:lnTo>
                    <a:pt x="60436" y="418441"/>
                  </a:lnTo>
                  <a:lnTo>
                    <a:pt x="15117" y="429549"/>
                  </a:lnTo>
                  <a:lnTo>
                    <a:pt x="199" y="4338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205">
              <a:extLst>
                <a:ext uri="{FF2B5EF4-FFF2-40B4-BE49-F238E27FC236}">
                  <a16:creationId xmlns:a16="http://schemas.microsoft.com/office/drawing/2014/main" xmlns="" id="{67864B90-DCD8-4965-82BA-C93149BC38F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190750" y="5499143"/>
              <a:ext cx="114301" cy="158708"/>
            </a:xfrm>
            <a:custGeom>
              <a:avLst/>
              <a:gdLst/>
              <a:ahLst/>
              <a:cxnLst/>
              <a:rect l="0" t="0" r="0" b="0"/>
              <a:pathLst>
                <a:path w="114301" h="158708">
                  <a:moveTo>
                    <a:pt x="0" y="95207"/>
                  </a:moveTo>
                  <a:lnTo>
                    <a:pt x="0" y="95207"/>
                  </a:lnTo>
                  <a:lnTo>
                    <a:pt x="10845" y="94502"/>
                  </a:lnTo>
                  <a:lnTo>
                    <a:pt x="26732" y="89432"/>
                  </a:lnTo>
                  <a:lnTo>
                    <a:pt x="44139" y="78601"/>
                  </a:lnTo>
                  <a:lnTo>
                    <a:pt x="53954" y="68071"/>
                  </a:lnTo>
                  <a:lnTo>
                    <a:pt x="59257" y="52572"/>
                  </a:lnTo>
                  <a:lnTo>
                    <a:pt x="60203" y="35336"/>
                  </a:lnTo>
                  <a:lnTo>
                    <a:pt x="48946" y="3806"/>
                  </a:lnTo>
                  <a:lnTo>
                    <a:pt x="44625" y="1112"/>
                  </a:lnTo>
                  <a:lnTo>
                    <a:pt x="32298" y="0"/>
                  </a:lnTo>
                  <a:lnTo>
                    <a:pt x="25765" y="3513"/>
                  </a:lnTo>
                  <a:lnTo>
                    <a:pt x="12862" y="16824"/>
                  </a:lnTo>
                  <a:lnTo>
                    <a:pt x="5717" y="40144"/>
                  </a:lnTo>
                  <a:lnTo>
                    <a:pt x="3575" y="83126"/>
                  </a:lnTo>
                  <a:lnTo>
                    <a:pt x="7939" y="110298"/>
                  </a:lnTo>
                  <a:lnTo>
                    <a:pt x="19286" y="131783"/>
                  </a:lnTo>
                  <a:lnTo>
                    <a:pt x="37499" y="146976"/>
                  </a:lnTo>
                  <a:lnTo>
                    <a:pt x="48283" y="153003"/>
                  </a:lnTo>
                  <a:lnTo>
                    <a:pt x="73435" y="157818"/>
                  </a:lnTo>
                  <a:lnTo>
                    <a:pt x="114300" y="1587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206">
              <a:extLst>
                <a:ext uri="{FF2B5EF4-FFF2-40B4-BE49-F238E27FC236}">
                  <a16:creationId xmlns:a16="http://schemas.microsoft.com/office/drawing/2014/main" xmlns="" id="{527F5AAC-BF63-48B2-B846-C3C3436BE0C4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381250" y="5314950"/>
              <a:ext cx="57151" cy="361385"/>
            </a:xfrm>
            <a:custGeom>
              <a:avLst/>
              <a:gdLst/>
              <a:ahLst/>
              <a:cxnLst/>
              <a:rect l="0" t="0" r="0" b="0"/>
              <a:pathLst>
                <a:path w="57151" h="361385">
                  <a:moveTo>
                    <a:pt x="0" y="0"/>
                  </a:moveTo>
                  <a:lnTo>
                    <a:pt x="0" y="0"/>
                  </a:lnTo>
                  <a:lnTo>
                    <a:pt x="5026" y="43943"/>
                  </a:lnTo>
                  <a:lnTo>
                    <a:pt x="5761" y="81620"/>
                  </a:lnTo>
                  <a:lnTo>
                    <a:pt x="6089" y="128939"/>
                  </a:lnTo>
                  <a:lnTo>
                    <a:pt x="6176" y="152987"/>
                  </a:lnTo>
                  <a:lnTo>
                    <a:pt x="6272" y="200402"/>
                  </a:lnTo>
                  <a:lnTo>
                    <a:pt x="6316" y="243585"/>
                  </a:lnTo>
                  <a:lnTo>
                    <a:pt x="7040" y="281827"/>
                  </a:lnTo>
                  <a:lnTo>
                    <a:pt x="12121" y="325039"/>
                  </a:lnTo>
                  <a:lnTo>
                    <a:pt x="22249" y="350779"/>
                  </a:lnTo>
                  <a:lnTo>
                    <a:pt x="30114" y="360042"/>
                  </a:lnTo>
                  <a:lnTo>
                    <a:pt x="34893" y="361384"/>
                  </a:lnTo>
                  <a:lnTo>
                    <a:pt x="57150" y="355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207">
              <a:extLst>
                <a:ext uri="{FF2B5EF4-FFF2-40B4-BE49-F238E27FC236}">
                  <a16:creationId xmlns:a16="http://schemas.microsoft.com/office/drawing/2014/main" xmlns="" id="{D1031C2C-EADF-4499-830C-4DFF0E8BAE93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336800" y="548640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6" y="27386"/>
                  </a:lnTo>
                  <a:lnTo>
                    <a:pt x="1881" y="26724"/>
                  </a:lnTo>
                  <a:lnTo>
                    <a:pt x="38296" y="15435"/>
                  </a:lnTo>
                  <a:lnTo>
                    <a:pt x="80021" y="520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208">
              <a:extLst>
                <a:ext uri="{FF2B5EF4-FFF2-40B4-BE49-F238E27FC236}">
                  <a16:creationId xmlns:a16="http://schemas.microsoft.com/office/drawing/2014/main" xmlns="" id="{11F68D35-08EE-4333-9A00-41B1B082C40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500569" y="5483764"/>
              <a:ext cx="141032" cy="147675"/>
            </a:xfrm>
            <a:custGeom>
              <a:avLst/>
              <a:gdLst/>
              <a:ahLst/>
              <a:cxnLst/>
              <a:rect l="0" t="0" r="0" b="0"/>
              <a:pathLst>
                <a:path w="141032" h="147675">
                  <a:moveTo>
                    <a:pt x="83881" y="15336"/>
                  </a:moveTo>
                  <a:lnTo>
                    <a:pt x="83881" y="15336"/>
                  </a:lnTo>
                  <a:lnTo>
                    <a:pt x="80510" y="15336"/>
                  </a:lnTo>
                  <a:lnTo>
                    <a:pt x="76974" y="13454"/>
                  </a:lnTo>
                  <a:lnTo>
                    <a:pt x="53843" y="409"/>
                  </a:lnTo>
                  <a:lnTo>
                    <a:pt x="43720" y="0"/>
                  </a:lnTo>
                  <a:lnTo>
                    <a:pt x="32871" y="2876"/>
                  </a:lnTo>
                  <a:lnTo>
                    <a:pt x="23345" y="8858"/>
                  </a:lnTo>
                  <a:lnTo>
                    <a:pt x="10049" y="30272"/>
                  </a:lnTo>
                  <a:lnTo>
                    <a:pt x="543" y="65701"/>
                  </a:lnTo>
                  <a:lnTo>
                    <a:pt x="0" y="104107"/>
                  </a:lnTo>
                  <a:lnTo>
                    <a:pt x="7678" y="132184"/>
                  </a:lnTo>
                  <a:lnTo>
                    <a:pt x="16852" y="143234"/>
                  </a:lnTo>
                  <a:lnTo>
                    <a:pt x="22262" y="147168"/>
                  </a:lnTo>
                  <a:lnTo>
                    <a:pt x="27985" y="147674"/>
                  </a:lnTo>
                  <a:lnTo>
                    <a:pt x="39988" y="142591"/>
                  </a:lnTo>
                  <a:lnTo>
                    <a:pt x="50497" y="129514"/>
                  </a:lnTo>
                  <a:lnTo>
                    <a:pt x="62465" y="100437"/>
                  </a:lnTo>
                  <a:lnTo>
                    <a:pt x="70671" y="57209"/>
                  </a:lnTo>
                  <a:lnTo>
                    <a:pt x="72252" y="58068"/>
                  </a:lnTo>
                  <a:lnTo>
                    <a:pt x="109860" y="103782"/>
                  </a:lnTo>
                  <a:lnTo>
                    <a:pt x="141031" y="1359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209">
              <a:extLst>
                <a:ext uri="{FF2B5EF4-FFF2-40B4-BE49-F238E27FC236}">
                  <a16:creationId xmlns:a16="http://schemas.microsoft.com/office/drawing/2014/main" xmlns="" id="{266FD7C6-A5EE-4145-8896-4C5CBC319DF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733251" y="5314950"/>
              <a:ext cx="98850" cy="298451"/>
            </a:xfrm>
            <a:custGeom>
              <a:avLst/>
              <a:gdLst/>
              <a:ahLst/>
              <a:cxnLst/>
              <a:rect l="0" t="0" r="0" b="0"/>
              <a:pathLst>
                <a:path w="98850" h="298451">
                  <a:moveTo>
                    <a:pt x="54399" y="0"/>
                  </a:moveTo>
                  <a:lnTo>
                    <a:pt x="54399" y="0"/>
                  </a:lnTo>
                  <a:lnTo>
                    <a:pt x="47657" y="3371"/>
                  </a:lnTo>
                  <a:lnTo>
                    <a:pt x="36722" y="18952"/>
                  </a:lnTo>
                  <a:lnTo>
                    <a:pt x="21174" y="54926"/>
                  </a:lnTo>
                  <a:lnTo>
                    <a:pt x="11175" y="87206"/>
                  </a:lnTo>
                  <a:lnTo>
                    <a:pt x="3438" y="123425"/>
                  </a:lnTo>
                  <a:lnTo>
                    <a:pt x="0" y="163040"/>
                  </a:lnTo>
                  <a:lnTo>
                    <a:pt x="4116" y="200402"/>
                  </a:lnTo>
                  <a:lnTo>
                    <a:pt x="18333" y="247527"/>
                  </a:lnTo>
                  <a:lnTo>
                    <a:pt x="31314" y="270173"/>
                  </a:lnTo>
                  <a:lnTo>
                    <a:pt x="48843" y="284941"/>
                  </a:lnTo>
                  <a:lnTo>
                    <a:pt x="68393" y="292446"/>
                  </a:lnTo>
                  <a:lnTo>
                    <a:pt x="98849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210">
              <a:extLst>
                <a:ext uri="{FF2B5EF4-FFF2-40B4-BE49-F238E27FC236}">
                  <a16:creationId xmlns:a16="http://schemas.microsoft.com/office/drawing/2014/main" xmlns="" id="{290C7790-D55C-4819-9CA6-7B820126FE2E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908117" y="5387491"/>
              <a:ext cx="165284" cy="200510"/>
            </a:xfrm>
            <a:custGeom>
              <a:avLst/>
              <a:gdLst/>
              <a:ahLst/>
              <a:cxnLst/>
              <a:rect l="0" t="0" r="0" b="0"/>
              <a:pathLst>
                <a:path w="165284" h="200510">
                  <a:moveTo>
                    <a:pt x="139883" y="3659"/>
                  </a:moveTo>
                  <a:lnTo>
                    <a:pt x="139883" y="3659"/>
                  </a:lnTo>
                  <a:lnTo>
                    <a:pt x="149996" y="288"/>
                  </a:lnTo>
                  <a:lnTo>
                    <a:pt x="152975" y="0"/>
                  </a:lnTo>
                  <a:lnTo>
                    <a:pt x="154961" y="514"/>
                  </a:lnTo>
                  <a:lnTo>
                    <a:pt x="156285" y="1563"/>
                  </a:lnTo>
                  <a:lnTo>
                    <a:pt x="154777" y="16522"/>
                  </a:lnTo>
                  <a:lnTo>
                    <a:pt x="132738" y="56295"/>
                  </a:lnTo>
                  <a:lnTo>
                    <a:pt x="99326" y="96972"/>
                  </a:lnTo>
                  <a:lnTo>
                    <a:pt x="80230" y="112865"/>
                  </a:lnTo>
                  <a:lnTo>
                    <a:pt x="62335" y="122280"/>
                  </a:lnTo>
                  <a:lnTo>
                    <a:pt x="44975" y="125054"/>
                  </a:lnTo>
                  <a:lnTo>
                    <a:pt x="36394" y="124805"/>
                  </a:lnTo>
                  <a:lnTo>
                    <a:pt x="21216" y="118885"/>
                  </a:lnTo>
                  <a:lnTo>
                    <a:pt x="8825" y="109198"/>
                  </a:lnTo>
                  <a:lnTo>
                    <a:pt x="966" y="97837"/>
                  </a:lnTo>
                  <a:lnTo>
                    <a:pt x="0" y="92550"/>
                  </a:lnTo>
                  <a:lnTo>
                    <a:pt x="767" y="87614"/>
                  </a:lnTo>
                  <a:lnTo>
                    <a:pt x="2689" y="82912"/>
                  </a:lnTo>
                  <a:lnTo>
                    <a:pt x="10469" y="75807"/>
                  </a:lnTo>
                  <a:lnTo>
                    <a:pt x="15507" y="72925"/>
                  </a:lnTo>
                  <a:lnTo>
                    <a:pt x="28630" y="71603"/>
                  </a:lnTo>
                  <a:lnTo>
                    <a:pt x="44576" y="74778"/>
                  </a:lnTo>
                  <a:lnTo>
                    <a:pt x="83558" y="95946"/>
                  </a:lnTo>
                  <a:lnTo>
                    <a:pt x="121858" y="130465"/>
                  </a:lnTo>
                  <a:lnTo>
                    <a:pt x="151325" y="174805"/>
                  </a:lnTo>
                  <a:lnTo>
                    <a:pt x="165283" y="2005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211">
              <a:extLst>
                <a:ext uri="{FF2B5EF4-FFF2-40B4-BE49-F238E27FC236}">
                  <a16:creationId xmlns:a16="http://schemas.microsoft.com/office/drawing/2014/main" xmlns="" id="{B969DBE8-1085-409D-AC16-135B5356B75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124200" y="5543550"/>
              <a:ext cx="41472" cy="82551"/>
            </a:xfrm>
            <a:custGeom>
              <a:avLst/>
              <a:gdLst/>
              <a:ahLst/>
              <a:cxnLst/>
              <a:rect l="0" t="0" r="0" b="0"/>
              <a:pathLst>
                <a:path w="41472" h="8255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41471" y="12209"/>
                  </a:lnTo>
                  <a:lnTo>
                    <a:pt x="37481" y="25417"/>
                  </a:lnTo>
                  <a:lnTo>
                    <a:pt x="9535" y="6927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212">
              <a:extLst>
                <a:ext uri="{FF2B5EF4-FFF2-40B4-BE49-F238E27FC236}">
                  <a16:creationId xmlns:a16="http://schemas.microsoft.com/office/drawing/2014/main" xmlns="" id="{BEAAD41C-AF6C-406A-A17E-2E8C5CCDF692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3344904" y="5352098"/>
              <a:ext cx="158805" cy="384097"/>
            </a:xfrm>
            <a:custGeom>
              <a:avLst/>
              <a:gdLst/>
              <a:ahLst/>
              <a:cxnLst/>
              <a:rect l="0" t="0" r="0" b="0"/>
              <a:pathLst>
                <a:path w="158805" h="384097">
                  <a:moveTo>
                    <a:pt x="1546" y="89852"/>
                  </a:moveTo>
                  <a:lnTo>
                    <a:pt x="1546" y="89852"/>
                  </a:lnTo>
                  <a:lnTo>
                    <a:pt x="17447" y="134614"/>
                  </a:lnTo>
                  <a:lnTo>
                    <a:pt x="25311" y="168543"/>
                  </a:lnTo>
                  <a:lnTo>
                    <a:pt x="29747" y="210904"/>
                  </a:lnTo>
                  <a:lnTo>
                    <a:pt x="31719" y="256541"/>
                  </a:lnTo>
                  <a:lnTo>
                    <a:pt x="32594" y="300343"/>
                  </a:lnTo>
                  <a:lnTo>
                    <a:pt x="29717" y="347816"/>
                  </a:lnTo>
                  <a:lnTo>
                    <a:pt x="26788" y="378841"/>
                  </a:lnTo>
                  <a:lnTo>
                    <a:pt x="25429" y="381995"/>
                  </a:lnTo>
                  <a:lnTo>
                    <a:pt x="23818" y="384096"/>
                  </a:lnTo>
                  <a:lnTo>
                    <a:pt x="22039" y="381971"/>
                  </a:lnTo>
                  <a:lnTo>
                    <a:pt x="12231" y="345685"/>
                  </a:lnTo>
                  <a:lnTo>
                    <a:pt x="5590" y="310095"/>
                  </a:lnTo>
                  <a:lnTo>
                    <a:pt x="2830" y="286774"/>
                  </a:lnTo>
                  <a:lnTo>
                    <a:pt x="286" y="261350"/>
                  </a:lnTo>
                  <a:lnTo>
                    <a:pt x="0" y="233111"/>
                  </a:lnTo>
                  <a:lnTo>
                    <a:pt x="1221" y="202997"/>
                  </a:lnTo>
                  <a:lnTo>
                    <a:pt x="3446" y="171632"/>
                  </a:lnTo>
                  <a:lnTo>
                    <a:pt x="6340" y="144372"/>
                  </a:lnTo>
                  <a:lnTo>
                    <a:pt x="13319" y="97150"/>
                  </a:lnTo>
                  <a:lnTo>
                    <a:pt x="21125" y="60639"/>
                  </a:lnTo>
                  <a:lnTo>
                    <a:pt x="35334" y="21930"/>
                  </a:lnTo>
                  <a:lnTo>
                    <a:pt x="41004" y="12820"/>
                  </a:lnTo>
                  <a:lnTo>
                    <a:pt x="47608" y="6748"/>
                  </a:lnTo>
                  <a:lnTo>
                    <a:pt x="62469" y="0"/>
                  </a:lnTo>
                  <a:lnTo>
                    <a:pt x="76601" y="764"/>
                  </a:lnTo>
                  <a:lnTo>
                    <a:pt x="83332" y="2943"/>
                  </a:lnTo>
                  <a:lnTo>
                    <a:pt x="88526" y="7924"/>
                  </a:lnTo>
                  <a:lnTo>
                    <a:pt x="96178" y="22866"/>
                  </a:lnTo>
                  <a:lnTo>
                    <a:pt x="101081" y="47740"/>
                  </a:lnTo>
                  <a:lnTo>
                    <a:pt x="98466" y="62668"/>
                  </a:lnTo>
                  <a:lnTo>
                    <a:pt x="90585" y="83140"/>
                  </a:lnTo>
                  <a:lnTo>
                    <a:pt x="106038" y="86841"/>
                  </a:lnTo>
                  <a:lnTo>
                    <a:pt x="123053" y="99073"/>
                  </a:lnTo>
                  <a:lnTo>
                    <a:pt x="147060" y="132308"/>
                  </a:lnTo>
                  <a:lnTo>
                    <a:pt x="157000" y="152230"/>
                  </a:lnTo>
                  <a:lnTo>
                    <a:pt x="158804" y="161071"/>
                  </a:lnTo>
                  <a:lnTo>
                    <a:pt x="157046" y="176538"/>
                  </a:lnTo>
                  <a:lnTo>
                    <a:pt x="147798" y="190468"/>
                  </a:lnTo>
                  <a:lnTo>
                    <a:pt x="133574" y="202304"/>
                  </a:lnTo>
                  <a:lnTo>
                    <a:pt x="115494" y="209915"/>
                  </a:lnTo>
                  <a:lnTo>
                    <a:pt x="101343" y="211887"/>
                  </a:lnTo>
                  <a:lnTo>
                    <a:pt x="85444" y="209030"/>
                  </a:lnTo>
                  <a:lnTo>
                    <a:pt x="71396" y="204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213">
              <a:extLst>
                <a:ext uri="{FF2B5EF4-FFF2-40B4-BE49-F238E27FC236}">
                  <a16:creationId xmlns:a16="http://schemas.microsoft.com/office/drawing/2014/main" xmlns="" id="{147E3ACE-C136-4A25-9412-509DAAEAD6F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3530600" y="5223568"/>
              <a:ext cx="121115" cy="275533"/>
            </a:xfrm>
            <a:custGeom>
              <a:avLst/>
              <a:gdLst/>
              <a:ahLst/>
              <a:cxnLst/>
              <a:rect l="0" t="0" r="0" b="0"/>
              <a:pathLst>
                <a:path w="121115" h="27553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9"/>
                  </a:lnTo>
                  <a:lnTo>
                    <a:pt x="3371" y="876"/>
                  </a:lnTo>
                  <a:lnTo>
                    <a:pt x="7186" y="0"/>
                  </a:lnTo>
                  <a:lnTo>
                    <a:pt x="18952" y="908"/>
                  </a:lnTo>
                  <a:lnTo>
                    <a:pt x="33587" y="11190"/>
                  </a:lnTo>
                  <a:lnTo>
                    <a:pt x="72722" y="56648"/>
                  </a:lnTo>
                  <a:lnTo>
                    <a:pt x="92763" y="89351"/>
                  </a:lnTo>
                  <a:lnTo>
                    <a:pt x="108962" y="124345"/>
                  </a:lnTo>
                  <a:lnTo>
                    <a:pt x="118513" y="158714"/>
                  </a:lnTo>
                  <a:lnTo>
                    <a:pt x="121114" y="203054"/>
                  </a:lnTo>
                  <a:lnTo>
                    <a:pt x="115212" y="224269"/>
                  </a:lnTo>
                  <a:lnTo>
                    <a:pt x="88091" y="268391"/>
                  </a:lnTo>
                  <a:lnTo>
                    <a:pt x="83131" y="272358"/>
                  </a:lnTo>
                  <a:lnTo>
                    <a:pt x="76200" y="2755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214">
              <a:extLst>
                <a:ext uri="{FF2B5EF4-FFF2-40B4-BE49-F238E27FC236}">
                  <a16:creationId xmlns:a16="http://schemas.microsoft.com/office/drawing/2014/main" xmlns="" id="{4BE48FF1-1935-4215-B7D8-AFAF57AD2A63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3784600" y="53721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215">
              <a:extLst>
                <a:ext uri="{FF2B5EF4-FFF2-40B4-BE49-F238E27FC236}">
                  <a16:creationId xmlns:a16="http://schemas.microsoft.com/office/drawing/2014/main" xmlns="" id="{45CB41AB-B231-4490-BE82-3E3F115833A0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3765550" y="5480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SMARTInkShape-1216">
            <a:extLst>
              <a:ext uri="{FF2B5EF4-FFF2-40B4-BE49-F238E27FC236}">
                <a16:creationId xmlns:a16="http://schemas.microsoft.com/office/drawing/2014/main" xmlns="" id="{855677DE-F66E-4157-9055-80561FB31D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56850" y="5207000"/>
            <a:ext cx="63501" cy="63501"/>
          </a:xfrm>
          <a:custGeom>
            <a:avLst/>
            <a:gdLst/>
            <a:ahLst/>
            <a:cxnLst/>
            <a:rect l="0" t="0" r="0" b="0"/>
            <a:pathLst>
              <a:path w="63501" h="63501">
                <a:moveTo>
                  <a:pt x="63500" y="0"/>
                </a:moveTo>
                <a:lnTo>
                  <a:pt x="63500" y="0"/>
                </a:lnTo>
                <a:lnTo>
                  <a:pt x="18066" y="47530"/>
                </a:lnTo>
                <a:lnTo>
                  <a:pt x="0" y="63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6" name="SMARTInkShape-Group185">
            <a:extLst>
              <a:ext uri="{FF2B5EF4-FFF2-40B4-BE49-F238E27FC236}">
                <a16:creationId xmlns:a16="http://schemas.microsoft.com/office/drawing/2014/main" xmlns="" id="{14D5718B-B6CA-4675-B2ED-E57CA3E5A9BD}"/>
              </a:ext>
            </a:extLst>
          </p:cNvPr>
          <p:cNvGrpSpPr/>
          <p:nvPr/>
        </p:nvGrpSpPr>
        <p:grpSpPr>
          <a:xfrm>
            <a:off x="9085154" y="4826261"/>
            <a:ext cx="801797" cy="285490"/>
            <a:chOff x="9085154" y="4826261"/>
            <a:chExt cx="801797" cy="285490"/>
          </a:xfrm>
        </p:grpSpPr>
        <p:sp>
          <p:nvSpPr>
            <p:cNvPr id="300" name="SMARTInkShape-1217">
              <a:extLst>
                <a:ext uri="{FF2B5EF4-FFF2-40B4-BE49-F238E27FC236}">
                  <a16:creationId xmlns:a16="http://schemas.microsoft.com/office/drawing/2014/main" xmlns="" id="{F962E18E-EC4D-489A-A863-B613112BEE1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085154" y="4831411"/>
              <a:ext cx="144638" cy="268736"/>
            </a:xfrm>
            <a:custGeom>
              <a:avLst/>
              <a:gdLst/>
              <a:ahLst/>
              <a:cxnLst/>
              <a:rect l="0" t="0" r="0" b="0"/>
              <a:pathLst>
                <a:path w="144638" h="268736">
                  <a:moveTo>
                    <a:pt x="27096" y="108889"/>
                  </a:moveTo>
                  <a:lnTo>
                    <a:pt x="27096" y="108889"/>
                  </a:lnTo>
                  <a:lnTo>
                    <a:pt x="23725" y="108889"/>
                  </a:lnTo>
                  <a:lnTo>
                    <a:pt x="22733" y="109594"/>
                  </a:lnTo>
                  <a:lnTo>
                    <a:pt x="22069" y="110770"/>
                  </a:lnTo>
                  <a:lnTo>
                    <a:pt x="21334" y="115370"/>
                  </a:lnTo>
                  <a:lnTo>
                    <a:pt x="18900" y="162507"/>
                  </a:lnTo>
                  <a:lnTo>
                    <a:pt x="17611" y="201681"/>
                  </a:lnTo>
                  <a:lnTo>
                    <a:pt x="17935" y="244803"/>
                  </a:lnTo>
                  <a:lnTo>
                    <a:pt x="15094" y="268224"/>
                  </a:lnTo>
                  <a:lnTo>
                    <a:pt x="14156" y="268735"/>
                  </a:lnTo>
                  <a:lnTo>
                    <a:pt x="12826" y="267665"/>
                  </a:lnTo>
                  <a:lnTo>
                    <a:pt x="11232" y="265539"/>
                  </a:lnTo>
                  <a:lnTo>
                    <a:pt x="4703" y="221667"/>
                  </a:lnTo>
                  <a:lnTo>
                    <a:pt x="0" y="176407"/>
                  </a:lnTo>
                  <a:lnTo>
                    <a:pt x="3075" y="129130"/>
                  </a:lnTo>
                  <a:lnTo>
                    <a:pt x="8455" y="89486"/>
                  </a:lnTo>
                  <a:lnTo>
                    <a:pt x="19965" y="50806"/>
                  </a:lnTo>
                  <a:lnTo>
                    <a:pt x="55081" y="11136"/>
                  </a:lnTo>
                  <a:lnTo>
                    <a:pt x="75682" y="589"/>
                  </a:lnTo>
                  <a:lnTo>
                    <a:pt x="82066" y="0"/>
                  </a:lnTo>
                  <a:lnTo>
                    <a:pt x="92919" y="3109"/>
                  </a:lnTo>
                  <a:lnTo>
                    <a:pt x="97084" y="7324"/>
                  </a:lnTo>
                  <a:lnTo>
                    <a:pt x="103591" y="19534"/>
                  </a:lnTo>
                  <a:lnTo>
                    <a:pt x="107852" y="42275"/>
                  </a:lnTo>
                  <a:lnTo>
                    <a:pt x="103516" y="79607"/>
                  </a:lnTo>
                  <a:lnTo>
                    <a:pt x="86847" y="124831"/>
                  </a:lnTo>
                  <a:lnTo>
                    <a:pt x="81567" y="131487"/>
                  </a:lnTo>
                  <a:lnTo>
                    <a:pt x="81755" y="132421"/>
                  </a:lnTo>
                  <a:lnTo>
                    <a:pt x="87125" y="137292"/>
                  </a:lnTo>
                  <a:lnTo>
                    <a:pt x="92816" y="139151"/>
                  </a:lnTo>
                  <a:lnTo>
                    <a:pt x="96310" y="139646"/>
                  </a:lnTo>
                  <a:lnTo>
                    <a:pt x="103953" y="143961"/>
                  </a:lnTo>
                  <a:lnTo>
                    <a:pt x="133779" y="173238"/>
                  </a:lnTo>
                  <a:lnTo>
                    <a:pt x="138435" y="179305"/>
                  </a:lnTo>
                  <a:lnTo>
                    <a:pt x="143607" y="195453"/>
                  </a:lnTo>
                  <a:lnTo>
                    <a:pt x="144637" y="220616"/>
                  </a:lnTo>
                  <a:lnTo>
                    <a:pt x="143557" y="227823"/>
                  </a:lnTo>
                  <a:lnTo>
                    <a:pt x="134830" y="241475"/>
                  </a:lnTo>
                  <a:lnTo>
                    <a:pt x="120839" y="253894"/>
                  </a:lnTo>
                  <a:lnTo>
                    <a:pt x="102860" y="264118"/>
                  </a:lnTo>
                  <a:lnTo>
                    <a:pt x="83112" y="267720"/>
                  </a:lnTo>
                  <a:lnTo>
                    <a:pt x="63987" y="266264"/>
                  </a:lnTo>
                  <a:lnTo>
                    <a:pt x="48430" y="260913"/>
                  </a:lnTo>
                  <a:lnTo>
                    <a:pt x="38224" y="253831"/>
                  </a:lnTo>
                  <a:lnTo>
                    <a:pt x="34515" y="249967"/>
                  </a:lnTo>
                  <a:lnTo>
                    <a:pt x="34159" y="246684"/>
                  </a:lnTo>
                  <a:lnTo>
                    <a:pt x="36038" y="243792"/>
                  </a:lnTo>
                  <a:lnTo>
                    <a:pt x="46146" y="235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218">
              <a:extLst>
                <a:ext uri="{FF2B5EF4-FFF2-40B4-BE49-F238E27FC236}">
                  <a16:creationId xmlns:a16="http://schemas.microsoft.com/office/drawing/2014/main" xmlns="" id="{F0AA1BD1-F18C-442F-AA74-8E73AAB2C7E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9305407" y="4963394"/>
              <a:ext cx="79894" cy="133525"/>
            </a:xfrm>
            <a:custGeom>
              <a:avLst/>
              <a:gdLst/>
              <a:ahLst/>
              <a:cxnLst/>
              <a:rect l="0" t="0" r="0" b="0"/>
              <a:pathLst>
                <a:path w="79894" h="133525">
                  <a:moveTo>
                    <a:pt x="3693" y="46756"/>
                  </a:moveTo>
                  <a:lnTo>
                    <a:pt x="3693" y="46756"/>
                  </a:lnTo>
                  <a:lnTo>
                    <a:pt x="19595" y="46050"/>
                  </a:lnTo>
                  <a:lnTo>
                    <a:pt x="30825" y="41687"/>
                  </a:lnTo>
                  <a:lnTo>
                    <a:pt x="36449" y="37917"/>
                  </a:lnTo>
                  <a:lnTo>
                    <a:pt x="46952" y="21716"/>
                  </a:lnTo>
                  <a:lnTo>
                    <a:pt x="49261" y="12579"/>
                  </a:lnTo>
                  <a:lnTo>
                    <a:pt x="48887" y="9154"/>
                  </a:lnTo>
                  <a:lnTo>
                    <a:pt x="47228" y="6167"/>
                  </a:lnTo>
                  <a:lnTo>
                    <a:pt x="41622" y="964"/>
                  </a:lnTo>
                  <a:lnTo>
                    <a:pt x="38151" y="0"/>
                  </a:lnTo>
                  <a:lnTo>
                    <a:pt x="30532" y="810"/>
                  </a:lnTo>
                  <a:lnTo>
                    <a:pt x="14938" y="11976"/>
                  </a:lnTo>
                  <a:lnTo>
                    <a:pt x="6808" y="26594"/>
                  </a:lnTo>
                  <a:lnTo>
                    <a:pt x="148" y="54658"/>
                  </a:lnTo>
                  <a:lnTo>
                    <a:pt x="0" y="74257"/>
                  </a:lnTo>
                  <a:lnTo>
                    <a:pt x="7851" y="100452"/>
                  </a:lnTo>
                  <a:lnTo>
                    <a:pt x="15184" y="115071"/>
                  </a:lnTo>
                  <a:lnTo>
                    <a:pt x="25027" y="124861"/>
                  </a:lnTo>
                  <a:lnTo>
                    <a:pt x="36458" y="130858"/>
                  </a:lnTo>
                  <a:lnTo>
                    <a:pt x="48593" y="133524"/>
                  </a:lnTo>
                  <a:lnTo>
                    <a:pt x="61044" y="130945"/>
                  </a:lnTo>
                  <a:lnTo>
                    <a:pt x="79893" y="122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219">
              <a:extLst>
                <a:ext uri="{FF2B5EF4-FFF2-40B4-BE49-F238E27FC236}">
                  <a16:creationId xmlns:a16="http://schemas.microsoft.com/office/drawing/2014/main" xmlns="" id="{3C7ACBB2-2C54-4528-8103-E2AA9390A06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452549" y="4858273"/>
              <a:ext cx="40702" cy="248520"/>
            </a:xfrm>
            <a:custGeom>
              <a:avLst/>
              <a:gdLst/>
              <a:ahLst/>
              <a:cxnLst/>
              <a:rect l="0" t="0" r="0" b="0"/>
              <a:pathLst>
                <a:path w="40702" h="248520">
                  <a:moveTo>
                    <a:pt x="21651" y="12177"/>
                  </a:moveTo>
                  <a:lnTo>
                    <a:pt x="21651" y="12177"/>
                  </a:lnTo>
                  <a:lnTo>
                    <a:pt x="21651" y="0"/>
                  </a:lnTo>
                  <a:lnTo>
                    <a:pt x="20946" y="44649"/>
                  </a:lnTo>
                  <a:lnTo>
                    <a:pt x="16582" y="87493"/>
                  </a:lnTo>
                  <a:lnTo>
                    <a:pt x="12812" y="119499"/>
                  </a:lnTo>
                  <a:lnTo>
                    <a:pt x="8786" y="152539"/>
                  </a:lnTo>
                  <a:lnTo>
                    <a:pt x="2553" y="197229"/>
                  </a:lnTo>
                  <a:lnTo>
                    <a:pt x="0" y="227168"/>
                  </a:lnTo>
                  <a:lnTo>
                    <a:pt x="2151" y="238962"/>
                  </a:lnTo>
                  <a:lnTo>
                    <a:pt x="5457" y="246555"/>
                  </a:lnTo>
                  <a:lnTo>
                    <a:pt x="8035" y="248156"/>
                  </a:lnTo>
                  <a:lnTo>
                    <a:pt x="11162" y="248519"/>
                  </a:lnTo>
                  <a:lnTo>
                    <a:pt x="14658" y="248055"/>
                  </a:lnTo>
                  <a:lnTo>
                    <a:pt x="22306" y="240013"/>
                  </a:lnTo>
                  <a:lnTo>
                    <a:pt x="40701" y="202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220">
              <a:extLst>
                <a:ext uri="{FF2B5EF4-FFF2-40B4-BE49-F238E27FC236}">
                  <a16:creationId xmlns:a16="http://schemas.microsoft.com/office/drawing/2014/main" xmlns="" id="{78B37872-AF1B-4BC0-B87F-210D3D646E8E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436983" y="4940300"/>
              <a:ext cx="94368" cy="18789"/>
            </a:xfrm>
            <a:custGeom>
              <a:avLst/>
              <a:gdLst/>
              <a:ahLst/>
              <a:cxnLst/>
              <a:rect l="0" t="0" r="0" b="0"/>
              <a:pathLst>
                <a:path w="94368" h="18789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9492" y="18788"/>
                  </a:lnTo>
                  <a:lnTo>
                    <a:pt x="56424" y="11200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221">
              <a:extLst>
                <a:ext uri="{FF2B5EF4-FFF2-40B4-BE49-F238E27FC236}">
                  <a16:creationId xmlns:a16="http://schemas.microsoft.com/office/drawing/2014/main" xmlns="" id="{D4D8960E-49E2-4EB8-AC62-DDA8635B091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570006" y="4961561"/>
              <a:ext cx="94695" cy="118440"/>
            </a:xfrm>
            <a:custGeom>
              <a:avLst/>
              <a:gdLst/>
              <a:ahLst/>
              <a:cxnLst/>
              <a:rect l="0" t="0" r="0" b="0"/>
              <a:pathLst>
                <a:path w="94695" h="118440">
                  <a:moveTo>
                    <a:pt x="62944" y="42239"/>
                  </a:moveTo>
                  <a:lnTo>
                    <a:pt x="62944" y="42239"/>
                  </a:lnTo>
                  <a:lnTo>
                    <a:pt x="62942" y="23941"/>
                  </a:lnTo>
                  <a:lnTo>
                    <a:pt x="61063" y="18115"/>
                  </a:lnTo>
                  <a:lnTo>
                    <a:pt x="54105" y="5253"/>
                  </a:lnTo>
                  <a:lnTo>
                    <a:pt x="51407" y="2765"/>
                  </a:lnTo>
                  <a:lnTo>
                    <a:pt x="44647" y="0"/>
                  </a:lnTo>
                  <a:lnTo>
                    <a:pt x="36938" y="654"/>
                  </a:lnTo>
                  <a:lnTo>
                    <a:pt x="32907" y="1815"/>
                  </a:lnTo>
                  <a:lnTo>
                    <a:pt x="17120" y="16934"/>
                  </a:lnTo>
                  <a:lnTo>
                    <a:pt x="5778" y="39288"/>
                  </a:lnTo>
                  <a:lnTo>
                    <a:pt x="277" y="80508"/>
                  </a:lnTo>
                  <a:lnTo>
                    <a:pt x="0" y="88918"/>
                  </a:lnTo>
                  <a:lnTo>
                    <a:pt x="2638" y="95936"/>
                  </a:lnTo>
                  <a:lnTo>
                    <a:pt x="13093" y="107497"/>
                  </a:lnTo>
                  <a:lnTo>
                    <a:pt x="19125" y="109733"/>
                  </a:lnTo>
                  <a:lnTo>
                    <a:pt x="25266" y="109813"/>
                  </a:lnTo>
                  <a:lnTo>
                    <a:pt x="31475" y="108455"/>
                  </a:lnTo>
                  <a:lnTo>
                    <a:pt x="36320" y="105433"/>
                  </a:lnTo>
                  <a:lnTo>
                    <a:pt x="43585" y="96431"/>
                  </a:lnTo>
                  <a:lnTo>
                    <a:pt x="61868" y="52191"/>
                  </a:lnTo>
                  <a:lnTo>
                    <a:pt x="67095" y="37348"/>
                  </a:lnTo>
                  <a:lnTo>
                    <a:pt x="68534" y="35451"/>
                  </a:lnTo>
                  <a:lnTo>
                    <a:pt x="70199" y="34891"/>
                  </a:lnTo>
                  <a:lnTo>
                    <a:pt x="72013" y="35224"/>
                  </a:lnTo>
                  <a:lnTo>
                    <a:pt x="73223" y="36856"/>
                  </a:lnTo>
                  <a:lnTo>
                    <a:pt x="74568" y="42434"/>
                  </a:lnTo>
                  <a:lnTo>
                    <a:pt x="76843" y="66945"/>
                  </a:lnTo>
                  <a:lnTo>
                    <a:pt x="94694" y="118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222">
              <a:extLst>
                <a:ext uri="{FF2B5EF4-FFF2-40B4-BE49-F238E27FC236}">
                  <a16:creationId xmlns:a16="http://schemas.microsoft.com/office/drawing/2014/main" xmlns="" id="{8D62AB4C-265F-48EA-A519-E9BA732D9DA5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805692" y="4826261"/>
              <a:ext cx="81259" cy="285490"/>
            </a:xfrm>
            <a:custGeom>
              <a:avLst/>
              <a:gdLst/>
              <a:ahLst/>
              <a:cxnLst/>
              <a:rect l="0" t="0" r="0" b="0"/>
              <a:pathLst>
                <a:path w="81259" h="285490">
                  <a:moveTo>
                    <a:pt x="81258" y="6089"/>
                  </a:moveTo>
                  <a:lnTo>
                    <a:pt x="81258" y="6089"/>
                  </a:lnTo>
                  <a:lnTo>
                    <a:pt x="75791" y="622"/>
                  </a:lnTo>
                  <a:lnTo>
                    <a:pt x="71798" y="0"/>
                  </a:lnTo>
                  <a:lnTo>
                    <a:pt x="62776" y="3187"/>
                  </a:lnTo>
                  <a:lnTo>
                    <a:pt x="57051" y="10444"/>
                  </a:lnTo>
                  <a:lnTo>
                    <a:pt x="34586" y="55032"/>
                  </a:lnTo>
                  <a:lnTo>
                    <a:pt x="13650" y="98986"/>
                  </a:lnTo>
                  <a:lnTo>
                    <a:pt x="0" y="143602"/>
                  </a:lnTo>
                  <a:lnTo>
                    <a:pt x="189" y="186690"/>
                  </a:lnTo>
                  <a:lnTo>
                    <a:pt x="9571" y="222427"/>
                  </a:lnTo>
                  <a:lnTo>
                    <a:pt x="19765" y="244526"/>
                  </a:lnTo>
                  <a:lnTo>
                    <a:pt x="36994" y="262345"/>
                  </a:lnTo>
                  <a:lnTo>
                    <a:pt x="68558" y="285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" name="SMARTInkShape-1223">
            <a:extLst>
              <a:ext uri="{FF2B5EF4-FFF2-40B4-BE49-F238E27FC236}">
                <a16:creationId xmlns:a16="http://schemas.microsoft.com/office/drawing/2014/main" xmlns="" id="{3C097B1B-ECF0-4AD7-8D26-0157DB574F1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728200" y="4466968"/>
            <a:ext cx="1127418" cy="276176"/>
          </a:xfrm>
          <a:custGeom>
            <a:avLst/>
            <a:gdLst/>
            <a:ahLst/>
            <a:cxnLst/>
            <a:rect l="0" t="0" r="0" b="0"/>
            <a:pathLst>
              <a:path w="1127418" h="276176">
                <a:moveTo>
                  <a:pt x="0" y="16132"/>
                </a:moveTo>
                <a:lnTo>
                  <a:pt x="0" y="16132"/>
                </a:lnTo>
                <a:lnTo>
                  <a:pt x="3370" y="12761"/>
                </a:lnTo>
                <a:lnTo>
                  <a:pt x="5026" y="9224"/>
                </a:lnTo>
                <a:lnTo>
                  <a:pt x="6272" y="400"/>
                </a:lnTo>
                <a:lnTo>
                  <a:pt x="7003" y="0"/>
                </a:lnTo>
                <a:lnTo>
                  <a:pt x="8196" y="438"/>
                </a:lnTo>
                <a:lnTo>
                  <a:pt x="9697" y="1436"/>
                </a:lnTo>
                <a:lnTo>
                  <a:pt x="15183" y="9583"/>
                </a:lnTo>
                <a:lnTo>
                  <a:pt x="30475" y="53570"/>
                </a:lnTo>
                <a:lnTo>
                  <a:pt x="41484" y="94018"/>
                </a:lnTo>
                <a:lnTo>
                  <a:pt x="58153" y="137282"/>
                </a:lnTo>
                <a:lnTo>
                  <a:pt x="74616" y="175736"/>
                </a:lnTo>
                <a:lnTo>
                  <a:pt x="90312" y="203122"/>
                </a:lnTo>
                <a:lnTo>
                  <a:pt x="102229" y="216360"/>
                </a:lnTo>
                <a:lnTo>
                  <a:pt x="114579" y="224598"/>
                </a:lnTo>
                <a:lnTo>
                  <a:pt x="129005" y="226845"/>
                </a:lnTo>
                <a:lnTo>
                  <a:pt x="145531" y="224082"/>
                </a:lnTo>
                <a:lnTo>
                  <a:pt x="186765" y="203180"/>
                </a:lnTo>
                <a:lnTo>
                  <a:pt x="228669" y="178328"/>
                </a:lnTo>
                <a:lnTo>
                  <a:pt x="262498" y="159480"/>
                </a:lnTo>
                <a:lnTo>
                  <a:pt x="296347" y="141696"/>
                </a:lnTo>
                <a:lnTo>
                  <a:pt x="343766" y="122558"/>
                </a:lnTo>
                <a:lnTo>
                  <a:pt x="385725" y="111322"/>
                </a:lnTo>
                <a:lnTo>
                  <a:pt x="421597" y="110267"/>
                </a:lnTo>
                <a:lnTo>
                  <a:pt x="454568" y="117794"/>
                </a:lnTo>
                <a:lnTo>
                  <a:pt x="483309" y="132331"/>
                </a:lnTo>
                <a:lnTo>
                  <a:pt x="502958" y="153415"/>
                </a:lnTo>
                <a:lnTo>
                  <a:pt x="530427" y="192290"/>
                </a:lnTo>
                <a:lnTo>
                  <a:pt x="575602" y="225466"/>
                </a:lnTo>
                <a:lnTo>
                  <a:pt x="612227" y="243962"/>
                </a:lnTo>
                <a:lnTo>
                  <a:pt x="658199" y="257988"/>
                </a:lnTo>
                <a:lnTo>
                  <a:pt x="690937" y="264264"/>
                </a:lnTo>
                <a:lnTo>
                  <a:pt x="726184" y="267524"/>
                </a:lnTo>
                <a:lnTo>
                  <a:pt x="764425" y="269678"/>
                </a:lnTo>
                <a:lnTo>
                  <a:pt x="807293" y="272988"/>
                </a:lnTo>
                <a:lnTo>
                  <a:pt x="850333" y="274929"/>
                </a:lnTo>
                <a:lnTo>
                  <a:pt x="893687" y="275791"/>
                </a:lnTo>
                <a:lnTo>
                  <a:pt x="938826" y="276175"/>
                </a:lnTo>
                <a:lnTo>
                  <a:pt x="982876" y="274464"/>
                </a:lnTo>
                <a:lnTo>
                  <a:pt x="1024561" y="270646"/>
                </a:lnTo>
                <a:lnTo>
                  <a:pt x="1061904" y="264246"/>
                </a:lnTo>
                <a:lnTo>
                  <a:pt x="1101176" y="249338"/>
                </a:lnTo>
                <a:lnTo>
                  <a:pt x="1115711" y="233844"/>
                </a:lnTo>
                <a:lnTo>
                  <a:pt x="1123816" y="215198"/>
                </a:lnTo>
                <a:lnTo>
                  <a:pt x="1127417" y="195152"/>
                </a:lnTo>
                <a:lnTo>
                  <a:pt x="1125255" y="178247"/>
                </a:lnTo>
                <a:lnTo>
                  <a:pt x="1117600" y="15583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6" name="SMARTInkShape-Group187">
            <a:extLst>
              <a:ext uri="{FF2B5EF4-FFF2-40B4-BE49-F238E27FC236}">
                <a16:creationId xmlns:a16="http://schemas.microsoft.com/office/drawing/2014/main" xmlns="" id="{92FEE9F8-8FAE-419E-9A96-B52834E1D314}"/>
              </a:ext>
            </a:extLst>
          </p:cNvPr>
          <p:cNvGrpSpPr/>
          <p:nvPr/>
        </p:nvGrpSpPr>
        <p:grpSpPr>
          <a:xfrm>
            <a:off x="9837356" y="3404483"/>
            <a:ext cx="1890727" cy="820386"/>
            <a:chOff x="9837356" y="3404483"/>
            <a:chExt cx="1890727" cy="820386"/>
          </a:xfrm>
        </p:grpSpPr>
        <p:sp>
          <p:nvSpPr>
            <p:cNvPr id="308" name="SMARTInkShape-1224">
              <a:extLst>
                <a:ext uri="{FF2B5EF4-FFF2-40B4-BE49-F238E27FC236}">
                  <a16:creationId xmlns:a16="http://schemas.microsoft.com/office/drawing/2014/main" xmlns="" id="{B111D295-F664-475B-A957-179020110A4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837356" y="3779666"/>
              <a:ext cx="143725" cy="445203"/>
            </a:xfrm>
            <a:custGeom>
              <a:avLst/>
              <a:gdLst/>
              <a:ahLst/>
              <a:cxnLst/>
              <a:rect l="0" t="0" r="0" b="0"/>
              <a:pathLst>
                <a:path w="143725" h="445203">
                  <a:moveTo>
                    <a:pt x="24194" y="157334"/>
                  </a:moveTo>
                  <a:lnTo>
                    <a:pt x="24194" y="157334"/>
                  </a:lnTo>
                  <a:lnTo>
                    <a:pt x="19168" y="202523"/>
                  </a:lnTo>
                  <a:lnTo>
                    <a:pt x="16353" y="243866"/>
                  </a:lnTo>
                  <a:lnTo>
                    <a:pt x="14360" y="276226"/>
                  </a:lnTo>
                  <a:lnTo>
                    <a:pt x="15825" y="311775"/>
                  </a:lnTo>
                  <a:lnTo>
                    <a:pt x="15064" y="346860"/>
                  </a:lnTo>
                  <a:lnTo>
                    <a:pt x="12377" y="379856"/>
                  </a:lnTo>
                  <a:lnTo>
                    <a:pt x="6895" y="419411"/>
                  </a:lnTo>
                  <a:lnTo>
                    <a:pt x="0" y="445202"/>
                  </a:lnTo>
                  <a:lnTo>
                    <a:pt x="2522" y="438066"/>
                  </a:lnTo>
                  <a:lnTo>
                    <a:pt x="4367" y="402322"/>
                  </a:lnTo>
                  <a:lnTo>
                    <a:pt x="6680" y="363584"/>
                  </a:lnTo>
                  <a:lnTo>
                    <a:pt x="9355" y="317439"/>
                  </a:lnTo>
                  <a:lnTo>
                    <a:pt x="10066" y="292293"/>
                  </a:lnTo>
                  <a:lnTo>
                    <a:pt x="10543" y="266358"/>
                  </a:lnTo>
                  <a:lnTo>
                    <a:pt x="11566" y="239893"/>
                  </a:lnTo>
                  <a:lnTo>
                    <a:pt x="12954" y="213079"/>
                  </a:lnTo>
                  <a:lnTo>
                    <a:pt x="14584" y="186031"/>
                  </a:lnTo>
                  <a:lnTo>
                    <a:pt x="17082" y="160943"/>
                  </a:lnTo>
                  <a:lnTo>
                    <a:pt x="23620" y="114253"/>
                  </a:lnTo>
                  <a:lnTo>
                    <a:pt x="31230" y="75628"/>
                  </a:lnTo>
                  <a:lnTo>
                    <a:pt x="45330" y="31759"/>
                  </a:lnTo>
                  <a:lnTo>
                    <a:pt x="56870" y="12623"/>
                  </a:lnTo>
                  <a:lnTo>
                    <a:pt x="69056" y="1766"/>
                  </a:lnTo>
                  <a:lnTo>
                    <a:pt x="75974" y="0"/>
                  </a:lnTo>
                  <a:lnTo>
                    <a:pt x="91188" y="1800"/>
                  </a:lnTo>
                  <a:lnTo>
                    <a:pt x="107354" y="12949"/>
                  </a:lnTo>
                  <a:lnTo>
                    <a:pt x="123243" y="31074"/>
                  </a:lnTo>
                  <a:lnTo>
                    <a:pt x="137362" y="55593"/>
                  </a:lnTo>
                  <a:lnTo>
                    <a:pt x="143166" y="79190"/>
                  </a:lnTo>
                  <a:lnTo>
                    <a:pt x="143724" y="90421"/>
                  </a:lnTo>
                  <a:lnTo>
                    <a:pt x="136822" y="114189"/>
                  </a:lnTo>
                  <a:lnTo>
                    <a:pt x="123638" y="137453"/>
                  </a:lnTo>
                  <a:lnTo>
                    <a:pt x="106021" y="157200"/>
                  </a:lnTo>
                  <a:lnTo>
                    <a:pt x="69528" y="177441"/>
                  </a:lnTo>
                  <a:lnTo>
                    <a:pt x="47401" y="182028"/>
                  </a:lnTo>
                  <a:lnTo>
                    <a:pt x="24719" y="180643"/>
                  </a:lnTo>
                  <a:lnTo>
                    <a:pt x="11494" y="176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225">
              <a:extLst>
                <a:ext uri="{FF2B5EF4-FFF2-40B4-BE49-F238E27FC236}">
                  <a16:creationId xmlns:a16="http://schemas.microsoft.com/office/drawing/2014/main" xmlns="" id="{9B3F5EAE-CC1C-4725-A106-F0313EFE0A8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839526" y="3412816"/>
              <a:ext cx="187125" cy="205708"/>
            </a:xfrm>
            <a:custGeom>
              <a:avLst/>
              <a:gdLst/>
              <a:ahLst/>
              <a:cxnLst/>
              <a:rect l="0" t="0" r="0" b="0"/>
              <a:pathLst>
                <a:path w="187125" h="205708">
                  <a:moveTo>
                    <a:pt x="161724" y="9834"/>
                  </a:moveTo>
                  <a:lnTo>
                    <a:pt x="161724" y="9834"/>
                  </a:lnTo>
                  <a:lnTo>
                    <a:pt x="161724" y="6463"/>
                  </a:lnTo>
                  <a:lnTo>
                    <a:pt x="162429" y="5470"/>
                  </a:lnTo>
                  <a:lnTo>
                    <a:pt x="163605" y="4808"/>
                  </a:lnTo>
                  <a:lnTo>
                    <a:pt x="165094" y="4367"/>
                  </a:lnTo>
                  <a:lnTo>
                    <a:pt x="170561" y="374"/>
                  </a:lnTo>
                  <a:lnTo>
                    <a:pt x="171850" y="0"/>
                  </a:lnTo>
                  <a:lnTo>
                    <a:pt x="172709" y="456"/>
                  </a:lnTo>
                  <a:lnTo>
                    <a:pt x="174084" y="2886"/>
                  </a:lnTo>
                  <a:lnTo>
                    <a:pt x="170953" y="6678"/>
                  </a:lnTo>
                  <a:lnTo>
                    <a:pt x="131787" y="31365"/>
                  </a:lnTo>
                  <a:lnTo>
                    <a:pt x="86352" y="54774"/>
                  </a:lnTo>
                  <a:lnTo>
                    <a:pt x="47669" y="73479"/>
                  </a:lnTo>
                  <a:lnTo>
                    <a:pt x="15436" y="93770"/>
                  </a:lnTo>
                  <a:lnTo>
                    <a:pt x="14105" y="96130"/>
                  </a:lnTo>
                  <a:lnTo>
                    <a:pt x="13922" y="98409"/>
                  </a:lnTo>
                  <a:lnTo>
                    <a:pt x="14506" y="100634"/>
                  </a:lnTo>
                  <a:lnTo>
                    <a:pt x="24563" y="103106"/>
                  </a:lnTo>
                  <a:lnTo>
                    <a:pt x="69056" y="109893"/>
                  </a:lnTo>
                  <a:lnTo>
                    <a:pt x="98603" y="117898"/>
                  </a:lnTo>
                  <a:lnTo>
                    <a:pt x="102710" y="119977"/>
                  </a:lnTo>
                  <a:lnTo>
                    <a:pt x="104038" y="122773"/>
                  </a:lnTo>
                  <a:lnTo>
                    <a:pt x="103510" y="126049"/>
                  </a:lnTo>
                  <a:lnTo>
                    <a:pt x="101749" y="129644"/>
                  </a:lnTo>
                  <a:lnTo>
                    <a:pt x="85783" y="141445"/>
                  </a:lnTo>
                  <a:lnTo>
                    <a:pt x="46378" y="162439"/>
                  </a:lnTo>
                  <a:lnTo>
                    <a:pt x="8019" y="185266"/>
                  </a:lnTo>
                  <a:lnTo>
                    <a:pt x="1688" y="191991"/>
                  </a:lnTo>
                  <a:lnTo>
                    <a:pt x="0" y="194772"/>
                  </a:lnTo>
                  <a:lnTo>
                    <a:pt x="286" y="197331"/>
                  </a:lnTo>
                  <a:lnTo>
                    <a:pt x="1886" y="199744"/>
                  </a:lnTo>
                  <a:lnTo>
                    <a:pt x="4366" y="202057"/>
                  </a:lnTo>
                  <a:lnTo>
                    <a:pt x="24710" y="205313"/>
                  </a:lnTo>
                  <a:lnTo>
                    <a:pt x="68965" y="205707"/>
                  </a:lnTo>
                  <a:lnTo>
                    <a:pt x="108762" y="201534"/>
                  </a:lnTo>
                  <a:lnTo>
                    <a:pt x="154528" y="191921"/>
                  </a:lnTo>
                  <a:lnTo>
                    <a:pt x="187124" y="181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226">
              <a:extLst>
                <a:ext uri="{FF2B5EF4-FFF2-40B4-BE49-F238E27FC236}">
                  <a16:creationId xmlns:a16="http://schemas.microsoft.com/office/drawing/2014/main" xmlns="" id="{B3912224-F963-40C4-99A7-5A464904152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102850" y="3416300"/>
              <a:ext cx="101601" cy="198844"/>
            </a:xfrm>
            <a:custGeom>
              <a:avLst/>
              <a:gdLst/>
              <a:ahLst/>
              <a:cxnLst/>
              <a:rect l="0" t="0" r="0" b="0"/>
              <a:pathLst>
                <a:path w="101601" h="198844">
                  <a:moveTo>
                    <a:pt x="0" y="0"/>
                  </a:moveTo>
                  <a:lnTo>
                    <a:pt x="0" y="0"/>
                  </a:lnTo>
                  <a:lnTo>
                    <a:pt x="24798" y="46453"/>
                  </a:lnTo>
                  <a:lnTo>
                    <a:pt x="42214" y="90550"/>
                  </a:lnTo>
                  <a:lnTo>
                    <a:pt x="54998" y="130860"/>
                  </a:lnTo>
                  <a:lnTo>
                    <a:pt x="71254" y="172813"/>
                  </a:lnTo>
                  <a:lnTo>
                    <a:pt x="79596" y="193256"/>
                  </a:lnTo>
                  <a:lnTo>
                    <a:pt x="84295" y="198781"/>
                  </a:lnTo>
                  <a:lnTo>
                    <a:pt x="87240" y="198843"/>
                  </a:lnTo>
                  <a:lnTo>
                    <a:pt x="10160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227">
              <a:extLst>
                <a:ext uri="{FF2B5EF4-FFF2-40B4-BE49-F238E27FC236}">
                  <a16:creationId xmlns:a16="http://schemas.microsoft.com/office/drawing/2014/main" xmlns="" id="{B968BA5F-4D2C-4387-B5CF-5E3B2016B147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068699" y="3404483"/>
              <a:ext cx="186552" cy="216061"/>
            </a:xfrm>
            <a:custGeom>
              <a:avLst/>
              <a:gdLst/>
              <a:ahLst/>
              <a:cxnLst/>
              <a:rect l="0" t="0" r="0" b="0"/>
              <a:pathLst>
                <a:path w="186552" h="216061">
                  <a:moveTo>
                    <a:pt x="186551" y="5467"/>
                  </a:moveTo>
                  <a:lnTo>
                    <a:pt x="186551" y="5467"/>
                  </a:lnTo>
                  <a:lnTo>
                    <a:pt x="186549" y="2096"/>
                  </a:lnTo>
                  <a:lnTo>
                    <a:pt x="185140" y="1103"/>
                  </a:lnTo>
                  <a:lnTo>
                    <a:pt x="179808" y="0"/>
                  </a:lnTo>
                  <a:lnTo>
                    <a:pt x="168874" y="2749"/>
                  </a:lnTo>
                  <a:lnTo>
                    <a:pt x="153327" y="18145"/>
                  </a:lnTo>
                  <a:lnTo>
                    <a:pt x="123333" y="60182"/>
                  </a:lnTo>
                  <a:lnTo>
                    <a:pt x="93659" y="104542"/>
                  </a:lnTo>
                  <a:lnTo>
                    <a:pt x="58367" y="147868"/>
                  </a:lnTo>
                  <a:lnTo>
                    <a:pt x="16041" y="191065"/>
                  </a:lnTo>
                  <a:lnTo>
                    <a:pt x="0" y="213657"/>
                  </a:lnTo>
                  <a:lnTo>
                    <a:pt x="800" y="215521"/>
                  </a:lnTo>
                  <a:lnTo>
                    <a:pt x="3451" y="216060"/>
                  </a:lnTo>
                  <a:lnTo>
                    <a:pt x="15101" y="215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228">
              <a:extLst>
                <a:ext uri="{FF2B5EF4-FFF2-40B4-BE49-F238E27FC236}">
                  <a16:creationId xmlns:a16="http://schemas.microsoft.com/office/drawing/2014/main" xmlns="" id="{18D74101-9D39-4C9F-8CA9-4612D38B681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0267950" y="3568700"/>
              <a:ext cx="10010" cy="69851"/>
            </a:xfrm>
            <a:custGeom>
              <a:avLst/>
              <a:gdLst/>
              <a:ahLst/>
              <a:cxnLst/>
              <a:rect l="0" t="0" r="0" b="0"/>
              <a:pathLst>
                <a:path w="10010" h="698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0009" y="5775"/>
                  </a:lnTo>
                  <a:lnTo>
                    <a:pt x="2107" y="5043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229">
              <a:extLst>
                <a:ext uri="{FF2B5EF4-FFF2-40B4-BE49-F238E27FC236}">
                  <a16:creationId xmlns:a16="http://schemas.microsoft.com/office/drawing/2014/main" xmlns="" id="{0FE2F3A1-B1D6-4E72-AE4A-2E7B8F77248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266109" y="3467100"/>
              <a:ext cx="52885" cy="27911"/>
            </a:xfrm>
            <a:custGeom>
              <a:avLst/>
              <a:gdLst/>
              <a:ahLst/>
              <a:cxnLst/>
              <a:rect l="0" t="0" r="0" b="0"/>
              <a:pathLst>
                <a:path w="52885" h="27911">
                  <a:moveTo>
                    <a:pt x="27241" y="0"/>
                  </a:moveTo>
                  <a:lnTo>
                    <a:pt x="27241" y="0"/>
                  </a:lnTo>
                  <a:lnTo>
                    <a:pt x="7469" y="5467"/>
                  </a:lnTo>
                  <a:lnTo>
                    <a:pt x="4888" y="7173"/>
                  </a:lnTo>
                  <a:lnTo>
                    <a:pt x="138" y="12829"/>
                  </a:lnTo>
                  <a:lnTo>
                    <a:pt x="0" y="15609"/>
                  </a:lnTo>
                  <a:lnTo>
                    <a:pt x="1319" y="18167"/>
                  </a:lnTo>
                  <a:lnTo>
                    <a:pt x="3609" y="20578"/>
                  </a:lnTo>
                  <a:lnTo>
                    <a:pt x="16947" y="27342"/>
                  </a:lnTo>
                  <a:lnTo>
                    <a:pt x="28310" y="27910"/>
                  </a:lnTo>
                  <a:lnTo>
                    <a:pt x="39711" y="25104"/>
                  </a:lnTo>
                  <a:lnTo>
                    <a:pt x="49482" y="19153"/>
                  </a:lnTo>
                  <a:lnTo>
                    <a:pt x="51945" y="16297"/>
                  </a:lnTo>
                  <a:lnTo>
                    <a:pt x="52884" y="13686"/>
                  </a:lnTo>
                  <a:lnTo>
                    <a:pt x="52804" y="11241"/>
                  </a:lnTo>
                  <a:lnTo>
                    <a:pt x="51337" y="8905"/>
                  </a:lnTo>
                  <a:lnTo>
                    <a:pt x="45948" y="4428"/>
                  </a:lnTo>
                  <a:lnTo>
                    <a:pt x="41828" y="3658"/>
                  </a:lnTo>
                  <a:lnTo>
                    <a:pt x="31607" y="4683"/>
                  </a:lnTo>
                  <a:lnTo>
                    <a:pt x="23772" y="7491"/>
                  </a:lnTo>
                  <a:lnTo>
                    <a:pt x="14541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230">
              <a:extLst>
                <a:ext uri="{FF2B5EF4-FFF2-40B4-BE49-F238E27FC236}">
                  <a16:creationId xmlns:a16="http://schemas.microsoft.com/office/drawing/2014/main" xmlns="" id="{3F949D8B-066E-4F58-A6CC-ED736FAA7AC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408694" y="3788469"/>
              <a:ext cx="106907" cy="231082"/>
            </a:xfrm>
            <a:custGeom>
              <a:avLst/>
              <a:gdLst/>
              <a:ahLst/>
              <a:cxnLst/>
              <a:rect l="0" t="0" r="0" b="0"/>
              <a:pathLst>
                <a:path w="106907" h="231082">
                  <a:moveTo>
                    <a:pt x="106906" y="15181"/>
                  </a:moveTo>
                  <a:lnTo>
                    <a:pt x="106906" y="15181"/>
                  </a:lnTo>
                  <a:lnTo>
                    <a:pt x="101879" y="3247"/>
                  </a:lnTo>
                  <a:lnTo>
                    <a:pt x="101439" y="875"/>
                  </a:lnTo>
                  <a:lnTo>
                    <a:pt x="99027" y="0"/>
                  </a:lnTo>
                  <a:lnTo>
                    <a:pt x="90705" y="908"/>
                  </a:lnTo>
                  <a:lnTo>
                    <a:pt x="67377" y="8757"/>
                  </a:lnTo>
                  <a:lnTo>
                    <a:pt x="38124" y="33504"/>
                  </a:lnTo>
                  <a:lnTo>
                    <a:pt x="13854" y="71018"/>
                  </a:lnTo>
                  <a:lnTo>
                    <a:pt x="0" y="116783"/>
                  </a:lnTo>
                  <a:lnTo>
                    <a:pt x="1538" y="159350"/>
                  </a:lnTo>
                  <a:lnTo>
                    <a:pt x="14302" y="192031"/>
                  </a:lnTo>
                  <a:lnTo>
                    <a:pt x="38232" y="216218"/>
                  </a:lnTo>
                  <a:lnTo>
                    <a:pt x="59452" y="224475"/>
                  </a:lnTo>
                  <a:lnTo>
                    <a:pt x="94206" y="231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231">
              <a:extLst>
                <a:ext uri="{FF2B5EF4-FFF2-40B4-BE49-F238E27FC236}">
                  <a16:creationId xmlns:a16="http://schemas.microsoft.com/office/drawing/2014/main" xmlns="" id="{82D75963-0D8C-4C34-8849-D3EA78BECBD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0594779" y="3848100"/>
              <a:ext cx="9722" cy="139701"/>
            </a:xfrm>
            <a:custGeom>
              <a:avLst/>
              <a:gdLst/>
              <a:ahLst/>
              <a:cxnLst/>
              <a:rect l="0" t="0" r="0" b="0"/>
              <a:pathLst>
                <a:path w="9722" h="139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26" y="7526"/>
                  </a:lnTo>
                  <a:lnTo>
                    <a:pt x="2749" y="45466"/>
                  </a:lnTo>
                  <a:lnTo>
                    <a:pt x="3187" y="82851"/>
                  </a:lnTo>
                  <a:lnTo>
                    <a:pt x="9721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232">
              <a:extLst>
                <a:ext uri="{FF2B5EF4-FFF2-40B4-BE49-F238E27FC236}">
                  <a16:creationId xmlns:a16="http://schemas.microsoft.com/office/drawing/2014/main" xmlns="" id="{DB599628-6A09-4310-8907-24065654FD7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0642600" y="39306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22368" y="2575"/>
                  </a:lnTo>
                  <a:lnTo>
                    <a:pt x="63217" y="22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233">
              <a:extLst>
                <a:ext uri="{FF2B5EF4-FFF2-40B4-BE49-F238E27FC236}">
                  <a16:creationId xmlns:a16="http://schemas.microsoft.com/office/drawing/2014/main" xmlns="" id="{7C6E765E-DB55-4C03-B44D-15482C5E673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797999" y="3816799"/>
              <a:ext cx="134144" cy="288914"/>
            </a:xfrm>
            <a:custGeom>
              <a:avLst/>
              <a:gdLst/>
              <a:ahLst/>
              <a:cxnLst/>
              <a:rect l="0" t="0" r="0" b="0"/>
              <a:pathLst>
                <a:path w="134144" h="288914">
                  <a:moveTo>
                    <a:pt x="28751" y="69401"/>
                  </a:moveTo>
                  <a:lnTo>
                    <a:pt x="28751" y="69401"/>
                  </a:lnTo>
                  <a:lnTo>
                    <a:pt x="30632" y="87910"/>
                  </a:lnTo>
                  <a:lnTo>
                    <a:pt x="34218" y="117115"/>
                  </a:lnTo>
                  <a:lnTo>
                    <a:pt x="24788" y="164564"/>
                  </a:lnTo>
                  <a:lnTo>
                    <a:pt x="14093" y="203431"/>
                  </a:lnTo>
                  <a:lnTo>
                    <a:pt x="6846" y="243796"/>
                  </a:lnTo>
                  <a:lnTo>
                    <a:pt x="0" y="288602"/>
                  </a:lnTo>
                  <a:lnTo>
                    <a:pt x="412" y="288913"/>
                  </a:lnTo>
                  <a:lnTo>
                    <a:pt x="1390" y="287709"/>
                  </a:lnTo>
                  <a:lnTo>
                    <a:pt x="11881" y="250462"/>
                  </a:lnTo>
                  <a:lnTo>
                    <a:pt x="20548" y="219723"/>
                  </a:lnTo>
                  <a:lnTo>
                    <a:pt x="33807" y="180190"/>
                  </a:lnTo>
                  <a:lnTo>
                    <a:pt x="47227" y="134868"/>
                  </a:lnTo>
                  <a:lnTo>
                    <a:pt x="59542" y="89325"/>
                  </a:lnTo>
                  <a:lnTo>
                    <a:pt x="69717" y="50269"/>
                  </a:lnTo>
                  <a:lnTo>
                    <a:pt x="85165" y="5324"/>
                  </a:lnTo>
                  <a:lnTo>
                    <a:pt x="87526" y="1283"/>
                  </a:lnTo>
                  <a:lnTo>
                    <a:pt x="91219" y="0"/>
                  </a:lnTo>
                  <a:lnTo>
                    <a:pt x="100964" y="2338"/>
                  </a:lnTo>
                  <a:lnTo>
                    <a:pt x="110470" y="11843"/>
                  </a:lnTo>
                  <a:lnTo>
                    <a:pt x="123755" y="36824"/>
                  </a:lnTo>
                  <a:lnTo>
                    <a:pt x="132865" y="71037"/>
                  </a:lnTo>
                  <a:lnTo>
                    <a:pt x="134143" y="83192"/>
                  </a:lnTo>
                  <a:lnTo>
                    <a:pt x="129920" y="102342"/>
                  </a:lnTo>
                  <a:lnTo>
                    <a:pt x="125830" y="110411"/>
                  </a:lnTo>
                  <a:lnTo>
                    <a:pt x="103219" y="131882"/>
                  </a:lnTo>
                  <a:lnTo>
                    <a:pt x="84191" y="139504"/>
                  </a:lnTo>
                  <a:lnTo>
                    <a:pt x="65384" y="142185"/>
                  </a:lnTo>
                  <a:lnTo>
                    <a:pt x="35101" y="139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234">
              <a:extLst>
                <a:ext uri="{FF2B5EF4-FFF2-40B4-BE49-F238E27FC236}">
                  <a16:creationId xmlns:a16="http://schemas.microsoft.com/office/drawing/2014/main" xmlns="" id="{352D0AE3-A879-44BD-BBB5-F40225E4C617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0960100" y="3784600"/>
              <a:ext cx="80354" cy="190501"/>
            </a:xfrm>
            <a:custGeom>
              <a:avLst/>
              <a:gdLst/>
              <a:ahLst/>
              <a:cxnLst/>
              <a:rect l="0" t="0" r="0" b="0"/>
              <a:pathLst>
                <a:path w="80354" h="190501">
                  <a:moveTo>
                    <a:pt x="57150" y="0"/>
                  </a:moveTo>
                  <a:lnTo>
                    <a:pt x="57150" y="0"/>
                  </a:lnTo>
                  <a:lnTo>
                    <a:pt x="67994" y="6481"/>
                  </a:lnTo>
                  <a:lnTo>
                    <a:pt x="78197" y="15580"/>
                  </a:lnTo>
                  <a:lnTo>
                    <a:pt x="80353" y="23087"/>
                  </a:lnTo>
                  <a:lnTo>
                    <a:pt x="78987" y="42716"/>
                  </a:lnTo>
                  <a:lnTo>
                    <a:pt x="66913" y="84310"/>
                  </a:lnTo>
                  <a:lnTo>
                    <a:pt x="46557" y="129011"/>
                  </a:lnTo>
                  <a:lnTo>
                    <a:pt x="12856" y="17469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235">
              <a:extLst>
                <a:ext uri="{FF2B5EF4-FFF2-40B4-BE49-F238E27FC236}">
                  <a16:creationId xmlns:a16="http://schemas.microsoft.com/office/drawing/2014/main" xmlns="" id="{4A4BD02B-0550-42F0-85A4-4EF7BF1C62D9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1043609" y="3540323"/>
              <a:ext cx="81592" cy="136328"/>
            </a:xfrm>
            <a:custGeom>
              <a:avLst/>
              <a:gdLst/>
              <a:ahLst/>
              <a:cxnLst/>
              <a:rect l="0" t="0" r="0" b="0"/>
              <a:pathLst>
                <a:path w="81592" h="136328">
                  <a:moveTo>
                    <a:pt x="11741" y="22027"/>
                  </a:moveTo>
                  <a:lnTo>
                    <a:pt x="11741" y="22027"/>
                  </a:lnTo>
                  <a:lnTo>
                    <a:pt x="9860" y="67806"/>
                  </a:lnTo>
                  <a:lnTo>
                    <a:pt x="5273" y="97435"/>
                  </a:lnTo>
                  <a:lnTo>
                    <a:pt x="3900" y="99816"/>
                  </a:lnTo>
                  <a:lnTo>
                    <a:pt x="2282" y="101402"/>
                  </a:lnTo>
                  <a:lnTo>
                    <a:pt x="1201" y="101755"/>
                  </a:lnTo>
                  <a:lnTo>
                    <a:pt x="482" y="101285"/>
                  </a:lnTo>
                  <a:lnTo>
                    <a:pt x="0" y="100265"/>
                  </a:lnTo>
                  <a:lnTo>
                    <a:pt x="7962" y="56311"/>
                  </a:lnTo>
                  <a:lnTo>
                    <a:pt x="21133" y="20122"/>
                  </a:lnTo>
                  <a:lnTo>
                    <a:pt x="29086" y="8010"/>
                  </a:lnTo>
                  <a:lnTo>
                    <a:pt x="37324" y="1686"/>
                  </a:lnTo>
                  <a:lnTo>
                    <a:pt x="41497" y="0"/>
                  </a:lnTo>
                  <a:lnTo>
                    <a:pt x="45689" y="286"/>
                  </a:lnTo>
                  <a:lnTo>
                    <a:pt x="54110" y="4368"/>
                  </a:lnTo>
                  <a:lnTo>
                    <a:pt x="60677" y="14650"/>
                  </a:lnTo>
                  <a:lnTo>
                    <a:pt x="70638" y="50987"/>
                  </a:lnTo>
                  <a:lnTo>
                    <a:pt x="74635" y="97581"/>
                  </a:lnTo>
                  <a:lnTo>
                    <a:pt x="76942" y="119673"/>
                  </a:lnTo>
                  <a:lnTo>
                    <a:pt x="81591" y="136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236">
              <a:extLst>
                <a:ext uri="{FF2B5EF4-FFF2-40B4-BE49-F238E27FC236}">
                  <a16:creationId xmlns:a16="http://schemas.microsoft.com/office/drawing/2014/main" xmlns="" id="{70688382-6E65-4BFF-831B-2C4E1552B26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1201400" y="36004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22603" y="1324"/>
                  </a:lnTo>
                  <a:lnTo>
                    <a:pt x="65511" y="1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237">
              <a:extLst>
                <a:ext uri="{FF2B5EF4-FFF2-40B4-BE49-F238E27FC236}">
                  <a16:creationId xmlns:a16="http://schemas.microsoft.com/office/drawing/2014/main" xmlns="" id="{417B99A7-6EDA-43AE-967A-CCE4C5B0691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1344501" y="3480760"/>
              <a:ext cx="129950" cy="194675"/>
            </a:xfrm>
            <a:custGeom>
              <a:avLst/>
              <a:gdLst/>
              <a:ahLst/>
              <a:cxnLst/>
              <a:rect l="0" t="0" r="0" b="0"/>
              <a:pathLst>
                <a:path w="129950" h="194675">
                  <a:moveTo>
                    <a:pt x="110899" y="11740"/>
                  </a:moveTo>
                  <a:lnTo>
                    <a:pt x="110899" y="11740"/>
                  </a:lnTo>
                  <a:lnTo>
                    <a:pt x="110897" y="8369"/>
                  </a:lnTo>
                  <a:lnTo>
                    <a:pt x="111604" y="7376"/>
                  </a:lnTo>
                  <a:lnTo>
                    <a:pt x="112780" y="6714"/>
                  </a:lnTo>
                  <a:lnTo>
                    <a:pt x="114269" y="6273"/>
                  </a:lnTo>
                  <a:lnTo>
                    <a:pt x="119738" y="2280"/>
                  </a:lnTo>
                  <a:lnTo>
                    <a:pt x="120319" y="1200"/>
                  </a:lnTo>
                  <a:lnTo>
                    <a:pt x="120002" y="480"/>
                  </a:lnTo>
                  <a:lnTo>
                    <a:pt x="119083" y="0"/>
                  </a:lnTo>
                  <a:lnTo>
                    <a:pt x="117767" y="386"/>
                  </a:lnTo>
                  <a:lnTo>
                    <a:pt x="72838" y="31258"/>
                  </a:lnTo>
                  <a:lnTo>
                    <a:pt x="30305" y="53856"/>
                  </a:lnTo>
                  <a:lnTo>
                    <a:pt x="13250" y="66709"/>
                  </a:lnTo>
                  <a:lnTo>
                    <a:pt x="7528" y="75211"/>
                  </a:lnTo>
                  <a:lnTo>
                    <a:pt x="6002" y="79454"/>
                  </a:lnTo>
                  <a:lnTo>
                    <a:pt x="6395" y="82988"/>
                  </a:lnTo>
                  <a:lnTo>
                    <a:pt x="8069" y="86050"/>
                  </a:lnTo>
                  <a:lnTo>
                    <a:pt x="10595" y="88797"/>
                  </a:lnTo>
                  <a:lnTo>
                    <a:pt x="57266" y="109164"/>
                  </a:lnTo>
                  <a:lnTo>
                    <a:pt x="72039" y="116963"/>
                  </a:lnTo>
                  <a:lnTo>
                    <a:pt x="75989" y="121535"/>
                  </a:lnTo>
                  <a:lnTo>
                    <a:pt x="75630" y="124448"/>
                  </a:lnTo>
                  <a:lnTo>
                    <a:pt x="71470" y="131447"/>
                  </a:lnTo>
                  <a:lnTo>
                    <a:pt x="24124" y="164339"/>
                  </a:lnTo>
                  <a:lnTo>
                    <a:pt x="642" y="180429"/>
                  </a:lnTo>
                  <a:lnTo>
                    <a:pt x="0" y="182055"/>
                  </a:lnTo>
                  <a:lnTo>
                    <a:pt x="277" y="183844"/>
                  </a:lnTo>
                  <a:lnTo>
                    <a:pt x="1167" y="185743"/>
                  </a:lnTo>
                  <a:lnTo>
                    <a:pt x="12534" y="191786"/>
                  </a:lnTo>
                  <a:lnTo>
                    <a:pt x="32680" y="194674"/>
                  </a:lnTo>
                  <a:lnTo>
                    <a:pt x="69133" y="189874"/>
                  </a:lnTo>
                  <a:lnTo>
                    <a:pt x="112811" y="178835"/>
                  </a:lnTo>
                  <a:lnTo>
                    <a:pt x="129949" y="176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238">
              <a:extLst>
                <a:ext uri="{FF2B5EF4-FFF2-40B4-BE49-F238E27FC236}">
                  <a16:creationId xmlns:a16="http://schemas.microsoft.com/office/drawing/2014/main" xmlns="" id="{CD0C8C1B-D618-433F-8270-6FAD526C56C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1544300" y="3458268"/>
              <a:ext cx="96601" cy="205683"/>
            </a:xfrm>
            <a:custGeom>
              <a:avLst/>
              <a:gdLst/>
              <a:ahLst/>
              <a:cxnLst/>
              <a:rect l="0" t="0" r="0" b="0"/>
              <a:pathLst>
                <a:path w="96601" h="2056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9"/>
                  </a:lnTo>
                  <a:lnTo>
                    <a:pt x="3370" y="877"/>
                  </a:lnTo>
                  <a:lnTo>
                    <a:pt x="5069" y="0"/>
                  </a:lnTo>
                  <a:lnTo>
                    <a:pt x="6907" y="122"/>
                  </a:lnTo>
                  <a:lnTo>
                    <a:pt x="8837" y="909"/>
                  </a:lnTo>
                  <a:lnTo>
                    <a:pt x="18297" y="12129"/>
                  </a:lnTo>
                  <a:lnTo>
                    <a:pt x="29774" y="50797"/>
                  </a:lnTo>
                  <a:lnTo>
                    <a:pt x="41589" y="91743"/>
                  </a:lnTo>
                  <a:lnTo>
                    <a:pt x="57478" y="137194"/>
                  </a:lnTo>
                  <a:lnTo>
                    <a:pt x="77729" y="181466"/>
                  </a:lnTo>
                  <a:lnTo>
                    <a:pt x="91942" y="198506"/>
                  </a:lnTo>
                  <a:lnTo>
                    <a:pt x="96600" y="202493"/>
                  </a:lnTo>
                  <a:lnTo>
                    <a:pt x="95250" y="205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239">
              <a:extLst>
                <a:ext uri="{FF2B5EF4-FFF2-40B4-BE49-F238E27FC236}">
                  <a16:creationId xmlns:a16="http://schemas.microsoft.com/office/drawing/2014/main" xmlns="" id="{1D903F07-35A5-42A2-96EE-07E00CE4D46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1511840" y="3436105"/>
              <a:ext cx="184260" cy="240546"/>
            </a:xfrm>
            <a:custGeom>
              <a:avLst/>
              <a:gdLst/>
              <a:ahLst/>
              <a:cxnLst/>
              <a:rect l="0" t="0" r="0" b="0"/>
              <a:pathLst>
                <a:path w="184260" h="240546">
                  <a:moveTo>
                    <a:pt x="165810" y="30995"/>
                  </a:moveTo>
                  <a:lnTo>
                    <a:pt x="165810" y="30995"/>
                  </a:lnTo>
                  <a:lnTo>
                    <a:pt x="171586" y="16492"/>
                  </a:lnTo>
                  <a:lnTo>
                    <a:pt x="184259" y="0"/>
                  </a:lnTo>
                  <a:lnTo>
                    <a:pt x="149453" y="46874"/>
                  </a:lnTo>
                  <a:lnTo>
                    <a:pt x="118394" y="89479"/>
                  </a:lnTo>
                  <a:lnTo>
                    <a:pt x="82381" y="134479"/>
                  </a:lnTo>
                  <a:lnTo>
                    <a:pt x="48270" y="172351"/>
                  </a:lnTo>
                  <a:lnTo>
                    <a:pt x="7044" y="216835"/>
                  </a:lnTo>
                  <a:lnTo>
                    <a:pt x="701" y="227185"/>
                  </a:lnTo>
                  <a:lnTo>
                    <a:pt x="0" y="230933"/>
                  </a:lnTo>
                  <a:lnTo>
                    <a:pt x="710" y="2405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240">
              <a:extLst>
                <a:ext uri="{FF2B5EF4-FFF2-40B4-BE49-F238E27FC236}">
                  <a16:creationId xmlns:a16="http://schemas.microsoft.com/office/drawing/2014/main" xmlns="" id="{8318FB78-E0BC-49DA-8EC1-0BE542AD181C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1664950" y="361950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28380" y="3371"/>
                  </a:lnTo>
                  <a:lnTo>
                    <a:pt x="13267" y="4895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241">
              <a:extLst>
                <a:ext uri="{FF2B5EF4-FFF2-40B4-BE49-F238E27FC236}">
                  <a16:creationId xmlns:a16="http://schemas.microsoft.com/office/drawing/2014/main" xmlns="" id="{4A2C592D-CF50-4D3D-BED1-CA89D046BA3E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1684000" y="3517900"/>
              <a:ext cx="44083" cy="24963"/>
            </a:xfrm>
            <a:custGeom>
              <a:avLst/>
              <a:gdLst/>
              <a:ahLst/>
              <a:cxnLst/>
              <a:rect l="0" t="0" r="0" b="0"/>
              <a:pathLst>
                <a:path w="44083" h="24963">
                  <a:moveTo>
                    <a:pt x="31750" y="6350"/>
                  </a:moveTo>
                  <a:lnTo>
                    <a:pt x="31750" y="6350"/>
                  </a:lnTo>
                  <a:lnTo>
                    <a:pt x="20815" y="883"/>
                  </a:lnTo>
                  <a:lnTo>
                    <a:pt x="20932" y="1294"/>
                  </a:lnTo>
                  <a:lnTo>
                    <a:pt x="36087" y="22078"/>
                  </a:lnTo>
                  <a:lnTo>
                    <a:pt x="43210" y="24962"/>
                  </a:lnTo>
                  <a:lnTo>
                    <a:pt x="43899" y="21442"/>
                  </a:lnTo>
                  <a:lnTo>
                    <a:pt x="44082" y="18528"/>
                  </a:lnTo>
                  <a:lnTo>
                    <a:pt x="41383" y="158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188">
            <a:extLst>
              <a:ext uri="{FF2B5EF4-FFF2-40B4-BE49-F238E27FC236}">
                <a16:creationId xmlns:a16="http://schemas.microsoft.com/office/drawing/2014/main" xmlns="" id="{BBE1CA9F-8479-4483-99C1-5D8BEBD0F7BA}"/>
              </a:ext>
            </a:extLst>
          </p:cNvPr>
          <p:cNvGrpSpPr/>
          <p:nvPr/>
        </p:nvGrpSpPr>
        <p:grpSpPr>
          <a:xfrm>
            <a:off x="9194800" y="3905250"/>
            <a:ext cx="152401" cy="101601"/>
            <a:chOff x="9194800" y="3905250"/>
            <a:chExt cx="152401" cy="101601"/>
          </a:xfrm>
        </p:grpSpPr>
        <p:sp>
          <p:nvSpPr>
            <p:cNvPr id="327" name="SMARTInkShape-1242">
              <a:extLst>
                <a:ext uri="{FF2B5EF4-FFF2-40B4-BE49-F238E27FC236}">
                  <a16:creationId xmlns:a16="http://schemas.microsoft.com/office/drawing/2014/main" xmlns="" id="{EC64217B-F7D9-4CF3-A80A-F22FD4D318D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194800" y="390525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47561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243">
              <a:extLst>
                <a:ext uri="{FF2B5EF4-FFF2-40B4-BE49-F238E27FC236}">
                  <a16:creationId xmlns:a16="http://schemas.microsoft.com/office/drawing/2014/main" xmlns="" id="{4FE9C26C-FD39-482A-B6E5-2B712CDB694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218379" y="3994150"/>
              <a:ext cx="128822" cy="12701"/>
            </a:xfrm>
            <a:custGeom>
              <a:avLst/>
              <a:gdLst/>
              <a:ahLst/>
              <a:cxnLst/>
              <a:rect l="0" t="0" r="0" b="0"/>
              <a:pathLst>
                <a:path w="128822" h="12701">
                  <a:moveTo>
                    <a:pt x="8171" y="0"/>
                  </a:moveTo>
                  <a:lnTo>
                    <a:pt x="8171" y="0"/>
                  </a:lnTo>
                  <a:lnTo>
                    <a:pt x="1428" y="3371"/>
                  </a:lnTo>
                  <a:lnTo>
                    <a:pt x="149" y="5069"/>
                  </a:lnTo>
                  <a:lnTo>
                    <a:pt x="0" y="6907"/>
                  </a:lnTo>
                  <a:lnTo>
                    <a:pt x="608" y="8838"/>
                  </a:lnTo>
                  <a:lnTo>
                    <a:pt x="10689" y="10983"/>
                  </a:lnTo>
                  <a:lnTo>
                    <a:pt x="56019" y="12361"/>
                  </a:lnTo>
                  <a:lnTo>
                    <a:pt x="99567" y="12599"/>
                  </a:lnTo>
                  <a:lnTo>
                    <a:pt x="128821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189">
            <a:extLst>
              <a:ext uri="{FF2B5EF4-FFF2-40B4-BE49-F238E27FC236}">
                <a16:creationId xmlns:a16="http://schemas.microsoft.com/office/drawing/2014/main" xmlns="" id="{57CC5984-BF54-442C-AE2F-34D75073B2C5}"/>
              </a:ext>
            </a:extLst>
          </p:cNvPr>
          <p:cNvGrpSpPr/>
          <p:nvPr/>
        </p:nvGrpSpPr>
        <p:grpSpPr>
          <a:xfrm>
            <a:off x="7392906" y="3289300"/>
            <a:ext cx="1412393" cy="789146"/>
            <a:chOff x="7392906" y="3289300"/>
            <a:chExt cx="1412393" cy="789146"/>
          </a:xfrm>
        </p:grpSpPr>
        <p:sp>
          <p:nvSpPr>
            <p:cNvPr id="330" name="SMARTInkShape-1244">
              <a:extLst>
                <a:ext uri="{FF2B5EF4-FFF2-40B4-BE49-F238E27FC236}">
                  <a16:creationId xmlns:a16="http://schemas.microsoft.com/office/drawing/2014/main" xmlns="" id="{449ACFEB-8F1E-4535-8CD2-24EEC732263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392906" y="3669135"/>
              <a:ext cx="129145" cy="409311"/>
            </a:xfrm>
            <a:custGeom>
              <a:avLst/>
              <a:gdLst/>
              <a:ahLst/>
              <a:cxnLst/>
              <a:rect l="0" t="0" r="0" b="0"/>
              <a:pathLst>
                <a:path w="129145" h="409311">
                  <a:moveTo>
                    <a:pt x="11194" y="71015"/>
                  </a:moveTo>
                  <a:lnTo>
                    <a:pt x="11194" y="71015"/>
                  </a:lnTo>
                  <a:lnTo>
                    <a:pt x="7823" y="67644"/>
                  </a:lnTo>
                  <a:lnTo>
                    <a:pt x="6168" y="64108"/>
                  </a:lnTo>
                  <a:lnTo>
                    <a:pt x="5726" y="62177"/>
                  </a:lnTo>
                  <a:lnTo>
                    <a:pt x="6138" y="61595"/>
                  </a:lnTo>
                  <a:lnTo>
                    <a:pt x="7117" y="61913"/>
                  </a:lnTo>
                  <a:lnTo>
                    <a:pt x="8476" y="62830"/>
                  </a:lnTo>
                  <a:lnTo>
                    <a:pt x="17697" y="106599"/>
                  </a:lnTo>
                  <a:lnTo>
                    <a:pt x="25429" y="148743"/>
                  </a:lnTo>
                  <a:lnTo>
                    <a:pt x="28104" y="182466"/>
                  </a:lnTo>
                  <a:lnTo>
                    <a:pt x="29998" y="219326"/>
                  </a:lnTo>
                  <a:lnTo>
                    <a:pt x="33192" y="259228"/>
                  </a:lnTo>
                  <a:lnTo>
                    <a:pt x="33201" y="298598"/>
                  </a:lnTo>
                  <a:lnTo>
                    <a:pt x="31557" y="335852"/>
                  </a:lnTo>
                  <a:lnTo>
                    <a:pt x="30633" y="381064"/>
                  </a:lnTo>
                  <a:lnTo>
                    <a:pt x="30295" y="409310"/>
                  </a:lnTo>
                  <a:lnTo>
                    <a:pt x="23344" y="371246"/>
                  </a:lnTo>
                  <a:lnTo>
                    <a:pt x="18711" y="337095"/>
                  </a:lnTo>
                  <a:lnTo>
                    <a:pt x="11947" y="293695"/>
                  </a:lnTo>
                  <a:lnTo>
                    <a:pt x="8873" y="269563"/>
                  </a:lnTo>
                  <a:lnTo>
                    <a:pt x="6119" y="244302"/>
                  </a:lnTo>
                  <a:lnTo>
                    <a:pt x="3577" y="218290"/>
                  </a:lnTo>
                  <a:lnTo>
                    <a:pt x="1883" y="193893"/>
                  </a:lnTo>
                  <a:lnTo>
                    <a:pt x="0" y="147970"/>
                  </a:lnTo>
                  <a:lnTo>
                    <a:pt x="1045" y="107804"/>
                  </a:lnTo>
                  <a:lnTo>
                    <a:pt x="3861" y="72549"/>
                  </a:lnTo>
                  <a:lnTo>
                    <a:pt x="11530" y="31018"/>
                  </a:lnTo>
                  <a:lnTo>
                    <a:pt x="23573" y="12316"/>
                  </a:lnTo>
                  <a:lnTo>
                    <a:pt x="38333" y="2593"/>
                  </a:lnTo>
                  <a:lnTo>
                    <a:pt x="46220" y="0"/>
                  </a:lnTo>
                  <a:lnTo>
                    <a:pt x="64390" y="2764"/>
                  </a:lnTo>
                  <a:lnTo>
                    <a:pt x="94454" y="18102"/>
                  </a:lnTo>
                  <a:lnTo>
                    <a:pt x="104801" y="25156"/>
                  </a:lnTo>
                  <a:lnTo>
                    <a:pt x="118178" y="42402"/>
                  </a:lnTo>
                  <a:lnTo>
                    <a:pt x="125770" y="62531"/>
                  </a:lnTo>
                  <a:lnTo>
                    <a:pt x="129144" y="85589"/>
                  </a:lnTo>
                  <a:lnTo>
                    <a:pt x="125000" y="108066"/>
                  </a:lnTo>
                  <a:lnTo>
                    <a:pt x="115396" y="129110"/>
                  </a:lnTo>
                  <a:lnTo>
                    <a:pt x="93418" y="156118"/>
                  </a:lnTo>
                  <a:lnTo>
                    <a:pt x="64876" y="176429"/>
                  </a:lnTo>
                  <a:lnTo>
                    <a:pt x="23894" y="191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245">
              <a:extLst>
                <a:ext uri="{FF2B5EF4-FFF2-40B4-BE49-F238E27FC236}">
                  <a16:creationId xmlns:a16="http://schemas.microsoft.com/office/drawing/2014/main" xmlns="" id="{7DA4D689-41EB-4DFE-A89C-D44A2581AF8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481183" y="3384811"/>
              <a:ext cx="100718" cy="145790"/>
            </a:xfrm>
            <a:custGeom>
              <a:avLst/>
              <a:gdLst/>
              <a:ahLst/>
              <a:cxnLst/>
              <a:rect l="0" t="0" r="0" b="0"/>
              <a:pathLst>
                <a:path w="100718" h="14579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49" y="0"/>
                  </a:lnTo>
                  <a:lnTo>
                    <a:pt x="14773" y="6558"/>
                  </a:lnTo>
                  <a:lnTo>
                    <a:pt x="53548" y="50647"/>
                  </a:lnTo>
                  <a:lnTo>
                    <a:pt x="83896" y="94724"/>
                  </a:lnTo>
                  <a:lnTo>
                    <a:pt x="99719" y="141036"/>
                  </a:lnTo>
                  <a:lnTo>
                    <a:pt x="100717" y="145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246">
              <a:extLst>
                <a:ext uri="{FF2B5EF4-FFF2-40B4-BE49-F238E27FC236}">
                  <a16:creationId xmlns:a16="http://schemas.microsoft.com/office/drawing/2014/main" xmlns="" id="{E9D0B11F-824B-4F29-84B3-4E6C2B5EBF1B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505700" y="3346711"/>
              <a:ext cx="95251" cy="183890"/>
            </a:xfrm>
            <a:custGeom>
              <a:avLst/>
              <a:gdLst/>
              <a:ahLst/>
              <a:cxnLst/>
              <a:rect l="0" t="0" r="0" b="0"/>
              <a:pathLst>
                <a:path w="95251" h="183890">
                  <a:moveTo>
                    <a:pt x="95250" y="6089"/>
                  </a:moveTo>
                  <a:lnTo>
                    <a:pt x="95250" y="6089"/>
                  </a:lnTo>
                  <a:lnTo>
                    <a:pt x="89783" y="622"/>
                  </a:lnTo>
                  <a:lnTo>
                    <a:pt x="85790" y="0"/>
                  </a:lnTo>
                  <a:lnTo>
                    <a:pt x="82109" y="5500"/>
                  </a:lnTo>
                  <a:lnTo>
                    <a:pt x="62903" y="49015"/>
                  </a:lnTo>
                  <a:lnTo>
                    <a:pt x="43078" y="92571"/>
                  </a:lnTo>
                  <a:lnTo>
                    <a:pt x="19484" y="133735"/>
                  </a:lnTo>
                  <a:lnTo>
                    <a:pt x="4268" y="161831"/>
                  </a:lnTo>
                  <a:lnTo>
                    <a:pt x="0" y="183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247">
              <a:extLst>
                <a:ext uri="{FF2B5EF4-FFF2-40B4-BE49-F238E27FC236}">
                  <a16:creationId xmlns:a16="http://schemas.microsoft.com/office/drawing/2014/main" xmlns="" id="{C9688355-75FB-4934-B197-D3757B08409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658100" y="3498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5" y="1882"/>
                  </a:lnTo>
                  <a:lnTo>
                    <a:pt x="6088" y="8838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248">
              <a:extLst>
                <a:ext uri="{FF2B5EF4-FFF2-40B4-BE49-F238E27FC236}">
                  <a16:creationId xmlns:a16="http://schemas.microsoft.com/office/drawing/2014/main" xmlns="" id="{BF5E25C5-F454-488E-8DD7-1DC7AF14C5E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653515" y="3422650"/>
              <a:ext cx="23636" cy="16133"/>
            </a:xfrm>
            <a:custGeom>
              <a:avLst/>
              <a:gdLst/>
              <a:ahLst/>
              <a:cxnLst/>
              <a:rect l="0" t="0" r="0" b="0"/>
              <a:pathLst>
                <a:path w="23636" h="16133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69"/>
                  </a:lnTo>
                  <a:lnTo>
                    <a:pt x="0" y="8838"/>
                  </a:lnTo>
                  <a:lnTo>
                    <a:pt x="117" y="10125"/>
                  </a:lnTo>
                  <a:lnTo>
                    <a:pt x="900" y="10983"/>
                  </a:lnTo>
                  <a:lnTo>
                    <a:pt x="3653" y="12643"/>
                  </a:lnTo>
                  <a:lnTo>
                    <a:pt x="7227" y="15732"/>
                  </a:lnTo>
                  <a:lnTo>
                    <a:pt x="9875" y="16132"/>
                  </a:lnTo>
                  <a:lnTo>
                    <a:pt x="23635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249">
              <a:extLst>
                <a:ext uri="{FF2B5EF4-FFF2-40B4-BE49-F238E27FC236}">
                  <a16:creationId xmlns:a16="http://schemas.microsoft.com/office/drawing/2014/main" xmlns="" id="{474D8CCD-7C36-402B-AA4C-7FCA8541C79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821800" y="3633083"/>
              <a:ext cx="83951" cy="272259"/>
            </a:xfrm>
            <a:custGeom>
              <a:avLst/>
              <a:gdLst/>
              <a:ahLst/>
              <a:cxnLst/>
              <a:rect l="0" t="0" r="0" b="0"/>
              <a:pathLst>
                <a:path w="83951" h="272259">
                  <a:moveTo>
                    <a:pt x="83950" y="5467"/>
                  </a:moveTo>
                  <a:lnTo>
                    <a:pt x="83950" y="5467"/>
                  </a:lnTo>
                  <a:lnTo>
                    <a:pt x="80579" y="2096"/>
                  </a:lnTo>
                  <a:lnTo>
                    <a:pt x="68370" y="0"/>
                  </a:lnTo>
                  <a:lnTo>
                    <a:pt x="59152" y="3273"/>
                  </a:lnTo>
                  <a:lnTo>
                    <a:pt x="54716" y="6120"/>
                  </a:lnTo>
                  <a:lnTo>
                    <a:pt x="28029" y="41814"/>
                  </a:lnTo>
                  <a:lnTo>
                    <a:pt x="9525" y="82951"/>
                  </a:lnTo>
                  <a:lnTo>
                    <a:pt x="1953" y="116809"/>
                  </a:lnTo>
                  <a:lnTo>
                    <a:pt x="0" y="151143"/>
                  </a:lnTo>
                  <a:lnTo>
                    <a:pt x="4747" y="198443"/>
                  </a:lnTo>
                  <a:lnTo>
                    <a:pt x="16973" y="237388"/>
                  </a:lnTo>
                  <a:lnTo>
                    <a:pt x="28782" y="257415"/>
                  </a:lnTo>
                  <a:lnTo>
                    <a:pt x="43439" y="268668"/>
                  </a:lnTo>
                  <a:lnTo>
                    <a:pt x="59359" y="272258"/>
                  </a:lnTo>
                  <a:lnTo>
                    <a:pt x="83950" y="272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250">
              <a:extLst>
                <a:ext uri="{FF2B5EF4-FFF2-40B4-BE49-F238E27FC236}">
                  <a16:creationId xmlns:a16="http://schemas.microsoft.com/office/drawing/2014/main" xmlns="" id="{B209523C-0CC5-4F03-9728-9982AE14F49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988300" y="3702050"/>
              <a:ext cx="31751" cy="146051"/>
            </a:xfrm>
            <a:custGeom>
              <a:avLst/>
              <a:gdLst/>
              <a:ahLst/>
              <a:cxnLst/>
              <a:rect l="0" t="0" r="0" b="0"/>
              <a:pathLst>
                <a:path w="31751" h="146051">
                  <a:moveTo>
                    <a:pt x="0" y="0"/>
                  </a:moveTo>
                  <a:lnTo>
                    <a:pt x="0" y="0"/>
                  </a:lnTo>
                  <a:lnTo>
                    <a:pt x="5069" y="44906"/>
                  </a:lnTo>
                  <a:lnTo>
                    <a:pt x="12865" y="91577"/>
                  </a:lnTo>
                  <a:lnTo>
                    <a:pt x="3175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251">
              <a:extLst>
                <a:ext uri="{FF2B5EF4-FFF2-40B4-BE49-F238E27FC236}">
                  <a16:creationId xmlns:a16="http://schemas.microsoft.com/office/drawing/2014/main" xmlns="" id="{0D6E07C0-1BC5-4B5C-A1E4-454B103A1FE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045450" y="381000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5775" y="26680"/>
                  </a:lnTo>
                  <a:lnTo>
                    <a:pt x="18017" y="20919"/>
                  </a:lnTo>
                  <a:lnTo>
                    <a:pt x="56448" y="1265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252">
              <a:extLst>
                <a:ext uri="{FF2B5EF4-FFF2-40B4-BE49-F238E27FC236}">
                  <a16:creationId xmlns:a16="http://schemas.microsoft.com/office/drawing/2014/main" xmlns="" id="{C9703960-F770-4542-B8F3-0683D600233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250838" y="3640805"/>
              <a:ext cx="80921" cy="345703"/>
            </a:xfrm>
            <a:custGeom>
              <a:avLst/>
              <a:gdLst/>
              <a:ahLst/>
              <a:cxnLst/>
              <a:rect l="0" t="0" r="0" b="0"/>
              <a:pathLst>
                <a:path w="80921" h="345703">
                  <a:moveTo>
                    <a:pt x="35912" y="137445"/>
                  </a:moveTo>
                  <a:lnTo>
                    <a:pt x="35912" y="137445"/>
                  </a:lnTo>
                  <a:lnTo>
                    <a:pt x="35912" y="180754"/>
                  </a:lnTo>
                  <a:lnTo>
                    <a:pt x="34031" y="217070"/>
                  </a:lnTo>
                  <a:lnTo>
                    <a:pt x="30886" y="257228"/>
                  </a:lnTo>
                  <a:lnTo>
                    <a:pt x="26191" y="297820"/>
                  </a:lnTo>
                  <a:lnTo>
                    <a:pt x="15333" y="338928"/>
                  </a:lnTo>
                  <a:lnTo>
                    <a:pt x="12315" y="343028"/>
                  </a:lnTo>
                  <a:lnTo>
                    <a:pt x="8892" y="345056"/>
                  </a:lnTo>
                  <a:lnTo>
                    <a:pt x="5198" y="345702"/>
                  </a:lnTo>
                  <a:lnTo>
                    <a:pt x="2736" y="343311"/>
                  </a:lnTo>
                  <a:lnTo>
                    <a:pt x="0" y="333128"/>
                  </a:lnTo>
                  <a:lnTo>
                    <a:pt x="1832" y="294673"/>
                  </a:lnTo>
                  <a:lnTo>
                    <a:pt x="5008" y="255302"/>
                  </a:lnTo>
                  <a:lnTo>
                    <a:pt x="6842" y="232950"/>
                  </a:lnTo>
                  <a:lnTo>
                    <a:pt x="9476" y="207465"/>
                  </a:lnTo>
                  <a:lnTo>
                    <a:pt x="12644" y="179892"/>
                  </a:lnTo>
                  <a:lnTo>
                    <a:pt x="16166" y="150926"/>
                  </a:lnTo>
                  <a:lnTo>
                    <a:pt x="21338" y="123855"/>
                  </a:lnTo>
                  <a:lnTo>
                    <a:pt x="27607" y="98046"/>
                  </a:lnTo>
                  <a:lnTo>
                    <a:pt x="39982" y="53612"/>
                  </a:lnTo>
                  <a:lnTo>
                    <a:pt x="53675" y="7735"/>
                  </a:lnTo>
                  <a:lnTo>
                    <a:pt x="56220" y="2288"/>
                  </a:lnTo>
                  <a:lnTo>
                    <a:pt x="59329" y="68"/>
                  </a:lnTo>
                  <a:lnTo>
                    <a:pt x="62813" y="0"/>
                  </a:lnTo>
                  <a:lnTo>
                    <a:pt x="66544" y="1365"/>
                  </a:lnTo>
                  <a:lnTo>
                    <a:pt x="74456" y="14170"/>
                  </a:lnTo>
                  <a:lnTo>
                    <a:pt x="78541" y="23512"/>
                  </a:lnTo>
                  <a:lnTo>
                    <a:pt x="80920" y="63627"/>
                  </a:lnTo>
                  <a:lnTo>
                    <a:pt x="70414" y="104519"/>
                  </a:lnTo>
                  <a:lnTo>
                    <a:pt x="44242" y="144714"/>
                  </a:lnTo>
                  <a:lnTo>
                    <a:pt x="29365" y="160608"/>
                  </a:lnTo>
                  <a:lnTo>
                    <a:pt x="25903" y="162059"/>
                  </a:lnTo>
                  <a:lnTo>
                    <a:pt x="16862" y="1628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253">
              <a:extLst>
                <a:ext uri="{FF2B5EF4-FFF2-40B4-BE49-F238E27FC236}">
                  <a16:creationId xmlns:a16="http://schemas.microsoft.com/office/drawing/2014/main" xmlns="" id="{411E33FB-CCF0-413A-BF6D-7CB7BDFB97A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312150" y="3587750"/>
              <a:ext cx="137935" cy="260351"/>
            </a:xfrm>
            <a:custGeom>
              <a:avLst/>
              <a:gdLst/>
              <a:ahLst/>
              <a:cxnLst/>
              <a:rect l="0" t="0" r="0" b="0"/>
              <a:pathLst>
                <a:path w="137935" h="260351">
                  <a:moveTo>
                    <a:pt x="127000" y="0"/>
                  </a:moveTo>
                  <a:lnTo>
                    <a:pt x="127000" y="0"/>
                  </a:lnTo>
                  <a:lnTo>
                    <a:pt x="127000" y="6742"/>
                  </a:lnTo>
                  <a:lnTo>
                    <a:pt x="137934" y="54272"/>
                  </a:lnTo>
                  <a:lnTo>
                    <a:pt x="137035" y="85269"/>
                  </a:lnTo>
                  <a:lnTo>
                    <a:pt x="130753" y="121858"/>
                  </a:lnTo>
                  <a:lnTo>
                    <a:pt x="113852" y="159287"/>
                  </a:lnTo>
                  <a:lnTo>
                    <a:pt x="77164" y="205946"/>
                  </a:lnTo>
                  <a:lnTo>
                    <a:pt x="31643" y="239840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254">
              <a:extLst>
                <a:ext uri="{FF2B5EF4-FFF2-40B4-BE49-F238E27FC236}">
                  <a16:creationId xmlns:a16="http://schemas.microsoft.com/office/drawing/2014/main" xmlns="" id="{BC3D6061-4EE0-4D86-A524-D59EB5D3B74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407400" y="3321050"/>
              <a:ext cx="9721" cy="133351"/>
            </a:xfrm>
            <a:custGeom>
              <a:avLst/>
              <a:gdLst/>
              <a:ahLst/>
              <a:cxnLst/>
              <a:rect l="0" t="0" r="0" b="0"/>
              <a:pathLst>
                <a:path w="9721" h="133351">
                  <a:moveTo>
                    <a:pt x="6350" y="0"/>
                  </a:moveTo>
                  <a:lnTo>
                    <a:pt x="6350" y="0"/>
                  </a:lnTo>
                  <a:lnTo>
                    <a:pt x="9720" y="39345"/>
                  </a:lnTo>
                  <a:lnTo>
                    <a:pt x="7041" y="78981"/>
                  </a:lnTo>
                  <a:lnTo>
                    <a:pt x="711" y="12525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255">
              <a:extLst>
                <a:ext uri="{FF2B5EF4-FFF2-40B4-BE49-F238E27FC236}">
                  <a16:creationId xmlns:a16="http://schemas.microsoft.com/office/drawing/2014/main" xmlns="" id="{0918FD16-EDBD-4168-8323-D1F1FA03CB0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489950" y="33909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256">
              <a:extLst>
                <a:ext uri="{FF2B5EF4-FFF2-40B4-BE49-F238E27FC236}">
                  <a16:creationId xmlns:a16="http://schemas.microsoft.com/office/drawing/2014/main" xmlns="" id="{421312FE-EA73-4AD6-A2AA-3DF32B77B89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606941" y="3321050"/>
              <a:ext cx="117960" cy="146051"/>
            </a:xfrm>
            <a:custGeom>
              <a:avLst/>
              <a:gdLst/>
              <a:ahLst/>
              <a:cxnLst/>
              <a:rect l="0" t="0" r="0" b="0"/>
              <a:pathLst>
                <a:path w="117960" h="1460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43122" y="42634"/>
                  </a:lnTo>
                  <a:lnTo>
                    <a:pt x="79266" y="81329"/>
                  </a:lnTo>
                  <a:lnTo>
                    <a:pt x="104462" y="117168"/>
                  </a:lnTo>
                  <a:lnTo>
                    <a:pt x="117959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257">
              <a:extLst>
                <a:ext uri="{FF2B5EF4-FFF2-40B4-BE49-F238E27FC236}">
                  <a16:creationId xmlns:a16="http://schemas.microsoft.com/office/drawing/2014/main" xmlns="" id="{C04E9223-6A0A-42E9-94A7-A215EA1C50CE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623300" y="3289300"/>
              <a:ext cx="107951" cy="177801"/>
            </a:xfrm>
            <a:custGeom>
              <a:avLst/>
              <a:gdLst/>
              <a:ahLst/>
              <a:cxnLst/>
              <a:rect l="0" t="0" r="0" b="0"/>
              <a:pathLst>
                <a:path w="107951" h="177801">
                  <a:moveTo>
                    <a:pt x="107950" y="0"/>
                  </a:moveTo>
                  <a:lnTo>
                    <a:pt x="107950" y="0"/>
                  </a:lnTo>
                  <a:lnTo>
                    <a:pt x="104579" y="0"/>
                  </a:lnTo>
                  <a:lnTo>
                    <a:pt x="101043" y="5644"/>
                  </a:lnTo>
                  <a:lnTo>
                    <a:pt x="80009" y="48151"/>
                  </a:lnTo>
                  <a:lnTo>
                    <a:pt x="45439" y="94135"/>
                  </a:lnTo>
                  <a:lnTo>
                    <a:pt x="19245" y="13226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258">
              <a:extLst>
                <a:ext uri="{FF2B5EF4-FFF2-40B4-BE49-F238E27FC236}">
                  <a16:creationId xmlns:a16="http://schemas.microsoft.com/office/drawing/2014/main" xmlns="" id="{90137E6A-8DB7-4C87-B07C-BB5E0309F36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756650" y="34480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883" y="2314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259">
              <a:extLst>
                <a:ext uri="{FF2B5EF4-FFF2-40B4-BE49-F238E27FC236}">
                  <a16:creationId xmlns:a16="http://schemas.microsoft.com/office/drawing/2014/main" xmlns="" id="{C12583BE-F4C0-4CA3-812E-72CE7D79C4A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775700" y="3340100"/>
              <a:ext cx="29599" cy="30268"/>
            </a:xfrm>
            <a:custGeom>
              <a:avLst/>
              <a:gdLst/>
              <a:ahLst/>
              <a:cxnLst/>
              <a:rect l="0" t="0" r="0" b="0"/>
              <a:pathLst>
                <a:path w="29599" h="30268">
                  <a:moveTo>
                    <a:pt x="12700" y="6350"/>
                  </a:moveTo>
                  <a:lnTo>
                    <a:pt x="12700" y="6350"/>
                  </a:lnTo>
                  <a:lnTo>
                    <a:pt x="5957" y="9721"/>
                  </a:lnTo>
                  <a:lnTo>
                    <a:pt x="3972" y="12125"/>
                  </a:lnTo>
                  <a:lnTo>
                    <a:pt x="1765" y="18559"/>
                  </a:lnTo>
                  <a:lnTo>
                    <a:pt x="2587" y="21545"/>
                  </a:lnTo>
                  <a:lnTo>
                    <a:pt x="7265" y="26744"/>
                  </a:lnTo>
                  <a:lnTo>
                    <a:pt x="12165" y="29525"/>
                  </a:lnTo>
                  <a:lnTo>
                    <a:pt x="14460" y="30267"/>
                  </a:lnTo>
                  <a:lnTo>
                    <a:pt x="20774" y="29209"/>
                  </a:lnTo>
                  <a:lnTo>
                    <a:pt x="24433" y="27940"/>
                  </a:lnTo>
                  <a:lnTo>
                    <a:pt x="26872" y="25682"/>
                  </a:lnTo>
                  <a:lnTo>
                    <a:pt x="29582" y="19410"/>
                  </a:lnTo>
                  <a:lnTo>
                    <a:pt x="29598" y="16468"/>
                  </a:lnTo>
                  <a:lnTo>
                    <a:pt x="27736" y="11317"/>
                  </a:lnTo>
                  <a:lnTo>
                    <a:pt x="18911" y="66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190">
            <a:extLst>
              <a:ext uri="{FF2B5EF4-FFF2-40B4-BE49-F238E27FC236}">
                <a16:creationId xmlns:a16="http://schemas.microsoft.com/office/drawing/2014/main" xmlns="" id="{CE1B5735-E720-40E7-B6DB-765023E70D4F}"/>
              </a:ext>
            </a:extLst>
          </p:cNvPr>
          <p:cNvGrpSpPr/>
          <p:nvPr/>
        </p:nvGrpSpPr>
        <p:grpSpPr>
          <a:xfrm>
            <a:off x="6615094" y="3378560"/>
            <a:ext cx="477857" cy="837841"/>
            <a:chOff x="6615094" y="3378560"/>
            <a:chExt cx="477857" cy="837841"/>
          </a:xfrm>
        </p:grpSpPr>
        <p:sp>
          <p:nvSpPr>
            <p:cNvPr id="347" name="SMARTInkShape-1260">
              <a:extLst>
                <a:ext uri="{FF2B5EF4-FFF2-40B4-BE49-F238E27FC236}">
                  <a16:creationId xmlns:a16="http://schemas.microsoft.com/office/drawing/2014/main" xmlns="" id="{BA1121D4-B7DF-47B6-8BC0-7A4306F880F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673850" y="3613150"/>
              <a:ext cx="114301" cy="330201"/>
            </a:xfrm>
            <a:custGeom>
              <a:avLst/>
              <a:gdLst/>
              <a:ahLst/>
              <a:cxnLst/>
              <a:rect l="0" t="0" r="0" b="0"/>
              <a:pathLst>
                <a:path w="114301" h="330201">
                  <a:moveTo>
                    <a:pt x="114300" y="0"/>
                  </a:moveTo>
                  <a:lnTo>
                    <a:pt x="114300" y="0"/>
                  </a:lnTo>
                  <a:lnTo>
                    <a:pt x="107558" y="0"/>
                  </a:lnTo>
                  <a:lnTo>
                    <a:pt x="102367" y="1882"/>
                  </a:lnTo>
                  <a:lnTo>
                    <a:pt x="99995" y="3371"/>
                  </a:lnTo>
                  <a:lnTo>
                    <a:pt x="89914" y="15580"/>
                  </a:lnTo>
                  <a:lnTo>
                    <a:pt x="73865" y="59653"/>
                  </a:lnTo>
                  <a:lnTo>
                    <a:pt x="60613" y="106418"/>
                  </a:lnTo>
                  <a:lnTo>
                    <a:pt x="49516" y="141841"/>
                  </a:lnTo>
                  <a:lnTo>
                    <a:pt x="37528" y="178752"/>
                  </a:lnTo>
                  <a:lnTo>
                    <a:pt x="25852" y="215617"/>
                  </a:lnTo>
                  <a:lnTo>
                    <a:pt x="15958" y="250817"/>
                  </a:lnTo>
                  <a:lnTo>
                    <a:pt x="5825" y="292254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261">
              <a:extLst>
                <a:ext uri="{FF2B5EF4-FFF2-40B4-BE49-F238E27FC236}">
                  <a16:creationId xmlns:a16="http://schemas.microsoft.com/office/drawing/2014/main" xmlns="" id="{B0DC13EC-0A29-4572-8B2A-D0268F0AEF5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870700" y="3591280"/>
              <a:ext cx="28617" cy="320321"/>
            </a:xfrm>
            <a:custGeom>
              <a:avLst/>
              <a:gdLst/>
              <a:ahLst/>
              <a:cxnLst/>
              <a:rect l="0" t="0" r="0" b="0"/>
              <a:pathLst>
                <a:path w="28617" h="320321">
                  <a:moveTo>
                    <a:pt x="12700" y="21870"/>
                  </a:moveTo>
                  <a:lnTo>
                    <a:pt x="12700" y="21870"/>
                  </a:lnTo>
                  <a:lnTo>
                    <a:pt x="23635" y="0"/>
                  </a:lnTo>
                  <a:lnTo>
                    <a:pt x="24223" y="940"/>
                  </a:lnTo>
                  <a:lnTo>
                    <a:pt x="28616" y="36779"/>
                  </a:lnTo>
                  <a:lnTo>
                    <a:pt x="28476" y="70359"/>
                  </a:lnTo>
                  <a:lnTo>
                    <a:pt x="26061" y="111154"/>
                  </a:lnTo>
                  <a:lnTo>
                    <a:pt x="22637" y="155155"/>
                  </a:lnTo>
                  <a:lnTo>
                    <a:pt x="18762" y="196819"/>
                  </a:lnTo>
                  <a:lnTo>
                    <a:pt x="15394" y="235797"/>
                  </a:lnTo>
                  <a:lnTo>
                    <a:pt x="13898" y="271935"/>
                  </a:lnTo>
                  <a:lnTo>
                    <a:pt x="9683" y="307160"/>
                  </a:lnTo>
                  <a:lnTo>
                    <a:pt x="7866" y="312957"/>
                  </a:lnTo>
                  <a:lnTo>
                    <a:pt x="5950" y="316118"/>
                  </a:lnTo>
                  <a:lnTo>
                    <a:pt x="0" y="320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262">
              <a:extLst>
                <a:ext uri="{FF2B5EF4-FFF2-40B4-BE49-F238E27FC236}">
                  <a16:creationId xmlns:a16="http://schemas.microsoft.com/office/drawing/2014/main" xmlns="" id="{DB34041F-0DF7-4243-9B43-AD74E862B90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615094" y="3589498"/>
              <a:ext cx="477857" cy="93503"/>
            </a:xfrm>
            <a:custGeom>
              <a:avLst/>
              <a:gdLst/>
              <a:ahLst/>
              <a:cxnLst/>
              <a:rect l="0" t="0" r="0" b="0"/>
              <a:pathLst>
                <a:path w="477857" h="93503">
                  <a:moveTo>
                    <a:pt x="14306" y="93502"/>
                  </a:moveTo>
                  <a:lnTo>
                    <a:pt x="14306" y="93502"/>
                  </a:lnTo>
                  <a:lnTo>
                    <a:pt x="2373" y="88476"/>
                  </a:lnTo>
                  <a:lnTo>
                    <a:pt x="0" y="88035"/>
                  </a:lnTo>
                  <a:lnTo>
                    <a:pt x="1241" y="86329"/>
                  </a:lnTo>
                  <a:lnTo>
                    <a:pt x="10146" y="80673"/>
                  </a:lnTo>
                  <a:lnTo>
                    <a:pt x="38563" y="71572"/>
                  </a:lnTo>
                  <a:lnTo>
                    <a:pt x="85059" y="59061"/>
                  </a:lnTo>
                  <a:lnTo>
                    <a:pt x="117214" y="50786"/>
                  </a:lnTo>
                  <a:lnTo>
                    <a:pt x="152760" y="41741"/>
                  </a:lnTo>
                  <a:lnTo>
                    <a:pt x="191277" y="32889"/>
                  </a:lnTo>
                  <a:lnTo>
                    <a:pt x="231769" y="24166"/>
                  </a:lnTo>
                  <a:lnTo>
                    <a:pt x="273581" y="15528"/>
                  </a:lnTo>
                  <a:lnTo>
                    <a:pt x="312039" y="9064"/>
                  </a:lnTo>
                  <a:lnTo>
                    <a:pt x="348262" y="4049"/>
                  </a:lnTo>
                  <a:lnTo>
                    <a:pt x="382993" y="0"/>
                  </a:lnTo>
                  <a:lnTo>
                    <a:pt x="429109" y="1145"/>
                  </a:lnTo>
                  <a:lnTo>
                    <a:pt x="477856" y="10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263">
              <a:extLst>
                <a:ext uri="{FF2B5EF4-FFF2-40B4-BE49-F238E27FC236}">
                  <a16:creationId xmlns:a16="http://schemas.microsoft.com/office/drawing/2014/main" xmlns="" id="{2F369FFD-3FDD-409E-A7EA-F42516EA541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670479" y="4140200"/>
              <a:ext cx="3372" cy="76201"/>
            </a:xfrm>
            <a:custGeom>
              <a:avLst/>
              <a:gdLst/>
              <a:ahLst/>
              <a:cxnLst/>
              <a:rect l="0" t="0" r="0" b="0"/>
              <a:pathLst>
                <a:path w="3372" h="76201">
                  <a:moveTo>
                    <a:pt x="3371" y="0"/>
                  </a:moveTo>
                  <a:lnTo>
                    <a:pt x="3371" y="0"/>
                  </a:lnTo>
                  <a:lnTo>
                    <a:pt x="0" y="41442"/>
                  </a:lnTo>
                  <a:lnTo>
                    <a:pt x="3371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264">
              <a:extLst>
                <a:ext uri="{FF2B5EF4-FFF2-40B4-BE49-F238E27FC236}">
                  <a16:creationId xmlns:a16="http://schemas.microsoft.com/office/drawing/2014/main" xmlns="" id="{30C07E7B-B3A2-4016-AE48-E92C8FC7B5D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666464" y="4026161"/>
              <a:ext cx="20087" cy="6090"/>
            </a:xfrm>
            <a:custGeom>
              <a:avLst/>
              <a:gdLst/>
              <a:ahLst/>
              <a:cxnLst/>
              <a:rect l="0" t="0" r="0" b="0"/>
              <a:pathLst>
                <a:path w="20087" h="6090">
                  <a:moveTo>
                    <a:pt x="20086" y="6089"/>
                  </a:moveTo>
                  <a:lnTo>
                    <a:pt x="20086" y="6089"/>
                  </a:lnTo>
                  <a:lnTo>
                    <a:pt x="9947" y="1725"/>
                  </a:lnTo>
                  <a:lnTo>
                    <a:pt x="0" y="131"/>
                  </a:lnTo>
                  <a:lnTo>
                    <a:pt x="345" y="0"/>
                  </a:lnTo>
                  <a:lnTo>
                    <a:pt x="7386" y="6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265">
              <a:extLst>
                <a:ext uri="{FF2B5EF4-FFF2-40B4-BE49-F238E27FC236}">
                  <a16:creationId xmlns:a16="http://schemas.microsoft.com/office/drawing/2014/main" xmlns="" id="{218DB480-35C5-4F8E-8CC3-D29CFB518CF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781800" y="41148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8" y="767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266">
              <a:extLst>
                <a:ext uri="{FF2B5EF4-FFF2-40B4-BE49-F238E27FC236}">
                  <a16:creationId xmlns:a16="http://schemas.microsoft.com/office/drawing/2014/main" xmlns="" id="{A7348B2B-92C1-469C-930A-69A4E4E0930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803541" y="4184650"/>
              <a:ext cx="67160" cy="22121"/>
            </a:xfrm>
            <a:custGeom>
              <a:avLst/>
              <a:gdLst/>
              <a:ahLst/>
              <a:cxnLst/>
              <a:rect l="0" t="0" r="0" b="0"/>
              <a:pathLst>
                <a:path w="67160" h="22121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769"/>
                  </a:lnTo>
                  <a:lnTo>
                    <a:pt x="514" y="19607"/>
                  </a:lnTo>
                  <a:lnTo>
                    <a:pt x="1561" y="21538"/>
                  </a:lnTo>
                  <a:lnTo>
                    <a:pt x="3673" y="22120"/>
                  </a:lnTo>
                  <a:lnTo>
                    <a:pt x="24522" y="16223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267">
              <a:extLst>
                <a:ext uri="{FF2B5EF4-FFF2-40B4-BE49-F238E27FC236}">
                  <a16:creationId xmlns:a16="http://schemas.microsoft.com/office/drawing/2014/main" xmlns="" id="{B6ECA969-589D-4523-8D4D-2983996BBD7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965950" y="40830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883" y="21048"/>
                  </a:lnTo>
                  <a:lnTo>
                    <a:pt x="5142" y="6299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268">
              <a:extLst>
                <a:ext uri="{FF2B5EF4-FFF2-40B4-BE49-F238E27FC236}">
                  <a16:creationId xmlns:a16="http://schemas.microsoft.com/office/drawing/2014/main" xmlns="" id="{801E6F89-4985-4A96-AD17-D3B058E0ED0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762750" y="3378560"/>
              <a:ext cx="107951" cy="120291"/>
            </a:xfrm>
            <a:custGeom>
              <a:avLst/>
              <a:gdLst/>
              <a:ahLst/>
              <a:cxnLst/>
              <a:rect l="0" t="0" r="0" b="0"/>
              <a:pathLst>
                <a:path w="107951" h="120291">
                  <a:moveTo>
                    <a:pt x="0" y="37740"/>
                  </a:moveTo>
                  <a:lnTo>
                    <a:pt x="0" y="37740"/>
                  </a:lnTo>
                  <a:lnTo>
                    <a:pt x="705" y="44221"/>
                  </a:lnTo>
                  <a:lnTo>
                    <a:pt x="9420" y="81478"/>
                  </a:lnTo>
                  <a:lnTo>
                    <a:pt x="6511" y="117975"/>
                  </a:lnTo>
                  <a:lnTo>
                    <a:pt x="9734" y="81363"/>
                  </a:lnTo>
                  <a:lnTo>
                    <a:pt x="22959" y="42097"/>
                  </a:lnTo>
                  <a:lnTo>
                    <a:pt x="39258" y="16532"/>
                  </a:lnTo>
                  <a:lnTo>
                    <a:pt x="51315" y="4560"/>
                  </a:lnTo>
                  <a:lnTo>
                    <a:pt x="57493" y="1509"/>
                  </a:lnTo>
                  <a:lnTo>
                    <a:pt x="70003" y="0"/>
                  </a:lnTo>
                  <a:lnTo>
                    <a:pt x="82618" y="5444"/>
                  </a:lnTo>
                  <a:lnTo>
                    <a:pt x="88946" y="9860"/>
                  </a:lnTo>
                  <a:lnTo>
                    <a:pt x="97857" y="24173"/>
                  </a:lnTo>
                  <a:lnTo>
                    <a:pt x="104959" y="50183"/>
                  </a:lnTo>
                  <a:lnTo>
                    <a:pt x="105182" y="75764"/>
                  </a:lnTo>
                  <a:lnTo>
                    <a:pt x="103898" y="92034"/>
                  </a:lnTo>
                  <a:lnTo>
                    <a:pt x="107950" y="120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191">
            <a:extLst>
              <a:ext uri="{FF2B5EF4-FFF2-40B4-BE49-F238E27FC236}">
                <a16:creationId xmlns:a16="http://schemas.microsoft.com/office/drawing/2014/main" xmlns="" id="{95C38B99-0D2C-4D24-AF4B-CCC77AC3C5F4}"/>
              </a:ext>
            </a:extLst>
          </p:cNvPr>
          <p:cNvGrpSpPr/>
          <p:nvPr/>
        </p:nvGrpSpPr>
        <p:grpSpPr>
          <a:xfrm>
            <a:off x="5667890" y="896051"/>
            <a:ext cx="658603" cy="121033"/>
            <a:chOff x="5667890" y="896051"/>
            <a:chExt cx="658603" cy="121033"/>
          </a:xfrm>
        </p:grpSpPr>
        <p:sp>
          <p:nvSpPr>
            <p:cNvPr id="357" name="SMARTInkShape-1269">
              <a:extLst>
                <a:ext uri="{FF2B5EF4-FFF2-40B4-BE49-F238E27FC236}">
                  <a16:creationId xmlns:a16="http://schemas.microsoft.com/office/drawing/2014/main" xmlns="" id="{EE2FDAC5-B9FD-4CE9-A0E4-3FB3D1E8FA6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708650" y="896051"/>
              <a:ext cx="617843" cy="31050"/>
            </a:xfrm>
            <a:custGeom>
              <a:avLst/>
              <a:gdLst/>
              <a:ahLst/>
              <a:cxnLst/>
              <a:rect l="0" t="0" r="0" b="0"/>
              <a:pathLst>
                <a:path w="617843" h="31050">
                  <a:moveTo>
                    <a:pt x="0" y="31049"/>
                  </a:moveTo>
                  <a:lnTo>
                    <a:pt x="0" y="31049"/>
                  </a:lnTo>
                  <a:lnTo>
                    <a:pt x="42995" y="29168"/>
                  </a:lnTo>
                  <a:lnTo>
                    <a:pt x="79786" y="25274"/>
                  </a:lnTo>
                  <a:lnTo>
                    <a:pt x="105402" y="22260"/>
                  </a:lnTo>
                  <a:lnTo>
                    <a:pt x="133768" y="18840"/>
                  </a:lnTo>
                  <a:lnTo>
                    <a:pt x="167495" y="15148"/>
                  </a:lnTo>
                  <a:lnTo>
                    <a:pt x="204797" y="11276"/>
                  </a:lnTo>
                  <a:lnTo>
                    <a:pt x="244482" y="7284"/>
                  </a:lnTo>
                  <a:lnTo>
                    <a:pt x="282933" y="4622"/>
                  </a:lnTo>
                  <a:lnTo>
                    <a:pt x="320561" y="2848"/>
                  </a:lnTo>
                  <a:lnTo>
                    <a:pt x="357640" y="1665"/>
                  </a:lnTo>
                  <a:lnTo>
                    <a:pt x="394355" y="876"/>
                  </a:lnTo>
                  <a:lnTo>
                    <a:pt x="430824" y="350"/>
                  </a:lnTo>
                  <a:lnTo>
                    <a:pt x="467133" y="0"/>
                  </a:lnTo>
                  <a:lnTo>
                    <a:pt x="499805" y="472"/>
                  </a:lnTo>
                  <a:lnTo>
                    <a:pt x="530053" y="1492"/>
                  </a:lnTo>
                  <a:lnTo>
                    <a:pt x="558686" y="2878"/>
                  </a:lnTo>
                  <a:lnTo>
                    <a:pt x="596143" y="6299"/>
                  </a:lnTo>
                  <a:lnTo>
                    <a:pt x="609096" y="8199"/>
                  </a:lnTo>
                  <a:lnTo>
                    <a:pt x="615614" y="10877"/>
                  </a:lnTo>
                  <a:lnTo>
                    <a:pt x="617842" y="14073"/>
                  </a:lnTo>
                  <a:lnTo>
                    <a:pt x="615950" y="24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270">
              <a:extLst>
                <a:ext uri="{FF2B5EF4-FFF2-40B4-BE49-F238E27FC236}">
                  <a16:creationId xmlns:a16="http://schemas.microsoft.com/office/drawing/2014/main" xmlns="" id="{748EE98B-73F7-4855-A548-7B829ACB902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667890" y="971550"/>
              <a:ext cx="644011" cy="45534"/>
            </a:xfrm>
            <a:custGeom>
              <a:avLst/>
              <a:gdLst/>
              <a:ahLst/>
              <a:cxnLst/>
              <a:rect l="0" t="0" r="0" b="0"/>
              <a:pathLst>
                <a:path w="644011" h="45534">
                  <a:moveTo>
                    <a:pt x="47110" y="19050"/>
                  </a:moveTo>
                  <a:lnTo>
                    <a:pt x="47110" y="19050"/>
                  </a:lnTo>
                  <a:lnTo>
                    <a:pt x="11492" y="29189"/>
                  </a:lnTo>
                  <a:lnTo>
                    <a:pt x="0" y="36727"/>
                  </a:lnTo>
                  <a:lnTo>
                    <a:pt x="181" y="40007"/>
                  </a:lnTo>
                  <a:lnTo>
                    <a:pt x="3830" y="42899"/>
                  </a:lnTo>
                  <a:lnTo>
                    <a:pt x="9790" y="45533"/>
                  </a:lnTo>
                  <a:lnTo>
                    <a:pt x="48397" y="44696"/>
                  </a:lnTo>
                  <a:lnTo>
                    <a:pt x="75485" y="42497"/>
                  </a:lnTo>
                  <a:lnTo>
                    <a:pt x="110477" y="39620"/>
                  </a:lnTo>
                  <a:lnTo>
                    <a:pt x="150739" y="36291"/>
                  </a:lnTo>
                  <a:lnTo>
                    <a:pt x="194512" y="32661"/>
                  </a:lnTo>
                  <a:lnTo>
                    <a:pt x="246978" y="27418"/>
                  </a:lnTo>
                  <a:lnTo>
                    <a:pt x="305238" y="21101"/>
                  </a:lnTo>
                  <a:lnTo>
                    <a:pt x="367362" y="14067"/>
                  </a:lnTo>
                  <a:lnTo>
                    <a:pt x="425712" y="9378"/>
                  </a:lnTo>
                  <a:lnTo>
                    <a:pt x="481544" y="6252"/>
                  </a:lnTo>
                  <a:lnTo>
                    <a:pt x="535699" y="4168"/>
                  </a:lnTo>
                  <a:lnTo>
                    <a:pt x="571802" y="2779"/>
                  </a:lnTo>
                  <a:lnTo>
                    <a:pt x="6440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192">
            <a:extLst>
              <a:ext uri="{FF2B5EF4-FFF2-40B4-BE49-F238E27FC236}">
                <a16:creationId xmlns:a16="http://schemas.microsoft.com/office/drawing/2014/main" xmlns="" id="{39DADD68-F6C7-48E9-80E1-2B62CC0B168D}"/>
              </a:ext>
            </a:extLst>
          </p:cNvPr>
          <p:cNvGrpSpPr/>
          <p:nvPr/>
        </p:nvGrpSpPr>
        <p:grpSpPr>
          <a:xfrm>
            <a:off x="6026150" y="3714750"/>
            <a:ext cx="114301" cy="127001"/>
            <a:chOff x="6026150" y="3714750"/>
            <a:chExt cx="114301" cy="127001"/>
          </a:xfrm>
        </p:grpSpPr>
        <p:sp>
          <p:nvSpPr>
            <p:cNvPr id="360" name="SMARTInkShape-1271">
              <a:extLst>
                <a:ext uri="{FF2B5EF4-FFF2-40B4-BE49-F238E27FC236}">
                  <a16:creationId xmlns:a16="http://schemas.microsoft.com/office/drawing/2014/main" xmlns="" id="{34955966-E75A-416E-9AA0-DC3C64DB183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026150" y="37147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0"/>
                  </a:moveTo>
                  <a:lnTo>
                    <a:pt x="0" y="0"/>
                  </a:lnTo>
                  <a:lnTo>
                    <a:pt x="41940" y="1411"/>
                  </a:lnTo>
                  <a:lnTo>
                    <a:pt x="85894" y="13815"/>
                  </a:lnTo>
                  <a:lnTo>
                    <a:pt x="11430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272">
              <a:extLst>
                <a:ext uri="{FF2B5EF4-FFF2-40B4-BE49-F238E27FC236}">
                  <a16:creationId xmlns:a16="http://schemas.microsoft.com/office/drawing/2014/main" xmlns="" id="{CDFAA45B-1349-43DA-BFF6-1DCA0189052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032500" y="38290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53186" y="6881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193">
            <a:extLst>
              <a:ext uri="{FF2B5EF4-FFF2-40B4-BE49-F238E27FC236}">
                <a16:creationId xmlns:a16="http://schemas.microsoft.com/office/drawing/2014/main" xmlns="" id="{FFB7440E-2C4E-4565-A536-F7AA9BB2E15E}"/>
              </a:ext>
            </a:extLst>
          </p:cNvPr>
          <p:cNvGrpSpPr/>
          <p:nvPr/>
        </p:nvGrpSpPr>
        <p:grpSpPr>
          <a:xfrm>
            <a:off x="3549051" y="3326980"/>
            <a:ext cx="2031890" cy="914821"/>
            <a:chOff x="3549051" y="3326980"/>
            <a:chExt cx="2031890" cy="914821"/>
          </a:xfrm>
        </p:grpSpPr>
        <p:sp>
          <p:nvSpPr>
            <p:cNvPr id="363" name="SMARTInkShape-1273">
              <a:extLst>
                <a:ext uri="{FF2B5EF4-FFF2-40B4-BE49-F238E27FC236}">
                  <a16:creationId xmlns:a16="http://schemas.microsoft.com/office/drawing/2014/main" xmlns="" id="{BEBE33D0-02D1-40FF-8A53-1779A566B80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716748" y="3582806"/>
              <a:ext cx="74203" cy="335145"/>
            </a:xfrm>
            <a:custGeom>
              <a:avLst/>
              <a:gdLst/>
              <a:ahLst/>
              <a:cxnLst/>
              <a:rect l="0" t="0" r="0" b="0"/>
              <a:pathLst>
                <a:path w="74203" h="335145">
                  <a:moveTo>
                    <a:pt x="74202" y="17644"/>
                  </a:moveTo>
                  <a:lnTo>
                    <a:pt x="74202" y="17644"/>
                  </a:lnTo>
                  <a:lnTo>
                    <a:pt x="74202" y="0"/>
                  </a:lnTo>
                  <a:lnTo>
                    <a:pt x="73496" y="237"/>
                  </a:lnTo>
                  <a:lnTo>
                    <a:pt x="70831" y="2381"/>
                  </a:lnTo>
                  <a:lnTo>
                    <a:pt x="59455" y="42906"/>
                  </a:lnTo>
                  <a:lnTo>
                    <a:pt x="50077" y="88629"/>
                  </a:lnTo>
                  <a:lnTo>
                    <a:pt x="43724" y="128215"/>
                  </a:lnTo>
                  <a:lnTo>
                    <a:pt x="33846" y="174031"/>
                  </a:lnTo>
                  <a:lnTo>
                    <a:pt x="22399" y="216971"/>
                  </a:lnTo>
                  <a:lnTo>
                    <a:pt x="11667" y="255106"/>
                  </a:lnTo>
                  <a:lnTo>
                    <a:pt x="2365" y="298964"/>
                  </a:lnTo>
                  <a:lnTo>
                    <a:pt x="0" y="326932"/>
                  </a:lnTo>
                  <a:lnTo>
                    <a:pt x="745" y="330375"/>
                  </a:lnTo>
                  <a:lnTo>
                    <a:pt x="4352" y="335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274">
              <a:extLst>
                <a:ext uri="{FF2B5EF4-FFF2-40B4-BE49-F238E27FC236}">
                  <a16:creationId xmlns:a16="http://schemas.microsoft.com/office/drawing/2014/main" xmlns="" id="{04A00258-A89E-4255-9845-0964E894638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917950" y="3547829"/>
              <a:ext cx="31751" cy="357422"/>
            </a:xfrm>
            <a:custGeom>
              <a:avLst/>
              <a:gdLst/>
              <a:ahLst/>
              <a:cxnLst/>
              <a:rect l="0" t="0" r="0" b="0"/>
              <a:pathLst>
                <a:path w="31751" h="357422">
                  <a:moveTo>
                    <a:pt x="31750" y="8171"/>
                  </a:moveTo>
                  <a:lnTo>
                    <a:pt x="31750" y="8171"/>
                  </a:lnTo>
                  <a:lnTo>
                    <a:pt x="31750" y="1429"/>
                  </a:lnTo>
                  <a:lnTo>
                    <a:pt x="31044" y="149"/>
                  </a:lnTo>
                  <a:lnTo>
                    <a:pt x="29868" y="0"/>
                  </a:lnTo>
                  <a:lnTo>
                    <a:pt x="28379" y="607"/>
                  </a:lnTo>
                  <a:lnTo>
                    <a:pt x="26724" y="8807"/>
                  </a:lnTo>
                  <a:lnTo>
                    <a:pt x="22290" y="50552"/>
                  </a:lnTo>
                  <a:lnTo>
                    <a:pt x="18609" y="86508"/>
                  </a:lnTo>
                  <a:lnTo>
                    <a:pt x="15326" y="128360"/>
                  </a:lnTo>
                  <a:lnTo>
                    <a:pt x="13867" y="172831"/>
                  </a:lnTo>
                  <a:lnTo>
                    <a:pt x="13219" y="216584"/>
                  </a:lnTo>
                  <a:lnTo>
                    <a:pt x="12225" y="258138"/>
                  </a:lnTo>
                  <a:lnTo>
                    <a:pt x="9431" y="295421"/>
                  </a:lnTo>
                  <a:lnTo>
                    <a:pt x="2594" y="342248"/>
                  </a:lnTo>
                  <a:lnTo>
                    <a:pt x="0" y="357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275">
              <a:extLst>
                <a:ext uri="{FF2B5EF4-FFF2-40B4-BE49-F238E27FC236}">
                  <a16:creationId xmlns:a16="http://schemas.microsoft.com/office/drawing/2014/main" xmlns="" id="{82E04FFB-FBBE-42EA-92C4-668769C6203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549051" y="3536950"/>
              <a:ext cx="559400" cy="107951"/>
            </a:xfrm>
            <a:custGeom>
              <a:avLst/>
              <a:gdLst/>
              <a:ahLst/>
              <a:cxnLst/>
              <a:rect l="0" t="0" r="0" b="0"/>
              <a:pathLst>
                <a:path w="559400" h="107951">
                  <a:moveTo>
                    <a:pt x="25999" y="107950"/>
                  </a:moveTo>
                  <a:lnTo>
                    <a:pt x="25999" y="107950"/>
                  </a:lnTo>
                  <a:lnTo>
                    <a:pt x="759" y="97015"/>
                  </a:lnTo>
                  <a:lnTo>
                    <a:pt x="0" y="95016"/>
                  </a:lnTo>
                  <a:lnTo>
                    <a:pt x="905" y="92271"/>
                  </a:lnTo>
                  <a:lnTo>
                    <a:pt x="2919" y="89031"/>
                  </a:lnTo>
                  <a:lnTo>
                    <a:pt x="39465" y="70986"/>
                  </a:lnTo>
                  <a:lnTo>
                    <a:pt x="62493" y="63552"/>
                  </a:lnTo>
                  <a:lnTo>
                    <a:pt x="90545" y="55774"/>
                  </a:lnTo>
                  <a:lnTo>
                    <a:pt x="121946" y="47765"/>
                  </a:lnTo>
                  <a:lnTo>
                    <a:pt x="159108" y="39605"/>
                  </a:lnTo>
                  <a:lnTo>
                    <a:pt x="200111" y="31342"/>
                  </a:lnTo>
                  <a:lnTo>
                    <a:pt x="243673" y="23011"/>
                  </a:lnTo>
                  <a:lnTo>
                    <a:pt x="286121" y="16752"/>
                  </a:lnTo>
                  <a:lnTo>
                    <a:pt x="327825" y="11873"/>
                  </a:lnTo>
                  <a:lnTo>
                    <a:pt x="369033" y="7915"/>
                  </a:lnTo>
                  <a:lnTo>
                    <a:pt x="404970" y="5276"/>
                  </a:lnTo>
                  <a:lnTo>
                    <a:pt x="437398" y="3518"/>
                  </a:lnTo>
                  <a:lnTo>
                    <a:pt x="467481" y="2345"/>
                  </a:lnTo>
                  <a:lnTo>
                    <a:pt x="510315" y="1043"/>
                  </a:lnTo>
                  <a:lnTo>
                    <a:pt x="5593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276">
              <a:extLst>
                <a:ext uri="{FF2B5EF4-FFF2-40B4-BE49-F238E27FC236}">
                  <a16:creationId xmlns:a16="http://schemas.microsoft.com/office/drawing/2014/main" xmlns="" id="{1ECECC4A-EC70-44A2-A1E9-4EF27519173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670300" y="41338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234" y="61788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277">
              <a:extLst>
                <a:ext uri="{FF2B5EF4-FFF2-40B4-BE49-F238E27FC236}">
                  <a16:creationId xmlns:a16="http://schemas.microsoft.com/office/drawing/2014/main" xmlns="" id="{54F49930-E56A-4121-8254-A5557BB5753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681032" y="4020956"/>
              <a:ext cx="27369" cy="17645"/>
            </a:xfrm>
            <a:custGeom>
              <a:avLst/>
              <a:gdLst/>
              <a:ahLst/>
              <a:cxnLst/>
              <a:rect l="0" t="0" r="0" b="0"/>
              <a:pathLst>
                <a:path w="27369" h="17645">
                  <a:moveTo>
                    <a:pt x="21018" y="17644"/>
                  </a:moveTo>
                  <a:lnTo>
                    <a:pt x="21018" y="17644"/>
                  </a:lnTo>
                  <a:lnTo>
                    <a:pt x="1245" y="3338"/>
                  </a:lnTo>
                  <a:lnTo>
                    <a:pt x="75" y="1757"/>
                  </a:lnTo>
                  <a:lnTo>
                    <a:pt x="0" y="702"/>
                  </a:lnTo>
                  <a:lnTo>
                    <a:pt x="656" y="0"/>
                  </a:lnTo>
                  <a:lnTo>
                    <a:pt x="27368" y="11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278">
              <a:extLst>
                <a:ext uri="{FF2B5EF4-FFF2-40B4-BE49-F238E27FC236}">
                  <a16:creationId xmlns:a16="http://schemas.microsoft.com/office/drawing/2014/main" xmlns="" id="{726D5698-A3F6-4115-9865-A092E9B1BA8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810000" y="41275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44571" y="1882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279">
              <a:extLst>
                <a:ext uri="{FF2B5EF4-FFF2-40B4-BE49-F238E27FC236}">
                  <a16:creationId xmlns:a16="http://schemas.microsoft.com/office/drawing/2014/main" xmlns="" id="{F08720E2-E5C2-4DC7-AF4E-F33294C1731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832029" y="4216400"/>
              <a:ext cx="66872" cy="11818"/>
            </a:xfrm>
            <a:custGeom>
              <a:avLst/>
              <a:gdLst/>
              <a:ahLst/>
              <a:cxnLst/>
              <a:rect l="0" t="0" r="0" b="0"/>
              <a:pathLst>
                <a:path w="6687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0714"/>
                  </a:lnTo>
                  <a:lnTo>
                    <a:pt x="4646" y="11817"/>
                  </a:lnTo>
                  <a:lnTo>
                    <a:pt x="47999" y="3784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280">
              <a:extLst>
                <a:ext uri="{FF2B5EF4-FFF2-40B4-BE49-F238E27FC236}">
                  <a16:creationId xmlns:a16="http://schemas.microsoft.com/office/drawing/2014/main" xmlns="" id="{CC015193-7E4B-4566-B8BD-CD4B20BA0E7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006850" y="40957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3763"/>
                  </a:lnTo>
                  <a:lnTo>
                    <a:pt x="3862" y="6742"/>
                  </a:lnTo>
                  <a:lnTo>
                    <a:pt x="764" y="33212"/>
                  </a:lnTo>
                  <a:lnTo>
                    <a:pt x="151" y="7586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281">
              <a:extLst>
                <a:ext uri="{FF2B5EF4-FFF2-40B4-BE49-F238E27FC236}">
                  <a16:creationId xmlns:a16="http://schemas.microsoft.com/office/drawing/2014/main" xmlns="" id="{647F08FB-21FB-4580-A367-D452DB3EBEF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736491" y="3326980"/>
              <a:ext cx="143360" cy="128837"/>
            </a:xfrm>
            <a:custGeom>
              <a:avLst/>
              <a:gdLst/>
              <a:ahLst/>
              <a:cxnLst/>
              <a:rect l="0" t="0" r="0" b="0"/>
              <a:pathLst>
                <a:path w="143360" h="128837">
                  <a:moveTo>
                    <a:pt x="3659" y="63920"/>
                  </a:moveTo>
                  <a:lnTo>
                    <a:pt x="3659" y="63920"/>
                  </a:lnTo>
                  <a:lnTo>
                    <a:pt x="288" y="60549"/>
                  </a:lnTo>
                  <a:lnTo>
                    <a:pt x="0" y="60967"/>
                  </a:lnTo>
                  <a:lnTo>
                    <a:pt x="10485" y="107736"/>
                  </a:lnTo>
                  <a:lnTo>
                    <a:pt x="15585" y="128486"/>
                  </a:lnTo>
                  <a:lnTo>
                    <a:pt x="15843" y="128836"/>
                  </a:lnTo>
                  <a:lnTo>
                    <a:pt x="19628" y="114216"/>
                  </a:lnTo>
                  <a:lnTo>
                    <a:pt x="23511" y="74012"/>
                  </a:lnTo>
                  <a:lnTo>
                    <a:pt x="34079" y="39158"/>
                  </a:lnTo>
                  <a:lnTo>
                    <a:pt x="53046" y="12446"/>
                  </a:lnTo>
                  <a:lnTo>
                    <a:pt x="63474" y="2707"/>
                  </a:lnTo>
                  <a:lnTo>
                    <a:pt x="68935" y="534"/>
                  </a:lnTo>
                  <a:lnTo>
                    <a:pt x="80648" y="0"/>
                  </a:lnTo>
                  <a:lnTo>
                    <a:pt x="102514" y="10409"/>
                  </a:lnTo>
                  <a:lnTo>
                    <a:pt x="114857" y="24850"/>
                  </a:lnTo>
                  <a:lnTo>
                    <a:pt x="124342" y="43733"/>
                  </a:lnTo>
                  <a:lnTo>
                    <a:pt x="136179" y="88469"/>
                  </a:lnTo>
                  <a:lnTo>
                    <a:pt x="143359" y="121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282">
              <a:extLst>
                <a:ext uri="{FF2B5EF4-FFF2-40B4-BE49-F238E27FC236}">
                  <a16:creationId xmlns:a16="http://schemas.microsoft.com/office/drawing/2014/main" xmlns="" id="{B431DDE5-3F15-41A9-AC6A-FBA283D0553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315077" y="3513217"/>
              <a:ext cx="85474" cy="398384"/>
            </a:xfrm>
            <a:custGeom>
              <a:avLst/>
              <a:gdLst/>
              <a:ahLst/>
              <a:cxnLst/>
              <a:rect l="0" t="0" r="0" b="0"/>
              <a:pathLst>
                <a:path w="85474" h="398384">
                  <a:moveTo>
                    <a:pt x="85473" y="23733"/>
                  </a:moveTo>
                  <a:lnTo>
                    <a:pt x="85473" y="23733"/>
                  </a:lnTo>
                  <a:lnTo>
                    <a:pt x="75334" y="9935"/>
                  </a:lnTo>
                  <a:lnTo>
                    <a:pt x="67796" y="3960"/>
                  </a:lnTo>
                  <a:lnTo>
                    <a:pt x="57861" y="834"/>
                  </a:lnTo>
                  <a:lnTo>
                    <a:pt x="52248" y="0"/>
                  </a:lnTo>
                  <a:lnTo>
                    <a:pt x="40368" y="4718"/>
                  </a:lnTo>
                  <a:lnTo>
                    <a:pt x="34236" y="8940"/>
                  </a:lnTo>
                  <a:lnTo>
                    <a:pt x="15494" y="35107"/>
                  </a:lnTo>
                  <a:lnTo>
                    <a:pt x="6648" y="79785"/>
                  </a:lnTo>
                  <a:lnTo>
                    <a:pt x="2697" y="118730"/>
                  </a:lnTo>
                  <a:lnTo>
                    <a:pt x="0" y="161204"/>
                  </a:lnTo>
                  <a:lnTo>
                    <a:pt x="1154" y="203600"/>
                  </a:lnTo>
                  <a:lnTo>
                    <a:pt x="4018" y="244078"/>
                  </a:lnTo>
                  <a:lnTo>
                    <a:pt x="6937" y="282531"/>
                  </a:lnTo>
                  <a:lnTo>
                    <a:pt x="8235" y="318436"/>
                  </a:lnTo>
                  <a:lnTo>
                    <a:pt x="8966" y="363641"/>
                  </a:lnTo>
                  <a:lnTo>
                    <a:pt x="2923" y="398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283">
              <a:extLst>
                <a:ext uri="{FF2B5EF4-FFF2-40B4-BE49-F238E27FC236}">
                  <a16:creationId xmlns:a16="http://schemas.microsoft.com/office/drawing/2014/main" xmlns="" id="{F3C3F44A-60FF-41C5-AB87-37FE9965B3C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241800" y="3752850"/>
              <a:ext cx="177801" cy="63501"/>
            </a:xfrm>
            <a:custGeom>
              <a:avLst/>
              <a:gdLst/>
              <a:ahLst/>
              <a:cxnLst/>
              <a:rect l="0" t="0" r="0" b="0"/>
              <a:pathLst>
                <a:path w="177801" h="63501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3763" y="49685"/>
                  </a:lnTo>
                  <a:lnTo>
                    <a:pt x="11550" y="41837"/>
                  </a:lnTo>
                  <a:lnTo>
                    <a:pt x="57643" y="17730"/>
                  </a:lnTo>
                  <a:lnTo>
                    <a:pt x="98767" y="9722"/>
                  </a:lnTo>
                  <a:lnTo>
                    <a:pt x="145602" y="397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284">
              <a:extLst>
                <a:ext uri="{FF2B5EF4-FFF2-40B4-BE49-F238E27FC236}">
                  <a16:creationId xmlns:a16="http://schemas.microsoft.com/office/drawing/2014/main" xmlns="" id="{22CB4F96-3262-482A-990D-76A5CD53A46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510570" y="3520548"/>
              <a:ext cx="99531" cy="384703"/>
            </a:xfrm>
            <a:custGeom>
              <a:avLst/>
              <a:gdLst/>
              <a:ahLst/>
              <a:cxnLst/>
              <a:rect l="0" t="0" r="0" b="0"/>
              <a:pathLst>
                <a:path w="99531" h="384703">
                  <a:moveTo>
                    <a:pt x="99530" y="16402"/>
                  </a:moveTo>
                  <a:lnTo>
                    <a:pt x="99530" y="16402"/>
                  </a:lnTo>
                  <a:lnTo>
                    <a:pt x="92788" y="6289"/>
                  </a:lnTo>
                  <a:lnTo>
                    <a:pt x="88685" y="3310"/>
                  </a:lnTo>
                  <a:lnTo>
                    <a:pt x="78482" y="0"/>
                  </a:lnTo>
                  <a:lnTo>
                    <a:pt x="66891" y="2292"/>
                  </a:lnTo>
                  <a:lnTo>
                    <a:pt x="60838" y="4878"/>
                  </a:lnTo>
                  <a:lnTo>
                    <a:pt x="38833" y="35487"/>
                  </a:lnTo>
                  <a:lnTo>
                    <a:pt x="24576" y="72156"/>
                  </a:lnTo>
                  <a:lnTo>
                    <a:pt x="12595" y="116676"/>
                  </a:lnTo>
                  <a:lnTo>
                    <a:pt x="8412" y="140402"/>
                  </a:lnTo>
                  <a:lnTo>
                    <a:pt x="4918" y="164685"/>
                  </a:lnTo>
                  <a:lnTo>
                    <a:pt x="2589" y="190046"/>
                  </a:lnTo>
                  <a:lnTo>
                    <a:pt x="1036" y="216126"/>
                  </a:lnTo>
                  <a:lnTo>
                    <a:pt x="0" y="242685"/>
                  </a:lnTo>
                  <a:lnTo>
                    <a:pt x="2613" y="287246"/>
                  </a:lnTo>
                  <a:lnTo>
                    <a:pt x="9184" y="323750"/>
                  </a:lnTo>
                  <a:lnTo>
                    <a:pt x="19159" y="351732"/>
                  </a:lnTo>
                  <a:lnTo>
                    <a:pt x="26194" y="361311"/>
                  </a:lnTo>
                  <a:lnTo>
                    <a:pt x="61430" y="3847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285">
              <a:extLst>
                <a:ext uri="{FF2B5EF4-FFF2-40B4-BE49-F238E27FC236}">
                  <a16:creationId xmlns:a16="http://schemas.microsoft.com/office/drawing/2014/main" xmlns="" id="{B5719F69-2688-453A-BA00-17D8DEC8609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661783" y="3594983"/>
              <a:ext cx="183268" cy="278518"/>
            </a:xfrm>
            <a:custGeom>
              <a:avLst/>
              <a:gdLst/>
              <a:ahLst/>
              <a:cxnLst/>
              <a:rect l="0" t="0" r="0" b="0"/>
              <a:pathLst>
                <a:path w="183268" h="2785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8145" y="45935"/>
                  </a:lnTo>
                  <a:lnTo>
                    <a:pt x="36502" y="79192"/>
                  </a:lnTo>
                  <a:lnTo>
                    <a:pt x="59476" y="115844"/>
                  </a:lnTo>
                  <a:lnTo>
                    <a:pt x="86151" y="155653"/>
                  </a:lnTo>
                  <a:lnTo>
                    <a:pt x="114469" y="193101"/>
                  </a:lnTo>
                  <a:lnTo>
                    <a:pt x="150653" y="238392"/>
                  </a:lnTo>
                  <a:lnTo>
                    <a:pt x="183267" y="278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286">
              <a:extLst>
                <a:ext uri="{FF2B5EF4-FFF2-40B4-BE49-F238E27FC236}">
                  <a16:creationId xmlns:a16="http://schemas.microsoft.com/office/drawing/2014/main" xmlns="" id="{37A98BD7-9176-4DBD-8363-2AF628633D2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724400" y="3549650"/>
              <a:ext cx="152401" cy="368301"/>
            </a:xfrm>
            <a:custGeom>
              <a:avLst/>
              <a:gdLst/>
              <a:ahLst/>
              <a:cxnLst/>
              <a:rect l="0" t="0" r="0" b="0"/>
              <a:pathLst>
                <a:path w="152401" h="368301">
                  <a:moveTo>
                    <a:pt x="152400" y="0"/>
                  </a:moveTo>
                  <a:lnTo>
                    <a:pt x="152400" y="0"/>
                  </a:lnTo>
                  <a:lnTo>
                    <a:pt x="145658" y="0"/>
                  </a:lnTo>
                  <a:lnTo>
                    <a:pt x="138585" y="5644"/>
                  </a:lnTo>
                  <a:lnTo>
                    <a:pt x="115805" y="43369"/>
                  </a:lnTo>
                  <a:lnTo>
                    <a:pt x="100387" y="75014"/>
                  </a:lnTo>
                  <a:lnTo>
                    <a:pt x="84127" y="111656"/>
                  </a:lnTo>
                  <a:lnTo>
                    <a:pt x="67494" y="153812"/>
                  </a:lnTo>
                  <a:lnTo>
                    <a:pt x="52575" y="196537"/>
                  </a:lnTo>
                  <a:lnTo>
                    <a:pt x="38184" y="239750"/>
                  </a:lnTo>
                  <a:lnTo>
                    <a:pt x="22380" y="284826"/>
                  </a:lnTo>
                  <a:lnTo>
                    <a:pt x="11592" y="321323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287">
              <a:extLst>
                <a:ext uri="{FF2B5EF4-FFF2-40B4-BE49-F238E27FC236}">
                  <a16:creationId xmlns:a16="http://schemas.microsoft.com/office/drawing/2014/main" xmlns="" id="{21D48F94-DA95-4B4D-BDC4-74604ABFE47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948293" y="3816350"/>
              <a:ext cx="17408" cy="88901"/>
            </a:xfrm>
            <a:custGeom>
              <a:avLst/>
              <a:gdLst/>
              <a:ahLst/>
              <a:cxnLst/>
              <a:rect l="0" t="0" r="0" b="0"/>
              <a:pathLst>
                <a:path w="17408" h="88901">
                  <a:moveTo>
                    <a:pt x="17407" y="0"/>
                  </a:moveTo>
                  <a:lnTo>
                    <a:pt x="17407" y="0"/>
                  </a:lnTo>
                  <a:lnTo>
                    <a:pt x="10665" y="3371"/>
                  </a:lnTo>
                  <a:lnTo>
                    <a:pt x="5473" y="10670"/>
                  </a:lnTo>
                  <a:lnTo>
                    <a:pt x="1520" y="22381"/>
                  </a:lnTo>
                  <a:lnTo>
                    <a:pt x="0" y="47397"/>
                  </a:lnTo>
                  <a:lnTo>
                    <a:pt x="4707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288">
              <a:extLst>
                <a:ext uri="{FF2B5EF4-FFF2-40B4-BE49-F238E27FC236}">
                  <a16:creationId xmlns:a16="http://schemas.microsoft.com/office/drawing/2014/main" xmlns="" id="{0866BDB4-39BD-4219-97E8-F9CE09D6623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933350" y="3676650"/>
              <a:ext cx="69212" cy="36517"/>
            </a:xfrm>
            <a:custGeom>
              <a:avLst/>
              <a:gdLst/>
              <a:ahLst/>
              <a:cxnLst/>
              <a:rect l="0" t="0" r="0" b="0"/>
              <a:pathLst>
                <a:path w="69212" h="36517">
                  <a:moveTo>
                    <a:pt x="26000" y="0"/>
                  </a:moveTo>
                  <a:lnTo>
                    <a:pt x="26000" y="0"/>
                  </a:lnTo>
                  <a:lnTo>
                    <a:pt x="12516" y="3371"/>
                  </a:lnTo>
                  <a:lnTo>
                    <a:pt x="4014" y="8789"/>
                  </a:lnTo>
                  <a:lnTo>
                    <a:pt x="759" y="12209"/>
                  </a:lnTo>
                  <a:lnTo>
                    <a:pt x="0" y="15901"/>
                  </a:lnTo>
                  <a:lnTo>
                    <a:pt x="906" y="19772"/>
                  </a:lnTo>
                  <a:lnTo>
                    <a:pt x="2921" y="23765"/>
                  </a:lnTo>
                  <a:lnTo>
                    <a:pt x="10803" y="30083"/>
                  </a:lnTo>
                  <a:lnTo>
                    <a:pt x="15869" y="32755"/>
                  </a:lnTo>
                  <a:lnTo>
                    <a:pt x="39853" y="36516"/>
                  </a:lnTo>
                  <a:lnTo>
                    <a:pt x="55441" y="33633"/>
                  </a:lnTo>
                  <a:lnTo>
                    <a:pt x="62560" y="30889"/>
                  </a:lnTo>
                  <a:lnTo>
                    <a:pt x="66602" y="26943"/>
                  </a:lnTo>
                  <a:lnTo>
                    <a:pt x="68590" y="22195"/>
                  </a:lnTo>
                  <a:lnTo>
                    <a:pt x="69211" y="16913"/>
                  </a:lnTo>
                  <a:lnTo>
                    <a:pt x="68213" y="12686"/>
                  </a:lnTo>
                  <a:lnTo>
                    <a:pt x="63342" y="6109"/>
                  </a:lnTo>
                  <a:lnTo>
                    <a:pt x="52709" y="2715"/>
                  </a:lnTo>
                  <a:lnTo>
                    <a:pt x="32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289">
              <a:extLst>
                <a:ext uri="{FF2B5EF4-FFF2-40B4-BE49-F238E27FC236}">
                  <a16:creationId xmlns:a16="http://schemas.microsoft.com/office/drawing/2014/main" xmlns="" id="{152FB5CE-983B-440C-B5A2-1E04EE372A9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197882" y="3467100"/>
              <a:ext cx="21819" cy="730251"/>
            </a:xfrm>
            <a:custGeom>
              <a:avLst/>
              <a:gdLst/>
              <a:ahLst/>
              <a:cxnLst/>
              <a:rect l="0" t="0" r="0" b="0"/>
              <a:pathLst>
                <a:path w="21819" h="730251">
                  <a:moveTo>
                    <a:pt x="21818" y="0"/>
                  </a:moveTo>
                  <a:lnTo>
                    <a:pt x="21818" y="0"/>
                  </a:lnTo>
                  <a:lnTo>
                    <a:pt x="19937" y="30748"/>
                  </a:lnTo>
                  <a:lnTo>
                    <a:pt x="17454" y="70110"/>
                  </a:lnTo>
                  <a:lnTo>
                    <a:pt x="16792" y="95423"/>
                  </a:lnTo>
                  <a:lnTo>
                    <a:pt x="16351" y="122882"/>
                  </a:lnTo>
                  <a:lnTo>
                    <a:pt x="16762" y="153183"/>
                  </a:lnTo>
                  <a:lnTo>
                    <a:pt x="17742" y="185377"/>
                  </a:lnTo>
                  <a:lnTo>
                    <a:pt x="19100" y="218835"/>
                  </a:lnTo>
                  <a:lnTo>
                    <a:pt x="18595" y="256662"/>
                  </a:lnTo>
                  <a:lnTo>
                    <a:pt x="16847" y="297403"/>
                  </a:lnTo>
                  <a:lnTo>
                    <a:pt x="14271" y="340085"/>
                  </a:lnTo>
                  <a:lnTo>
                    <a:pt x="11848" y="381240"/>
                  </a:lnTo>
                  <a:lnTo>
                    <a:pt x="9527" y="421377"/>
                  </a:lnTo>
                  <a:lnTo>
                    <a:pt x="7274" y="460835"/>
                  </a:lnTo>
                  <a:lnTo>
                    <a:pt x="5067" y="497017"/>
                  </a:lnTo>
                  <a:lnTo>
                    <a:pt x="2889" y="531017"/>
                  </a:lnTo>
                  <a:lnTo>
                    <a:pt x="732" y="563561"/>
                  </a:lnTo>
                  <a:lnTo>
                    <a:pt x="0" y="593724"/>
                  </a:lnTo>
                  <a:lnTo>
                    <a:pt x="217" y="622299"/>
                  </a:lnTo>
                  <a:lnTo>
                    <a:pt x="1067" y="649816"/>
                  </a:lnTo>
                  <a:lnTo>
                    <a:pt x="2012" y="687917"/>
                  </a:lnTo>
                  <a:lnTo>
                    <a:pt x="2768" y="730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290">
              <a:extLst>
                <a:ext uri="{FF2B5EF4-FFF2-40B4-BE49-F238E27FC236}">
                  <a16:creationId xmlns:a16="http://schemas.microsoft.com/office/drawing/2014/main" xmlns="" id="{634300BF-A9CA-4372-BF6B-1360784EA63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314950" y="3635504"/>
              <a:ext cx="105257" cy="282654"/>
            </a:xfrm>
            <a:custGeom>
              <a:avLst/>
              <a:gdLst/>
              <a:ahLst/>
              <a:cxnLst/>
              <a:rect l="0" t="0" r="0" b="0"/>
              <a:pathLst>
                <a:path w="105257" h="282654">
                  <a:moveTo>
                    <a:pt x="19050" y="91946"/>
                  </a:moveTo>
                  <a:lnTo>
                    <a:pt x="19050" y="91946"/>
                  </a:lnTo>
                  <a:lnTo>
                    <a:pt x="10211" y="131945"/>
                  </a:lnTo>
                  <a:lnTo>
                    <a:pt x="10865" y="172079"/>
                  </a:lnTo>
                  <a:lnTo>
                    <a:pt x="10002" y="204465"/>
                  </a:lnTo>
                  <a:lnTo>
                    <a:pt x="7432" y="248993"/>
                  </a:lnTo>
                  <a:lnTo>
                    <a:pt x="4789" y="274415"/>
                  </a:lnTo>
                  <a:lnTo>
                    <a:pt x="2834" y="281699"/>
                  </a:lnTo>
                  <a:lnTo>
                    <a:pt x="3300" y="282653"/>
                  </a:lnTo>
                  <a:lnTo>
                    <a:pt x="4317" y="282584"/>
                  </a:lnTo>
                  <a:lnTo>
                    <a:pt x="9118" y="258890"/>
                  </a:lnTo>
                  <a:lnTo>
                    <a:pt x="9227" y="226586"/>
                  </a:lnTo>
                  <a:lnTo>
                    <a:pt x="6922" y="184242"/>
                  </a:lnTo>
                  <a:lnTo>
                    <a:pt x="5321" y="159121"/>
                  </a:lnTo>
                  <a:lnTo>
                    <a:pt x="3547" y="132496"/>
                  </a:lnTo>
                  <a:lnTo>
                    <a:pt x="5338" y="85979"/>
                  </a:lnTo>
                  <a:lnTo>
                    <a:pt x="10134" y="47667"/>
                  </a:lnTo>
                  <a:lnTo>
                    <a:pt x="14617" y="21231"/>
                  </a:lnTo>
                  <a:lnTo>
                    <a:pt x="18917" y="12347"/>
                  </a:lnTo>
                  <a:lnTo>
                    <a:pt x="31221" y="594"/>
                  </a:lnTo>
                  <a:lnTo>
                    <a:pt x="39158" y="0"/>
                  </a:lnTo>
                  <a:lnTo>
                    <a:pt x="57384" y="6867"/>
                  </a:lnTo>
                  <a:lnTo>
                    <a:pt x="87480" y="33341"/>
                  </a:lnTo>
                  <a:lnTo>
                    <a:pt x="100734" y="59784"/>
                  </a:lnTo>
                  <a:lnTo>
                    <a:pt x="105256" y="74739"/>
                  </a:lnTo>
                  <a:lnTo>
                    <a:pt x="104636" y="106406"/>
                  </a:lnTo>
                  <a:lnTo>
                    <a:pt x="95188" y="137178"/>
                  </a:lnTo>
                  <a:lnTo>
                    <a:pt x="76878" y="162614"/>
                  </a:lnTo>
                  <a:lnTo>
                    <a:pt x="42769" y="190025"/>
                  </a:lnTo>
                  <a:lnTo>
                    <a:pt x="15965" y="201440"/>
                  </a:lnTo>
                  <a:lnTo>
                    <a:pt x="10643" y="200220"/>
                  </a:lnTo>
                  <a:lnTo>
                    <a:pt x="7095" y="196584"/>
                  </a:lnTo>
                  <a:lnTo>
                    <a:pt x="0" y="1808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291">
              <a:extLst>
                <a:ext uri="{FF2B5EF4-FFF2-40B4-BE49-F238E27FC236}">
                  <a16:creationId xmlns:a16="http://schemas.microsoft.com/office/drawing/2014/main" xmlns="" id="{F2BE4341-9F5B-42C8-8CE8-EB175E240F9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435600" y="3498850"/>
              <a:ext cx="145341" cy="431801"/>
            </a:xfrm>
            <a:custGeom>
              <a:avLst/>
              <a:gdLst/>
              <a:ahLst/>
              <a:cxnLst/>
              <a:rect l="0" t="0" r="0" b="0"/>
              <a:pathLst>
                <a:path w="145341" h="431801">
                  <a:moveTo>
                    <a:pt x="69850" y="0"/>
                  </a:moveTo>
                  <a:lnTo>
                    <a:pt x="69850" y="0"/>
                  </a:lnTo>
                  <a:lnTo>
                    <a:pt x="86706" y="10113"/>
                  </a:lnTo>
                  <a:lnTo>
                    <a:pt x="110671" y="39999"/>
                  </a:lnTo>
                  <a:lnTo>
                    <a:pt x="125387" y="73751"/>
                  </a:lnTo>
                  <a:lnTo>
                    <a:pt x="137572" y="116034"/>
                  </a:lnTo>
                  <a:lnTo>
                    <a:pt x="141810" y="140150"/>
                  </a:lnTo>
                  <a:lnTo>
                    <a:pt x="145340" y="165400"/>
                  </a:lnTo>
                  <a:lnTo>
                    <a:pt x="144871" y="190700"/>
                  </a:lnTo>
                  <a:lnTo>
                    <a:pt x="141736" y="216034"/>
                  </a:lnTo>
                  <a:lnTo>
                    <a:pt x="136824" y="241389"/>
                  </a:lnTo>
                  <a:lnTo>
                    <a:pt x="129316" y="266054"/>
                  </a:lnTo>
                  <a:lnTo>
                    <a:pt x="120078" y="290257"/>
                  </a:lnTo>
                  <a:lnTo>
                    <a:pt x="97112" y="335731"/>
                  </a:lnTo>
                  <a:lnTo>
                    <a:pt x="68091" y="374757"/>
                  </a:lnTo>
                  <a:lnTo>
                    <a:pt x="25157" y="418336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3" name="SMARTInkShape-1292">
            <a:extLst>
              <a:ext uri="{FF2B5EF4-FFF2-40B4-BE49-F238E27FC236}">
                <a16:creationId xmlns:a16="http://schemas.microsoft.com/office/drawing/2014/main" xmlns="" id="{F331ED29-EEE1-4261-A4A2-DF5AAD47F08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46500" y="2834212"/>
            <a:ext cx="831851" cy="98834"/>
          </a:xfrm>
          <a:custGeom>
            <a:avLst/>
            <a:gdLst/>
            <a:ahLst/>
            <a:cxnLst/>
            <a:rect l="0" t="0" r="0" b="0"/>
            <a:pathLst>
              <a:path w="831851" h="98834">
                <a:moveTo>
                  <a:pt x="0" y="42338"/>
                </a:moveTo>
                <a:lnTo>
                  <a:pt x="0" y="42338"/>
                </a:lnTo>
                <a:lnTo>
                  <a:pt x="0" y="49080"/>
                </a:lnTo>
                <a:lnTo>
                  <a:pt x="3763" y="56153"/>
                </a:lnTo>
                <a:lnTo>
                  <a:pt x="17578" y="69950"/>
                </a:lnTo>
                <a:lnTo>
                  <a:pt x="54272" y="93574"/>
                </a:lnTo>
                <a:lnTo>
                  <a:pt x="100042" y="98833"/>
                </a:lnTo>
                <a:lnTo>
                  <a:pt x="144887" y="93553"/>
                </a:lnTo>
                <a:lnTo>
                  <a:pt x="170675" y="89181"/>
                </a:lnTo>
                <a:lnTo>
                  <a:pt x="216261" y="74916"/>
                </a:lnTo>
                <a:lnTo>
                  <a:pt x="255571" y="57523"/>
                </a:lnTo>
                <a:lnTo>
                  <a:pt x="300091" y="32569"/>
                </a:lnTo>
                <a:lnTo>
                  <a:pt x="343447" y="5016"/>
                </a:lnTo>
                <a:lnTo>
                  <a:pt x="358741" y="0"/>
                </a:lnTo>
                <a:lnTo>
                  <a:pt x="378952" y="1885"/>
                </a:lnTo>
                <a:lnTo>
                  <a:pt x="425662" y="25079"/>
                </a:lnTo>
                <a:lnTo>
                  <a:pt x="465886" y="42869"/>
                </a:lnTo>
                <a:lnTo>
                  <a:pt x="497279" y="53392"/>
                </a:lnTo>
                <a:lnTo>
                  <a:pt x="542923" y="65369"/>
                </a:lnTo>
                <a:lnTo>
                  <a:pt x="586160" y="75737"/>
                </a:lnTo>
                <a:lnTo>
                  <a:pt x="624893" y="80025"/>
                </a:lnTo>
                <a:lnTo>
                  <a:pt x="664126" y="70218"/>
                </a:lnTo>
                <a:lnTo>
                  <a:pt x="705876" y="60162"/>
                </a:lnTo>
                <a:lnTo>
                  <a:pt x="739878" y="57316"/>
                </a:lnTo>
                <a:lnTo>
                  <a:pt x="776157" y="57932"/>
                </a:lnTo>
                <a:lnTo>
                  <a:pt x="831850" y="613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7" name="SMARTInkShape-Group195">
            <a:extLst>
              <a:ext uri="{FF2B5EF4-FFF2-40B4-BE49-F238E27FC236}">
                <a16:creationId xmlns:a16="http://schemas.microsoft.com/office/drawing/2014/main" xmlns="" id="{BFCB1381-FCD6-4AE2-9753-735AD9006E3E}"/>
              </a:ext>
            </a:extLst>
          </p:cNvPr>
          <p:cNvGrpSpPr/>
          <p:nvPr/>
        </p:nvGrpSpPr>
        <p:grpSpPr>
          <a:xfrm>
            <a:off x="6438900" y="2114550"/>
            <a:ext cx="393701" cy="202318"/>
            <a:chOff x="6438900" y="2114550"/>
            <a:chExt cx="393701" cy="202318"/>
          </a:xfrm>
        </p:grpSpPr>
        <p:sp>
          <p:nvSpPr>
            <p:cNvPr id="384" name="SMARTInkShape-1293">
              <a:extLst>
                <a:ext uri="{FF2B5EF4-FFF2-40B4-BE49-F238E27FC236}">
                  <a16:creationId xmlns:a16="http://schemas.microsoft.com/office/drawing/2014/main" xmlns="" id="{6CB55DE0-F846-4A80-8C66-C07D58A8C6A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438900" y="22288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24419" y="3861"/>
                  </a:lnTo>
                  <a:lnTo>
                    <a:pt x="62156" y="763"/>
                  </a:lnTo>
                  <a:lnTo>
                    <a:pt x="100888" y="22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294">
              <a:extLst>
                <a:ext uri="{FF2B5EF4-FFF2-40B4-BE49-F238E27FC236}">
                  <a16:creationId xmlns:a16="http://schemas.microsoft.com/office/drawing/2014/main" xmlns="" id="{471AD4AF-A5C4-4550-8842-27738577F08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479693" y="2298700"/>
              <a:ext cx="194158" cy="18168"/>
            </a:xfrm>
            <a:custGeom>
              <a:avLst/>
              <a:gdLst/>
              <a:ahLst/>
              <a:cxnLst/>
              <a:rect l="0" t="0" r="0" b="0"/>
              <a:pathLst>
                <a:path w="194158" h="18168">
                  <a:moveTo>
                    <a:pt x="3657" y="12700"/>
                  </a:moveTo>
                  <a:lnTo>
                    <a:pt x="3657" y="12700"/>
                  </a:lnTo>
                  <a:lnTo>
                    <a:pt x="286" y="12700"/>
                  </a:lnTo>
                  <a:lnTo>
                    <a:pt x="0" y="13405"/>
                  </a:lnTo>
                  <a:lnTo>
                    <a:pt x="1559" y="16071"/>
                  </a:lnTo>
                  <a:lnTo>
                    <a:pt x="16520" y="18167"/>
                  </a:lnTo>
                  <a:lnTo>
                    <a:pt x="55680" y="15417"/>
                  </a:lnTo>
                  <a:lnTo>
                    <a:pt x="89573" y="13908"/>
                  </a:lnTo>
                  <a:lnTo>
                    <a:pt x="125097" y="11826"/>
                  </a:lnTo>
                  <a:lnTo>
                    <a:pt x="171186" y="4131"/>
                  </a:lnTo>
                  <a:lnTo>
                    <a:pt x="1941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295">
              <a:extLst>
                <a:ext uri="{FF2B5EF4-FFF2-40B4-BE49-F238E27FC236}">
                  <a16:creationId xmlns:a16="http://schemas.microsoft.com/office/drawing/2014/main" xmlns="" id="{C2F306AE-7EA9-49C2-A809-E342957B098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813550" y="2114550"/>
              <a:ext cx="19051" cy="184151"/>
            </a:xfrm>
            <a:custGeom>
              <a:avLst/>
              <a:gdLst/>
              <a:ahLst/>
              <a:cxnLst/>
              <a:rect l="0" t="0" r="0" b="0"/>
              <a:pathLst>
                <a:path w="19051" h="184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9459" y="22322"/>
                  </a:lnTo>
                  <a:lnTo>
                    <a:pt x="7696" y="66106"/>
                  </a:lnTo>
                  <a:lnTo>
                    <a:pt x="6748" y="106527"/>
                  </a:lnTo>
                  <a:lnTo>
                    <a:pt x="7879" y="144217"/>
                  </a:lnTo>
                  <a:lnTo>
                    <a:pt x="1905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" name="SMARTInkShape-1296">
            <a:extLst>
              <a:ext uri="{FF2B5EF4-FFF2-40B4-BE49-F238E27FC236}">
                <a16:creationId xmlns:a16="http://schemas.microsoft.com/office/drawing/2014/main" xmlns="" id="{0D1CA3D1-78DC-4E0C-B28C-13EA3D312D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28522" y="1820323"/>
            <a:ext cx="1173521" cy="1162597"/>
          </a:xfrm>
          <a:custGeom>
            <a:avLst/>
            <a:gdLst/>
            <a:ahLst/>
            <a:cxnLst/>
            <a:rect l="0" t="0" r="0" b="0"/>
            <a:pathLst>
              <a:path w="1173521" h="1162597">
                <a:moveTo>
                  <a:pt x="807128" y="129127"/>
                </a:moveTo>
                <a:lnTo>
                  <a:pt x="807128" y="129127"/>
                </a:lnTo>
                <a:lnTo>
                  <a:pt x="807128" y="115643"/>
                </a:lnTo>
                <a:lnTo>
                  <a:pt x="797015" y="90403"/>
                </a:lnTo>
                <a:lnTo>
                  <a:pt x="773870" y="60582"/>
                </a:lnTo>
                <a:lnTo>
                  <a:pt x="737929" y="32774"/>
                </a:lnTo>
                <a:lnTo>
                  <a:pt x="704640" y="17159"/>
                </a:lnTo>
                <a:lnTo>
                  <a:pt x="664917" y="5280"/>
                </a:lnTo>
                <a:lnTo>
                  <a:pt x="619039" y="0"/>
                </a:lnTo>
                <a:lnTo>
                  <a:pt x="592835" y="4"/>
                </a:lnTo>
                <a:lnTo>
                  <a:pt x="564783" y="1417"/>
                </a:lnTo>
                <a:lnTo>
                  <a:pt x="535498" y="3770"/>
                </a:lnTo>
                <a:lnTo>
                  <a:pt x="505391" y="8867"/>
                </a:lnTo>
                <a:lnTo>
                  <a:pt x="474736" y="15792"/>
                </a:lnTo>
                <a:lnTo>
                  <a:pt x="443716" y="23937"/>
                </a:lnTo>
                <a:lnTo>
                  <a:pt x="412454" y="35012"/>
                </a:lnTo>
                <a:lnTo>
                  <a:pt x="381029" y="48039"/>
                </a:lnTo>
                <a:lnTo>
                  <a:pt x="349495" y="62368"/>
                </a:lnTo>
                <a:lnTo>
                  <a:pt x="318595" y="80388"/>
                </a:lnTo>
                <a:lnTo>
                  <a:pt x="288117" y="100867"/>
                </a:lnTo>
                <a:lnTo>
                  <a:pt x="257920" y="122987"/>
                </a:lnTo>
                <a:lnTo>
                  <a:pt x="228618" y="149023"/>
                </a:lnTo>
                <a:lnTo>
                  <a:pt x="199910" y="177669"/>
                </a:lnTo>
                <a:lnTo>
                  <a:pt x="171599" y="208055"/>
                </a:lnTo>
                <a:lnTo>
                  <a:pt x="144964" y="241718"/>
                </a:lnTo>
                <a:lnTo>
                  <a:pt x="119446" y="277565"/>
                </a:lnTo>
                <a:lnTo>
                  <a:pt x="94673" y="314869"/>
                </a:lnTo>
                <a:lnTo>
                  <a:pt x="73925" y="353144"/>
                </a:lnTo>
                <a:lnTo>
                  <a:pt x="55860" y="392066"/>
                </a:lnTo>
                <a:lnTo>
                  <a:pt x="39583" y="431420"/>
                </a:lnTo>
                <a:lnTo>
                  <a:pt x="26616" y="471767"/>
                </a:lnTo>
                <a:lnTo>
                  <a:pt x="15851" y="512776"/>
                </a:lnTo>
                <a:lnTo>
                  <a:pt x="6561" y="554226"/>
                </a:lnTo>
                <a:lnTo>
                  <a:pt x="1778" y="596677"/>
                </a:lnTo>
                <a:lnTo>
                  <a:pt x="0" y="639793"/>
                </a:lnTo>
                <a:lnTo>
                  <a:pt x="226" y="683354"/>
                </a:lnTo>
                <a:lnTo>
                  <a:pt x="5315" y="727212"/>
                </a:lnTo>
                <a:lnTo>
                  <a:pt x="13647" y="771267"/>
                </a:lnTo>
                <a:lnTo>
                  <a:pt x="24141" y="815454"/>
                </a:lnTo>
                <a:lnTo>
                  <a:pt x="37486" y="856200"/>
                </a:lnTo>
                <a:lnTo>
                  <a:pt x="52733" y="894654"/>
                </a:lnTo>
                <a:lnTo>
                  <a:pt x="69248" y="931578"/>
                </a:lnTo>
                <a:lnTo>
                  <a:pt x="88725" y="966072"/>
                </a:lnTo>
                <a:lnTo>
                  <a:pt x="110176" y="998946"/>
                </a:lnTo>
                <a:lnTo>
                  <a:pt x="132944" y="1030740"/>
                </a:lnTo>
                <a:lnTo>
                  <a:pt x="159411" y="1058285"/>
                </a:lnTo>
                <a:lnTo>
                  <a:pt x="188344" y="1082999"/>
                </a:lnTo>
                <a:lnTo>
                  <a:pt x="218922" y="1105825"/>
                </a:lnTo>
                <a:lnTo>
                  <a:pt x="252713" y="1123865"/>
                </a:lnTo>
                <a:lnTo>
                  <a:pt x="288646" y="1138713"/>
                </a:lnTo>
                <a:lnTo>
                  <a:pt x="326006" y="1151434"/>
                </a:lnTo>
                <a:lnTo>
                  <a:pt x="365730" y="1158504"/>
                </a:lnTo>
                <a:lnTo>
                  <a:pt x="407030" y="1161806"/>
                </a:lnTo>
                <a:lnTo>
                  <a:pt x="449379" y="1162596"/>
                </a:lnTo>
                <a:lnTo>
                  <a:pt x="493840" y="1158890"/>
                </a:lnTo>
                <a:lnTo>
                  <a:pt x="539708" y="1152186"/>
                </a:lnTo>
                <a:lnTo>
                  <a:pt x="586514" y="1143483"/>
                </a:lnTo>
                <a:lnTo>
                  <a:pt x="633241" y="1130625"/>
                </a:lnTo>
                <a:lnTo>
                  <a:pt x="679915" y="1114998"/>
                </a:lnTo>
                <a:lnTo>
                  <a:pt x="726553" y="1097524"/>
                </a:lnTo>
                <a:lnTo>
                  <a:pt x="771755" y="1077408"/>
                </a:lnTo>
                <a:lnTo>
                  <a:pt x="816002" y="1055531"/>
                </a:lnTo>
                <a:lnTo>
                  <a:pt x="859610" y="1032480"/>
                </a:lnTo>
                <a:lnTo>
                  <a:pt x="899972" y="1005823"/>
                </a:lnTo>
                <a:lnTo>
                  <a:pt x="938168" y="976763"/>
                </a:lnTo>
                <a:lnTo>
                  <a:pt x="974922" y="946101"/>
                </a:lnTo>
                <a:lnTo>
                  <a:pt x="1007891" y="911549"/>
                </a:lnTo>
                <a:lnTo>
                  <a:pt x="1038337" y="874402"/>
                </a:lnTo>
                <a:lnTo>
                  <a:pt x="1067101" y="835527"/>
                </a:lnTo>
                <a:lnTo>
                  <a:pt x="1091215" y="794088"/>
                </a:lnTo>
                <a:lnTo>
                  <a:pt x="1112230" y="750940"/>
                </a:lnTo>
                <a:lnTo>
                  <a:pt x="1131179" y="706652"/>
                </a:lnTo>
                <a:lnTo>
                  <a:pt x="1145929" y="661605"/>
                </a:lnTo>
                <a:lnTo>
                  <a:pt x="1157879" y="616051"/>
                </a:lnTo>
                <a:lnTo>
                  <a:pt x="1167963" y="570160"/>
                </a:lnTo>
                <a:lnTo>
                  <a:pt x="1172567" y="526160"/>
                </a:lnTo>
                <a:lnTo>
                  <a:pt x="1173520" y="483421"/>
                </a:lnTo>
                <a:lnTo>
                  <a:pt x="1172039" y="441523"/>
                </a:lnTo>
                <a:lnTo>
                  <a:pt x="1163292" y="403713"/>
                </a:lnTo>
                <a:lnTo>
                  <a:pt x="1149699" y="368629"/>
                </a:lnTo>
                <a:lnTo>
                  <a:pt x="1132874" y="335362"/>
                </a:lnTo>
                <a:lnTo>
                  <a:pt x="1109664" y="303306"/>
                </a:lnTo>
                <a:lnTo>
                  <a:pt x="1082196" y="272057"/>
                </a:lnTo>
                <a:lnTo>
                  <a:pt x="1051890" y="241347"/>
                </a:lnTo>
                <a:lnTo>
                  <a:pt x="1018986" y="213113"/>
                </a:lnTo>
                <a:lnTo>
                  <a:pt x="984351" y="186528"/>
                </a:lnTo>
                <a:lnTo>
                  <a:pt x="948559" y="161045"/>
                </a:lnTo>
                <a:lnTo>
                  <a:pt x="914821" y="138411"/>
                </a:lnTo>
                <a:lnTo>
                  <a:pt x="882451" y="117677"/>
                </a:lnTo>
                <a:lnTo>
                  <a:pt x="850994" y="98211"/>
                </a:lnTo>
                <a:lnTo>
                  <a:pt x="822967" y="82410"/>
                </a:lnTo>
                <a:lnTo>
                  <a:pt x="797226" y="69055"/>
                </a:lnTo>
                <a:lnTo>
                  <a:pt x="752634" y="50923"/>
                </a:lnTo>
                <a:lnTo>
                  <a:pt x="707960" y="47237"/>
                </a:lnTo>
                <a:lnTo>
                  <a:pt x="686478" y="4657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SMARTInkShape-1297">
            <a:extLst>
              <a:ext uri="{FF2B5EF4-FFF2-40B4-BE49-F238E27FC236}">
                <a16:creationId xmlns:a16="http://schemas.microsoft.com/office/drawing/2014/main" xmlns="" id="{29D8217A-CD6E-4FE4-BF25-D39FBCB98AA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54922" y="2144829"/>
            <a:ext cx="121929" cy="466059"/>
          </a:xfrm>
          <a:custGeom>
            <a:avLst/>
            <a:gdLst/>
            <a:ahLst/>
            <a:cxnLst/>
            <a:rect l="0" t="0" r="0" b="0"/>
            <a:pathLst>
              <a:path w="121929" h="466059">
                <a:moveTo>
                  <a:pt x="121928" y="45921"/>
                </a:moveTo>
                <a:lnTo>
                  <a:pt x="121928" y="45921"/>
                </a:lnTo>
                <a:lnTo>
                  <a:pt x="100880" y="19406"/>
                </a:lnTo>
                <a:lnTo>
                  <a:pt x="86607" y="7883"/>
                </a:lnTo>
                <a:lnTo>
                  <a:pt x="70070" y="0"/>
                </a:lnTo>
                <a:lnTo>
                  <a:pt x="56076" y="1052"/>
                </a:lnTo>
                <a:lnTo>
                  <a:pt x="48393" y="3308"/>
                </a:lnTo>
                <a:lnTo>
                  <a:pt x="41860" y="9046"/>
                </a:lnTo>
                <a:lnTo>
                  <a:pt x="30839" y="26710"/>
                </a:lnTo>
                <a:lnTo>
                  <a:pt x="13329" y="73938"/>
                </a:lnTo>
                <a:lnTo>
                  <a:pt x="4753" y="112466"/>
                </a:lnTo>
                <a:lnTo>
                  <a:pt x="0" y="154519"/>
                </a:lnTo>
                <a:lnTo>
                  <a:pt x="239" y="201431"/>
                </a:lnTo>
                <a:lnTo>
                  <a:pt x="816" y="248622"/>
                </a:lnTo>
                <a:lnTo>
                  <a:pt x="1778" y="295466"/>
                </a:lnTo>
                <a:lnTo>
                  <a:pt x="4557" y="342156"/>
                </a:lnTo>
                <a:lnTo>
                  <a:pt x="4382" y="383133"/>
                </a:lnTo>
                <a:lnTo>
                  <a:pt x="2658" y="418043"/>
                </a:lnTo>
                <a:lnTo>
                  <a:pt x="1399" y="465519"/>
                </a:lnTo>
                <a:lnTo>
                  <a:pt x="1359" y="466058"/>
                </a:lnTo>
                <a:lnTo>
                  <a:pt x="1278" y="4650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SMARTInkShape-Group198">
            <a:extLst>
              <a:ext uri="{FF2B5EF4-FFF2-40B4-BE49-F238E27FC236}">
                <a16:creationId xmlns:a16="http://schemas.microsoft.com/office/drawing/2014/main" xmlns="" id="{8DF3EE67-E962-43A8-961B-CFE692ED2AF4}"/>
              </a:ext>
            </a:extLst>
          </p:cNvPr>
          <p:cNvGrpSpPr/>
          <p:nvPr/>
        </p:nvGrpSpPr>
        <p:grpSpPr>
          <a:xfrm>
            <a:off x="3873983" y="2220373"/>
            <a:ext cx="1972508" cy="531829"/>
            <a:chOff x="3873983" y="2220373"/>
            <a:chExt cx="1972508" cy="531829"/>
          </a:xfrm>
        </p:grpSpPr>
        <p:sp>
          <p:nvSpPr>
            <p:cNvPr id="390" name="SMARTInkShape-1298">
              <a:extLst>
                <a:ext uri="{FF2B5EF4-FFF2-40B4-BE49-F238E27FC236}">
                  <a16:creationId xmlns:a16="http://schemas.microsoft.com/office/drawing/2014/main" xmlns="" id="{DA028AFD-70AF-41AB-AA56-A3C40A7A4E6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873983" y="2261822"/>
              <a:ext cx="266218" cy="360038"/>
            </a:xfrm>
            <a:custGeom>
              <a:avLst/>
              <a:gdLst/>
              <a:ahLst/>
              <a:cxnLst/>
              <a:rect l="0" t="0" r="0" b="0"/>
              <a:pathLst>
                <a:path w="266218" h="360038">
                  <a:moveTo>
                    <a:pt x="75717" y="17828"/>
                  </a:moveTo>
                  <a:lnTo>
                    <a:pt x="75717" y="17828"/>
                  </a:lnTo>
                  <a:lnTo>
                    <a:pt x="79088" y="14457"/>
                  </a:lnTo>
                  <a:lnTo>
                    <a:pt x="80743" y="10920"/>
                  </a:lnTo>
                  <a:lnTo>
                    <a:pt x="81805" y="2901"/>
                  </a:lnTo>
                  <a:lnTo>
                    <a:pt x="82598" y="1527"/>
                  </a:lnTo>
                  <a:lnTo>
                    <a:pt x="83832" y="610"/>
                  </a:lnTo>
                  <a:lnTo>
                    <a:pt x="85360" y="0"/>
                  </a:lnTo>
                  <a:lnTo>
                    <a:pt x="86379" y="298"/>
                  </a:lnTo>
                  <a:lnTo>
                    <a:pt x="87059" y="1202"/>
                  </a:lnTo>
                  <a:lnTo>
                    <a:pt x="87511" y="2511"/>
                  </a:lnTo>
                  <a:lnTo>
                    <a:pt x="88149" y="14466"/>
                  </a:lnTo>
                  <a:lnTo>
                    <a:pt x="78225" y="55499"/>
                  </a:lnTo>
                  <a:lnTo>
                    <a:pt x="70717" y="89839"/>
                  </a:lnTo>
                  <a:lnTo>
                    <a:pt x="60794" y="128620"/>
                  </a:lnTo>
                  <a:lnTo>
                    <a:pt x="50035" y="169374"/>
                  </a:lnTo>
                  <a:lnTo>
                    <a:pt x="40549" y="211006"/>
                  </a:lnTo>
                  <a:lnTo>
                    <a:pt x="31629" y="249264"/>
                  </a:lnTo>
                  <a:lnTo>
                    <a:pt x="22962" y="282966"/>
                  </a:lnTo>
                  <a:lnTo>
                    <a:pt x="7780" y="329584"/>
                  </a:lnTo>
                  <a:lnTo>
                    <a:pt x="0" y="358394"/>
                  </a:lnTo>
                  <a:lnTo>
                    <a:pt x="545" y="359172"/>
                  </a:lnTo>
                  <a:lnTo>
                    <a:pt x="3031" y="360037"/>
                  </a:lnTo>
                  <a:lnTo>
                    <a:pt x="38768" y="351848"/>
                  </a:lnTo>
                  <a:lnTo>
                    <a:pt x="83584" y="342810"/>
                  </a:lnTo>
                  <a:lnTo>
                    <a:pt x="121547" y="338653"/>
                  </a:lnTo>
                  <a:lnTo>
                    <a:pt x="161938" y="336806"/>
                  </a:lnTo>
                  <a:lnTo>
                    <a:pt x="195882" y="337866"/>
                  </a:lnTo>
                  <a:lnTo>
                    <a:pt x="242054" y="344296"/>
                  </a:lnTo>
                  <a:lnTo>
                    <a:pt x="266217" y="354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299">
              <a:extLst>
                <a:ext uri="{FF2B5EF4-FFF2-40B4-BE49-F238E27FC236}">
                  <a16:creationId xmlns:a16="http://schemas.microsoft.com/office/drawing/2014/main" xmlns="" id="{A0631EDC-1D5B-4699-BE7C-2B9057A1255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279063" y="2237848"/>
              <a:ext cx="146888" cy="403753"/>
            </a:xfrm>
            <a:custGeom>
              <a:avLst/>
              <a:gdLst/>
              <a:ahLst/>
              <a:cxnLst/>
              <a:rect l="0" t="0" r="0" b="0"/>
              <a:pathLst>
                <a:path w="146888" h="403753">
                  <a:moveTo>
                    <a:pt x="134187" y="16402"/>
                  </a:moveTo>
                  <a:lnTo>
                    <a:pt x="134187" y="16402"/>
                  </a:lnTo>
                  <a:lnTo>
                    <a:pt x="127445" y="6289"/>
                  </a:lnTo>
                  <a:lnTo>
                    <a:pt x="123342" y="3310"/>
                  </a:lnTo>
                  <a:lnTo>
                    <a:pt x="113139" y="0"/>
                  </a:lnTo>
                  <a:lnTo>
                    <a:pt x="101549" y="2292"/>
                  </a:lnTo>
                  <a:lnTo>
                    <a:pt x="77479" y="17160"/>
                  </a:lnTo>
                  <a:lnTo>
                    <a:pt x="56772" y="37200"/>
                  </a:lnTo>
                  <a:lnTo>
                    <a:pt x="29953" y="84183"/>
                  </a:lnTo>
                  <a:lnTo>
                    <a:pt x="15188" y="119905"/>
                  </a:lnTo>
                  <a:lnTo>
                    <a:pt x="5334" y="158829"/>
                  </a:lnTo>
                  <a:lnTo>
                    <a:pt x="13" y="198942"/>
                  </a:lnTo>
                  <a:lnTo>
                    <a:pt x="0" y="237936"/>
                  </a:lnTo>
                  <a:lnTo>
                    <a:pt x="7991" y="276434"/>
                  </a:lnTo>
                  <a:lnTo>
                    <a:pt x="20244" y="313299"/>
                  </a:lnTo>
                  <a:lnTo>
                    <a:pt x="40454" y="359704"/>
                  </a:lnTo>
                  <a:lnTo>
                    <a:pt x="58426" y="382294"/>
                  </a:lnTo>
                  <a:lnTo>
                    <a:pt x="80054" y="396097"/>
                  </a:lnTo>
                  <a:lnTo>
                    <a:pt x="103073" y="403172"/>
                  </a:lnTo>
                  <a:lnTo>
                    <a:pt x="146887" y="403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300">
              <a:extLst>
                <a:ext uri="{FF2B5EF4-FFF2-40B4-BE49-F238E27FC236}">
                  <a16:creationId xmlns:a16="http://schemas.microsoft.com/office/drawing/2014/main" xmlns="" id="{D9C03C94-7BEF-4FB2-9B12-BD592935D38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489527" y="2377279"/>
              <a:ext cx="100728" cy="374923"/>
            </a:xfrm>
            <a:custGeom>
              <a:avLst/>
              <a:gdLst/>
              <a:ahLst/>
              <a:cxnLst/>
              <a:rect l="0" t="0" r="0" b="0"/>
              <a:pathLst>
                <a:path w="100728" h="374923">
                  <a:moveTo>
                    <a:pt x="6273" y="130971"/>
                  </a:moveTo>
                  <a:lnTo>
                    <a:pt x="6273" y="130971"/>
                  </a:lnTo>
                  <a:lnTo>
                    <a:pt x="2902" y="137713"/>
                  </a:lnTo>
                  <a:lnTo>
                    <a:pt x="315" y="177424"/>
                  </a:lnTo>
                  <a:lnTo>
                    <a:pt x="0" y="224892"/>
                  </a:lnTo>
                  <a:lnTo>
                    <a:pt x="3317" y="270669"/>
                  </a:lnTo>
                  <a:lnTo>
                    <a:pt x="5397" y="316610"/>
                  </a:lnTo>
                  <a:lnTo>
                    <a:pt x="6101" y="363419"/>
                  </a:lnTo>
                  <a:lnTo>
                    <a:pt x="6196" y="374922"/>
                  </a:lnTo>
                  <a:lnTo>
                    <a:pt x="6263" y="329651"/>
                  </a:lnTo>
                  <a:lnTo>
                    <a:pt x="6975" y="289829"/>
                  </a:lnTo>
                  <a:lnTo>
                    <a:pt x="8151" y="264393"/>
                  </a:lnTo>
                  <a:lnTo>
                    <a:pt x="9642" y="236852"/>
                  </a:lnTo>
                  <a:lnTo>
                    <a:pt x="11341" y="210731"/>
                  </a:lnTo>
                  <a:lnTo>
                    <a:pt x="13180" y="185555"/>
                  </a:lnTo>
                  <a:lnTo>
                    <a:pt x="16398" y="139003"/>
                  </a:lnTo>
                  <a:lnTo>
                    <a:pt x="17828" y="99498"/>
                  </a:lnTo>
                  <a:lnTo>
                    <a:pt x="25375" y="52266"/>
                  </a:lnTo>
                  <a:lnTo>
                    <a:pt x="33178" y="21573"/>
                  </a:lnTo>
                  <a:lnTo>
                    <a:pt x="41513" y="8031"/>
                  </a:lnTo>
                  <a:lnTo>
                    <a:pt x="46700" y="2444"/>
                  </a:lnTo>
                  <a:lnTo>
                    <a:pt x="52274" y="131"/>
                  </a:lnTo>
                  <a:lnTo>
                    <a:pt x="58107" y="0"/>
                  </a:lnTo>
                  <a:lnTo>
                    <a:pt x="64112" y="1323"/>
                  </a:lnTo>
                  <a:lnTo>
                    <a:pt x="76429" y="14083"/>
                  </a:lnTo>
                  <a:lnTo>
                    <a:pt x="93382" y="46949"/>
                  </a:lnTo>
                  <a:lnTo>
                    <a:pt x="100727" y="74578"/>
                  </a:lnTo>
                  <a:lnTo>
                    <a:pt x="99484" y="120455"/>
                  </a:lnTo>
                  <a:lnTo>
                    <a:pt x="86337" y="160781"/>
                  </a:lnTo>
                  <a:lnTo>
                    <a:pt x="75018" y="184201"/>
                  </a:lnTo>
                  <a:lnTo>
                    <a:pt x="61050" y="198844"/>
                  </a:lnTo>
                  <a:lnTo>
                    <a:pt x="53375" y="203736"/>
                  </a:lnTo>
                  <a:lnTo>
                    <a:pt x="39200" y="207291"/>
                  </a:lnTo>
                  <a:lnTo>
                    <a:pt x="32459" y="207251"/>
                  </a:lnTo>
                  <a:lnTo>
                    <a:pt x="27259" y="204402"/>
                  </a:lnTo>
                  <a:lnTo>
                    <a:pt x="19597" y="193711"/>
                  </a:lnTo>
                  <a:lnTo>
                    <a:pt x="12623" y="137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301">
              <a:extLst>
                <a:ext uri="{FF2B5EF4-FFF2-40B4-BE49-F238E27FC236}">
                  <a16:creationId xmlns:a16="http://schemas.microsoft.com/office/drawing/2014/main" xmlns="" id="{AFA3E3E5-3BC3-415E-B5FD-D72DA59D910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653165" y="2241550"/>
              <a:ext cx="72159" cy="351974"/>
            </a:xfrm>
            <a:custGeom>
              <a:avLst/>
              <a:gdLst/>
              <a:ahLst/>
              <a:cxnLst/>
              <a:rect l="0" t="0" r="0" b="0"/>
              <a:pathLst>
                <a:path w="72159" h="351974">
                  <a:moveTo>
                    <a:pt x="14085" y="0"/>
                  </a:moveTo>
                  <a:lnTo>
                    <a:pt x="14085" y="0"/>
                  </a:lnTo>
                  <a:lnTo>
                    <a:pt x="14085" y="6742"/>
                  </a:lnTo>
                  <a:lnTo>
                    <a:pt x="36689" y="52097"/>
                  </a:lnTo>
                  <a:lnTo>
                    <a:pt x="50237" y="83832"/>
                  </a:lnTo>
                  <a:lnTo>
                    <a:pt x="60962" y="123807"/>
                  </a:lnTo>
                  <a:lnTo>
                    <a:pt x="68550" y="163681"/>
                  </a:lnTo>
                  <a:lnTo>
                    <a:pt x="72158" y="201864"/>
                  </a:lnTo>
                  <a:lnTo>
                    <a:pt x="69058" y="237649"/>
                  </a:lnTo>
                  <a:lnTo>
                    <a:pt x="61095" y="270486"/>
                  </a:lnTo>
                  <a:lnTo>
                    <a:pt x="49796" y="299427"/>
                  </a:lnTo>
                  <a:lnTo>
                    <a:pt x="28273" y="330176"/>
                  </a:lnTo>
                  <a:lnTo>
                    <a:pt x="5442" y="350160"/>
                  </a:lnTo>
                  <a:lnTo>
                    <a:pt x="1973" y="351973"/>
                  </a:lnTo>
                  <a:lnTo>
                    <a:pt x="366" y="351065"/>
                  </a:lnTo>
                  <a:lnTo>
                    <a:pt x="0" y="348344"/>
                  </a:lnTo>
                  <a:lnTo>
                    <a:pt x="1385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302">
              <a:extLst>
                <a:ext uri="{FF2B5EF4-FFF2-40B4-BE49-F238E27FC236}">
                  <a16:creationId xmlns:a16="http://schemas.microsoft.com/office/drawing/2014/main" xmlns="" id="{2FD2A4F8-1E16-4604-AD3E-1B59E3BA350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864100" y="2514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303">
              <a:extLst>
                <a:ext uri="{FF2B5EF4-FFF2-40B4-BE49-F238E27FC236}">
                  <a16:creationId xmlns:a16="http://schemas.microsoft.com/office/drawing/2014/main" xmlns="" id="{FA86BF57-3D23-4189-8AF2-55A31FFCF0B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093455" y="2419350"/>
              <a:ext cx="227846" cy="63501"/>
            </a:xfrm>
            <a:custGeom>
              <a:avLst/>
              <a:gdLst/>
              <a:ahLst/>
              <a:cxnLst/>
              <a:rect l="0" t="0" r="0" b="0"/>
              <a:pathLst>
                <a:path w="227846" h="63501">
                  <a:moveTo>
                    <a:pt x="30995" y="63500"/>
                  </a:moveTo>
                  <a:lnTo>
                    <a:pt x="30995" y="63500"/>
                  </a:lnTo>
                  <a:lnTo>
                    <a:pt x="16492" y="54772"/>
                  </a:lnTo>
                  <a:lnTo>
                    <a:pt x="1794" y="51323"/>
                  </a:lnTo>
                  <a:lnTo>
                    <a:pt x="945" y="50443"/>
                  </a:lnTo>
                  <a:lnTo>
                    <a:pt x="0" y="47584"/>
                  </a:lnTo>
                  <a:lnTo>
                    <a:pt x="8988" y="43961"/>
                  </a:lnTo>
                  <a:lnTo>
                    <a:pt x="41408" y="36074"/>
                  </a:lnTo>
                  <a:lnTo>
                    <a:pt x="73723" y="29438"/>
                  </a:lnTo>
                  <a:lnTo>
                    <a:pt x="109252" y="24137"/>
                  </a:lnTo>
                  <a:lnTo>
                    <a:pt x="142446" y="19430"/>
                  </a:lnTo>
                  <a:lnTo>
                    <a:pt x="187020" y="10931"/>
                  </a:lnTo>
                  <a:lnTo>
                    <a:pt x="227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304">
              <a:extLst>
                <a:ext uri="{FF2B5EF4-FFF2-40B4-BE49-F238E27FC236}">
                  <a16:creationId xmlns:a16="http://schemas.microsoft.com/office/drawing/2014/main" xmlns="" id="{B789F711-B288-4C61-AB8B-061272C7F7A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407951" y="2220373"/>
              <a:ext cx="129250" cy="351378"/>
            </a:xfrm>
            <a:custGeom>
              <a:avLst/>
              <a:gdLst/>
              <a:ahLst/>
              <a:cxnLst/>
              <a:rect l="0" t="0" r="0" b="0"/>
              <a:pathLst>
                <a:path w="129250" h="351378">
                  <a:moveTo>
                    <a:pt x="129249" y="27527"/>
                  </a:moveTo>
                  <a:lnTo>
                    <a:pt x="129249" y="27527"/>
                  </a:lnTo>
                  <a:lnTo>
                    <a:pt x="120460" y="13712"/>
                  </a:lnTo>
                  <a:lnTo>
                    <a:pt x="109476" y="3678"/>
                  </a:lnTo>
                  <a:lnTo>
                    <a:pt x="105484" y="1044"/>
                  </a:lnTo>
                  <a:lnTo>
                    <a:pt x="95403" y="0"/>
                  </a:lnTo>
                  <a:lnTo>
                    <a:pt x="89752" y="709"/>
                  </a:lnTo>
                  <a:lnTo>
                    <a:pt x="68314" y="15191"/>
                  </a:lnTo>
                  <a:lnTo>
                    <a:pt x="44088" y="47469"/>
                  </a:lnTo>
                  <a:lnTo>
                    <a:pt x="29310" y="79899"/>
                  </a:lnTo>
                  <a:lnTo>
                    <a:pt x="16393" y="117831"/>
                  </a:lnTo>
                  <a:lnTo>
                    <a:pt x="5948" y="158208"/>
                  </a:lnTo>
                  <a:lnTo>
                    <a:pt x="365" y="199673"/>
                  </a:lnTo>
                  <a:lnTo>
                    <a:pt x="0" y="239503"/>
                  </a:lnTo>
                  <a:lnTo>
                    <a:pt x="6894" y="273668"/>
                  </a:lnTo>
                  <a:lnTo>
                    <a:pt x="29417" y="313928"/>
                  </a:lnTo>
                  <a:lnTo>
                    <a:pt x="78449" y="351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305">
              <a:extLst>
                <a:ext uri="{FF2B5EF4-FFF2-40B4-BE49-F238E27FC236}">
                  <a16:creationId xmlns:a16="http://schemas.microsoft.com/office/drawing/2014/main" xmlns="" id="{37139BB2-0A5B-44E3-A14D-1C06F467E7C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562871" y="2354942"/>
              <a:ext cx="137900" cy="358562"/>
            </a:xfrm>
            <a:custGeom>
              <a:avLst/>
              <a:gdLst/>
              <a:ahLst/>
              <a:cxnLst/>
              <a:rect l="0" t="0" r="0" b="0"/>
              <a:pathLst>
                <a:path w="137900" h="358562">
                  <a:moveTo>
                    <a:pt x="37829" y="115208"/>
                  </a:moveTo>
                  <a:lnTo>
                    <a:pt x="37829" y="115208"/>
                  </a:lnTo>
                  <a:lnTo>
                    <a:pt x="34458" y="111837"/>
                  </a:lnTo>
                  <a:lnTo>
                    <a:pt x="30921" y="110182"/>
                  </a:lnTo>
                  <a:lnTo>
                    <a:pt x="28990" y="109741"/>
                  </a:lnTo>
                  <a:lnTo>
                    <a:pt x="27703" y="110857"/>
                  </a:lnTo>
                  <a:lnTo>
                    <a:pt x="20286" y="147192"/>
                  </a:lnTo>
                  <a:lnTo>
                    <a:pt x="14365" y="186930"/>
                  </a:lnTo>
                  <a:lnTo>
                    <a:pt x="10232" y="220462"/>
                  </a:lnTo>
                  <a:lnTo>
                    <a:pt x="7925" y="256532"/>
                  </a:lnTo>
                  <a:lnTo>
                    <a:pt x="6899" y="291613"/>
                  </a:lnTo>
                  <a:lnTo>
                    <a:pt x="5616" y="332341"/>
                  </a:lnTo>
                  <a:lnTo>
                    <a:pt x="643" y="358561"/>
                  </a:lnTo>
                  <a:lnTo>
                    <a:pt x="339" y="357876"/>
                  </a:lnTo>
                  <a:lnTo>
                    <a:pt x="0" y="351472"/>
                  </a:lnTo>
                  <a:lnTo>
                    <a:pt x="6551" y="319111"/>
                  </a:lnTo>
                  <a:lnTo>
                    <a:pt x="11698" y="280150"/>
                  </a:lnTo>
                  <a:lnTo>
                    <a:pt x="14058" y="256919"/>
                  </a:lnTo>
                  <a:lnTo>
                    <a:pt x="17748" y="230849"/>
                  </a:lnTo>
                  <a:lnTo>
                    <a:pt x="22325" y="202885"/>
                  </a:lnTo>
                  <a:lnTo>
                    <a:pt x="27493" y="173659"/>
                  </a:lnTo>
                  <a:lnTo>
                    <a:pt x="32349" y="147120"/>
                  </a:lnTo>
                  <a:lnTo>
                    <a:pt x="36999" y="122372"/>
                  </a:lnTo>
                  <a:lnTo>
                    <a:pt x="46632" y="78881"/>
                  </a:lnTo>
                  <a:lnTo>
                    <a:pt x="63250" y="32713"/>
                  </a:lnTo>
                  <a:lnTo>
                    <a:pt x="72881" y="12927"/>
                  </a:lnTo>
                  <a:lnTo>
                    <a:pt x="78130" y="6804"/>
                  </a:lnTo>
                  <a:lnTo>
                    <a:pt x="89607" y="0"/>
                  </a:lnTo>
                  <a:lnTo>
                    <a:pt x="96337" y="303"/>
                  </a:lnTo>
                  <a:lnTo>
                    <a:pt x="111340" y="6283"/>
                  </a:lnTo>
                  <a:lnTo>
                    <a:pt x="125533" y="21641"/>
                  </a:lnTo>
                  <a:lnTo>
                    <a:pt x="132282" y="31664"/>
                  </a:lnTo>
                  <a:lnTo>
                    <a:pt x="137899" y="57851"/>
                  </a:lnTo>
                  <a:lnTo>
                    <a:pt x="136631" y="86894"/>
                  </a:lnTo>
                  <a:lnTo>
                    <a:pt x="123313" y="125633"/>
                  </a:lnTo>
                  <a:lnTo>
                    <a:pt x="109454" y="146182"/>
                  </a:lnTo>
                  <a:lnTo>
                    <a:pt x="79042" y="170247"/>
                  </a:lnTo>
                  <a:lnTo>
                    <a:pt x="59203" y="176594"/>
                  </a:lnTo>
                  <a:lnTo>
                    <a:pt x="49962" y="177298"/>
                  </a:lnTo>
                  <a:lnTo>
                    <a:pt x="42390" y="175651"/>
                  </a:lnTo>
                  <a:lnTo>
                    <a:pt x="18779" y="159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306">
              <a:extLst>
                <a:ext uri="{FF2B5EF4-FFF2-40B4-BE49-F238E27FC236}">
                  <a16:creationId xmlns:a16="http://schemas.microsoft.com/office/drawing/2014/main" xmlns="" id="{19D87328-9D7A-4F2B-964B-9541CE9C66B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683250" y="2237892"/>
              <a:ext cx="163241" cy="379033"/>
            </a:xfrm>
            <a:custGeom>
              <a:avLst/>
              <a:gdLst/>
              <a:ahLst/>
              <a:cxnLst/>
              <a:rect l="0" t="0" r="0" b="0"/>
              <a:pathLst>
                <a:path w="163241" h="379033">
                  <a:moveTo>
                    <a:pt x="88900" y="3658"/>
                  </a:moveTo>
                  <a:lnTo>
                    <a:pt x="88900" y="3658"/>
                  </a:lnTo>
                  <a:lnTo>
                    <a:pt x="92271" y="287"/>
                  </a:lnTo>
                  <a:lnTo>
                    <a:pt x="93969" y="0"/>
                  </a:lnTo>
                  <a:lnTo>
                    <a:pt x="95808" y="513"/>
                  </a:lnTo>
                  <a:lnTo>
                    <a:pt x="97739" y="1562"/>
                  </a:lnTo>
                  <a:lnTo>
                    <a:pt x="123696" y="45445"/>
                  </a:lnTo>
                  <a:lnTo>
                    <a:pt x="138936" y="80791"/>
                  </a:lnTo>
                  <a:lnTo>
                    <a:pt x="155118" y="127075"/>
                  </a:lnTo>
                  <a:lnTo>
                    <a:pt x="159857" y="152964"/>
                  </a:lnTo>
                  <a:lnTo>
                    <a:pt x="162309" y="180101"/>
                  </a:lnTo>
                  <a:lnTo>
                    <a:pt x="163240" y="208070"/>
                  </a:lnTo>
                  <a:lnTo>
                    <a:pt x="157511" y="235183"/>
                  </a:lnTo>
                  <a:lnTo>
                    <a:pt x="147340" y="261724"/>
                  </a:lnTo>
                  <a:lnTo>
                    <a:pt x="134210" y="287885"/>
                  </a:lnTo>
                  <a:lnTo>
                    <a:pt x="104569" y="328243"/>
                  </a:lnTo>
                  <a:lnTo>
                    <a:pt x="59911" y="367237"/>
                  </a:lnTo>
                  <a:lnTo>
                    <a:pt x="35094" y="379032"/>
                  </a:lnTo>
                  <a:lnTo>
                    <a:pt x="0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0" name="SMARTInkShape-1307">
            <a:extLst>
              <a:ext uri="{FF2B5EF4-FFF2-40B4-BE49-F238E27FC236}">
                <a16:creationId xmlns:a16="http://schemas.microsoft.com/office/drawing/2014/main" xmlns="" id="{DED49392-F0BF-44D4-AAB4-71E156514C2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053561" y="2343411"/>
            <a:ext cx="368130" cy="241040"/>
          </a:xfrm>
          <a:custGeom>
            <a:avLst/>
            <a:gdLst/>
            <a:ahLst/>
            <a:cxnLst/>
            <a:rect l="0" t="0" r="0" b="0"/>
            <a:pathLst>
              <a:path w="368130" h="241040">
                <a:moveTo>
                  <a:pt x="356389" y="6089"/>
                </a:moveTo>
                <a:lnTo>
                  <a:pt x="356389" y="6089"/>
                </a:lnTo>
                <a:lnTo>
                  <a:pt x="361856" y="622"/>
                </a:lnTo>
                <a:lnTo>
                  <a:pt x="365849" y="0"/>
                </a:lnTo>
                <a:lnTo>
                  <a:pt x="366929" y="619"/>
                </a:lnTo>
                <a:lnTo>
                  <a:pt x="367649" y="1737"/>
                </a:lnTo>
                <a:lnTo>
                  <a:pt x="368129" y="3187"/>
                </a:lnTo>
                <a:lnTo>
                  <a:pt x="363124" y="22136"/>
                </a:lnTo>
                <a:lnTo>
                  <a:pt x="345299" y="65100"/>
                </a:lnTo>
                <a:lnTo>
                  <a:pt x="317927" y="104241"/>
                </a:lnTo>
                <a:lnTo>
                  <a:pt x="273637" y="145944"/>
                </a:lnTo>
                <a:lnTo>
                  <a:pt x="229329" y="171940"/>
                </a:lnTo>
                <a:lnTo>
                  <a:pt x="184921" y="184817"/>
                </a:lnTo>
                <a:lnTo>
                  <a:pt x="138602" y="186751"/>
                </a:lnTo>
                <a:lnTo>
                  <a:pt x="91011" y="179092"/>
                </a:lnTo>
                <a:lnTo>
                  <a:pt x="47513" y="163418"/>
                </a:lnTo>
                <a:lnTo>
                  <a:pt x="24377" y="151507"/>
                </a:lnTo>
                <a:lnTo>
                  <a:pt x="11743" y="139158"/>
                </a:lnTo>
                <a:lnTo>
                  <a:pt x="664" y="120306"/>
                </a:lnTo>
                <a:lnTo>
                  <a:pt x="0" y="113983"/>
                </a:lnTo>
                <a:lnTo>
                  <a:pt x="3025" y="101314"/>
                </a:lnTo>
                <a:lnTo>
                  <a:pt x="19404" y="82282"/>
                </a:lnTo>
                <a:lnTo>
                  <a:pt x="48873" y="59866"/>
                </a:lnTo>
                <a:lnTo>
                  <a:pt x="70373" y="51156"/>
                </a:lnTo>
                <a:lnTo>
                  <a:pt x="93098" y="48696"/>
                </a:lnTo>
                <a:lnTo>
                  <a:pt x="133659" y="55951"/>
                </a:lnTo>
                <a:lnTo>
                  <a:pt x="176252" y="71898"/>
                </a:lnTo>
                <a:lnTo>
                  <a:pt x="215291" y="94889"/>
                </a:lnTo>
                <a:lnTo>
                  <a:pt x="256682" y="133905"/>
                </a:lnTo>
                <a:lnTo>
                  <a:pt x="282288" y="175583"/>
                </a:lnTo>
                <a:lnTo>
                  <a:pt x="315102" y="221260"/>
                </a:lnTo>
                <a:lnTo>
                  <a:pt x="321813" y="234081"/>
                </a:lnTo>
                <a:lnTo>
                  <a:pt x="324166" y="236400"/>
                </a:lnTo>
                <a:lnTo>
                  <a:pt x="337339" y="2410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9" name="SMARTInkShape-Group200">
            <a:extLst>
              <a:ext uri="{FF2B5EF4-FFF2-40B4-BE49-F238E27FC236}">
                <a16:creationId xmlns:a16="http://schemas.microsoft.com/office/drawing/2014/main" xmlns="" id="{D1FCF50F-E289-4186-8D32-501E5200421A}"/>
              </a:ext>
            </a:extLst>
          </p:cNvPr>
          <p:cNvGrpSpPr/>
          <p:nvPr/>
        </p:nvGrpSpPr>
        <p:grpSpPr>
          <a:xfrm>
            <a:off x="1282800" y="2184400"/>
            <a:ext cx="1184274" cy="627403"/>
            <a:chOff x="1282800" y="2184400"/>
            <a:chExt cx="1184274" cy="627403"/>
          </a:xfrm>
        </p:grpSpPr>
        <p:sp>
          <p:nvSpPr>
            <p:cNvPr id="401" name="SMARTInkShape-1308">
              <a:extLst>
                <a:ext uri="{FF2B5EF4-FFF2-40B4-BE49-F238E27FC236}">
                  <a16:creationId xmlns:a16="http://schemas.microsoft.com/office/drawing/2014/main" xmlns="" id="{A8D6BBDC-B062-4441-B6A0-118DB083E8A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52828" y="2278912"/>
              <a:ext cx="126723" cy="414578"/>
            </a:xfrm>
            <a:custGeom>
              <a:avLst/>
              <a:gdLst/>
              <a:ahLst/>
              <a:cxnLst/>
              <a:rect l="0" t="0" r="0" b="0"/>
              <a:pathLst>
                <a:path w="126723" h="414578">
                  <a:moveTo>
                    <a:pt x="126722" y="57888"/>
                  </a:moveTo>
                  <a:lnTo>
                    <a:pt x="126722" y="57888"/>
                  </a:lnTo>
                  <a:lnTo>
                    <a:pt x="126016" y="34828"/>
                  </a:lnTo>
                  <a:lnTo>
                    <a:pt x="117883" y="15305"/>
                  </a:lnTo>
                  <a:lnTo>
                    <a:pt x="105053" y="2781"/>
                  </a:lnTo>
                  <a:lnTo>
                    <a:pt x="90045" y="0"/>
                  </a:lnTo>
                  <a:lnTo>
                    <a:pt x="73027" y="1821"/>
                  </a:lnTo>
                  <a:lnTo>
                    <a:pt x="58407" y="7334"/>
                  </a:lnTo>
                  <a:lnTo>
                    <a:pt x="38277" y="25113"/>
                  </a:lnTo>
                  <a:lnTo>
                    <a:pt x="22278" y="51626"/>
                  </a:lnTo>
                  <a:lnTo>
                    <a:pt x="15342" y="88567"/>
                  </a:lnTo>
                  <a:lnTo>
                    <a:pt x="9916" y="130791"/>
                  </a:lnTo>
                  <a:lnTo>
                    <a:pt x="7211" y="171211"/>
                  </a:lnTo>
                  <a:lnTo>
                    <a:pt x="6409" y="213370"/>
                  </a:lnTo>
                  <a:lnTo>
                    <a:pt x="6172" y="257140"/>
                  </a:lnTo>
                  <a:lnTo>
                    <a:pt x="9473" y="298018"/>
                  </a:lnTo>
                  <a:lnTo>
                    <a:pt x="8177" y="336941"/>
                  </a:lnTo>
                  <a:lnTo>
                    <a:pt x="5782" y="381539"/>
                  </a:lnTo>
                  <a:lnTo>
                    <a:pt x="347" y="414063"/>
                  </a:lnTo>
                  <a:lnTo>
                    <a:pt x="139" y="414577"/>
                  </a:lnTo>
                  <a:lnTo>
                    <a:pt x="0" y="414214"/>
                  </a:lnTo>
                  <a:lnTo>
                    <a:pt x="6072" y="400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309">
              <a:extLst>
                <a:ext uri="{FF2B5EF4-FFF2-40B4-BE49-F238E27FC236}">
                  <a16:creationId xmlns:a16="http://schemas.microsoft.com/office/drawing/2014/main" xmlns="" id="{A20E28C7-57F9-42F0-A2B0-DE8D284CF4D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282800" y="2552700"/>
              <a:ext cx="203101" cy="9461"/>
            </a:xfrm>
            <a:custGeom>
              <a:avLst/>
              <a:gdLst/>
              <a:ahLst/>
              <a:cxnLst/>
              <a:rect l="0" t="0" r="0" b="0"/>
              <a:pathLst>
                <a:path w="203101" h="9461">
                  <a:moveTo>
                    <a:pt x="12600" y="0"/>
                  </a:moveTo>
                  <a:lnTo>
                    <a:pt x="12600" y="0"/>
                  </a:lnTo>
                  <a:lnTo>
                    <a:pt x="239" y="0"/>
                  </a:lnTo>
                  <a:lnTo>
                    <a:pt x="0" y="3371"/>
                  </a:lnTo>
                  <a:lnTo>
                    <a:pt x="673" y="4364"/>
                  </a:lnTo>
                  <a:lnTo>
                    <a:pt x="1826" y="5026"/>
                  </a:lnTo>
                  <a:lnTo>
                    <a:pt x="25602" y="9460"/>
                  </a:lnTo>
                  <a:lnTo>
                    <a:pt x="62392" y="8369"/>
                  </a:lnTo>
                  <a:lnTo>
                    <a:pt x="107943" y="6948"/>
                  </a:lnTo>
                  <a:lnTo>
                    <a:pt x="150446" y="3156"/>
                  </a:lnTo>
                  <a:lnTo>
                    <a:pt x="196356" y="184"/>
                  </a:lnTo>
                  <a:lnTo>
                    <a:pt x="203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310">
              <a:extLst>
                <a:ext uri="{FF2B5EF4-FFF2-40B4-BE49-F238E27FC236}">
                  <a16:creationId xmlns:a16="http://schemas.microsoft.com/office/drawing/2014/main" xmlns="" id="{747ED3CC-4FAF-49AE-9E20-2888EBC813D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579137" y="2299116"/>
              <a:ext cx="135364" cy="386935"/>
            </a:xfrm>
            <a:custGeom>
              <a:avLst/>
              <a:gdLst/>
              <a:ahLst/>
              <a:cxnLst/>
              <a:rect l="0" t="0" r="0" b="0"/>
              <a:pathLst>
                <a:path w="135364" h="386935">
                  <a:moveTo>
                    <a:pt x="135363" y="18634"/>
                  </a:moveTo>
                  <a:lnTo>
                    <a:pt x="135363" y="18634"/>
                  </a:lnTo>
                  <a:lnTo>
                    <a:pt x="126525" y="4328"/>
                  </a:lnTo>
                  <a:lnTo>
                    <a:pt x="122498" y="1693"/>
                  </a:lnTo>
                  <a:lnTo>
                    <a:pt x="116264" y="209"/>
                  </a:lnTo>
                  <a:lnTo>
                    <a:pt x="114164" y="0"/>
                  </a:lnTo>
                  <a:lnTo>
                    <a:pt x="112058" y="1273"/>
                  </a:lnTo>
                  <a:lnTo>
                    <a:pt x="81565" y="42908"/>
                  </a:lnTo>
                  <a:lnTo>
                    <a:pt x="60156" y="79213"/>
                  </a:lnTo>
                  <a:lnTo>
                    <a:pt x="42289" y="121250"/>
                  </a:lnTo>
                  <a:lnTo>
                    <a:pt x="28058" y="166867"/>
                  </a:lnTo>
                  <a:lnTo>
                    <a:pt x="19233" y="200932"/>
                  </a:lnTo>
                  <a:lnTo>
                    <a:pt x="10607" y="239591"/>
                  </a:lnTo>
                  <a:lnTo>
                    <a:pt x="3951" y="274646"/>
                  </a:lnTo>
                  <a:lnTo>
                    <a:pt x="0" y="318386"/>
                  </a:lnTo>
                  <a:lnTo>
                    <a:pt x="3235" y="340946"/>
                  </a:lnTo>
                  <a:lnTo>
                    <a:pt x="11728" y="358028"/>
                  </a:lnTo>
                  <a:lnTo>
                    <a:pt x="28410" y="376174"/>
                  </a:lnTo>
                  <a:lnTo>
                    <a:pt x="40556" y="382152"/>
                  </a:lnTo>
                  <a:lnTo>
                    <a:pt x="84563" y="386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311">
              <a:extLst>
                <a:ext uri="{FF2B5EF4-FFF2-40B4-BE49-F238E27FC236}">
                  <a16:creationId xmlns:a16="http://schemas.microsoft.com/office/drawing/2014/main" xmlns="" id="{E1523D96-82FC-4B55-9479-422F80BE41C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765300" y="2436255"/>
              <a:ext cx="126448" cy="357716"/>
            </a:xfrm>
            <a:custGeom>
              <a:avLst/>
              <a:gdLst/>
              <a:ahLst/>
              <a:cxnLst/>
              <a:rect l="0" t="0" r="0" b="0"/>
              <a:pathLst>
                <a:path w="126448" h="357716">
                  <a:moveTo>
                    <a:pt x="38100" y="84695"/>
                  </a:moveTo>
                  <a:lnTo>
                    <a:pt x="38100" y="84695"/>
                  </a:lnTo>
                  <a:lnTo>
                    <a:pt x="34729" y="84695"/>
                  </a:lnTo>
                  <a:lnTo>
                    <a:pt x="33736" y="86812"/>
                  </a:lnTo>
                  <a:lnTo>
                    <a:pt x="31924" y="128033"/>
                  </a:lnTo>
                  <a:lnTo>
                    <a:pt x="31802" y="164564"/>
                  </a:lnTo>
                  <a:lnTo>
                    <a:pt x="31773" y="197098"/>
                  </a:lnTo>
                  <a:lnTo>
                    <a:pt x="31760" y="234605"/>
                  </a:lnTo>
                  <a:lnTo>
                    <a:pt x="31754" y="272677"/>
                  </a:lnTo>
                  <a:lnTo>
                    <a:pt x="31751" y="319761"/>
                  </a:lnTo>
                  <a:lnTo>
                    <a:pt x="31750" y="357715"/>
                  </a:lnTo>
                  <a:lnTo>
                    <a:pt x="32455" y="315313"/>
                  </a:lnTo>
                  <a:lnTo>
                    <a:pt x="36114" y="273284"/>
                  </a:lnTo>
                  <a:lnTo>
                    <a:pt x="37217" y="236716"/>
                  </a:lnTo>
                  <a:lnTo>
                    <a:pt x="35826" y="195064"/>
                  </a:lnTo>
                  <a:lnTo>
                    <a:pt x="33562" y="152092"/>
                  </a:lnTo>
                  <a:lnTo>
                    <a:pt x="32555" y="111827"/>
                  </a:lnTo>
                  <a:lnTo>
                    <a:pt x="30226" y="78409"/>
                  </a:lnTo>
                  <a:lnTo>
                    <a:pt x="26353" y="32575"/>
                  </a:lnTo>
                  <a:lnTo>
                    <a:pt x="29587" y="17080"/>
                  </a:lnTo>
                  <a:lnTo>
                    <a:pt x="32425" y="9985"/>
                  </a:lnTo>
                  <a:lnTo>
                    <a:pt x="36433" y="5255"/>
                  </a:lnTo>
                  <a:lnTo>
                    <a:pt x="46531" y="0"/>
                  </a:lnTo>
                  <a:lnTo>
                    <a:pt x="52893" y="714"/>
                  </a:lnTo>
                  <a:lnTo>
                    <a:pt x="75331" y="11834"/>
                  </a:lnTo>
                  <a:lnTo>
                    <a:pt x="91571" y="22679"/>
                  </a:lnTo>
                  <a:lnTo>
                    <a:pt x="113210" y="54169"/>
                  </a:lnTo>
                  <a:lnTo>
                    <a:pt x="126285" y="88036"/>
                  </a:lnTo>
                  <a:lnTo>
                    <a:pt x="126447" y="111580"/>
                  </a:lnTo>
                  <a:lnTo>
                    <a:pt x="120404" y="134744"/>
                  </a:lnTo>
                  <a:lnTo>
                    <a:pt x="108311" y="154446"/>
                  </a:lnTo>
                  <a:lnTo>
                    <a:pt x="91648" y="168848"/>
                  </a:lnTo>
                  <a:lnTo>
                    <a:pt x="72482" y="178541"/>
                  </a:lnTo>
                  <a:lnTo>
                    <a:pt x="52205" y="182849"/>
                  </a:lnTo>
                  <a:lnTo>
                    <a:pt x="33315" y="181000"/>
                  </a:lnTo>
                  <a:lnTo>
                    <a:pt x="17629" y="175475"/>
                  </a:lnTo>
                  <a:lnTo>
                    <a:pt x="0" y="160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312">
              <a:extLst>
                <a:ext uri="{FF2B5EF4-FFF2-40B4-BE49-F238E27FC236}">
                  <a16:creationId xmlns:a16="http://schemas.microsoft.com/office/drawing/2014/main" xmlns="" id="{821FCD0D-27BE-4820-BF4E-7761C56DD87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007039" y="2184400"/>
              <a:ext cx="24882" cy="627403"/>
            </a:xfrm>
            <a:custGeom>
              <a:avLst/>
              <a:gdLst/>
              <a:ahLst/>
              <a:cxnLst/>
              <a:rect l="0" t="0" r="0" b="0"/>
              <a:pathLst>
                <a:path w="24882" h="627403">
                  <a:moveTo>
                    <a:pt x="12261" y="0"/>
                  </a:moveTo>
                  <a:lnTo>
                    <a:pt x="12261" y="0"/>
                  </a:lnTo>
                  <a:lnTo>
                    <a:pt x="12967" y="12242"/>
                  </a:lnTo>
                  <a:lnTo>
                    <a:pt x="17287" y="40440"/>
                  </a:lnTo>
                  <a:lnTo>
                    <a:pt x="18219" y="82538"/>
                  </a:lnTo>
                  <a:lnTo>
                    <a:pt x="19142" y="118528"/>
                  </a:lnTo>
                  <a:lnTo>
                    <a:pt x="21904" y="160394"/>
                  </a:lnTo>
                  <a:lnTo>
                    <a:pt x="22923" y="183835"/>
                  </a:lnTo>
                  <a:lnTo>
                    <a:pt x="23603" y="208634"/>
                  </a:lnTo>
                  <a:lnTo>
                    <a:pt x="24055" y="234340"/>
                  </a:lnTo>
                  <a:lnTo>
                    <a:pt x="24357" y="261354"/>
                  </a:lnTo>
                  <a:lnTo>
                    <a:pt x="24559" y="289241"/>
                  </a:lnTo>
                  <a:lnTo>
                    <a:pt x="24693" y="317711"/>
                  </a:lnTo>
                  <a:lnTo>
                    <a:pt x="24782" y="345863"/>
                  </a:lnTo>
                  <a:lnTo>
                    <a:pt x="24842" y="373803"/>
                  </a:lnTo>
                  <a:lnTo>
                    <a:pt x="24881" y="401602"/>
                  </a:lnTo>
                  <a:lnTo>
                    <a:pt x="24202" y="427896"/>
                  </a:lnTo>
                  <a:lnTo>
                    <a:pt x="23044" y="453186"/>
                  </a:lnTo>
                  <a:lnTo>
                    <a:pt x="21566" y="477807"/>
                  </a:lnTo>
                  <a:lnTo>
                    <a:pt x="16162" y="523979"/>
                  </a:lnTo>
                  <a:lnTo>
                    <a:pt x="9761" y="564491"/>
                  </a:lnTo>
                  <a:lnTo>
                    <a:pt x="2897" y="605015"/>
                  </a:lnTo>
                  <a:lnTo>
                    <a:pt x="0" y="627402"/>
                  </a:lnTo>
                  <a:lnTo>
                    <a:pt x="18611" y="577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313">
              <a:extLst>
                <a:ext uri="{FF2B5EF4-FFF2-40B4-BE49-F238E27FC236}">
                  <a16:creationId xmlns:a16="http://schemas.microsoft.com/office/drawing/2014/main" xmlns="" id="{11519021-A215-417F-836D-B81B961B981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178050" y="2334905"/>
              <a:ext cx="144472" cy="320002"/>
            </a:xfrm>
            <a:custGeom>
              <a:avLst/>
              <a:gdLst/>
              <a:ahLst/>
              <a:cxnLst/>
              <a:rect l="0" t="0" r="0" b="0"/>
              <a:pathLst>
                <a:path w="144472" h="320002">
                  <a:moveTo>
                    <a:pt x="0" y="39995"/>
                  </a:moveTo>
                  <a:lnTo>
                    <a:pt x="0" y="39995"/>
                  </a:lnTo>
                  <a:lnTo>
                    <a:pt x="0" y="26511"/>
                  </a:lnTo>
                  <a:lnTo>
                    <a:pt x="3763" y="16128"/>
                  </a:lnTo>
                  <a:lnTo>
                    <a:pt x="6742" y="11384"/>
                  </a:lnTo>
                  <a:lnTo>
                    <a:pt x="15696" y="4231"/>
                  </a:lnTo>
                  <a:lnTo>
                    <a:pt x="21048" y="1335"/>
                  </a:lnTo>
                  <a:lnTo>
                    <a:pt x="36400" y="0"/>
                  </a:lnTo>
                  <a:lnTo>
                    <a:pt x="78373" y="8263"/>
                  </a:lnTo>
                  <a:lnTo>
                    <a:pt x="98803" y="21188"/>
                  </a:lnTo>
                  <a:lnTo>
                    <a:pt x="115879" y="40103"/>
                  </a:lnTo>
                  <a:lnTo>
                    <a:pt x="133426" y="79224"/>
                  </a:lnTo>
                  <a:lnTo>
                    <a:pt x="143026" y="110112"/>
                  </a:lnTo>
                  <a:lnTo>
                    <a:pt x="144471" y="144536"/>
                  </a:lnTo>
                  <a:lnTo>
                    <a:pt x="139704" y="179591"/>
                  </a:lnTo>
                  <a:lnTo>
                    <a:pt x="125119" y="226387"/>
                  </a:lnTo>
                  <a:lnTo>
                    <a:pt x="107393" y="265967"/>
                  </a:lnTo>
                  <a:lnTo>
                    <a:pt x="88029" y="294784"/>
                  </a:lnTo>
                  <a:lnTo>
                    <a:pt x="64732" y="312181"/>
                  </a:lnTo>
                  <a:lnTo>
                    <a:pt x="48290" y="319246"/>
                  </a:lnTo>
                  <a:lnTo>
                    <a:pt x="41365" y="320001"/>
                  </a:lnTo>
                  <a:lnTo>
                    <a:pt x="29909" y="317078"/>
                  </a:lnTo>
                  <a:lnTo>
                    <a:pt x="21995" y="309193"/>
                  </a:lnTo>
                  <a:lnTo>
                    <a:pt x="18897" y="304127"/>
                  </a:lnTo>
                  <a:lnTo>
                    <a:pt x="18242" y="298633"/>
                  </a:lnTo>
                  <a:lnTo>
                    <a:pt x="25400" y="274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314">
              <a:extLst>
                <a:ext uri="{FF2B5EF4-FFF2-40B4-BE49-F238E27FC236}">
                  <a16:creationId xmlns:a16="http://schemas.microsoft.com/office/drawing/2014/main" xmlns="" id="{51E4953D-B9D7-457F-835C-27448A428C9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355850" y="2216150"/>
              <a:ext cx="111224" cy="412751"/>
            </a:xfrm>
            <a:custGeom>
              <a:avLst/>
              <a:gdLst/>
              <a:ahLst/>
              <a:cxnLst/>
              <a:rect l="0" t="0" r="0" b="0"/>
              <a:pathLst>
                <a:path w="111224" h="41275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53680" y="13484"/>
                  </a:lnTo>
                  <a:lnTo>
                    <a:pt x="74074" y="45466"/>
                  </a:lnTo>
                  <a:lnTo>
                    <a:pt x="87955" y="79709"/>
                  </a:lnTo>
                  <a:lnTo>
                    <a:pt x="100474" y="122209"/>
                  </a:lnTo>
                  <a:lnTo>
                    <a:pt x="105789" y="146384"/>
                  </a:lnTo>
                  <a:lnTo>
                    <a:pt x="110742" y="171673"/>
                  </a:lnTo>
                  <a:lnTo>
                    <a:pt x="111223" y="198409"/>
                  </a:lnTo>
                  <a:lnTo>
                    <a:pt x="108721" y="226112"/>
                  </a:lnTo>
                  <a:lnTo>
                    <a:pt x="104230" y="254458"/>
                  </a:lnTo>
                  <a:lnTo>
                    <a:pt x="96298" y="279705"/>
                  </a:lnTo>
                  <a:lnTo>
                    <a:pt x="74314" y="324691"/>
                  </a:lnTo>
                  <a:lnTo>
                    <a:pt x="46199" y="362089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315">
              <a:extLst>
                <a:ext uri="{FF2B5EF4-FFF2-40B4-BE49-F238E27FC236}">
                  <a16:creationId xmlns:a16="http://schemas.microsoft.com/office/drawing/2014/main" xmlns="" id="{74722964-0CAA-44A0-A43C-F8343454344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171700" y="2387600"/>
              <a:ext cx="15787" cy="247651"/>
            </a:xfrm>
            <a:custGeom>
              <a:avLst/>
              <a:gdLst/>
              <a:ahLst/>
              <a:cxnLst/>
              <a:rect l="0" t="0" r="0" b="0"/>
              <a:pathLst>
                <a:path w="15787" h="247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7839" y="44258"/>
                  </a:lnTo>
                  <a:lnTo>
                    <a:pt x="11260" y="86256"/>
                  </a:lnTo>
                  <a:lnTo>
                    <a:pt x="12765" y="118064"/>
                  </a:lnTo>
                  <a:lnTo>
                    <a:pt x="15786" y="151015"/>
                  </a:lnTo>
                  <a:lnTo>
                    <a:pt x="14712" y="194558"/>
                  </a:lnTo>
                  <a:lnTo>
                    <a:pt x="127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201">
            <a:extLst>
              <a:ext uri="{FF2B5EF4-FFF2-40B4-BE49-F238E27FC236}">
                <a16:creationId xmlns:a16="http://schemas.microsoft.com/office/drawing/2014/main" xmlns="" id="{882366B3-2C53-4223-9C14-9EF8630719E2}"/>
              </a:ext>
            </a:extLst>
          </p:cNvPr>
          <p:cNvGrpSpPr/>
          <p:nvPr/>
        </p:nvGrpSpPr>
        <p:grpSpPr>
          <a:xfrm>
            <a:off x="10049790" y="1317142"/>
            <a:ext cx="908596" cy="372139"/>
            <a:chOff x="10049790" y="1317142"/>
            <a:chExt cx="908596" cy="372139"/>
          </a:xfrm>
        </p:grpSpPr>
        <p:sp>
          <p:nvSpPr>
            <p:cNvPr id="410" name="SMARTInkShape-1316">
              <a:extLst>
                <a:ext uri="{FF2B5EF4-FFF2-40B4-BE49-F238E27FC236}">
                  <a16:creationId xmlns:a16="http://schemas.microsoft.com/office/drawing/2014/main" xmlns="" id="{19038AF4-9B7E-4C55-98A1-7767B270C95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737850" y="1504950"/>
              <a:ext cx="63501" cy="10009"/>
            </a:xfrm>
            <a:custGeom>
              <a:avLst/>
              <a:gdLst/>
              <a:ahLst/>
              <a:cxnLst/>
              <a:rect l="0" t="0" r="0" b="0"/>
              <a:pathLst>
                <a:path w="63501" h="10009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5774" y="10008"/>
                  </a:lnTo>
                  <a:lnTo>
                    <a:pt x="53390" y="210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317">
              <a:extLst>
                <a:ext uri="{FF2B5EF4-FFF2-40B4-BE49-F238E27FC236}">
                  <a16:creationId xmlns:a16="http://schemas.microsoft.com/office/drawing/2014/main" xmlns="" id="{253B54B0-DA08-4364-AEC0-7056F05392D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915650" y="1317142"/>
              <a:ext cx="42736" cy="181459"/>
            </a:xfrm>
            <a:custGeom>
              <a:avLst/>
              <a:gdLst/>
              <a:ahLst/>
              <a:cxnLst/>
              <a:rect l="0" t="0" r="0" b="0"/>
              <a:pathLst>
                <a:path w="42736" h="181459">
                  <a:moveTo>
                    <a:pt x="31750" y="3658"/>
                  </a:moveTo>
                  <a:lnTo>
                    <a:pt x="31750" y="3658"/>
                  </a:lnTo>
                  <a:lnTo>
                    <a:pt x="35121" y="287"/>
                  </a:lnTo>
                  <a:lnTo>
                    <a:pt x="36819" y="0"/>
                  </a:lnTo>
                  <a:lnTo>
                    <a:pt x="38657" y="513"/>
                  </a:lnTo>
                  <a:lnTo>
                    <a:pt x="40589" y="1562"/>
                  </a:lnTo>
                  <a:lnTo>
                    <a:pt x="42735" y="10252"/>
                  </a:lnTo>
                  <a:lnTo>
                    <a:pt x="39154" y="57704"/>
                  </a:lnTo>
                  <a:lnTo>
                    <a:pt x="32141" y="96969"/>
                  </a:lnTo>
                  <a:lnTo>
                    <a:pt x="13404" y="144438"/>
                  </a:lnTo>
                  <a:lnTo>
                    <a:pt x="0" y="181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318">
              <a:extLst>
                <a:ext uri="{FF2B5EF4-FFF2-40B4-BE49-F238E27FC236}">
                  <a16:creationId xmlns:a16="http://schemas.microsoft.com/office/drawing/2014/main" xmlns="" id="{4A17F0BE-EEED-4291-A0CB-EADA066F126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285105" y="1360665"/>
              <a:ext cx="122546" cy="112536"/>
            </a:xfrm>
            <a:custGeom>
              <a:avLst/>
              <a:gdLst/>
              <a:ahLst/>
              <a:cxnLst/>
              <a:rect l="0" t="0" r="0" b="0"/>
              <a:pathLst>
                <a:path w="122546" h="112536">
                  <a:moveTo>
                    <a:pt x="103495" y="10935"/>
                  </a:moveTo>
                  <a:lnTo>
                    <a:pt x="103495" y="10935"/>
                  </a:lnTo>
                  <a:lnTo>
                    <a:pt x="112928" y="2207"/>
                  </a:lnTo>
                  <a:lnTo>
                    <a:pt x="117800" y="0"/>
                  </a:lnTo>
                  <a:lnTo>
                    <a:pt x="119381" y="117"/>
                  </a:lnTo>
                  <a:lnTo>
                    <a:pt x="120434" y="901"/>
                  </a:lnTo>
                  <a:lnTo>
                    <a:pt x="121140" y="2129"/>
                  </a:lnTo>
                  <a:lnTo>
                    <a:pt x="116275" y="7256"/>
                  </a:lnTo>
                  <a:lnTo>
                    <a:pt x="75104" y="32101"/>
                  </a:lnTo>
                  <a:lnTo>
                    <a:pt x="35169" y="52432"/>
                  </a:lnTo>
                  <a:lnTo>
                    <a:pt x="10579" y="65720"/>
                  </a:lnTo>
                  <a:lnTo>
                    <a:pt x="2226" y="74325"/>
                  </a:lnTo>
                  <a:lnTo>
                    <a:pt x="0" y="78595"/>
                  </a:lnTo>
                  <a:lnTo>
                    <a:pt x="632" y="82147"/>
                  </a:lnTo>
                  <a:lnTo>
                    <a:pt x="3169" y="85221"/>
                  </a:lnTo>
                  <a:lnTo>
                    <a:pt x="12340" y="90518"/>
                  </a:lnTo>
                  <a:lnTo>
                    <a:pt x="34779" y="96761"/>
                  </a:lnTo>
                  <a:lnTo>
                    <a:pt x="75811" y="101109"/>
                  </a:lnTo>
                  <a:lnTo>
                    <a:pt x="122545" y="112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319">
              <a:extLst>
                <a:ext uri="{FF2B5EF4-FFF2-40B4-BE49-F238E27FC236}">
                  <a16:creationId xmlns:a16="http://schemas.microsoft.com/office/drawing/2014/main" xmlns="" id="{FBF19D7E-60E5-40B1-BDFD-9606D7F2EA7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255250" y="1536700"/>
              <a:ext cx="107951" cy="18168"/>
            </a:xfrm>
            <a:custGeom>
              <a:avLst/>
              <a:gdLst/>
              <a:ahLst/>
              <a:cxnLst/>
              <a:rect l="0" t="0" r="0" b="0"/>
              <a:pathLst>
                <a:path w="107951" h="18168">
                  <a:moveTo>
                    <a:pt x="0" y="12700"/>
                  </a:moveTo>
                  <a:lnTo>
                    <a:pt x="0" y="12700"/>
                  </a:lnTo>
                  <a:lnTo>
                    <a:pt x="6743" y="16071"/>
                  </a:lnTo>
                  <a:lnTo>
                    <a:pt x="21047" y="18167"/>
                  </a:lnTo>
                  <a:lnTo>
                    <a:pt x="68259" y="1013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320">
              <a:extLst>
                <a:ext uri="{FF2B5EF4-FFF2-40B4-BE49-F238E27FC236}">
                  <a16:creationId xmlns:a16="http://schemas.microsoft.com/office/drawing/2014/main" xmlns="" id="{4B3C28F0-0324-4194-B5C8-55CBD0A9339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049790" y="1327150"/>
              <a:ext cx="153001" cy="202845"/>
            </a:xfrm>
            <a:custGeom>
              <a:avLst/>
              <a:gdLst/>
              <a:ahLst/>
              <a:cxnLst/>
              <a:rect l="0" t="0" r="0" b="0"/>
              <a:pathLst>
                <a:path w="153001" h="202845">
                  <a:moveTo>
                    <a:pt x="110210" y="19050"/>
                  </a:moveTo>
                  <a:lnTo>
                    <a:pt x="110210" y="19050"/>
                  </a:lnTo>
                  <a:lnTo>
                    <a:pt x="92533" y="10212"/>
                  </a:lnTo>
                  <a:lnTo>
                    <a:pt x="82599" y="9948"/>
                  </a:lnTo>
                  <a:lnTo>
                    <a:pt x="76986" y="10865"/>
                  </a:lnTo>
                  <a:lnTo>
                    <a:pt x="63223" y="21292"/>
                  </a:lnTo>
                  <a:lnTo>
                    <a:pt x="31391" y="60101"/>
                  </a:lnTo>
                  <a:lnTo>
                    <a:pt x="9716" y="96124"/>
                  </a:lnTo>
                  <a:lnTo>
                    <a:pt x="0" y="133609"/>
                  </a:lnTo>
                  <a:lnTo>
                    <a:pt x="3372" y="156984"/>
                  </a:lnTo>
                  <a:lnTo>
                    <a:pt x="7235" y="168156"/>
                  </a:lnTo>
                  <a:lnTo>
                    <a:pt x="20934" y="184332"/>
                  </a:lnTo>
                  <a:lnTo>
                    <a:pt x="39488" y="195520"/>
                  </a:lnTo>
                  <a:lnTo>
                    <a:pt x="61844" y="202844"/>
                  </a:lnTo>
                  <a:lnTo>
                    <a:pt x="85892" y="200925"/>
                  </a:lnTo>
                  <a:lnTo>
                    <a:pt x="109985" y="192311"/>
                  </a:lnTo>
                  <a:lnTo>
                    <a:pt x="132451" y="179075"/>
                  </a:lnTo>
                  <a:lnTo>
                    <a:pt x="146671" y="158141"/>
                  </a:lnTo>
                  <a:lnTo>
                    <a:pt x="151451" y="145644"/>
                  </a:lnTo>
                  <a:lnTo>
                    <a:pt x="153000" y="112943"/>
                  </a:lnTo>
                  <a:lnTo>
                    <a:pt x="146161" y="75597"/>
                  </a:lnTo>
                  <a:lnTo>
                    <a:pt x="129010" y="37832"/>
                  </a:lnTo>
                  <a:lnTo>
                    <a:pt x="1102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321">
              <a:extLst>
                <a:ext uri="{FF2B5EF4-FFF2-40B4-BE49-F238E27FC236}">
                  <a16:creationId xmlns:a16="http://schemas.microsoft.com/office/drawing/2014/main" xmlns="" id="{974944DE-BE1B-49E1-AA03-8E088B21254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724303" y="1347606"/>
              <a:ext cx="89748" cy="112895"/>
            </a:xfrm>
            <a:custGeom>
              <a:avLst/>
              <a:gdLst/>
              <a:ahLst/>
              <a:cxnLst/>
              <a:rect l="0" t="0" r="0" b="0"/>
              <a:pathLst>
                <a:path w="89748" h="112895">
                  <a:moveTo>
                    <a:pt x="83397" y="17644"/>
                  </a:moveTo>
                  <a:lnTo>
                    <a:pt x="83397" y="17644"/>
                  </a:lnTo>
                  <a:lnTo>
                    <a:pt x="83395" y="10902"/>
                  </a:lnTo>
                  <a:lnTo>
                    <a:pt x="85278" y="5711"/>
                  </a:lnTo>
                  <a:lnTo>
                    <a:pt x="88864" y="0"/>
                  </a:lnTo>
                  <a:lnTo>
                    <a:pt x="86115" y="5752"/>
                  </a:lnTo>
                  <a:lnTo>
                    <a:pt x="44911" y="46161"/>
                  </a:lnTo>
                  <a:lnTo>
                    <a:pt x="2645" y="83839"/>
                  </a:lnTo>
                  <a:lnTo>
                    <a:pt x="634" y="87880"/>
                  </a:lnTo>
                  <a:lnTo>
                    <a:pt x="0" y="91279"/>
                  </a:lnTo>
                  <a:lnTo>
                    <a:pt x="282" y="94251"/>
                  </a:lnTo>
                  <a:lnTo>
                    <a:pt x="1882" y="96937"/>
                  </a:lnTo>
                  <a:lnTo>
                    <a:pt x="7423" y="101804"/>
                  </a:lnTo>
                  <a:lnTo>
                    <a:pt x="48363" y="109499"/>
                  </a:lnTo>
                  <a:lnTo>
                    <a:pt x="89747" y="112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322">
              <a:extLst>
                <a:ext uri="{FF2B5EF4-FFF2-40B4-BE49-F238E27FC236}">
                  <a16:creationId xmlns:a16="http://schemas.microsoft.com/office/drawing/2014/main" xmlns="" id="{8DC25F14-2C28-4257-AD44-7BAA56D454F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510482" y="1346032"/>
              <a:ext cx="134985" cy="343249"/>
            </a:xfrm>
            <a:custGeom>
              <a:avLst/>
              <a:gdLst/>
              <a:ahLst/>
              <a:cxnLst/>
              <a:rect l="0" t="0" r="0" b="0"/>
              <a:pathLst>
                <a:path w="134985" h="343249">
                  <a:moveTo>
                    <a:pt x="36868" y="165268"/>
                  </a:moveTo>
                  <a:lnTo>
                    <a:pt x="36868" y="165268"/>
                  </a:lnTo>
                  <a:lnTo>
                    <a:pt x="36868" y="168639"/>
                  </a:lnTo>
                  <a:lnTo>
                    <a:pt x="22562" y="210081"/>
                  </a:lnTo>
                  <a:lnTo>
                    <a:pt x="19223" y="246828"/>
                  </a:lnTo>
                  <a:lnTo>
                    <a:pt x="14864" y="285625"/>
                  </a:lnTo>
                  <a:lnTo>
                    <a:pt x="7069" y="328768"/>
                  </a:lnTo>
                  <a:lnTo>
                    <a:pt x="1540" y="342280"/>
                  </a:lnTo>
                  <a:lnTo>
                    <a:pt x="616" y="343248"/>
                  </a:lnTo>
                  <a:lnTo>
                    <a:pt x="0" y="343188"/>
                  </a:lnTo>
                  <a:lnTo>
                    <a:pt x="7719" y="295995"/>
                  </a:lnTo>
                  <a:lnTo>
                    <a:pt x="15446" y="260763"/>
                  </a:lnTo>
                  <a:lnTo>
                    <a:pt x="25936" y="216882"/>
                  </a:lnTo>
                  <a:lnTo>
                    <a:pt x="32402" y="191916"/>
                  </a:lnTo>
                  <a:lnTo>
                    <a:pt x="39536" y="165395"/>
                  </a:lnTo>
                  <a:lnTo>
                    <a:pt x="47114" y="137836"/>
                  </a:lnTo>
                  <a:lnTo>
                    <a:pt x="54281" y="112407"/>
                  </a:lnTo>
                  <a:lnTo>
                    <a:pt x="67890" y="65339"/>
                  </a:lnTo>
                  <a:lnTo>
                    <a:pt x="90822" y="22771"/>
                  </a:lnTo>
                  <a:lnTo>
                    <a:pt x="105380" y="3494"/>
                  </a:lnTo>
                  <a:lnTo>
                    <a:pt x="108647" y="974"/>
                  </a:lnTo>
                  <a:lnTo>
                    <a:pt x="111532" y="0"/>
                  </a:lnTo>
                  <a:lnTo>
                    <a:pt x="114162" y="56"/>
                  </a:lnTo>
                  <a:lnTo>
                    <a:pt x="127973" y="10248"/>
                  </a:lnTo>
                  <a:lnTo>
                    <a:pt x="133802" y="28402"/>
                  </a:lnTo>
                  <a:lnTo>
                    <a:pt x="134984" y="51522"/>
                  </a:lnTo>
                  <a:lnTo>
                    <a:pt x="130805" y="73557"/>
                  </a:lnTo>
                  <a:lnTo>
                    <a:pt x="113776" y="105796"/>
                  </a:lnTo>
                  <a:lnTo>
                    <a:pt x="95038" y="121432"/>
                  </a:lnTo>
                  <a:lnTo>
                    <a:pt x="58562" y="141099"/>
                  </a:lnTo>
                  <a:lnTo>
                    <a:pt x="55918" y="139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202">
            <a:extLst>
              <a:ext uri="{FF2B5EF4-FFF2-40B4-BE49-F238E27FC236}">
                <a16:creationId xmlns:a16="http://schemas.microsoft.com/office/drawing/2014/main" xmlns="" id="{2FB899AC-8112-45F4-9B35-2ABBC114090B}"/>
              </a:ext>
            </a:extLst>
          </p:cNvPr>
          <p:cNvGrpSpPr/>
          <p:nvPr/>
        </p:nvGrpSpPr>
        <p:grpSpPr>
          <a:xfrm>
            <a:off x="9487783" y="1261699"/>
            <a:ext cx="329318" cy="253241"/>
            <a:chOff x="9487783" y="1261699"/>
            <a:chExt cx="329318" cy="253241"/>
          </a:xfrm>
        </p:grpSpPr>
        <p:sp>
          <p:nvSpPr>
            <p:cNvPr id="418" name="SMARTInkShape-1323">
              <a:extLst>
                <a:ext uri="{FF2B5EF4-FFF2-40B4-BE49-F238E27FC236}">
                  <a16:creationId xmlns:a16="http://schemas.microsoft.com/office/drawing/2014/main" xmlns="" id="{1A593635-A5CA-4681-AC02-20F3F8D3E27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487783" y="1371600"/>
              <a:ext cx="329318" cy="69851"/>
            </a:xfrm>
            <a:custGeom>
              <a:avLst/>
              <a:gdLst/>
              <a:ahLst/>
              <a:cxnLst/>
              <a:rect l="0" t="0" r="0" b="0"/>
              <a:pathLst>
                <a:path w="329318" h="69851">
                  <a:moveTo>
                    <a:pt x="5467" y="69850"/>
                  </a:moveTo>
                  <a:lnTo>
                    <a:pt x="5467" y="69850"/>
                  </a:lnTo>
                  <a:lnTo>
                    <a:pt x="0" y="58915"/>
                  </a:lnTo>
                  <a:lnTo>
                    <a:pt x="16232" y="50931"/>
                  </a:lnTo>
                  <a:lnTo>
                    <a:pt x="46939" y="41686"/>
                  </a:lnTo>
                  <a:lnTo>
                    <a:pt x="92337" y="31227"/>
                  </a:lnTo>
                  <a:lnTo>
                    <a:pt x="121237" y="26462"/>
                  </a:lnTo>
                  <a:lnTo>
                    <a:pt x="152495" y="21875"/>
                  </a:lnTo>
                  <a:lnTo>
                    <a:pt x="186037" y="17405"/>
                  </a:lnTo>
                  <a:lnTo>
                    <a:pt x="221096" y="13015"/>
                  </a:lnTo>
                  <a:lnTo>
                    <a:pt x="257170" y="8677"/>
                  </a:lnTo>
                  <a:lnTo>
                    <a:pt x="3293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324">
              <a:extLst>
                <a:ext uri="{FF2B5EF4-FFF2-40B4-BE49-F238E27FC236}">
                  <a16:creationId xmlns:a16="http://schemas.microsoft.com/office/drawing/2014/main" xmlns="" id="{A9B26000-7376-4C57-A7A1-FF499097A4B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575798" y="1261699"/>
              <a:ext cx="139703" cy="253241"/>
            </a:xfrm>
            <a:custGeom>
              <a:avLst/>
              <a:gdLst/>
              <a:ahLst/>
              <a:cxnLst/>
              <a:rect l="0" t="0" r="0" b="0"/>
              <a:pathLst>
                <a:path w="139703" h="253241">
                  <a:moveTo>
                    <a:pt x="2" y="59101"/>
                  </a:moveTo>
                  <a:lnTo>
                    <a:pt x="2" y="59101"/>
                  </a:lnTo>
                  <a:lnTo>
                    <a:pt x="0" y="55443"/>
                  </a:lnTo>
                  <a:lnTo>
                    <a:pt x="1883" y="92099"/>
                  </a:lnTo>
                  <a:lnTo>
                    <a:pt x="8791" y="133084"/>
                  </a:lnTo>
                  <a:lnTo>
                    <a:pt x="17893" y="179094"/>
                  </a:lnTo>
                  <a:lnTo>
                    <a:pt x="23178" y="218362"/>
                  </a:lnTo>
                  <a:lnTo>
                    <a:pt x="26624" y="242226"/>
                  </a:lnTo>
                  <a:lnTo>
                    <a:pt x="30739" y="253240"/>
                  </a:lnTo>
                  <a:lnTo>
                    <a:pt x="35035" y="213618"/>
                  </a:lnTo>
                  <a:lnTo>
                    <a:pt x="43935" y="168384"/>
                  </a:lnTo>
                  <a:lnTo>
                    <a:pt x="59039" y="127426"/>
                  </a:lnTo>
                  <a:lnTo>
                    <a:pt x="77746" y="84529"/>
                  </a:lnTo>
                  <a:lnTo>
                    <a:pt x="93116" y="49000"/>
                  </a:lnTo>
                  <a:lnTo>
                    <a:pt x="118819" y="8344"/>
                  </a:lnTo>
                  <a:lnTo>
                    <a:pt x="126422" y="1265"/>
                  </a:lnTo>
                  <a:lnTo>
                    <a:pt x="129438" y="82"/>
                  </a:lnTo>
                  <a:lnTo>
                    <a:pt x="132153" y="0"/>
                  </a:lnTo>
                  <a:lnTo>
                    <a:pt x="139702" y="1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203">
            <a:extLst>
              <a:ext uri="{FF2B5EF4-FFF2-40B4-BE49-F238E27FC236}">
                <a16:creationId xmlns:a16="http://schemas.microsoft.com/office/drawing/2014/main" xmlns="" id="{4B6B1F51-3B9A-43A5-A278-26E2855D2F88}"/>
              </a:ext>
            </a:extLst>
          </p:cNvPr>
          <p:cNvGrpSpPr/>
          <p:nvPr/>
        </p:nvGrpSpPr>
        <p:grpSpPr>
          <a:xfrm>
            <a:off x="8255000" y="1234605"/>
            <a:ext cx="793751" cy="466086"/>
            <a:chOff x="8255000" y="1234605"/>
            <a:chExt cx="793751" cy="466086"/>
          </a:xfrm>
        </p:grpSpPr>
        <p:sp>
          <p:nvSpPr>
            <p:cNvPr id="421" name="SMARTInkShape-1325">
              <a:extLst>
                <a:ext uri="{FF2B5EF4-FFF2-40B4-BE49-F238E27FC236}">
                  <a16:creationId xmlns:a16="http://schemas.microsoft.com/office/drawing/2014/main" xmlns="" id="{C65F1EFD-FF0B-4999-8B0B-7979E3BDD47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029700" y="12827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19050" y="0"/>
                  </a:moveTo>
                  <a:lnTo>
                    <a:pt x="19050" y="0"/>
                  </a:lnTo>
                  <a:lnTo>
                    <a:pt x="15679" y="46087"/>
                  </a:lnTo>
                  <a:lnTo>
                    <a:pt x="10211" y="86406"/>
                  </a:lnTo>
                  <a:lnTo>
                    <a:pt x="7493" y="133003"/>
                  </a:lnTo>
                  <a:lnTo>
                    <a:pt x="3318" y="17918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326">
              <a:extLst>
                <a:ext uri="{FF2B5EF4-FFF2-40B4-BE49-F238E27FC236}">
                  <a16:creationId xmlns:a16="http://schemas.microsoft.com/office/drawing/2014/main" xmlns="" id="{4DA6921B-E8BE-4BC8-B385-4F0F48349A7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787433" y="1460500"/>
              <a:ext cx="89868" cy="25139"/>
            </a:xfrm>
            <a:custGeom>
              <a:avLst/>
              <a:gdLst/>
              <a:ahLst/>
              <a:cxnLst/>
              <a:rect l="0" t="0" r="0" b="0"/>
              <a:pathLst>
                <a:path w="89868" h="25139">
                  <a:moveTo>
                    <a:pt x="7317" y="19050"/>
                  </a:moveTo>
                  <a:lnTo>
                    <a:pt x="7317" y="19050"/>
                  </a:lnTo>
                  <a:lnTo>
                    <a:pt x="574" y="22421"/>
                  </a:lnTo>
                  <a:lnTo>
                    <a:pt x="0" y="23414"/>
                  </a:lnTo>
                  <a:lnTo>
                    <a:pt x="1027" y="24076"/>
                  </a:lnTo>
                  <a:lnTo>
                    <a:pt x="12815" y="25138"/>
                  </a:lnTo>
                  <a:lnTo>
                    <a:pt x="51964" y="15209"/>
                  </a:lnTo>
                  <a:lnTo>
                    <a:pt x="898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327">
              <a:extLst>
                <a:ext uri="{FF2B5EF4-FFF2-40B4-BE49-F238E27FC236}">
                  <a16:creationId xmlns:a16="http://schemas.microsoft.com/office/drawing/2014/main" xmlns="" id="{5FAA5073-CB06-4D2F-BE65-EA06E91215C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807450" y="14033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6677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328">
              <a:extLst>
                <a:ext uri="{FF2B5EF4-FFF2-40B4-BE49-F238E27FC236}">
                  <a16:creationId xmlns:a16="http://schemas.microsoft.com/office/drawing/2014/main" xmlns="" id="{49E49309-A5F5-40E4-A819-F9A0B6538C8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648700" y="1282700"/>
              <a:ext cx="67982" cy="281547"/>
            </a:xfrm>
            <a:custGeom>
              <a:avLst/>
              <a:gdLst/>
              <a:ahLst/>
              <a:cxnLst/>
              <a:rect l="0" t="0" r="0" b="0"/>
              <a:pathLst>
                <a:path w="67982" h="281547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53680" y="10113"/>
                  </a:lnTo>
                  <a:lnTo>
                    <a:pt x="61017" y="26367"/>
                  </a:lnTo>
                  <a:lnTo>
                    <a:pt x="67233" y="66844"/>
                  </a:lnTo>
                  <a:lnTo>
                    <a:pt x="67981" y="103792"/>
                  </a:lnTo>
                  <a:lnTo>
                    <a:pt x="65961" y="143732"/>
                  </a:lnTo>
                  <a:lnTo>
                    <a:pt x="57069" y="181238"/>
                  </a:lnTo>
                  <a:lnTo>
                    <a:pt x="44413" y="216017"/>
                  </a:lnTo>
                  <a:lnTo>
                    <a:pt x="24683" y="259836"/>
                  </a:lnTo>
                  <a:lnTo>
                    <a:pt x="4804" y="280502"/>
                  </a:lnTo>
                  <a:lnTo>
                    <a:pt x="2498" y="28154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329">
              <a:extLst>
                <a:ext uri="{FF2B5EF4-FFF2-40B4-BE49-F238E27FC236}">
                  <a16:creationId xmlns:a16="http://schemas.microsoft.com/office/drawing/2014/main" xmlns="" id="{F1E3DC71-3147-410C-8668-FFF4C078F32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535515" y="1411079"/>
              <a:ext cx="80722" cy="289612"/>
            </a:xfrm>
            <a:custGeom>
              <a:avLst/>
              <a:gdLst/>
              <a:ahLst/>
              <a:cxnLst/>
              <a:rect l="0" t="0" r="0" b="0"/>
              <a:pathLst>
                <a:path w="80722" h="289612">
                  <a:moveTo>
                    <a:pt x="24285" y="81171"/>
                  </a:moveTo>
                  <a:lnTo>
                    <a:pt x="24285" y="81171"/>
                  </a:lnTo>
                  <a:lnTo>
                    <a:pt x="19258" y="123547"/>
                  </a:lnTo>
                  <a:lnTo>
                    <a:pt x="14564" y="160520"/>
                  </a:lnTo>
                  <a:lnTo>
                    <a:pt x="9880" y="202754"/>
                  </a:lnTo>
                  <a:lnTo>
                    <a:pt x="9198" y="244666"/>
                  </a:lnTo>
                  <a:lnTo>
                    <a:pt x="1393" y="287165"/>
                  </a:lnTo>
                  <a:lnTo>
                    <a:pt x="557" y="289056"/>
                  </a:lnTo>
                  <a:lnTo>
                    <a:pt x="0" y="289611"/>
                  </a:lnTo>
                  <a:lnTo>
                    <a:pt x="4880" y="257262"/>
                  </a:lnTo>
                  <a:lnTo>
                    <a:pt x="11192" y="224110"/>
                  </a:lnTo>
                  <a:lnTo>
                    <a:pt x="18701" y="182094"/>
                  </a:lnTo>
                  <a:lnTo>
                    <a:pt x="26742" y="135198"/>
                  </a:lnTo>
                  <a:lnTo>
                    <a:pt x="30862" y="110839"/>
                  </a:lnTo>
                  <a:lnTo>
                    <a:pt x="38497" y="66134"/>
                  </a:lnTo>
                  <a:lnTo>
                    <a:pt x="46761" y="23250"/>
                  </a:lnTo>
                  <a:lnTo>
                    <a:pt x="51443" y="6980"/>
                  </a:lnTo>
                  <a:lnTo>
                    <a:pt x="54384" y="2783"/>
                  </a:lnTo>
                  <a:lnTo>
                    <a:pt x="57757" y="690"/>
                  </a:lnTo>
                  <a:lnTo>
                    <a:pt x="61416" y="0"/>
                  </a:lnTo>
                  <a:lnTo>
                    <a:pt x="65267" y="1657"/>
                  </a:lnTo>
                  <a:lnTo>
                    <a:pt x="73308" y="9143"/>
                  </a:lnTo>
                  <a:lnTo>
                    <a:pt x="77823" y="27051"/>
                  </a:lnTo>
                  <a:lnTo>
                    <a:pt x="80365" y="64900"/>
                  </a:lnTo>
                  <a:lnTo>
                    <a:pt x="80721" y="78790"/>
                  </a:lnTo>
                  <a:lnTo>
                    <a:pt x="73592" y="103631"/>
                  </a:lnTo>
                  <a:lnTo>
                    <a:pt x="55592" y="131806"/>
                  </a:lnTo>
                  <a:lnTo>
                    <a:pt x="40617" y="145328"/>
                  </a:lnTo>
                  <a:lnTo>
                    <a:pt x="30635" y="151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330">
              <a:extLst>
                <a:ext uri="{FF2B5EF4-FFF2-40B4-BE49-F238E27FC236}">
                  <a16:creationId xmlns:a16="http://schemas.microsoft.com/office/drawing/2014/main" xmlns="" id="{563EB460-2C4F-4993-842E-7B9E5CC2447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426172" y="1281094"/>
              <a:ext cx="127279" cy="300057"/>
            </a:xfrm>
            <a:custGeom>
              <a:avLst/>
              <a:gdLst/>
              <a:ahLst/>
              <a:cxnLst/>
              <a:rect l="0" t="0" r="0" b="0"/>
              <a:pathLst>
                <a:path w="127279" h="300057">
                  <a:moveTo>
                    <a:pt x="127278" y="14306"/>
                  </a:moveTo>
                  <a:lnTo>
                    <a:pt x="127278" y="14306"/>
                  </a:lnTo>
                  <a:lnTo>
                    <a:pt x="120536" y="7564"/>
                  </a:lnTo>
                  <a:lnTo>
                    <a:pt x="102859" y="0"/>
                  </a:lnTo>
                  <a:lnTo>
                    <a:pt x="79748" y="33"/>
                  </a:lnTo>
                  <a:lnTo>
                    <a:pt x="51655" y="14624"/>
                  </a:lnTo>
                  <a:lnTo>
                    <a:pt x="20988" y="50305"/>
                  </a:lnTo>
                  <a:lnTo>
                    <a:pt x="7601" y="82517"/>
                  </a:lnTo>
                  <a:lnTo>
                    <a:pt x="711" y="118705"/>
                  </a:lnTo>
                  <a:lnTo>
                    <a:pt x="0" y="158307"/>
                  </a:lnTo>
                  <a:lnTo>
                    <a:pt x="2035" y="197545"/>
                  </a:lnTo>
                  <a:lnTo>
                    <a:pt x="8820" y="234740"/>
                  </a:lnTo>
                  <a:lnTo>
                    <a:pt x="32207" y="278508"/>
                  </a:lnTo>
                  <a:lnTo>
                    <a:pt x="44728" y="300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331">
              <a:extLst>
                <a:ext uri="{FF2B5EF4-FFF2-40B4-BE49-F238E27FC236}">
                  <a16:creationId xmlns:a16="http://schemas.microsoft.com/office/drawing/2014/main" xmlns="" id="{1C879943-9B46-4DCF-96C4-DFC13BFA979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255000" y="1441450"/>
              <a:ext cx="158751" cy="82551"/>
            </a:xfrm>
            <a:custGeom>
              <a:avLst/>
              <a:gdLst/>
              <a:ahLst/>
              <a:cxnLst/>
              <a:rect l="0" t="0" r="0" b="0"/>
              <a:pathLst>
                <a:path w="158751" h="82551">
                  <a:moveTo>
                    <a:pt x="0" y="82550"/>
                  </a:moveTo>
                  <a:lnTo>
                    <a:pt x="0" y="82550"/>
                  </a:lnTo>
                  <a:lnTo>
                    <a:pt x="0" y="61502"/>
                  </a:lnTo>
                  <a:lnTo>
                    <a:pt x="2822" y="56524"/>
                  </a:lnTo>
                  <a:lnTo>
                    <a:pt x="13484" y="47229"/>
                  </a:lnTo>
                  <a:lnTo>
                    <a:pt x="58534" y="25400"/>
                  </a:lnTo>
                  <a:lnTo>
                    <a:pt x="100519" y="1191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332">
              <a:extLst>
                <a:ext uri="{FF2B5EF4-FFF2-40B4-BE49-F238E27FC236}">
                  <a16:creationId xmlns:a16="http://schemas.microsoft.com/office/drawing/2014/main" xmlns="" id="{DC6998CC-2FE9-47EE-90C6-BC85B1A9960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290592" y="1234605"/>
              <a:ext cx="110459" cy="384646"/>
            </a:xfrm>
            <a:custGeom>
              <a:avLst/>
              <a:gdLst/>
              <a:ahLst/>
              <a:cxnLst/>
              <a:rect l="0" t="0" r="0" b="0"/>
              <a:pathLst>
                <a:path w="110459" h="384646">
                  <a:moveTo>
                    <a:pt x="110458" y="41745"/>
                  </a:moveTo>
                  <a:lnTo>
                    <a:pt x="110458" y="41745"/>
                  </a:lnTo>
                  <a:lnTo>
                    <a:pt x="109753" y="30900"/>
                  </a:lnTo>
                  <a:lnTo>
                    <a:pt x="104683" y="15719"/>
                  </a:lnTo>
                  <a:lnTo>
                    <a:pt x="95263" y="3381"/>
                  </a:lnTo>
                  <a:lnTo>
                    <a:pt x="90064" y="0"/>
                  </a:lnTo>
                  <a:lnTo>
                    <a:pt x="86278" y="509"/>
                  </a:lnTo>
                  <a:lnTo>
                    <a:pt x="76428" y="4839"/>
                  </a:lnTo>
                  <a:lnTo>
                    <a:pt x="55612" y="35435"/>
                  </a:lnTo>
                  <a:lnTo>
                    <a:pt x="41632" y="66457"/>
                  </a:lnTo>
                  <a:lnTo>
                    <a:pt x="27658" y="102117"/>
                  </a:lnTo>
                  <a:lnTo>
                    <a:pt x="12040" y="141484"/>
                  </a:lnTo>
                  <a:lnTo>
                    <a:pt x="3216" y="182500"/>
                  </a:lnTo>
                  <a:lnTo>
                    <a:pt x="0" y="223541"/>
                  </a:lnTo>
                  <a:lnTo>
                    <a:pt x="923" y="262949"/>
                  </a:lnTo>
                  <a:lnTo>
                    <a:pt x="5567" y="299749"/>
                  </a:lnTo>
                  <a:lnTo>
                    <a:pt x="12351" y="344674"/>
                  </a:lnTo>
                  <a:lnTo>
                    <a:pt x="12481" y="370214"/>
                  </a:lnTo>
                  <a:lnTo>
                    <a:pt x="8858" y="3846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MARTInkShape-Group204">
            <a:extLst>
              <a:ext uri="{FF2B5EF4-FFF2-40B4-BE49-F238E27FC236}">
                <a16:creationId xmlns:a16="http://schemas.microsoft.com/office/drawing/2014/main" xmlns="" id="{C33E41F7-648C-4745-B751-3EBD59834DB9}"/>
              </a:ext>
            </a:extLst>
          </p:cNvPr>
          <p:cNvGrpSpPr/>
          <p:nvPr/>
        </p:nvGrpSpPr>
        <p:grpSpPr>
          <a:xfrm>
            <a:off x="8629650" y="419673"/>
            <a:ext cx="1905001" cy="444703"/>
            <a:chOff x="8629650" y="419673"/>
            <a:chExt cx="1905001" cy="444703"/>
          </a:xfrm>
        </p:grpSpPr>
        <p:sp>
          <p:nvSpPr>
            <p:cNvPr id="430" name="SMARTInkShape-1333">
              <a:extLst>
                <a:ext uri="{FF2B5EF4-FFF2-40B4-BE49-F238E27FC236}">
                  <a16:creationId xmlns:a16="http://schemas.microsoft.com/office/drawing/2014/main" xmlns="" id="{BC9D3C0A-C6CD-4B29-AF54-B4A18C4B250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394950" y="510979"/>
              <a:ext cx="139701" cy="308172"/>
            </a:xfrm>
            <a:custGeom>
              <a:avLst/>
              <a:gdLst/>
              <a:ahLst/>
              <a:cxnLst/>
              <a:rect l="0" t="0" r="0" b="0"/>
              <a:pathLst>
                <a:path w="139701" h="308172">
                  <a:moveTo>
                    <a:pt x="139700" y="3371"/>
                  </a:moveTo>
                  <a:lnTo>
                    <a:pt x="139700" y="3371"/>
                  </a:lnTo>
                  <a:lnTo>
                    <a:pt x="136329" y="0"/>
                  </a:lnTo>
                  <a:lnTo>
                    <a:pt x="135337" y="418"/>
                  </a:lnTo>
                  <a:lnTo>
                    <a:pt x="134233" y="4646"/>
                  </a:lnTo>
                  <a:lnTo>
                    <a:pt x="133465" y="44208"/>
                  </a:lnTo>
                  <a:lnTo>
                    <a:pt x="133402" y="75143"/>
                  </a:lnTo>
                  <a:lnTo>
                    <a:pt x="133372" y="114762"/>
                  </a:lnTo>
                  <a:lnTo>
                    <a:pt x="129596" y="158241"/>
                  </a:lnTo>
                  <a:lnTo>
                    <a:pt x="119686" y="201319"/>
                  </a:lnTo>
                  <a:lnTo>
                    <a:pt x="98820" y="239279"/>
                  </a:lnTo>
                  <a:lnTo>
                    <a:pt x="62678" y="278900"/>
                  </a:lnTo>
                  <a:lnTo>
                    <a:pt x="16770" y="301657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334">
              <a:extLst>
                <a:ext uri="{FF2B5EF4-FFF2-40B4-BE49-F238E27FC236}">
                  <a16:creationId xmlns:a16="http://schemas.microsoft.com/office/drawing/2014/main" xmlns="" id="{4A73615E-4401-4FF9-A76E-3AAB8CD5A33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420350" y="611365"/>
              <a:ext cx="30868" cy="144286"/>
            </a:xfrm>
            <a:custGeom>
              <a:avLst/>
              <a:gdLst/>
              <a:ahLst/>
              <a:cxnLst/>
              <a:rect l="0" t="0" r="0" b="0"/>
              <a:pathLst>
                <a:path w="30868" h="144286">
                  <a:moveTo>
                    <a:pt x="25400" y="10935"/>
                  </a:moveTo>
                  <a:lnTo>
                    <a:pt x="25400" y="10935"/>
                  </a:lnTo>
                  <a:lnTo>
                    <a:pt x="25398" y="4193"/>
                  </a:lnTo>
                  <a:lnTo>
                    <a:pt x="26105" y="2207"/>
                  </a:lnTo>
                  <a:lnTo>
                    <a:pt x="27281" y="883"/>
                  </a:lnTo>
                  <a:lnTo>
                    <a:pt x="28770" y="0"/>
                  </a:lnTo>
                  <a:lnTo>
                    <a:pt x="29763" y="823"/>
                  </a:lnTo>
                  <a:lnTo>
                    <a:pt x="30867" y="5500"/>
                  </a:lnTo>
                  <a:lnTo>
                    <a:pt x="30165" y="40279"/>
                  </a:lnTo>
                  <a:lnTo>
                    <a:pt x="21559" y="75604"/>
                  </a:lnTo>
                  <a:lnTo>
                    <a:pt x="7891" y="119821"/>
                  </a:lnTo>
                  <a:lnTo>
                    <a:pt x="0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335">
              <a:extLst>
                <a:ext uri="{FF2B5EF4-FFF2-40B4-BE49-F238E27FC236}">
                  <a16:creationId xmlns:a16="http://schemas.microsoft.com/office/drawing/2014/main" xmlns="" id="{A932A097-3A0E-40C7-829A-ACEF0C85918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261600" y="7747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27961" y="15901"/>
                  </a:lnTo>
                  <a:lnTo>
                    <a:pt x="17142" y="2854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336">
              <a:extLst>
                <a:ext uri="{FF2B5EF4-FFF2-40B4-BE49-F238E27FC236}">
                  <a16:creationId xmlns:a16="http://schemas.microsoft.com/office/drawing/2014/main" xmlns="" id="{C0EFEE97-FA69-4E80-9E9F-8AA80AFD5BD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132842" y="609600"/>
              <a:ext cx="99310" cy="158830"/>
            </a:xfrm>
            <a:custGeom>
              <a:avLst/>
              <a:gdLst/>
              <a:ahLst/>
              <a:cxnLst/>
              <a:rect l="0" t="0" r="0" b="0"/>
              <a:pathLst>
                <a:path w="99310" h="158830">
                  <a:moveTo>
                    <a:pt x="71608" y="12700"/>
                  </a:moveTo>
                  <a:lnTo>
                    <a:pt x="71608" y="12700"/>
                  </a:lnTo>
                  <a:lnTo>
                    <a:pt x="50886" y="14581"/>
                  </a:lnTo>
                  <a:lnTo>
                    <a:pt x="45094" y="16071"/>
                  </a:lnTo>
                  <a:lnTo>
                    <a:pt x="33013" y="25252"/>
                  </a:lnTo>
                  <a:lnTo>
                    <a:pt x="21292" y="40151"/>
                  </a:lnTo>
                  <a:lnTo>
                    <a:pt x="7467" y="73045"/>
                  </a:lnTo>
                  <a:lnTo>
                    <a:pt x="0" y="112346"/>
                  </a:lnTo>
                  <a:lnTo>
                    <a:pt x="1630" y="144138"/>
                  </a:lnTo>
                  <a:lnTo>
                    <a:pt x="4757" y="155313"/>
                  </a:lnTo>
                  <a:lnTo>
                    <a:pt x="9402" y="157870"/>
                  </a:lnTo>
                  <a:lnTo>
                    <a:pt x="23972" y="158829"/>
                  </a:lnTo>
                  <a:lnTo>
                    <a:pt x="38440" y="153141"/>
                  </a:lnTo>
                  <a:lnTo>
                    <a:pt x="60369" y="134275"/>
                  </a:lnTo>
                  <a:lnTo>
                    <a:pt x="82860" y="102580"/>
                  </a:lnTo>
                  <a:lnTo>
                    <a:pt x="94248" y="75224"/>
                  </a:lnTo>
                  <a:lnTo>
                    <a:pt x="99309" y="44252"/>
                  </a:lnTo>
                  <a:lnTo>
                    <a:pt x="97837" y="31618"/>
                  </a:lnTo>
                  <a:lnTo>
                    <a:pt x="88674" y="11936"/>
                  </a:lnTo>
                  <a:lnTo>
                    <a:pt x="82986" y="6546"/>
                  </a:lnTo>
                  <a:lnTo>
                    <a:pt x="77076" y="3658"/>
                  </a:lnTo>
                  <a:lnTo>
                    <a:pt x="5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337">
              <a:extLst>
                <a:ext uri="{FF2B5EF4-FFF2-40B4-BE49-F238E27FC236}">
                  <a16:creationId xmlns:a16="http://schemas.microsoft.com/office/drawing/2014/main" xmlns="" id="{C25DA882-6720-449A-8C82-780127E524E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013950" y="518218"/>
              <a:ext cx="107951" cy="250133"/>
            </a:xfrm>
            <a:custGeom>
              <a:avLst/>
              <a:gdLst/>
              <a:ahLst/>
              <a:cxnLst/>
              <a:rect l="0" t="0" r="0" b="0"/>
              <a:pathLst>
                <a:path w="107951" h="250133">
                  <a:moveTo>
                    <a:pt x="107950" y="15182"/>
                  </a:moveTo>
                  <a:lnTo>
                    <a:pt x="107950" y="15182"/>
                  </a:lnTo>
                  <a:lnTo>
                    <a:pt x="93645" y="876"/>
                  </a:lnTo>
                  <a:lnTo>
                    <a:pt x="91358" y="0"/>
                  </a:lnTo>
                  <a:lnTo>
                    <a:pt x="89127" y="122"/>
                  </a:lnTo>
                  <a:lnTo>
                    <a:pt x="82652" y="3550"/>
                  </a:lnTo>
                  <a:lnTo>
                    <a:pt x="70365" y="12129"/>
                  </a:lnTo>
                  <a:lnTo>
                    <a:pt x="50953" y="42343"/>
                  </a:lnTo>
                  <a:lnTo>
                    <a:pt x="35165" y="85946"/>
                  </a:lnTo>
                  <a:lnTo>
                    <a:pt x="27859" y="118129"/>
                  </a:lnTo>
                  <a:lnTo>
                    <a:pt x="21553" y="151247"/>
                  </a:lnTo>
                  <a:lnTo>
                    <a:pt x="14048" y="184781"/>
                  </a:lnTo>
                  <a:lnTo>
                    <a:pt x="5261" y="225281"/>
                  </a:lnTo>
                  <a:lnTo>
                    <a:pt x="0" y="25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338">
              <a:extLst>
                <a:ext uri="{FF2B5EF4-FFF2-40B4-BE49-F238E27FC236}">
                  <a16:creationId xmlns:a16="http://schemas.microsoft.com/office/drawing/2014/main" xmlns="" id="{40F66734-7499-4DD1-A5A2-7D61E24A3BD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856083" y="660400"/>
              <a:ext cx="81668" cy="50801"/>
            </a:xfrm>
            <a:custGeom>
              <a:avLst/>
              <a:gdLst/>
              <a:ahLst/>
              <a:cxnLst/>
              <a:rect l="0" t="0" r="0" b="0"/>
              <a:pathLst>
                <a:path w="81668" h="50801">
                  <a:moveTo>
                    <a:pt x="5467" y="50800"/>
                  </a:moveTo>
                  <a:lnTo>
                    <a:pt x="5467" y="50800"/>
                  </a:lnTo>
                  <a:lnTo>
                    <a:pt x="1104" y="40661"/>
                  </a:lnTo>
                  <a:lnTo>
                    <a:pt x="0" y="33123"/>
                  </a:lnTo>
                  <a:lnTo>
                    <a:pt x="1821" y="29843"/>
                  </a:lnTo>
                  <a:lnTo>
                    <a:pt x="15205" y="21150"/>
                  </a:lnTo>
                  <a:lnTo>
                    <a:pt x="48418" y="7810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339">
              <a:extLst>
                <a:ext uri="{FF2B5EF4-FFF2-40B4-BE49-F238E27FC236}">
                  <a16:creationId xmlns:a16="http://schemas.microsoft.com/office/drawing/2014/main" xmlns="" id="{E4CFF9D0-427C-4C5D-BA05-CC4ACE56F5D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874250" y="476344"/>
              <a:ext cx="120651" cy="336457"/>
            </a:xfrm>
            <a:custGeom>
              <a:avLst/>
              <a:gdLst/>
              <a:ahLst/>
              <a:cxnLst/>
              <a:rect l="0" t="0" r="0" b="0"/>
              <a:pathLst>
                <a:path w="120651" h="336457">
                  <a:moveTo>
                    <a:pt x="120650" y="38006"/>
                  </a:moveTo>
                  <a:lnTo>
                    <a:pt x="120650" y="38006"/>
                  </a:lnTo>
                  <a:lnTo>
                    <a:pt x="113907" y="21151"/>
                  </a:lnTo>
                  <a:lnTo>
                    <a:pt x="103072" y="9113"/>
                  </a:lnTo>
                  <a:lnTo>
                    <a:pt x="90965" y="1176"/>
                  </a:lnTo>
                  <a:lnTo>
                    <a:pt x="86749" y="47"/>
                  </a:lnTo>
                  <a:lnTo>
                    <a:pt x="83234" y="0"/>
                  </a:lnTo>
                  <a:lnTo>
                    <a:pt x="64800" y="16789"/>
                  </a:lnTo>
                  <a:lnTo>
                    <a:pt x="48206" y="57590"/>
                  </a:lnTo>
                  <a:lnTo>
                    <a:pt x="40711" y="93747"/>
                  </a:lnTo>
                  <a:lnTo>
                    <a:pt x="35027" y="134041"/>
                  </a:lnTo>
                  <a:lnTo>
                    <a:pt x="30149" y="177820"/>
                  </a:lnTo>
                  <a:lnTo>
                    <a:pt x="23747" y="219384"/>
                  </a:lnTo>
                  <a:lnTo>
                    <a:pt x="17609" y="256907"/>
                  </a:lnTo>
                  <a:lnTo>
                    <a:pt x="12744" y="299716"/>
                  </a:lnTo>
                  <a:lnTo>
                    <a:pt x="0" y="336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340">
              <a:extLst>
                <a:ext uri="{FF2B5EF4-FFF2-40B4-BE49-F238E27FC236}">
                  <a16:creationId xmlns:a16="http://schemas.microsoft.com/office/drawing/2014/main" xmlns="" id="{B9E9293B-E0A6-441F-B09E-09743321158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795789" y="571500"/>
              <a:ext cx="8612" cy="57151"/>
            </a:xfrm>
            <a:custGeom>
              <a:avLst/>
              <a:gdLst/>
              <a:ahLst/>
              <a:cxnLst/>
              <a:rect l="0" t="0" r="0" b="0"/>
              <a:pathLst>
                <a:path w="8612" h="57151">
                  <a:moveTo>
                    <a:pt x="2261" y="57150"/>
                  </a:moveTo>
                  <a:lnTo>
                    <a:pt x="2261" y="57150"/>
                  </a:lnTo>
                  <a:lnTo>
                    <a:pt x="5215" y="29555"/>
                  </a:lnTo>
                  <a:lnTo>
                    <a:pt x="0" y="13147"/>
                  </a:lnTo>
                  <a:lnTo>
                    <a:pt x="787" y="6314"/>
                  </a:lnTo>
                  <a:lnTo>
                    <a:pt x="1983" y="4209"/>
                  </a:lnTo>
                  <a:lnTo>
                    <a:pt x="3487" y="2806"/>
                  </a:lnTo>
                  <a:lnTo>
                    <a:pt x="8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341">
              <a:extLst>
                <a:ext uri="{FF2B5EF4-FFF2-40B4-BE49-F238E27FC236}">
                  <a16:creationId xmlns:a16="http://schemas.microsoft.com/office/drawing/2014/main" xmlns="" id="{EA3D1D9E-810B-4A52-AEB6-40D4E1DBDC4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798050" y="6921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342">
              <a:extLst>
                <a:ext uri="{FF2B5EF4-FFF2-40B4-BE49-F238E27FC236}">
                  <a16:creationId xmlns:a16="http://schemas.microsoft.com/office/drawing/2014/main" xmlns="" id="{7CDED107-F858-4842-BED1-38F1AFAB591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642027" y="684734"/>
              <a:ext cx="67124" cy="121717"/>
            </a:xfrm>
            <a:custGeom>
              <a:avLst/>
              <a:gdLst/>
              <a:ahLst/>
              <a:cxnLst/>
              <a:rect l="0" t="0" r="0" b="0"/>
              <a:pathLst>
                <a:path w="67124" h="121717">
                  <a:moveTo>
                    <a:pt x="3623" y="51866"/>
                  </a:moveTo>
                  <a:lnTo>
                    <a:pt x="3623" y="51866"/>
                  </a:lnTo>
                  <a:lnTo>
                    <a:pt x="6993" y="61979"/>
                  </a:lnTo>
                  <a:lnTo>
                    <a:pt x="6767" y="72588"/>
                  </a:lnTo>
                  <a:lnTo>
                    <a:pt x="3807" y="108722"/>
                  </a:lnTo>
                  <a:lnTo>
                    <a:pt x="3040" y="110231"/>
                  </a:lnTo>
                  <a:lnTo>
                    <a:pt x="1823" y="110532"/>
                  </a:lnTo>
                  <a:lnTo>
                    <a:pt x="306" y="110026"/>
                  </a:lnTo>
                  <a:lnTo>
                    <a:pt x="0" y="107573"/>
                  </a:lnTo>
                  <a:lnTo>
                    <a:pt x="8987" y="65737"/>
                  </a:lnTo>
                  <a:lnTo>
                    <a:pt x="23315" y="24738"/>
                  </a:lnTo>
                  <a:lnTo>
                    <a:pt x="32130" y="10881"/>
                  </a:lnTo>
                  <a:lnTo>
                    <a:pt x="43104" y="2371"/>
                  </a:lnTo>
                  <a:lnTo>
                    <a:pt x="46877" y="525"/>
                  </a:lnTo>
                  <a:lnTo>
                    <a:pt x="49392" y="0"/>
                  </a:lnTo>
                  <a:lnTo>
                    <a:pt x="51069" y="355"/>
                  </a:lnTo>
                  <a:lnTo>
                    <a:pt x="60171" y="14339"/>
                  </a:lnTo>
                  <a:lnTo>
                    <a:pt x="65062" y="39728"/>
                  </a:lnTo>
                  <a:lnTo>
                    <a:pt x="63057" y="79912"/>
                  </a:lnTo>
                  <a:lnTo>
                    <a:pt x="67123" y="121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343">
              <a:extLst>
                <a:ext uri="{FF2B5EF4-FFF2-40B4-BE49-F238E27FC236}">
                  <a16:creationId xmlns:a16="http://schemas.microsoft.com/office/drawing/2014/main" xmlns="" id="{3C0E6AB7-48C3-449D-A9BF-FE66D36C188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443696" y="524202"/>
              <a:ext cx="145981" cy="309081"/>
            </a:xfrm>
            <a:custGeom>
              <a:avLst/>
              <a:gdLst/>
              <a:ahLst/>
              <a:cxnLst/>
              <a:rect l="0" t="0" r="0" b="0"/>
              <a:pathLst>
                <a:path w="145981" h="309081">
                  <a:moveTo>
                    <a:pt x="30504" y="15548"/>
                  </a:moveTo>
                  <a:lnTo>
                    <a:pt x="30504" y="15548"/>
                  </a:lnTo>
                  <a:lnTo>
                    <a:pt x="30504" y="8806"/>
                  </a:lnTo>
                  <a:lnTo>
                    <a:pt x="29799" y="6820"/>
                  </a:lnTo>
                  <a:lnTo>
                    <a:pt x="28623" y="5496"/>
                  </a:lnTo>
                  <a:lnTo>
                    <a:pt x="27133" y="4613"/>
                  </a:lnTo>
                  <a:lnTo>
                    <a:pt x="26141" y="3319"/>
                  </a:lnTo>
                  <a:lnTo>
                    <a:pt x="25037" y="0"/>
                  </a:lnTo>
                  <a:lnTo>
                    <a:pt x="24036" y="244"/>
                  </a:lnTo>
                  <a:lnTo>
                    <a:pt x="21044" y="4278"/>
                  </a:lnTo>
                  <a:lnTo>
                    <a:pt x="11321" y="48732"/>
                  </a:lnTo>
                  <a:lnTo>
                    <a:pt x="5064" y="95936"/>
                  </a:lnTo>
                  <a:lnTo>
                    <a:pt x="1558" y="132415"/>
                  </a:lnTo>
                  <a:lnTo>
                    <a:pt x="0" y="172146"/>
                  </a:lnTo>
                  <a:lnTo>
                    <a:pt x="4952" y="209560"/>
                  </a:lnTo>
                  <a:lnTo>
                    <a:pt x="13503" y="244298"/>
                  </a:lnTo>
                  <a:lnTo>
                    <a:pt x="22006" y="276200"/>
                  </a:lnTo>
                  <a:lnTo>
                    <a:pt x="29072" y="288094"/>
                  </a:lnTo>
                  <a:lnTo>
                    <a:pt x="48212" y="305072"/>
                  </a:lnTo>
                  <a:lnTo>
                    <a:pt x="57830" y="308753"/>
                  </a:lnTo>
                  <a:lnTo>
                    <a:pt x="76047" y="309080"/>
                  </a:lnTo>
                  <a:lnTo>
                    <a:pt x="95430" y="298877"/>
                  </a:lnTo>
                  <a:lnTo>
                    <a:pt x="105536" y="291217"/>
                  </a:lnTo>
                  <a:lnTo>
                    <a:pt x="129877" y="253469"/>
                  </a:lnTo>
                  <a:lnTo>
                    <a:pt x="140051" y="215130"/>
                  </a:lnTo>
                  <a:lnTo>
                    <a:pt x="145513" y="169868"/>
                  </a:lnTo>
                  <a:lnTo>
                    <a:pt x="145980" y="145944"/>
                  </a:lnTo>
                  <a:lnTo>
                    <a:pt x="145589" y="121529"/>
                  </a:lnTo>
                  <a:lnTo>
                    <a:pt x="141390" y="75586"/>
                  </a:lnTo>
                  <a:lnTo>
                    <a:pt x="135525" y="36587"/>
                  </a:lnTo>
                  <a:lnTo>
                    <a:pt x="130566" y="12199"/>
                  </a:lnTo>
                  <a:lnTo>
                    <a:pt x="128256" y="7671"/>
                  </a:lnTo>
                  <a:lnTo>
                    <a:pt x="126011" y="7474"/>
                  </a:lnTo>
                  <a:lnTo>
                    <a:pt x="119404" y="15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344">
              <a:extLst>
                <a:ext uri="{FF2B5EF4-FFF2-40B4-BE49-F238E27FC236}">
                  <a16:creationId xmlns:a16="http://schemas.microsoft.com/office/drawing/2014/main" xmlns="" id="{4C689EB1-62AB-4539-BCF5-02DBAF4CE00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232900" y="774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345">
              <a:extLst>
                <a:ext uri="{FF2B5EF4-FFF2-40B4-BE49-F238E27FC236}">
                  <a16:creationId xmlns:a16="http://schemas.microsoft.com/office/drawing/2014/main" xmlns="" id="{E74F70FC-0D78-4489-96F1-10D7BFE0CD2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213850" y="641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346">
              <a:extLst>
                <a:ext uri="{FF2B5EF4-FFF2-40B4-BE49-F238E27FC236}">
                  <a16:creationId xmlns:a16="http://schemas.microsoft.com/office/drawing/2014/main" xmlns="" id="{706C18F1-9356-4AAA-9334-DCA8DB9CCAB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067800" y="647700"/>
              <a:ext cx="88901" cy="145978"/>
            </a:xfrm>
            <a:custGeom>
              <a:avLst/>
              <a:gdLst/>
              <a:ahLst/>
              <a:cxnLst/>
              <a:rect l="0" t="0" r="0" b="0"/>
              <a:pathLst>
                <a:path w="88901" h="145978">
                  <a:moveTo>
                    <a:pt x="0" y="38100"/>
                  </a:moveTo>
                  <a:lnTo>
                    <a:pt x="0" y="38100"/>
                  </a:lnTo>
                  <a:lnTo>
                    <a:pt x="12553" y="39981"/>
                  </a:lnTo>
                  <a:lnTo>
                    <a:pt x="26039" y="44581"/>
                  </a:lnTo>
                  <a:lnTo>
                    <a:pt x="41442" y="53680"/>
                  </a:lnTo>
                  <a:lnTo>
                    <a:pt x="59237" y="74074"/>
                  </a:lnTo>
                  <a:lnTo>
                    <a:pt x="65133" y="91718"/>
                  </a:lnTo>
                  <a:lnTo>
                    <a:pt x="66570" y="117722"/>
                  </a:lnTo>
                  <a:lnTo>
                    <a:pt x="63454" y="131343"/>
                  </a:lnTo>
                  <a:lnTo>
                    <a:pt x="57365" y="142101"/>
                  </a:lnTo>
                  <a:lnTo>
                    <a:pt x="53766" y="144828"/>
                  </a:lnTo>
                  <a:lnTo>
                    <a:pt x="49954" y="145941"/>
                  </a:lnTo>
                  <a:lnTo>
                    <a:pt x="46003" y="145977"/>
                  </a:lnTo>
                  <a:lnTo>
                    <a:pt x="43369" y="143885"/>
                  </a:lnTo>
                  <a:lnTo>
                    <a:pt x="40442" y="135916"/>
                  </a:lnTo>
                  <a:lnTo>
                    <a:pt x="42165" y="109416"/>
                  </a:lnTo>
                  <a:lnTo>
                    <a:pt x="57258" y="64640"/>
                  </a:lnTo>
                  <a:lnTo>
                    <a:pt x="76232" y="2464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347">
              <a:extLst>
                <a:ext uri="{FF2B5EF4-FFF2-40B4-BE49-F238E27FC236}">
                  <a16:creationId xmlns:a16="http://schemas.microsoft.com/office/drawing/2014/main" xmlns="" id="{E5A4B9BC-0D2E-4DDC-BB97-8901044673D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001644" y="685800"/>
              <a:ext cx="62247" cy="107624"/>
            </a:xfrm>
            <a:custGeom>
              <a:avLst/>
              <a:gdLst/>
              <a:ahLst/>
              <a:cxnLst/>
              <a:rect l="0" t="0" r="0" b="0"/>
              <a:pathLst>
                <a:path w="62247" h="107624">
                  <a:moveTo>
                    <a:pt x="40756" y="0"/>
                  </a:moveTo>
                  <a:lnTo>
                    <a:pt x="40756" y="0"/>
                  </a:lnTo>
                  <a:lnTo>
                    <a:pt x="15007" y="8789"/>
                  </a:lnTo>
                  <a:lnTo>
                    <a:pt x="8773" y="12209"/>
                  </a:lnTo>
                  <a:lnTo>
                    <a:pt x="4618" y="17312"/>
                  </a:lnTo>
                  <a:lnTo>
                    <a:pt x="0" y="30507"/>
                  </a:lnTo>
                  <a:lnTo>
                    <a:pt x="772" y="57174"/>
                  </a:lnTo>
                  <a:lnTo>
                    <a:pt x="12210" y="84047"/>
                  </a:lnTo>
                  <a:lnTo>
                    <a:pt x="29005" y="103141"/>
                  </a:lnTo>
                  <a:lnTo>
                    <a:pt x="35743" y="106155"/>
                  </a:lnTo>
                  <a:lnTo>
                    <a:pt x="50758" y="107623"/>
                  </a:lnTo>
                  <a:lnTo>
                    <a:pt x="55890" y="106321"/>
                  </a:lnTo>
                  <a:lnTo>
                    <a:pt x="59312" y="104042"/>
                  </a:lnTo>
                  <a:lnTo>
                    <a:pt x="61593" y="101111"/>
                  </a:lnTo>
                  <a:lnTo>
                    <a:pt x="62246" y="88448"/>
                  </a:lnTo>
                  <a:lnTo>
                    <a:pt x="53545" y="51573"/>
                  </a:lnTo>
                  <a:lnTo>
                    <a:pt x="3440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348">
              <a:extLst>
                <a:ext uri="{FF2B5EF4-FFF2-40B4-BE49-F238E27FC236}">
                  <a16:creationId xmlns:a16="http://schemas.microsoft.com/office/drawing/2014/main" xmlns="" id="{0421D03E-F80D-48AE-A7AF-1A502A3AED1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947150" y="601282"/>
              <a:ext cx="12701" cy="21019"/>
            </a:xfrm>
            <a:custGeom>
              <a:avLst/>
              <a:gdLst/>
              <a:ahLst/>
              <a:cxnLst/>
              <a:rect l="0" t="0" r="0" b="0"/>
              <a:pathLst>
                <a:path w="12701" h="21019">
                  <a:moveTo>
                    <a:pt x="12700" y="21018"/>
                  </a:moveTo>
                  <a:lnTo>
                    <a:pt x="12700" y="21018"/>
                  </a:lnTo>
                  <a:lnTo>
                    <a:pt x="5793" y="4059"/>
                  </a:lnTo>
                  <a:lnTo>
                    <a:pt x="3861" y="1245"/>
                  </a:lnTo>
                  <a:lnTo>
                    <a:pt x="2573" y="75"/>
                  </a:lnTo>
                  <a:lnTo>
                    <a:pt x="1715" y="0"/>
                  </a:lnTo>
                  <a:lnTo>
                    <a:pt x="0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349">
              <a:extLst>
                <a:ext uri="{FF2B5EF4-FFF2-40B4-BE49-F238E27FC236}">
                  <a16:creationId xmlns:a16="http://schemas.microsoft.com/office/drawing/2014/main" xmlns="" id="{F3FA29FE-EB53-42B8-92CF-59790535EFF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915400" y="6985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16009" y="47384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350">
              <a:extLst>
                <a:ext uri="{FF2B5EF4-FFF2-40B4-BE49-F238E27FC236}">
                  <a16:creationId xmlns:a16="http://schemas.microsoft.com/office/drawing/2014/main" xmlns="" id="{DC371953-7A7A-4271-B540-A0B79312701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752991" y="679450"/>
              <a:ext cx="124310" cy="151354"/>
            </a:xfrm>
            <a:custGeom>
              <a:avLst/>
              <a:gdLst/>
              <a:ahLst/>
              <a:cxnLst/>
              <a:rect l="0" t="0" r="0" b="0"/>
              <a:pathLst>
                <a:path w="124310" h="151354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5975"/>
                  </a:lnTo>
                  <a:lnTo>
                    <a:pt x="1563" y="19541"/>
                  </a:lnTo>
                  <a:lnTo>
                    <a:pt x="8372" y="13859"/>
                  </a:lnTo>
                  <a:lnTo>
                    <a:pt x="13151" y="11356"/>
                  </a:lnTo>
                  <a:lnTo>
                    <a:pt x="25987" y="10456"/>
                  </a:lnTo>
                  <a:lnTo>
                    <a:pt x="33360" y="11204"/>
                  </a:lnTo>
                  <a:lnTo>
                    <a:pt x="49080" y="19561"/>
                  </a:lnTo>
                  <a:lnTo>
                    <a:pt x="57222" y="25741"/>
                  </a:lnTo>
                  <a:lnTo>
                    <a:pt x="68153" y="45777"/>
                  </a:lnTo>
                  <a:lnTo>
                    <a:pt x="73245" y="71145"/>
                  </a:lnTo>
                  <a:lnTo>
                    <a:pt x="67473" y="111078"/>
                  </a:lnTo>
                  <a:lnTo>
                    <a:pt x="53376" y="139608"/>
                  </a:lnTo>
                  <a:lnTo>
                    <a:pt x="44335" y="149772"/>
                  </a:lnTo>
                  <a:lnTo>
                    <a:pt x="40653" y="151353"/>
                  </a:lnTo>
                  <a:lnTo>
                    <a:pt x="37495" y="150997"/>
                  </a:lnTo>
                  <a:lnTo>
                    <a:pt x="34681" y="149348"/>
                  </a:lnTo>
                  <a:lnTo>
                    <a:pt x="33514" y="144721"/>
                  </a:lnTo>
                  <a:lnTo>
                    <a:pt x="34097" y="130172"/>
                  </a:lnTo>
                  <a:lnTo>
                    <a:pt x="48504" y="95406"/>
                  </a:lnTo>
                  <a:lnTo>
                    <a:pt x="74019" y="53825"/>
                  </a:lnTo>
                  <a:lnTo>
                    <a:pt x="116172" y="8122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351">
              <a:extLst>
                <a:ext uri="{FF2B5EF4-FFF2-40B4-BE49-F238E27FC236}">
                  <a16:creationId xmlns:a16="http://schemas.microsoft.com/office/drawing/2014/main" xmlns="" id="{CCEBDACD-4382-4B88-B1FA-A5FCF9D1DB4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629650" y="419673"/>
              <a:ext cx="125153" cy="444703"/>
            </a:xfrm>
            <a:custGeom>
              <a:avLst/>
              <a:gdLst/>
              <a:ahLst/>
              <a:cxnLst/>
              <a:rect l="0" t="0" r="0" b="0"/>
              <a:pathLst>
                <a:path w="125153" h="444703">
                  <a:moveTo>
                    <a:pt x="0" y="215327"/>
                  </a:moveTo>
                  <a:lnTo>
                    <a:pt x="0" y="215327"/>
                  </a:lnTo>
                  <a:lnTo>
                    <a:pt x="3370" y="222069"/>
                  </a:lnTo>
                  <a:lnTo>
                    <a:pt x="2102" y="268112"/>
                  </a:lnTo>
                  <a:lnTo>
                    <a:pt x="3992" y="301581"/>
                  </a:lnTo>
                  <a:lnTo>
                    <a:pt x="5302" y="337624"/>
                  </a:lnTo>
                  <a:lnTo>
                    <a:pt x="5883" y="373398"/>
                  </a:lnTo>
                  <a:lnTo>
                    <a:pt x="6212" y="418483"/>
                  </a:lnTo>
                  <a:lnTo>
                    <a:pt x="6323" y="444702"/>
                  </a:lnTo>
                  <a:lnTo>
                    <a:pt x="6344" y="413741"/>
                  </a:lnTo>
                  <a:lnTo>
                    <a:pt x="8229" y="372420"/>
                  </a:lnTo>
                  <a:lnTo>
                    <a:pt x="9719" y="347573"/>
                  </a:lnTo>
                  <a:lnTo>
                    <a:pt x="10713" y="318307"/>
                  </a:lnTo>
                  <a:lnTo>
                    <a:pt x="11374" y="286097"/>
                  </a:lnTo>
                  <a:lnTo>
                    <a:pt x="11816" y="251924"/>
                  </a:lnTo>
                  <a:lnTo>
                    <a:pt x="13522" y="216442"/>
                  </a:lnTo>
                  <a:lnTo>
                    <a:pt x="16070" y="180087"/>
                  </a:lnTo>
                  <a:lnTo>
                    <a:pt x="19180" y="143150"/>
                  </a:lnTo>
                  <a:lnTo>
                    <a:pt x="24075" y="112176"/>
                  </a:lnTo>
                  <a:lnTo>
                    <a:pt x="30161" y="85176"/>
                  </a:lnTo>
                  <a:lnTo>
                    <a:pt x="43745" y="42477"/>
                  </a:lnTo>
                  <a:lnTo>
                    <a:pt x="62585" y="8655"/>
                  </a:lnTo>
                  <a:lnTo>
                    <a:pt x="72736" y="0"/>
                  </a:lnTo>
                  <a:lnTo>
                    <a:pt x="79534" y="1926"/>
                  </a:lnTo>
                  <a:lnTo>
                    <a:pt x="96496" y="15354"/>
                  </a:lnTo>
                  <a:lnTo>
                    <a:pt x="119138" y="56828"/>
                  </a:lnTo>
                  <a:lnTo>
                    <a:pt x="125152" y="91261"/>
                  </a:lnTo>
                  <a:lnTo>
                    <a:pt x="122651" y="126320"/>
                  </a:lnTo>
                  <a:lnTo>
                    <a:pt x="109779" y="158364"/>
                  </a:lnTo>
                  <a:lnTo>
                    <a:pt x="79329" y="197430"/>
                  </a:lnTo>
                  <a:lnTo>
                    <a:pt x="46866" y="224606"/>
                  </a:lnTo>
                  <a:lnTo>
                    <a:pt x="21648" y="235950"/>
                  </a:lnTo>
                  <a:lnTo>
                    <a:pt x="16548" y="236131"/>
                  </a:lnTo>
                  <a:lnTo>
                    <a:pt x="13149" y="234841"/>
                  </a:lnTo>
                  <a:lnTo>
                    <a:pt x="6350" y="228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0" name="SMARTInkShape-1352">
            <a:extLst>
              <a:ext uri="{FF2B5EF4-FFF2-40B4-BE49-F238E27FC236}">
                <a16:creationId xmlns:a16="http://schemas.microsoft.com/office/drawing/2014/main" xmlns="" id="{8F1FF7B8-FF39-492F-8299-EA62E4DE2E5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550150" y="76835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0" y="6350"/>
                </a:moveTo>
                <a:lnTo>
                  <a:pt x="0" y="635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SMARTInkShape-1353">
            <a:extLst>
              <a:ext uri="{FF2B5EF4-FFF2-40B4-BE49-F238E27FC236}">
                <a16:creationId xmlns:a16="http://schemas.microsoft.com/office/drawing/2014/main" xmlns="" id="{D38A0D42-9874-40EE-B1BB-48AD55C3C31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781800" y="439915"/>
            <a:ext cx="128458" cy="341136"/>
          </a:xfrm>
          <a:custGeom>
            <a:avLst/>
            <a:gdLst/>
            <a:ahLst/>
            <a:cxnLst/>
            <a:rect l="0" t="0" r="0" b="0"/>
            <a:pathLst>
              <a:path w="128458" h="341136">
                <a:moveTo>
                  <a:pt x="31750" y="10935"/>
                </a:moveTo>
                <a:lnTo>
                  <a:pt x="31750" y="10935"/>
                </a:lnTo>
                <a:lnTo>
                  <a:pt x="31748" y="4193"/>
                </a:lnTo>
                <a:lnTo>
                  <a:pt x="33161" y="2207"/>
                </a:lnTo>
                <a:lnTo>
                  <a:pt x="35513" y="883"/>
                </a:lnTo>
                <a:lnTo>
                  <a:pt x="38491" y="0"/>
                </a:lnTo>
                <a:lnTo>
                  <a:pt x="47446" y="2783"/>
                </a:lnTo>
                <a:lnTo>
                  <a:pt x="52797" y="5500"/>
                </a:lnTo>
                <a:lnTo>
                  <a:pt x="70442" y="29551"/>
                </a:lnTo>
                <a:lnTo>
                  <a:pt x="92447" y="76972"/>
                </a:lnTo>
                <a:lnTo>
                  <a:pt x="108586" y="117425"/>
                </a:lnTo>
                <a:lnTo>
                  <a:pt x="122344" y="160570"/>
                </a:lnTo>
                <a:lnTo>
                  <a:pt x="128457" y="203263"/>
                </a:lnTo>
                <a:lnTo>
                  <a:pt x="121768" y="241994"/>
                </a:lnTo>
                <a:lnTo>
                  <a:pt x="115046" y="260224"/>
                </a:lnTo>
                <a:lnTo>
                  <a:pt x="88760" y="289888"/>
                </a:lnTo>
                <a:lnTo>
                  <a:pt x="41821" y="320776"/>
                </a:lnTo>
                <a:lnTo>
                  <a:pt x="0" y="3411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SMARTInkShape-1354">
            <a:extLst>
              <a:ext uri="{FF2B5EF4-FFF2-40B4-BE49-F238E27FC236}">
                <a16:creationId xmlns:a16="http://schemas.microsoft.com/office/drawing/2014/main" xmlns="" id="{18FA65F2-DF72-459F-A925-D09AAC589B0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588627" y="528783"/>
            <a:ext cx="163772" cy="482745"/>
          </a:xfrm>
          <a:custGeom>
            <a:avLst/>
            <a:gdLst/>
            <a:ahLst/>
            <a:cxnLst/>
            <a:rect l="0" t="0" r="0" b="0"/>
            <a:pathLst>
              <a:path w="163772" h="482745">
                <a:moveTo>
                  <a:pt x="15373" y="125267"/>
                </a:moveTo>
                <a:lnTo>
                  <a:pt x="15373" y="125267"/>
                </a:lnTo>
                <a:lnTo>
                  <a:pt x="15371" y="121609"/>
                </a:lnTo>
                <a:lnTo>
                  <a:pt x="15371" y="123171"/>
                </a:lnTo>
                <a:lnTo>
                  <a:pt x="24100" y="158092"/>
                </a:lnTo>
                <a:lnTo>
                  <a:pt x="26307" y="191597"/>
                </a:lnTo>
                <a:lnTo>
                  <a:pt x="27288" y="233769"/>
                </a:lnTo>
                <a:lnTo>
                  <a:pt x="27017" y="280735"/>
                </a:lnTo>
                <a:lnTo>
                  <a:pt x="25958" y="305112"/>
                </a:lnTo>
                <a:lnTo>
                  <a:pt x="24546" y="329830"/>
                </a:lnTo>
                <a:lnTo>
                  <a:pt x="19215" y="376110"/>
                </a:lnTo>
                <a:lnTo>
                  <a:pt x="12847" y="418081"/>
                </a:lnTo>
                <a:lnTo>
                  <a:pt x="5296" y="465243"/>
                </a:lnTo>
                <a:lnTo>
                  <a:pt x="0" y="482744"/>
                </a:lnTo>
                <a:lnTo>
                  <a:pt x="1568" y="472251"/>
                </a:lnTo>
                <a:lnTo>
                  <a:pt x="3757" y="430023"/>
                </a:lnTo>
                <a:lnTo>
                  <a:pt x="6218" y="406754"/>
                </a:lnTo>
                <a:lnTo>
                  <a:pt x="9269" y="380658"/>
                </a:lnTo>
                <a:lnTo>
                  <a:pt x="12715" y="350561"/>
                </a:lnTo>
                <a:lnTo>
                  <a:pt x="16423" y="317796"/>
                </a:lnTo>
                <a:lnTo>
                  <a:pt x="20306" y="283253"/>
                </a:lnTo>
                <a:lnTo>
                  <a:pt x="25718" y="248936"/>
                </a:lnTo>
                <a:lnTo>
                  <a:pt x="32147" y="214768"/>
                </a:lnTo>
                <a:lnTo>
                  <a:pt x="39255" y="180701"/>
                </a:lnTo>
                <a:lnTo>
                  <a:pt x="46111" y="150229"/>
                </a:lnTo>
                <a:lnTo>
                  <a:pt x="52798" y="122153"/>
                </a:lnTo>
                <a:lnTo>
                  <a:pt x="59373" y="95674"/>
                </a:lnTo>
                <a:lnTo>
                  <a:pt x="72323" y="54965"/>
                </a:lnTo>
                <a:lnTo>
                  <a:pt x="94512" y="7820"/>
                </a:lnTo>
                <a:lnTo>
                  <a:pt x="99884" y="3225"/>
                </a:lnTo>
                <a:lnTo>
                  <a:pt x="105579" y="867"/>
                </a:lnTo>
                <a:lnTo>
                  <a:pt x="111493" y="0"/>
                </a:lnTo>
                <a:lnTo>
                  <a:pt x="118259" y="4361"/>
                </a:lnTo>
                <a:lnTo>
                  <a:pt x="133302" y="22377"/>
                </a:lnTo>
                <a:lnTo>
                  <a:pt x="147513" y="54373"/>
                </a:lnTo>
                <a:lnTo>
                  <a:pt x="158767" y="93759"/>
                </a:lnTo>
                <a:lnTo>
                  <a:pt x="163771" y="134782"/>
                </a:lnTo>
                <a:lnTo>
                  <a:pt x="156588" y="174651"/>
                </a:lnTo>
                <a:lnTo>
                  <a:pt x="139518" y="211421"/>
                </a:lnTo>
                <a:lnTo>
                  <a:pt x="113117" y="241874"/>
                </a:lnTo>
                <a:lnTo>
                  <a:pt x="66520" y="269335"/>
                </a:lnTo>
                <a:lnTo>
                  <a:pt x="34423" y="2840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8" name="SMARTInkShape-Group208">
            <a:extLst>
              <a:ext uri="{FF2B5EF4-FFF2-40B4-BE49-F238E27FC236}">
                <a16:creationId xmlns:a16="http://schemas.microsoft.com/office/drawing/2014/main" xmlns="" id="{E83C2536-E666-4976-9345-0F5EAB3F1C8F}"/>
              </a:ext>
            </a:extLst>
          </p:cNvPr>
          <p:cNvGrpSpPr/>
          <p:nvPr/>
        </p:nvGrpSpPr>
        <p:grpSpPr>
          <a:xfrm>
            <a:off x="5759450" y="442695"/>
            <a:ext cx="793751" cy="357032"/>
            <a:chOff x="5759450" y="442695"/>
            <a:chExt cx="793751" cy="357032"/>
          </a:xfrm>
        </p:grpSpPr>
        <p:sp>
          <p:nvSpPr>
            <p:cNvPr id="453" name="SMARTInkShape-1355">
              <a:extLst>
                <a:ext uri="{FF2B5EF4-FFF2-40B4-BE49-F238E27FC236}">
                  <a16:creationId xmlns:a16="http://schemas.microsoft.com/office/drawing/2014/main" xmlns="" id="{225D9F2F-C139-41AB-94FA-91514B7DB14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454922" y="484365"/>
              <a:ext cx="98279" cy="290336"/>
            </a:xfrm>
            <a:custGeom>
              <a:avLst/>
              <a:gdLst/>
              <a:ahLst/>
              <a:cxnLst/>
              <a:rect l="0" t="0" r="0" b="0"/>
              <a:pathLst>
                <a:path w="98279" h="290336">
                  <a:moveTo>
                    <a:pt x="98278" y="10935"/>
                  </a:moveTo>
                  <a:lnTo>
                    <a:pt x="98278" y="10935"/>
                  </a:lnTo>
                  <a:lnTo>
                    <a:pt x="98278" y="4193"/>
                  </a:lnTo>
                  <a:lnTo>
                    <a:pt x="96866" y="2207"/>
                  </a:lnTo>
                  <a:lnTo>
                    <a:pt x="94515" y="883"/>
                  </a:lnTo>
                  <a:lnTo>
                    <a:pt x="91536" y="0"/>
                  </a:lnTo>
                  <a:lnTo>
                    <a:pt x="88139" y="823"/>
                  </a:lnTo>
                  <a:lnTo>
                    <a:pt x="80602" y="5500"/>
                  </a:lnTo>
                  <a:lnTo>
                    <a:pt x="49762" y="47465"/>
                  </a:lnTo>
                  <a:lnTo>
                    <a:pt x="32736" y="82439"/>
                  </a:lnTo>
                  <a:lnTo>
                    <a:pt x="17643" y="125265"/>
                  </a:lnTo>
                  <a:lnTo>
                    <a:pt x="6701" y="169698"/>
                  </a:lnTo>
                  <a:lnTo>
                    <a:pt x="4190" y="208261"/>
                  </a:lnTo>
                  <a:lnTo>
                    <a:pt x="0" y="254963"/>
                  </a:lnTo>
                  <a:lnTo>
                    <a:pt x="3799" y="274849"/>
                  </a:lnTo>
                  <a:lnTo>
                    <a:pt x="7775" y="282128"/>
                  </a:lnTo>
                  <a:lnTo>
                    <a:pt x="14660" y="286275"/>
                  </a:lnTo>
                  <a:lnTo>
                    <a:pt x="53828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356">
              <a:extLst>
                <a:ext uri="{FF2B5EF4-FFF2-40B4-BE49-F238E27FC236}">
                  <a16:creationId xmlns:a16="http://schemas.microsoft.com/office/drawing/2014/main" xmlns="" id="{DE8E6328-C78C-4BE1-973C-3CD22F42E01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210563" y="611744"/>
              <a:ext cx="114038" cy="137557"/>
            </a:xfrm>
            <a:custGeom>
              <a:avLst/>
              <a:gdLst/>
              <a:ahLst/>
              <a:cxnLst/>
              <a:rect l="0" t="0" r="0" b="0"/>
              <a:pathLst>
                <a:path w="114038" h="137557">
                  <a:moveTo>
                    <a:pt x="12437" y="48656"/>
                  </a:moveTo>
                  <a:lnTo>
                    <a:pt x="12437" y="48656"/>
                  </a:lnTo>
                  <a:lnTo>
                    <a:pt x="9066" y="55398"/>
                  </a:lnTo>
                  <a:lnTo>
                    <a:pt x="6261" y="93501"/>
                  </a:lnTo>
                  <a:lnTo>
                    <a:pt x="4241" y="116702"/>
                  </a:lnTo>
                  <a:lnTo>
                    <a:pt x="330" y="132249"/>
                  </a:lnTo>
                  <a:lnTo>
                    <a:pt x="0" y="129082"/>
                  </a:lnTo>
                  <a:lnTo>
                    <a:pt x="13586" y="92138"/>
                  </a:lnTo>
                  <a:lnTo>
                    <a:pt x="29240" y="52838"/>
                  </a:lnTo>
                  <a:lnTo>
                    <a:pt x="56442" y="8795"/>
                  </a:lnTo>
                  <a:lnTo>
                    <a:pt x="62235" y="3738"/>
                  </a:lnTo>
                  <a:lnTo>
                    <a:pt x="67508" y="1071"/>
                  </a:lnTo>
                  <a:lnTo>
                    <a:pt x="72434" y="0"/>
                  </a:lnTo>
                  <a:lnTo>
                    <a:pt x="77129" y="696"/>
                  </a:lnTo>
                  <a:lnTo>
                    <a:pt x="86110" y="5233"/>
                  </a:lnTo>
                  <a:lnTo>
                    <a:pt x="92924" y="17598"/>
                  </a:lnTo>
                  <a:lnTo>
                    <a:pt x="109788" y="57651"/>
                  </a:lnTo>
                  <a:lnTo>
                    <a:pt x="113795" y="81582"/>
                  </a:lnTo>
                  <a:lnTo>
                    <a:pt x="114004" y="126736"/>
                  </a:lnTo>
                  <a:lnTo>
                    <a:pt x="114037" y="137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357">
              <a:extLst>
                <a:ext uri="{FF2B5EF4-FFF2-40B4-BE49-F238E27FC236}">
                  <a16:creationId xmlns:a16="http://schemas.microsoft.com/office/drawing/2014/main" xmlns="" id="{69F320CC-6EE4-4FA2-8EA1-4FAF69A5AD8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79929" y="584200"/>
              <a:ext cx="111322" cy="170847"/>
            </a:xfrm>
            <a:custGeom>
              <a:avLst/>
              <a:gdLst/>
              <a:ahLst/>
              <a:cxnLst/>
              <a:rect l="0" t="0" r="0" b="0"/>
              <a:pathLst>
                <a:path w="111322" h="170847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212" y="76660"/>
                  </a:lnTo>
                  <a:lnTo>
                    <a:pt x="54173" y="105107"/>
                  </a:lnTo>
                  <a:lnTo>
                    <a:pt x="57699" y="125501"/>
                  </a:lnTo>
                  <a:lnTo>
                    <a:pt x="53623" y="144443"/>
                  </a:lnTo>
                  <a:lnTo>
                    <a:pt x="44755" y="160152"/>
                  </a:lnTo>
                  <a:lnTo>
                    <a:pt x="33758" y="169486"/>
                  </a:lnTo>
                  <a:lnTo>
                    <a:pt x="29979" y="170846"/>
                  </a:lnTo>
                  <a:lnTo>
                    <a:pt x="27460" y="170342"/>
                  </a:lnTo>
                  <a:lnTo>
                    <a:pt x="25780" y="168595"/>
                  </a:lnTo>
                  <a:lnTo>
                    <a:pt x="23416" y="152651"/>
                  </a:lnTo>
                  <a:lnTo>
                    <a:pt x="32829" y="116570"/>
                  </a:lnTo>
                  <a:lnTo>
                    <a:pt x="45155" y="84264"/>
                  </a:lnTo>
                  <a:lnTo>
                    <a:pt x="60747" y="52267"/>
                  </a:lnTo>
                  <a:lnTo>
                    <a:pt x="93857" y="14375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358">
              <a:extLst>
                <a:ext uri="{FF2B5EF4-FFF2-40B4-BE49-F238E27FC236}">
                  <a16:creationId xmlns:a16="http://schemas.microsoft.com/office/drawing/2014/main" xmlns="" id="{C02A3B19-ADA7-4700-BE96-33F1AC834D2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957046" y="632606"/>
              <a:ext cx="62755" cy="135745"/>
            </a:xfrm>
            <a:custGeom>
              <a:avLst/>
              <a:gdLst/>
              <a:ahLst/>
              <a:cxnLst/>
              <a:rect l="0" t="0" r="0" b="0"/>
              <a:pathLst>
                <a:path w="62755" h="135745">
                  <a:moveTo>
                    <a:pt x="18304" y="72244"/>
                  </a:moveTo>
                  <a:lnTo>
                    <a:pt x="18304" y="72244"/>
                  </a:lnTo>
                  <a:lnTo>
                    <a:pt x="18302" y="68873"/>
                  </a:lnTo>
                  <a:lnTo>
                    <a:pt x="22067" y="65336"/>
                  </a:lnTo>
                  <a:lnTo>
                    <a:pt x="39352" y="50575"/>
                  </a:lnTo>
                  <a:lnTo>
                    <a:pt x="50254" y="29997"/>
                  </a:lnTo>
                  <a:lnTo>
                    <a:pt x="54582" y="9397"/>
                  </a:lnTo>
                  <a:lnTo>
                    <a:pt x="53778" y="4946"/>
                  </a:lnTo>
                  <a:lnTo>
                    <a:pt x="51832" y="1979"/>
                  </a:lnTo>
                  <a:lnTo>
                    <a:pt x="49122" y="0"/>
                  </a:lnTo>
                  <a:lnTo>
                    <a:pt x="34822" y="3447"/>
                  </a:lnTo>
                  <a:lnTo>
                    <a:pt x="25084" y="7329"/>
                  </a:lnTo>
                  <a:lnTo>
                    <a:pt x="10499" y="22932"/>
                  </a:lnTo>
                  <a:lnTo>
                    <a:pt x="4634" y="33019"/>
                  </a:lnTo>
                  <a:lnTo>
                    <a:pt x="0" y="55516"/>
                  </a:lnTo>
                  <a:lnTo>
                    <a:pt x="3237" y="91982"/>
                  </a:lnTo>
                  <a:lnTo>
                    <a:pt x="6143" y="104453"/>
                  </a:lnTo>
                  <a:lnTo>
                    <a:pt x="16898" y="122072"/>
                  </a:lnTo>
                  <a:lnTo>
                    <a:pt x="23716" y="128746"/>
                  </a:lnTo>
                  <a:lnTo>
                    <a:pt x="31084" y="132490"/>
                  </a:lnTo>
                  <a:lnTo>
                    <a:pt x="62754" y="13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359">
              <a:extLst>
                <a:ext uri="{FF2B5EF4-FFF2-40B4-BE49-F238E27FC236}">
                  <a16:creationId xmlns:a16="http://schemas.microsoft.com/office/drawing/2014/main" xmlns="" id="{A34F8C9C-1F59-4684-B8AB-85811E0A6DA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759450" y="442695"/>
              <a:ext cx="137265" cy="357032"/>
            </a:xfrm>
            <a:custGeom>
              <a:avLst/>
              <a:gdLst/>
              <a:ahLst/>
              <a:cxnLst/>
              <a:rect l="0" t="0" r="0" b="0"/>
              <a:pathLst>
                <a:path w="137265" h="357032">
                  <a:moveTo>
                    <a:pt x="19050" y="141505"/>
                  </a:moveTo>
                  <a:lnTo>
                    <a:pt x="19050" y="141505"/>
                  </a:lnTo>
                  <a:lnTo>
                    <a:pt x="19755" y="177697"/>
                  </a:lnTo>
                  <a:lnTo>
                    <a:pt x="23414" y="223098"/>
                  </a:lnTo>
                  <a:lnTo>
                    <a:pt x="24517" y="258202"/>
                  </a:lnTo>
                  <a:lnTo>
                    <a:pt x="21768" y="303552"/>
                  </a:lnTo>
                  <a:lnTo>
                    <a:pt x="14517" y="348205"/>
                  </a:lnTo>
                  <a:lnTo>
                    <a:pt x="10450" y="356844"/>
                  </a:lnTo>
                  <a:lnTo>
                    <a:pt x="8379" y="357031"/>
                  </a:lnTo>
                  <a:lnTo>
                    <a:pt x="6291" y="355039"/>
                  </a:lnTo>
                  <a:lnTo>
                    <a:pt x="4194" y="351594"/>
                  </a:lnTo>
                  <a:lnTo>
                    <a:pt x="829" y="307051"/>
                  </a:lnTo>
                  <a:lnTo>
                    <a:pt x="368" y="266587"/>
                  </a:lnTo>
                  <a:lnTo>
                    <a:pt x="245" y="241121"/>
                  </a:lnTo>
                  <a:lnTo>
                    <a:pt x="164" y="212854"/>
                  </a:lnTo>
                  <a:lnTo>
                    <a:pt x="109" y="182721"/>
                  </a:lnTo>
                  <a:lnTo>
                    <a:pt x="1484" y="153460"/>
                  </a:lnTo>
                  <a:lnTo>
                    <a:pt x="3811" y="124781"/>
                  </a:lnTo>
                  <a:lnTo>
                    <a:pt x="6774" y="96489"/>
                  </a:lnTo>
                  <a:lnTo>
                    <a:pt x="15711" y="55646"/>
                  </a:lnTo>
                  <a:lnTo>
                    <a:pt x="35323" y="10794"/>
                  </a:lnTo>
                  <a:lnTo>
                    <a:pt x="41187" y="5681"/>
                  </a:lnTo>
                  <a:lnTo>
                    <a:pt x="55230" y="0"/>
                  </a:lnTo>
                  <a:lnTo>
                    <a:pt x="74642" y="3119"/>
                  </a:lnTo>
                  <a:lnTo>
                    <a:pt x="85744" y="6915"/>
                  </a:lnTo>
                  <a:lnTo>
                    <a:pt x="103725" y="22420"/>
                  </a:lnTo>
                  <a:lnTo>
                    <a:pt x="111483" y="32482"/>
                  </a:lnTo>
                  <a:lnTo>
                    <a:pt x="118222" y="58713"/>
                  </a:lnTo>
                  <a:lnTo>
                    <a:pt x="116749" y="89186"/>
                  </a:lnTo>
                  <a:lnTo>
                    <a:pt x="106687" y="121545"/>
                  </a:lnTo>
                  <a:lnTo>
                    <a:pt x="78412" y="161383"/>
                  </a:lnTo>
                  <a:lnTo>
                    <a:pt x="48082" y="200200"/>
                  </a:lnTo>
                  <a:lnTo>
                    <a:pt x="48284" y="201801"/>
                  </a:lnTo>
                  <a:lnTo>
                    <a:pt x="49827" y="202869"/>
                  </a:lnTo>
                  <a:lnTo>
                    <a:pt x="92073" y="210347"/>
                  </a:lnTo>
                  <a:lnTo>
                    <a:pt x="120102" y="221169"/>
                  </a:lnTo>
                  <a:lnTo>
                    <a:pt x="132871" y="233826"/>
                  </a:lnTo>
                  <a:lnTo>
                    <a:pt x="137264" y="241153"/>
                  </a:lnTo>
                  <a:lnTo>
                    <a:pt x="134619" y="269989"/>
                  </a:lnTo>
                  <a:lnTo>
                    <a:pt x="129963" y="288544"/>
                  </a:lnTo>
                  <a:lnTo>
                    <a:pt x="111618" y="316687"/>
                  </a:lnTo>
                  <a:lnTo>
                    <a:pt x="87003" y="337192"/>
                  </a:lnTo>
                  <a:lnTo>
                    <a:pt x="47493" y="354552"/>
                  </a:lnTo>
                  <a:lnTo>
                    <a:pt x="26518" y="356607"/>
                  </a:lnTo>
                  <a:lnTo>
                    <a:pt x="19090" y="354757"/>
                  </a:lnTo>
                  <a:lnTo>
                    <a:pt x="13433" y="351406"/>
                  </a:lnTo>
                  <a:lnTo>
                    <a:pt x="0" y="338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209">
            <a:extLst>
              <a:ext uri="{FF2B5EF4-FFF2-40B4-BE49-F238E27FC236}">
                <a16:creationId xmlns:a16="http://schemas.microsoft.com/office/drawing/2014/main" xmlns="" id="{F64EB5BB-6C3E-4B76-9FA1-412E3FE7C10C}"/>
              </a:ext>
            </a:extLst>
          </p:cNvPr>
          <p:cNvGrpSpPr/>
          <p:nvPr/>
        </p:nvGrpSpPr>
        <p:grpSpPr>
          <a:xfrm>
            <a:off x="4983791" y="222588"/>
            <a:ext cx="381960" cy="504688"/>
            <a:chOff x="4983791" y="222588"/>
            <a:chExt cx="381960" cy="504688"/>
          </a:xfrm>
        </p:grpSpPr>
        <p:sp>
          <p:nvSpPr>
            <p:cNvPr id="459" name="SMARTInkShape-1360">
              <a:extLst>
                <a:ext uri="{FF2B5EF4-FFF2-40B4-BE49-F238E27FC236}">
                  <a16:creationId xmlns:a16="http://schemas.microsoft.com/office/drawing/2014/main" xmlns="" id="{0B257A87-B8A9-40DD-B9D8-4AF9D1F5C60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213874" y="222588"/>
              <a:ext cx="151877" cy="279253"/>
            </a:xfrm>
            <a:custGeom>
              <a:avLst/>
              <a:gdLst/>
              <a:ahLst/>
              <a:cxnLst/>
              <a:rect l="0" t="0" r="0" b="0"/>
              <a:pathLst>
                <a:path w="151877" h="279253">
                  <a:moveTo>
                    <a:pt x="75676" y="221912"/>
                  </a:moveTo>
                  <a:lnTo>
                    <a:pt x="75676" y="221912"/>
                  </a:lnTo>
                  <a:lnTo>
                    <a:pt x="75676" y="204235"/>
                  </a:lnTo>
                  <a:lnTo>
                    <a:pt x="71913" y="196182"/>
                  </a:lnTo>
                  <a:lnTo>
                    <a:pt x="68934" y="192058"/>
                  </a:lnTo>
                  <a:lnTo>
                    <a:pt x="61861" y="187477"/>
                  </a:lnTo>
                  <a:lnTo>
                    <a:pt x="58000" y="186255"/>
                  </a:lnTo>
                  <a:lnTo>
                    <a:pt x="44302" y="190542"/>
                  </a:lnTo>
                  <a:lnTo>
                    <a:pt x="35709" y="194649"/>
                  </a:lnTo>
                  <a:lnTo>
                    <a:pt x="13505" y="217283"/>
                  </a:lnTo>
                  <a:lnTo>
                    <a:pt x="261" y="242961"/>
                  </a:lnTo>
                  <a:lnTo>
                    <a:pt x="0" y="250762"/>
                  </a:lnTo>
                  <a:lnTo>
                    <a:pt x="5353" y="265073"/>
                  </a:lnTo>
                  <a:lnTo>
                    <a:pt x="12907" y="274726"/>
                  </a:lnTo>
                  <a:lnTo>
                    <a:pt x="16896" y="278288"/>
                  </a:lnTo>
                  <a:lnTo>
                    <a:pt x="23084" y="279252"/>
                  </a:lnTo>
                  <a:lnTo>
                    <a:pt x="39367" y="276559"/>
                  </a:lnTo>
                  <a:lnTo>
                    <a:pt x="54600" y="266896"/>
                  </a:lnTo>
                  <a:lnTo>
                    <a:pt x="84998" y="230955"/>
                  </a:lnTo>
                  <a:lnTo>
                    <a:pt x="103054" y="188686"/>
                  </a:lnTo>
                  <a:lnTo>
                    <a:pt x="109010" y="149289"/>
                  </a:lnTo>
                  <a:lnTo>
                    <a:pt x="111658" y="104263"/>
                  </a:lnTo>
                  <a:lnTo>
                    <a:pt x="112835" y="58381"/>
                  </a:lnTo>
                  <a:lnTo>
                    <a:pt x="106755" y="15884"/>
                  </a:lnTo>
                  <a:lnTo>
                    <a:pt x="101718" y="3344"/>
                  </a:lnTo>
                  <a:lnTo>
                    <a:pt x="99388" y="0"/>
                  </a:lnTo>
                  <a:lnTo>
                    <a:pt x="96423" y="593"/>
                  </a:lnTo>
                  <a:lnTo>
                    <a:pt x="89365" y="8778"/>
                  </a:lnTo>
                  <a:lnTo>
                    <a:pt x="80830" y="46107"/>
                  </a:lnTo>
                  <a:lnTo>
                    <a:pt x="81730" y="83334"/>
                  </a:lnTo>
                  <a:lnTo>
                    <a:pt x="86833" y="124338"/>
                  </a:lnTo>
                  <a:lnTo>
                    <a:pt x="93805" y="163729"/>
                  </a:lnTo>
                  <a:lnTo>
                    <a:pt x="103489" y="196759"/>
                  </a:lnTo>
                  <a:lnTo>
                    <a:pt x="116260" y="224138"/>
                  </a:lnTo>
                  <a:lnTo>
                    <a:pt x="151876" y="266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361">
              <a:extLst>
                <a:ext uri="{FF2B5EF4-FFF2-40B4-BE49-F238E27FC236}">
                  <a16:creationId xmlns:a16="http://schemas.microsoft.com/office/drawing/2014/main" xmlns="" id="{0634BF36-45CD-445B-8FFC-4FB1EB976C1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162550" y="355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362">
              <a:extLst>
                <a:ext uri="{FF2B5EF4-FFF2-40B4-BE49-F238E27FC236}">
                  <a16:creationId xmlns:a16="http://schemas.microsoft.com/office/drawing/2014/main" xmlns="" id="{82889A0D-45A0-43CE-B15B-6ED5D1F0778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157422" y="419100"/>
              <a:ext cx="17829" cy="76201"/>
            </a:xfrm>
            <a:custGeom>
              <a:avLst/>
              <a:gdLst/>
              <a:ahLst/>
              <a:cxnLst/>
              <a:rect l="0" t="0" r="0" b="0"/>
              <a:pathLst>
                <a:path w="17829" h="76201">
                  <a:moveTo>
                    <a:pt x="17828" y="0"/>
                  </a:moveTo>
                  <a:lnTo>
                    <a:pt x="17828" y="0"/>
                  </a:lnTo>
                  <a:lnTo>
                    <a:pt x="14457" y="3371"/>
                  </a:lnTo>
                  <a:lnTo>
                    <a:pt x="2901" y="32603"/>
                  </a:lnTo>
                  <a:lnTo>
                    <a:pt x="0" y="51053"/>
                  </a:lnTo>
                  <a:lnTo>
                    <a:pt x="512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363">
              <a:extLst>
                <a:ext uri="{FF2B5EF4-FFF2-40B4-BE49-F238E27FC236}">
                  <a16:creationId xmlns:a16="http://schemas.microsoft.com/office/drawing/2014/main" xmlns="" id="{B9C00FD3-BF16-4927-B43C-5CFFA7A86D0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067300" y="330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364">
              <a:extLst>
                <a:ext uri="{FF2B5EF4-FFF2-40B4-BE49-F238E27FC236}">
                  <a16:creationId xmlns:a16="http://schemas.microsoft.com/office/drawing/2014/main" xmlns="" id="{01DD0C66-61ED-41CA-93BF-C7238B587ED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060950" y="4318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1882" y="43898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365">
              <a:extLst>
                <a:ext uri="{FF2B5EF4-FFF2-40B4-BE49-F238E27FC236}">
                  <a16:creationId xmlns:a16="http://schemas.microsoft.com/office/drawing/2014/main" xmlns="" id="{AE71FD2E-83B3-4BB4-BE95-C950D29A8F9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983791" y="621965"/>
              <a:ext cx="337510" cy="105311"/>
            </a:xfrm>
            <a:custGeom>
              <a:avLst/>
              <a:gdLst/>
              <a:ahLst/>
              <a:cxnLst/>
              <a:rect l="0" t="0" r="0" b="0"/>
              <a:pathLst>
                <a:path w="337510" h="105311">
                  <a:moveTo>
                    <a:pt x="45409" y="89235"/>
                  </a:moveTo>
                  <a:lnTo>
                    <a:pt x="45409" y="89235"/>
                  </a:lnTo>
                  <a:lnTo>
                    <a:pt x="33475" y="94261"/>
                  </a:lnTo>
                  <a:lnTo>
                    <a:pt x="21023" y="95323"/>
                  </a:lnTo>
                  <a:lnTo>
                    <a:pt x="9099" y="92137"/>
                  </a:lnTo>
                  <a:lnTo>
                    <a:pt x="5680" y="88347"/>
                  </a:lnTo>
                  <a:lnTo>
                    <a:pt x="0" y="76611"/>
                  </a:lnTo>
                  <a:lnTo>
                    <a:pt x="768" y="60106"/>
                  </a:lnTo>
                  <a:lnTo>
                    <a:pt x="6518" y="42422"/>
                  </a:lnTo>
                  <a:lnTo>
                    <a:pt x="16130" y="27507"/>
                  </a:lnTo>
                  <a:lnTo>
                    <a:pt x="40183" y="10581"/>
                  </a:lnTo>
                  <a:lnTo>
                    <a:pt x="69653" y="0"/>
                  </a:lnTo>
                  <a:lnTo>
                    <a:pt x="107469" y="2509"/>
                  </a:lnTo>
                  <a:lnTo>
                    <a:pt x="143212" y="15561"/>
                  </a:lnTo>
                  <a:lnTo>
                    <a:pt x="176144" y="36204"/>
                  </a:lnTo>
                  <a:lnTo>
                    <a:pt x="208770" y="74917"/>
                  </a:lnTo>
                  <a:lnTo>
                    <a:pt x="227099" y="98244"/>
                  </a:lnTo>
                  <a:lnTo>
                    <a:pt x="237638" y="103823"/>
                  </a:lnTo>
                  <a:lnTo>
                    <a:pt x="243411" y="105310"/>
                  </a:lnTo>
                  <a:lnTo>
                    <a:pt x="257351" y="103200"/>
                  </a:lnTo>
                  <a:lnTo>
                    <a:pt x="272250" y="96853"/>
                  </a:lnTo>
                  <a:lnTo>
                    <a:pt x="305527" y="69516"/>
                  </a:lnTo>
                  <a:lnTo>
                    <a:pt x="337509" y="3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210">
            <a:extLst>
              <a:ext uri="{FF2B5EF4-FFF2-40B4-BE49-F238E27FC236}">
                <a16:creationId xmlns:a16="http://schemas.microsoft.com/office/drawing/2014/main" xmlns="" id="{33065A66-285C-473F-826B-17A9B92F0B1E}"/>
              </a:ext>
            </a:extLst>
          </p:cNvPr>
          <p:cNvGrpSpPr/>
          <p:nvPr/>
        </p:nvGrpSpPr>
        <p:grpSpPr>
          <a:xfrm>
            <a:off x="2290500" y="407283"/>
            <a:ext cx="2140519" cy="500768"/>
            <a:chOff x="2290500" y="407283"/>
            <a:chExt cx="2140519" cy="500768"/>
          </a:xfrm>
        </p:grpSpPr>
        <p:sp>
          <p:nvSpPr>
            <p:cNvPr id="466" name="SMARTInkShape-1366">
              <a:extLst>
                <a:ext uri="{FF2B5EF4-FFF2-40B4-BE49-F238E27FC236}">
                  <a16:creationId xmlns:a16="http://schemas.microsoft.com/office/drawing/2014/main" xmlns="" id="{B4A34A1D-7721-4B49-A1EA-7E37BBFAB3C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68800" y="407283"/>
              <a:ext cx="62219" cy="418218"/>
            </a:xfrm>
            <a:custGeom>
              <a:avLst/>
              <a:gdLst/>
              <a:ahLst/>
              <a:cxnLst/>
              <a:rect l="0" t="0" r="0" b="0"/>
              <a:pathLst>
                <a:path w="62219" h="418218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6" y="0"/>
                  </a:lnTo>
                  <a:lnTo>
                    <a:pt x="36595" y="6120"/>
                  </a:lnTo>
                  <a:lnTo>
                    <a:pt x="48250" y="14930"/>
                  </a:lnTo>
                  <a:lnTo>
                    <a:pt x="53333" y="20242"/>
                  </a:lnTo>
                  <a:lnTo>
                    <a:pt x="58981" y="37434"/>
                  </a:lnTo>
                  <a:lnTo>
                    <a:pt x="60080" y="59891"/>
                  </a:lnTo>
                  <a:lnTo>
                    <a:pt x="51355" y="99596"/>
                  </a:lnTo>
                  <a:lnTo>
                    <a:pt x="32933" y="137074"/>
                  </a:lnTo>
                  <a:lnTo>
                    <a:pt x="9592" y="183892"/>
                  </a:lnTo>
                  <a:lnTo>
                    <a:pt x="3861" y="201091"/>
                  </a:lnTo>
                  <a:lnTo>
                    <a:pt x="4773" y="208357"/>
                  </a:lnTo>
                  <a:lnTo>
                    <a:pt x="17272" y="234530"/>
                  </a:lnTo>
                  <a:lnTo>
                    <a:pt x="19671" y="243445"/>
                  </a:lnTo>
                  <a:lnTo>
                    <a:pt x="42853" y="286926"/>
                  </a:lnTo>
                  <a:lnTo>
                    <a:pt x="54823" y="328177"/>
                  </a:lnTo>
                  <a:lnTo>
                    <a:pt x="62218" y="371666"/>
                  </a:lnTo>
                  <a:lnTo>
                    <a:pt x="59749" y="388823"/>
                  </a:lnTo>
                  <a:lnTo>
                    <a:pt x="52662" y="398333"/>
                  </a:lnTo>
                  <a:lnTo>
                    <a:pt x="41749" y="406557"/>
                  </a:lnTo>
                  <a:lnTo>
                    <a:pt x="15511" y="415705"/>
                  </a:lnTo>
                  <a:lnTo>
                    <a:pt x="0" y="41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367">
              <a:extLst>
                <a:ext uri="{FF2B5EF4-FFF2-40B4-BE49-F238E27FC236}">
                  <a16:creationId xmlns:a16="http://schemas.microsoft.com/office/drawing/2014/main" xmlns="" id="{548C911E-D3CD-4C28-B498-2CE482ADE8C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81280" y="722191"/>
              <a:ext cx="63520" cy="84260"/>
            </a:xfrm>
            <a:custGeom>
              <a:avLst/>
              <a:gdLst/>
              <a:ahLst/>
              <a:cxnLst/>
              <a:rect l="0" t="0" r="0" b="0"/>
              <a:pathLst>
                <a:path w="63520" h="84260">
                  <a:moveTo>
                    <a:pt x="9720" y="20759"/>
                  </a:moveTo>
                  <a:lnTo>
                    <a:pt x="9720" y="20759"/>
                  </a:lnTo>
                  <a:lnTo>
                    <a:pt x="6349" y="20759"/>
                  </a:lnTo>
                  <a:lnTo>
                    <a:pt x="5356" y="21465"/>
                  </a:lnTo>
                  <a:lnTo>
                    <a:pt x="4694" y="22640"/>
                  </a:lnTo>
                  <a:lnTo>
                    <a:pt x="3762" y="29548"/>
                  </a:lnTo>
                  <a:lnTo>
                    <a:pt x="3372" y="76218"/>
                  </a:lnTo>
                  <a:lnTo>
                    <a:pt x="0" y="67295"/>
                  </a:lnTo>
                  <a:lnTo>
                    <a:pt x="2107" y="55082"/>
                  </a:lnTo>
                  <a:lnTo>
                    <a:pt x="14493" y="21803"/>
                  </a:lnTo>
                  <a:lnTo>
                    <a:pt x="25323" y="7585"/>
                  </a:lnTo>
                  <a:lnTo>
                    <a:pt x="33353" y="1263"/>
                  </a:lnTo>
                  <a:lnTo>
                    <a:pt x="37469" y="0"/>
                  </a:lnTo>
                  <a:lnTo>
                    <a:pt x="45807" y="479"/>
                  </a:lnTo>
                  <a:lnTo>
                    <a:pt x="48594" y="2300"/>
                  </a:lnTo>
                  <a:lnTo>
                    <a:pt x="50453" y="4925"/>
                  </a:lnTo>
                  <a:lnTo>
                    <a:pt x="58045" y="28369"/>
                  </a:lnTo>
                  <a:lnTo>
                    <a:pt x="63519" y="69751"/>
                  </a:lnTo>
                  <a:lnTo>
                    <a:pt x="60520" y="84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368">
              <a:extLst>
                <a:ext uri="{FF2B5EF4-FFF2-40B4-BE49-F238E27FC236}">
                  <a16:creationId xmlns:a16="http://schemas.microsoft.com/office/drawing/2014/main" xmlns="" id="{268DB8DE-0550-44BB-A493-D5BD92D2499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953916" y="464956"/>
              <a:ext cx="160885" cy="316095"/>
            </a:xfrm>
            <a:custGeom>
              <a:avLst/>
              <a:gdLst/>
              <a:ahLst/>
              <a:cxnLst/>
              <a:rect l="0" t="0" r="0" b="0"/>
              <a:pathLst>
                <a:path w="160885" h="316095">
                  <a:moveTo>
                    <a:pt x="160884" y="17644"/>
                  </a:moveTo>
                  <a:lnTo>
                    <a:pt x="160884" y="17644"/>
                  </a:lnTo>
                  <a:lnTo>
                    <a:pt x="160884" y="3338"/>
                  </a:lnTo>
                  <a:lnTo>
                    <a:pt x="160178" y="1757"/>
                  </a:lnTo>
                  <a:lnTo>
                    <a:pt x="159002" y="703"/>
                  </a:lnTo>
                  <a:lnTo>
                    <a:pt x="157513" y="0"/>
                  </a:lnTo>
                  <a:lnTo>
                    <a:pt x="152095" y="4863"/>
                  </a:lnTo>
                  <a:lnTo>
                    <a:pt x="120131" y="51678"/>
                  </a:lnTo>
                  <a:lnTo>
                    <a:pt x="96598" y="98284"/>
                  </a:lnTo>
                  <a:lnTo>
                    <a:pt x="79396" y="133212"/>
                  </a:lnTo>
                  <a:lnTo>
                    <a:pt x="59991" y="167550"/>
                  </a:lnTo>
                  <a:lnTo>
                    <a:pt x="41489" y="201626"/>
                  </a:lnTo>
                  <a:lnTo>
                    <a:pt x="17087" y="246900"/>
                  </a:lnTo>
                  <a:lnTo>
                    <a:pt x="2096" y="280775"/>
                  </a:lnTo>
                  <a:lnTo>
                    <a:pt x="0" y="297575"/>
                  </a:lnTo>
                  <a:lnTo>
                    <a:pt x="1417" y="303042"/>
                  </a:lnTo>
                  <a:lnTo>
                    <a:pt x="8484" y="316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369">
              <a:extLst>
                <a:ext uri="{FF2B5EF4-FFF2-40B4-BE49-F238E27FC236}">
                  <a16:creationId xmlns:a16="http://schemas.microsoft.com/office/drawing/2014/main" xmlns="" id="{AC262070-59B2-4FCD-B02F-196A2A0BCA8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911600" y="496444"/>
              <a:ext cx="200790" cy="278257"/>
            </a:xfrm>
            <a:custGeom>
              <a:avLst/>
              <a:gdLst/>
              <a:ahLst/>
              <a:cxnLst/>
              <a:rect l="0" t="0" r="0" b="0"/>
              <a:pathLst>
                <a:path w="200790" h="2782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9"/>
                  </a:lnTo>
                  <a:lnTo>
                    <a:pt x="3371" y="2718"/>
                  </a:lnTo>
                  <a:lnTo>
                    <a:pt x="8789" y="572"/>
                  </a:lnTo>
                  <a:lnTo>
                    <a:pt x="12209" y="0"/>
                  </a:lnTo>
                  <a:lnTo>
                    <a:pt x="27136" y="2566"/>
                  </a:lnTo>
                  <a:lnTo>
                    <a:pt x="48335" y="21279"/>
                  </a:lnTo>
                  <a:lnTo>
                    <a:pt x="79233" y="55908"/>
                  </a:lnTo>
                  <a:lnTo>
                    <a:pt x="111828" y="100819"/>
                  </a:lnTo>
                  <a:lnTo>
                    <a:pt x="135073" y="135190"/>
                  </a:lnTo>
                  <a:lnTo>
                    <a:pt x="158105" y="170221"/>
                  </a:lnTo>
                  <a:lnTo>
                    <a:pt x="184821" y="215593"/>
                  </a:lnTo>
                  <a:lnTo>
                    <a:pt x="199360" y="255399"/>
                  </a:lnTo>
                  <a:lnTo>
                    <a:pt x="200789" y="268097"/>
                  </a:lnTo>
                  <a:lnTo>
                    <a:pt x="200180" y="271484"/>
                  </a:lnTo>
                  <a:lnTo>
                    <a:pt x="196850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370">
              <a:extLst>
                <a:ext uri="{FF2B5EF4-FFF2-40B4-BE49-F238E27FC236}">
                  <a16:creationId xmlns:a16="http://schemas.microsoft.com/office/drawing/2014/main" xmlns="" id="{7B320394-ACA1-479E-AFD9-C995500E982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670300" y="812800"/>
              <a:ext cx="44451" cy="31751"/>
            </a:xfrm>
            <a:custGeom>
              <a:avLst/>
              <a:gdLst/>
              <a:ahLst/>
              <a:cxnLst/>
              <a:rect l="0" t="0" r="0" b="0"/>
              <a:pathLst>
                <a:path w="44451" h="31751">
                  <a:moveTo>
                    <a:pt x="44450" y="0"/>
                  </a:moveTo>
                  <a:lnTo>
                    <a:pt x="44450" y="0"/>
                  </a:lnTo>
                  <a:lnTo>
                    <a:pt x="23480" y="1955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371">
              <a:extLst>
                <a:ext uri="{FF2B5EF4-FFF2-40B4-BE49-F238E27FC236}">
                  <a16:creationId xmlns:a16="http://schemas.microsoft.com/office/drawing/2014/main" xmlns="" id="{B4FB307A-E9E5-43E1-AEA9-73FBE3D6BFE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511550" y="8064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8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372">
              <a:extLst>
                <a:ext uri="{FF2B5EF4-FFF2-40B4-BE49-F238E27FC236}">
                  <a16:creationId xmlns:a16="http://schemas.microsoft.com/office/drawing/2014/main" xmlns="" id="{5C7FC884-2422-4AB9-9F2E-198AADB1186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289300" y="820474"/>
              <a:ext cx="69851" cy="5027"/>
            </a:xfrm>
            <a:custGeom>
              <a:avLst/>
              <a:gdLst/>
              <a:ahLst/>
              <a:cxnLst/>
              <a:rect l="0" t="0" r="0" b="0"/>
              <a:pathLst>
                <a:path w="69851" h="5027">
                  <a:moveTo>
                    <a:pt x="0" y="5026"/>
                  </a:moveTo>
                  <a:lnTo>
                    <a:pt x="0" y="5026"/>
                  </a:lnTo>
                  <a:lnTo>
                    <a:pt x="22604" y="0"/>
                  </a:lnTo>
                  <a:lnTo>
                    <a:pt x="45503" y="950"/>
                  </a:lnTo>
                  <a:lnTo>
                    <a:pt x="6985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373">
              <a:extLst>
                <a:ext uri="{FF2B5EF4-FFF2-40B4-BE49-F238E27FC236}">
                  <a16:creationId xmlns:a16="http://schemas.microsoft.com/office/drawing/2014/main" xmlns="" id="{DFA8BADA-17F6-4D28-840E-25681FAE9AC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136900" y="83185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29947" y="10845"/>
                  </a:lnTo>
                  <a:lnTo>
                    <a:pt x="3782" y="4227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374">
              <a:extLst>
                <a:ext uri="{FF2B5EF4-FFF2-40B4-BE49-F238E27FC236}">
                  <a16:creationId xmlns:a16="http://schemas.microsoft.com/office/drawing/2014/main" xmlns="" id="{53E3B424-A560-4108-87CC-F605D73C096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048775" y="755911"/>
              <a:ext cx="50026" cy="86991"/>
            </a:xfrm>
            <a:custGeom>
              <a:avLst/>
              <a:gdLst/>
              <a:ahLst/>
              <a:cxnLst/>
              <a:rect l="0" t="0" r="0" b="0"/>
              <a:pathLst>
                <a:path w="50026" h="86991">
                  <a:moveTo>
                    <a:pt x="5575" y="6089"/>
                  </a:moveTo>
                  <a:lnTo>
                    <a:pt x="5575" y="6089"/>
                  </a:lnTo>
                  <a:lnTo>
                    <a:pt x="8946" y="2718"/>
                  </a:lnTo>
                  <a:lnTo>
                    <a:pt x="14364" y="1063"/>
                  </a:lnTo>
                  <a:lnTo>
                    <a:pt x="25969" y="0"/>
                  </a:lnTo>
                  <a:lnTo>
                    <a:pt x="28343" y="1324"/>
                  </a:lnTo>
                  <a:lnTo>
                    <a:pt x="32862" y="6558"/>
                  </a:lnTo>
                  <a:lnTo>
                    <a:pt x="35342" y="13588"/>
                  </a:lnTo>
                  <a:lnTo>
                    <a:pt x="36003" y="17439"/>
                  </a:lnTo>
                  <a:lnTo>
                    <a:pt x="34856" y="25480"/>
                  </a:lnTo>
                  <a:lnTo>
                    <a:pt x="33562" y="29599"/>
                  </a:lnTo>
                  <a:lnTo>
                    <a:pt x="3151" y="69206"/>
                  </a:lnTo>
                  <a:lnTo>
                    <a:pt x="0" y="83076"/>
                  </a:lnTo>
                  <a:lnTo>
                    <a:pt x="447" y="84930"/>
                  </a:lnTo>
                  <a:lnTo>
                    <a:pt x="1451" y="86166"/>
                  </a:lnTo>
                  <a:lnTo>
                    <a:pt x="2826" y="86990"/>
                  </a:lnTo>
                  <a:lnTo>
                    <a:pt x="50025" y="7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375">
              <a:extLst>
                <a:ext uri="{FF2B5EF4-FFF2-40B4-BE49-F238E27FC236}">
                  <a16:creationId xmlns:a16="http://schemas.microsoft.com/office/drawing/2014/main" xmlns="" id="{28DAB387-EFD0-471A-9BCF-803433C3A55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868925" y="534806"/>
              <a:ext cx="172726" cy="309745"/>
            </a:xfrm>
            <a:custGeom>
              <a:avLst/>
              <a:gdLst/>
              <a:ahLst/>
              <a:cxnLst/>
              <a:rect l="0" t="0" r="0" b="0"/>
              <a:pathLst>
                <a:path w="172726" h="309745">
                  <a:moveTo>
                    <a:pt x="172725" y="17644"/>
                  </a:moveTo>
                  <a:lnTo>
                    <a:pt x="172725" y="17644"/>
                  </a:lnTo>
                  <a:lnTo>
                    <a:pt x="163887" y="3338"/>
                  </a:lnTo>
                  <a:lnTo>
                    <a:pt x="159860" y="703"/>
                  </a:lnTo>
                  <a:lnTo>
                    <a:pt x="157798" y="0"/>
                  </a:lnTo>
                  <a:lnTo>
                    <a:pt x="155012" y="1648"/>
                  </a:lnTo>
                  <a:lnTo>
                    <a:pt x="148155" y="9123"/>
                  </a:lnTo>
                  <a:lnTo>
                    <a:pt x="130843" y="48495"/>
                  </a:lnTo>
                  <a:lnTo>
                    <a:pt x="117187" y="80039"/>
                  </a:lnTo>
                  <a:lnTo>
                    <a:pt x="101710" y="117107"/>
                  </a:lnTo>
                  <a:lnTo>
                    <a:pt x="84718" y="156394"/>
                  </a:lnTo>
                  <a:lnTo>
                    <a:pt x="65407" y="195022"/>
                  </a:lnTo>
                  <a:lnTo>
                    <a:pt x="46947" y="229593"/>
                  </a:lnTo>
                  <a:lnTo>
                    <a:pt x="22568" y="273060"/>
                  </a:lnTo>
                  <a:lnTo>
                    <a:pt x="0" y="309668"/>
                  </a:lnTo>
                  <a:lnTo>
                    <a:pt x="1275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376">
              <a:extLst>
                <a:ext uri="{FF2B5EF4-FFF2-40B4-BE49-F238E27FC236}">
                  <a16:creationId xmlns:a16="http://schemas.microsoft.com/office/drawing/2014/main" xmlns="" id="{BFD235D9-5F3F-4C77-8D3C-7EB0E546D91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863850" y="552450"/>
              <a:ext cx="133351" cy="266701"/>
            </a:xfrm>
            <a:custGeom>
              <a:avLst/>
              <a:gdLst/>
              <a:ahLst/>
              <a:cxnLst/>
              <a:rect l="0" t="0" r="0" b="0"/>
              <a:pathLst>
                <a:path w="133351" h="26670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42358" y="50216"/>
                  </a:lnTo>
                  <a:lnTo>
                    <a:pt x="69230" y="92490"/>
                  </a:lnTo>
                  <a:lnTo>
                    <a:pt x="85802" y="124362"/>
                  </a:lnTo>
                  <a:lnTo>
                    <a:pt x="100223" y="157342"/>
                  </a:lnTo>
                  <a:lnTo>
                    <a:pt x="116871" y="204272"/>
                  </a:lnTo>
                  <a:lnTo>
                    <a:pt x="130692" y="249751"/>
                  </a:lnTo>
                  <a:lnTo>
                    <a:pt x="1333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377">
              <a:extLst>
                <a:ext uri="{FF2B5EF4-FFF2-40B4-BE49-F238E27FC236}">
                  <a16:creationId xmlns:a16="http://schemas.microsoft.com/office/drawing/2014/main" xmlns="" id="{2B2E960D-80AB-456F-99CF-DD0B5854BF6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698750" y="8509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6721" y="4709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378">
              <a:extLst>
                <a:ext uri="{FF2B5EF4-FFF2-40B4-BE49-F238E27FC236}">
                  <a16:creationId xmlns:a16="http://schemas.microsoft.com/office/drawing/2014/main" xmlns="" id="{B055EE61-CEA7-4839-BB10-31C00256623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660650" y="774700"/>
              <a:ext cx="3659" cy="57151"/>
            </a:xfrm>
            <a:custGeom>
              <a:avLst/>
              <a:gdLst/>
              <a:ahLst/>
              <a:cxnLst/>
              <a:rect l="0" t="0" r="0" b="0"/>
              <a:pathLst>
                <a:path w="3659" h="57151">
                  <a:moveTo>
                    <a:pt x="0" y="0"/>
                  </a:moveTo>
                  <a:lnTo>
                    <a:pt x="0" y="0"/>
                  </a:lnTo>
                  <a:lnTo>
                    <a:pt x="706" y="16606"/>
                  </a:lnTo>
                  <a:lnTo>
                    <a:pt x="3658" y="3290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379">
              <a:extLst>
                <a:ext uri="{FF2B5EF4-FFF2-40B4-BE49-F238E27FC236}">
                  <a16:creationId xmlns:a16="http://schemas.microsoft.com/office/drawing/2014/main" xmlns="" id="{A7DAB53D-4D3C-414D-AE17-DB817C1638D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481249" y="571500"/>
              <a:ext cx="154002" cy="279401"/>
            </a:xfrm>
            <a:custGeom>
              <a:avLst/>
              <a:gdLst/>
              <a:ahLst/>
              <a:cxnLst/>
              <a:rect l="0" t="0" r="0" b="0"/>
              <a:pathLst>
                <a:path w="154002" h="279401">
                  <a:moveTo>
                    <a:pt x="154001" y="0"/>
                  </a:moveTo>
                  <a:lnTo>
                    <a:pt x="154001" y="0"/>
                  </a:lnTo>
                  <a:lnTo>
                    <a:pt x="139695" y="0"/>
                  </a:lnTo>
                  <a:lnTo>
                    <a:pt x="133297" y="7526"/>
                  </a:lnTo>
                  <a:lnTo>
                    <a:pt x="103428" y="54169"/>
                  </a:lnTo>
                  <a:lnTo>
                    <a:pt x="79358" y="95464"/>
                  </a:lnTo>
                  <a:lnTo>
                    <a:pt x="62735" y="126860"/>
                  </a:lnTo>
                  <a:lnTo>
                    <a:pt x="47822" y="159628"/>
                  </a:lnTo>
                  <a:lnTo>
                    <a:pt x="27526" y="204166"/>
                  </a:lnTo>
                  <a:lnTo>
                    <a:pt x="8447" y="250820"/>
                  </a:lnTo>
                  <a:lnTo>
                    <a:pt x="258" y="269834"/>
                  </a:lnTo>
                  <a:lnTo>
                    <a:pt x="0" y="273023"/>
                  </a:lnTo>
                  <a:lnTo>
                    <a:pt x="1240" y="275149"/>
                  </a:lnTo>
                  <a:lnTo>
                    <a:pt x="7951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380">
              <a:extLst>
                <a:ext uri="{FF2B5EF4-FFF2-40B4-BE49-F238E27FC236}">
                  <a16:creationId xmlns:a16="http://schemas.microsoft.com/office/drawing/2014/main" xmlns="" id="{707FA094-B616-439F-A1E2-F4BD096E0BE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479191" y="610483"/>
              <a:ext cx="111610" cy="228766"/>
            </a:xfrm>
            <a:custGeom>
              <a:avLst/>
              <a:gdLst/>
              <a:ahLst/>
              <a:cxnLst/>
              <a:rect l="0" t="0" r="0" b="0"/>
              <a:pathLst>
                <a:path w="111610" h="228766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2" y="0"/>
                  </a:lnTo>
                  <a:lnTo>
                    <a:pt x="27893" y="29080"/>
                  </a:lnTo>
                  <a:lnTo>
                    <a:pt x="54229" y="76192"/>
                  </a:lnTo>
                  <a:lnTo>
                    <a:pt x="73441" y="118537"/>
                  </a:lnTo>
                  <a:lnTo>
                    <a:pt x="91128" y="160952"/>
                  </a:lnTo>
                  <a:lnTo>
                    <a:pt x="104140" y="203841"/>
                  </a:lnTo>
                  <a:lnTo>
                    <a:pt x="110626" y="228231"/>
                  </a:lnTo>
                  <a:lnTo>
                    <a:pt x="110953" y="228765"/>
                  </a:lnTo>
                  <a:lnTo>
                    <a:pt x="111609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381">
              <a:extLst>
                <a:ext uri="{FF2B5EF4-FFF2-40B4-BE49-F238E27FC236}">
                  <a16:creationId xmlns:a16="http://schemas.microsoft.com/office/drawing/2014/main" xmlns="" id="{9D339BB3-C56C-4324-B3C2-E524E8B47C1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290500" y="504690"/>
              <a:ext cx="128851" cy="379777"/>
            </a:xfrm>
            <a:custGeom>
              <a:avLst/>
              <a:gdLst/>
              <a:ahLst/>
              <a:cxnLst/>
              <a:rect l="0" t="0" r="0" b="0"/>
              <a:pathLst>
                <a:path w="128851" h="379777">
                  <a:moveTo>
                    <a:pt x="128850" y="16010"/>
                  </a:moveTo>
                  <a:lnTo>
                    <a:pt x="128850" y="16010"/>
                  </a:lnTo>
                  <a:lnTo>
                    <a:pt x="122108" y="9268"/>
                  </a:lnTo>
                  <a:lnTo>
                    <a:pt x="115035" y="5958"/>
                  </a:lnTo>
                  <a:lnTo>
                    <a:pt x="94131" y="0"/>
                  </a:lnTo>
                  <a:lnTo>
                    <a:pt x="54375" y="4338"/>
                  </a:lnTo>
                  <a:lnTo>
                    <a:pt x="20476" y="19869"/>
                  </a:lnTo>
                  <a:lnTo>
                    <a:pt x="14127" y="24310"/>
                  </a:lnTo>
                  <a:lnTo>
                    <a:pt x="12856" y="27188"/>
                  </a:lnTo>
                  <a:lnTo>
                    <a:pt x="13327" y="34148"/>
                  </a:lnTo>
                  <a:lnTo>
                    <a:pt x="19651" y="41946"/>
                  </a:lnTo>
                  <a:lnTo>
                    <a:pt x="62670" y="79913"/>
                  </a:lnTo>
                  <a:lnTo>
                    <a:pt x="80235" y="105421"/>
                  </a:lnTo>
                  <a:lnTo>
                    <a:pt x="87634" y="135322"/>
                  </a:lnTo>
                  <a:lnTo>
                    <a:pt x="78076" y="163582"/>
                  </a:lnTo>
                  <a:lnTo>
                    <a:pt x="54539" y="202022"/>
                  </a:lnTo>
                  <a:lnTo>
                    <a:pt x="40790" y="215099"/>
                  </a:lnTo>
                  <a:lnTo>
                    <a:pt x="27623" y="220910"/>
                  </a:lnTo>
                  <a:lnTo>
                    <a:pt x="16597" y="221612"/>
                  </a:lnTo>
                  <a:lnTo>
                    <a:pt x="7699" y="219572"/>
                  </a:lnTo>
                  <a:lnTo>
                    <a:pt x="1392" y="216313"/>
                  </a:lnTo>
                  <a:lnTo>
                    <a:pt x="133" y="215162"/>
                  </a:lnTo>
                  <a:lnTo>
                    <a:pt x="0" y="214395"/>
                  </a:lnTo>
                  <a:lnTo>
                    <a:pt x="617" y="213883"/>
                  </a:lnTo>
                  <a:lnTo>
                    <a:pt x="11597" y="213163"/>
                  </a:lnTo>
                  <a:lnTo>
                    <a:pt x="28257" y="216321"/>
                  </a:lnTo>
                  <a:lnTo>
                    <a:pt x="43227" y="225096"/>
                  </a:lnTo>
                  <a:lnTo>
                    <a:pt x="56600" y="236633"/>
                  </a:lnTo>
                  <a:lnTo>
                    <a:pt x="61461" y="248591"/>
                  </a:lnTo>
                  <a:lnTo>
                    <a:pt x="62757" y="255730"/>
                  </a:lnTo>
                  <a:lnTo>
                    <a:pt x="60435" y="271189"/>
                  </a:lnTo>
                  <a:lnTo>
                    <a:pt x="49312" y="295759"/>
                  </a:lnTo>
                  <a:lnTo>
                    <a:pt x="33332" y="329346"/>
                  </a:lnTo>
                  <a:lnTo>
                    <a:pt x="29052" y="351326"/>
                  </a:lnTo>
                  <a:lnTo>
                    <a:pt x="31155" y="367873"/>
                  </a:lnTo>
                  <a:lnTo>
                    <a:pt x="34087" y="371941"/>
                  </a:lnTo>
                  <a:lnTo>
                    <a:pt x="42988" y="378342"/>
                  </a:lnTo>
                  <a:lnTo>
                    <a:pt x="57763" y="379776"/>
                  </a:lnTo>
                  <a:lnTo>
                    <a:pt x="75384" y="377356"/>
                  </a:lnTo>
                  <a:lnTo>
                    <a:pt x="109800" y="36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211">
            <a:extLst>
              <a:ext uri="{FF2B5EF4-FFF2-40B4-BE49-F238E27FC236}">
                <a16:creationId xmlns:a16="http://schemas.microsoft.com/office/drawing/2014/main" xmlns="" id="{228C17BA-11CF-43A9-B576-E7BEA88E5AFF}"/>
              </a:ext>
            </a:extLst>
          </p:cNvPr>
          <p:cNvGrpSpPr/>
          <p:nvPr/>
        </p:nvGrpSpPr>
        <p:grpSpPr>
          <a:xfrm>
            <a:off x="1545493" y="582007"/>
            <a:ext cx="492858" cy="374593"/>
            <a:chOff x="1545493" y="582007"/>
            <a:chExt cx="492858" cy="374593"/>
          </a:xfrm>
        </p:grpSpPr>
        <p:sp>
          <p:nvSpPr>
            <p:cNvPr id="483" name="SMARTInkShape-1382">
              <a:extLst>
                <a:ext uri="{FF2B5EF4-FFF2-40B4-BE49-F238E27FC236}">
                  <a16:creationId xmlns:a16="http://schemas.microsoft.com/office/drawing/2014/main" xmlns="" id="{6B7648D8-4935-43C3-BF99-3FC23840D83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958492" y="831850"/>
              <a:ext cx="60809" cy="5468"/>
            </a:xfrm>
            <a:custGeom>
              <a:avLst/>
              <a:gdLst/>
              <a:ahLst/>
              <a:cxnLst/>
              <a:rect l="0" t="0" r="0" b="0"/>
              <a:pathLst>
                <a:path w="60809" h="5468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1562" y="5467"/>
                  </a:lnTo>
                  <a:lnTo>
                    <a:pt x="44294" y="805"/>
                  </a:lnTo>
                  <a:lnTo>
                    <a:pt x="60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383">
              <a:extLst>
                <a:ext uri="{FF2B5EF4-FFF2-40B4-BE49-F238E27FC236}">
                  <a16:creationId xmlns:a16="http://schemas.microsoft.com/office/drawing/2014/main" xmlns="" id="{AC279ED7-EA01-49F1-961C-F69E5BF9710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974850" y="768350"/>
              <a:ext cx="57151" cy="3372"/>
            </a:xfrm>
            <a:custGeom>
              <a:avLst/>
              <a:gdLst/>
              <a:ahLst/>
              <a:cxnLst/>
              <a:rect l="0" t="0" r="0" b="0"/>
              <a:pathLst>
                <a:path w="57151" h="3372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8075" y="41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384">
              <a:extLst>
                <a:ext uri="{FF2B5EF4-FFF2-40B4-BE49-F238E27FC236}">
                  <a16:creationId xmlns:a16="http://schemas.microsoft.com/office/drawing/2014/main" xmlns="" id="{B4A7ECEC-EE8D-4984-9EF6-3410FDA9318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949450" y="712494"/>
              <a:ext cx="88901" cy="5057"/>
            </a:xfrm>
            <a:custGeom>
              <a:avLst/>
              <a:gdLst/>
              <a:ahLst/>
              <a:cxnLst/>
              <a:rect l="0" t="0" r="0" b="0"/>
              <a:pathLst>
                <a:path w="88901" h="5057">
                  <a:moveTo>
                    <a:pt x="0" y="5056"/>
                  </a:moveTo>
                  <a:lnTo>
                    <a:pt x="0" y="5056"/>
                  </a:lnTo>
                  <a:lnTo>
                    <a:pt x="43033" y="692"/>
                  </a:lnTo>
                  <a:lnTo>
                    <a:pt x="63080" y="0"/>
                  </a:lnTo>
                  <a:lnTo>
                    <a:pt x="889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385">
              <a:extLst>
                <a:ext uri="{FF2B5EF4-FFF2-40B4-BE49-F238E27FC236}">
                  <a16:creationId xmlns:a16="http://schemas.microsoft.com/office/drawing/2014/main" xmlns="" id="{3E1A769E-FACF-4109-B79B-AD28E82D8C1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45493" y="582007"/>
              <a:ext cx="211203" cy="374593"/>
            </a:xfrm>
            <a:custGeom>
              <a:avLst/>
              <a:gdLst/>
              <a:ahLst/>
              <a:cxnLst/>
              <a:rect l="0" t="0" r="0" b="0"/>
              <a:pathLst>
                <a:path w="211203" h="374593">
                  <a:moveTo>
                    <a:pt x="10257" y="72043"/>
                  </a:moveTo>
                  <a:lnTo>
                    <a:pt x="10257" y="72043"/>
                  </a:lnTo>
                  <a:lnTo>
                    <a:pt x="13628" y="75414"/>
                  </a:lnTo>
                  <a:lnTo>
                    <a:pt x="23122" y="116301"/>
                  </a:lnTo>
                  <a:lnTo>
                    <a:pt x="27474" y="162062"/>
                  </a:lnTo>
                  <a:lnTo>
                    <a:pt x="29198" y="200952"/>
                  </a:lnTo>
                  <a:lnTo>
                    <a:pt x="32316" y="244106"/>
                  </a:lnTo>
                  <a:lnTo>
                    <a:pt x="34172" y="285393"/>
                  </a:lnTo>
                  <a:lnTo>
                    <a:pt x="34997" y="322088"/>
                  </a:lnTo>
                  <a:lnTo>
                    <a:pt x="35526" y="366863"/>
                  </a:lnTo>
                  <a:lnTo>
                    <a:pt x="35599" y="374524"/>
                  </a:lnTo>
                  <a:lnTo>
                    <a:pt x="35618" y="374592"/>
                  </a:lnTo>
                  <a:lnTo>
                    <a:pt x="35631" y="373225"/>
                  </a:lnTo>
                  <a:lnTo>
                    <a:pt x="25513" y="332724"/>
                  </a:lnTo>
                  <a:lnTo>
                    <a:pt x="17978" y="295381"/>
                  </a:lnTo>
                  <a:lnTo>
                    <a:pt x="13993" y="271735"/>
                  </a:lnTo>
                  <a:lnTo>
                    <a:pt x="9926" y="245388"/>
                  </a:lnTo>
                  <a:lnTo>
                    <a:pt x="5803" y="217239"/>
                  </a:lnTo>
                  <a:lnTo>
                    <a:pt x="3054" y="189302"/>
                  </a:lnTo>
                  <a:lnTo>
                    <a:pt x="1222" y="161504"/>
                  </a:lnTo>
                  <a:lnTo>
                    <a:pt x="0" y="133801"/>
                  </a:lnTo>
                  <a:lnTo>
                    <a:pt x="524" y="89848"/>
                  </a:lnTo>
                  <a:lnTo>
                    <a:pt x="3814" y="55262"/>
                  </a:lnTo>
                  <a:lnTo>
                    <a:pt x="9981" y="28131"/>
                  </a:lnTo>
                  <a:lnTo>
                    <a:pt x="21188" y="9958"/>
                  </a:lnTo>
                  <a:lnTo>
                    <a:pt x="28128" y="3136"/>
                  </a:lnTo>
                  <a:lnTo>
                    <a:pt x="36988" y="0"/>
                  </a:lnTo>
                  <a:lnTo>
                    <a:pt x="58120" y="277"/>
                  </a:lnTo>
                  <a:lnTo>
                    <a:pt x="100560" y="21851"/>
                  </a:lnTo>
                  <a:lnTo>
                    <a:pt x="145513" y="65168"/>
                  </a:lnTo>
                  <a:lnTo>
                    <a:pt x="173382" y="101913"/>
                  </a:lnTo>
                  <a:lnTo>
                    <a:pt x="196351" y="141763"/>
                  </a:lnTo>
                  <a:lnTo>
                    <a:pt x="208912" y="182993"/>
                  </a:lnTo>
                  <a:lnTo>
                    <a:pt x="211202" y="221072"/>
                  </a:lnTo>
                  <a:lnTo>
                    <a:pt x="206105" y="255401"/>
                  </a:lnTo>
                  <a:lnTo>
                    <a:pt x="194432" y="284768"/>
                  </a:lnTo>
                  <a:lnTo>
                    <a:pt x="165251" y="321731"/>
                  </a:lnTo>
                  <a:lnTo>
                    <a:pt x="123052" y="348284"/>
                  </a:lnTo>
                  <a:lnTo>
                    <a:pt x="78172" y="362815"/>
                  </a:lnTo>
                  <a:lnTo>
                    <a:pt x="54082" y="363318"/>
                  </a:lnTo>
                  <a:lnTo>
                    <a:pt x="43707" y="361476"/>
                  </a:lnTo>
                  <a:lnTo>
                    <a:pt x="36790" y="356721"/>
                  </a:lnTo>
                  <a:lnTo>
                    <a:pt x="32179" y="350022"/>
                  </a:lnTo>
                  <a:lnTo>
                    <a:pt x="22957" y="32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591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MARTInkShape-1386">
            <a:extLst>
              <a:ext uri="{FF2B5EF4-FFF2-40B4-BE49-F238E27FC236}">
                <a16:creationId xmlns:a16="http://schemas.microsoft.com/office/drawing/2014/main" xmlns="" id="{DFD9A52A-1C62-4CD5-8E3F-043D47338D7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66382" y="3735655"/>
            <a:ext cx="600480" cy="1020165"/>
          </a:xfrm>
          <a:custGeom>
            <a:avLst/>
            <a:gdLst/>
            <a:ahLst/>
            <a:cxnLst/>
            <a:rect l="0" t="0" r="0" b="0"/>
            <a:pathLst>
              <a:path w="600480" h="1020165">
                <a:moveTo>
                  <a:pt x="525018" y="271195"/>
                </a:moveTo>
                <a:lnTo>
                  <a:pt x="525018" y="271195"/>
                </a:lnTo>
                <a:lnTo>
                  <a:pt x="530485" y="248051"/>
                </a:lnTo>
                <a:lnTo>
                  <a:pt x="531290" y="208218"/>
                </a:lnTo>
                <a:lnTo>
                  <a:pt x="529940" y="172259"/>
                </a:lnTo>
                <a:lnTo>
                  <a:pt x="519432" y="131185"/>
                </a:lnTo>
                <a:lnTo>
                  <a:pt x="508782" y="99653"/>
                </a:lnTo>
                <a:lnTo>
                  <a:pt x="486219" y="60764"/>
                </a:lnTo>
                <a:lnTo>
                  <a:pt x="460675" y="27317"/>
                </a:lnTo>
                <a:lnTo>
                  <a:pt x="445385" y="15579"/>
                </a:lnTo>
                <a:lnTo>
                  <a:pt x="414169" y="4408"/>
                </a:lnTo>
                <a:lnTo>
                  <a:pt x="378108" y="0"/>
                </a:lnTo>
                <a:lnTo>
                  <a:pt x="340613" y="2065"/>
                </a:lnTo>
                <a:lnTo>
                  <a:pt x="302692" y="13888"/>
                </a:lnTo>
                <a:lnTo>
                  <a:pt x="261274" y="30796"/>
                </a:lnTo>
                <a:lnTo>
                  <a:pt x="221095" y="52583"/>
                </a:lnTo>
                <a:lnTo>
                  <a:pt x="173956" y="85228"/>
                </a:lnTo>
                <a:lnTo>
                  <a:pt x="126491" y="120736"/>
                </a:lnTo>
                <a:lnTo>
                  <a:pt x="86306" y="164882"/>
                </a:lnTo>
                <a:lnTo>
                  <a:pt x="59812" y="201830"/>
                </a:lnTo>
                <a:lnTo>
                  <a:pt x="37459" y="239588"/>
                </a:lnTo>
                <a:lnTo>
                  <a:pt x="17430" y="280958"/>
                </a:lnTo>
                <a:lnTo>
                  <a:pt x="4831" y="324496"/>
                </a:lnTo>
                <a:lnTo>
                  <a:pt x="0" y="368675"/>
                </a:lnTo>
                <a:lnTo>
                  <a:pt x="753" y="400127"/>
                </a:lnTo>
                <a:lnTo>
                  <a:pt x="3439" y="432920"/>
                </a:lnTo>
                <a:lnTo>
                  <a:pt x="6986" y="466310"/>
                </a:lnTo>
                <a:lnTo>
                  <a:pt x="6205" y="513471"/>
                </a:lnTo>
                <a:lnTo>
                  <a:pt x="5157" y="545619"/>
                </a:lnTo>
                <a:lnTo>
                  <a:pt x="6447" y="591689"/>
                </a:lnTo>
                <a:lnTo>
                  <a:pt x="11298" y="634033"/>
                </a:lnTo>
                <a:lnTo>
                  <a:pt x="19086" y="679739"/>
                </a:lnTo>
                <a:lnTo>
                  <a:pt x="25698" y="712414"/>
                </a:lnTo>
                <a:lnTo>
                  <a:pt x="30988" y="745752"/>
                </a:lnTo>
                <a:lnTo>
                  <a:pt x="35692" y="779383"/>
                </a:lnTo>
                <a:lnTo>
                  <a:pt x="41545" y="812439"/>
                </a:lnTo>
                <a:lnTo>
                  <a:pt x="56034" y="858112"/>
                </a:lnTo>
                <a:lnTo>
                  <a:pt x="70285" y="897357"/>
                </a:lnTo>
                <a:lnTo>
                  <a:pt x="91824" y="938498"/>
                </a:lnTo>
                <a:lnTo>
                  <a:pt x="107386" y="966096"/>
                </a:lnTo>
                <a:lnTo>
                  <a:pt x="128237" y="991013"/>
                </a:lnTo>
                <a:lnTo>
                  <a:pt x="155377" y="1008818"/>
                </a:lnTo>
                <a:lnTo>
                  <a:pt x="176077" y="1016720"/>
                </a:lnTo>
                <a:lnTo>
                  <a:pt x="220299" y="1020164"/>
                </a:lnTo>
                <a:lnTo>
                  <a:pt x="260724" y="1017080"/>
                </a:lnTo>
                <a:lnTo>
                  <a:pt x="302807" y="1005742"/>
                </a:lnTo>
                <a:lnTo>
                  <a:pt x="345811" y="985653"/>
                </a:lnTo>
                <a:lnTo>
                  <a:pt x="392903" y="953217"/>
                </a:lnTo>
                <a:lnTo>
                  <a:pt x="423818" y="914908"/>
                </a:lnTo>
                <a:lnTo>
                  <a:pt x="458670" y="867307"/>
                </a:lnTo>
                <a:lnTo>
                  <a:pt x="479723" y="829761"/>
                </a:lnTo>
                <a:lnTo>
                  <a:pt x="497487" y="789944"/>
                </a:lnTo>
                <a:lnTo>
                  <a:pt x="511687" y="746867"/>
                </a:lnTo>
                <a:lnTo>
                  <a:pt x="521915" y="716143"/>
                </a:lnTo>
                <a:lnTo>
                  <a:pt x="535869" y="681322"/>
                </a:lnTo>
                <a:lnTo>
                  <a:pt x="549596" y="644679"/>
                </a:lnTo>
                <a:lnTo>
                  <a:pt x="562046" y="607932"/>
                </a:lnTo>
                <a:lnTo>
                  <a:pt x="572285" y="572786"/>
                </a:lnTo>
                <a:lnTo>
                  <a:pt x="581538" y="540232"/>
                </a:lnTo>
                <a:lnTo>
                  <a:pt x="592800" y="496018"/>
                </a:lnTo>
                <a:lnTo>
                  <a:pt x="598724" y="454226"/>
                </a:lnTo>
                <a:lnTo>
                  <a:pt x="600479" y="408682"/>
                </a:lnTo>
                <a:lnTo>
                  <a:pt x="599118" y="361321"/>
                </a:lnTo>
                <a:lnTo>
                  <a:pt x="594246" y="317889"/>
                </a:lnTo>
                <a:lnTo>
                  <a:pt x="588334" y="280092"/>
                </a:lnTo>
                <a:lnTo>
                  <a:pt x="576644" y="235714"/>
                </a:lnTo>
                <a:lnTo>
                  <a:pt x="550607" y="188614"/>
                </a:lnTo>
                <a:lnTo>
                  <a:pt x="518287" y="144607"/>
                </a:lnTo>
                <a:lnTo>
                  <a:pt x="509948" y="133886"/>
                </a:lnTo>
                <a:lnTo>
                  <a:pt x="487511" y="118211"/>
                </a:lnTo>
                <a:lnTo>
                  <a:pt x="448818" y="9974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SMARTInkShape-Group213">
            <a:extLst>
              <a:ext uri="{FF2B5EF4-FFF2-40B4-BE49-F238E27FC236}">
                <a16:creationId xmlns:a16="http://schemas.microsoft.com/office/drawing/2014/main" xmlns="" id="{1087A30E-C460-4570-B845-1370D0DCC306}"/>
              </a:ext>
            </a:extLst>
          </p:cNvPr>
          <p:cNvGrpSpPr/>
          <p:nvPr/>
        </p:nvGrpSpPr>
        <p:grpSpPr>
          <a:xfrm>
            <a:off x="4352841" y="3831959"/>
            <a:ext cx="1114510" cy="1942197"/>
            <a:chOff x="4352841" y="3831959"/>
            <a:chExt cx="1114510" cy="1942197"/>
          </a:xfrm>
        </p:grpSpPr>
        <p:sp>
          <p:nvSpPr>
            <p:cNvPr id="179" name="SMARTInkShape-1387">
              <a:extLst>
                <a:ext uri="{FF2B5EF4-FFF2-40B4-BE49-F238E27FC236}">
                  <a16:creationId xmlns:a16="http://schemas.microsoft.com/office/drawing/2014/main" xmlns="" id="{9A31279B-7E14-4E66-AD99-07E8097EBB1E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264150" y="5532907"/>
              <a:ext cx="203201" cy="16994"/>
            </a:xfrm>
            <a:custGeom>
              <a:avLst/>
              <a:gdLst/>
              <a:ahLst/>
              <a:cxnLst/>
              <a:rect l="0" t="0" r="0" b="0"/>
              <a:pathLst>
                <a:path w="203201" h="16994">
                  <a:moveTo>
                    <a:pt x="0" y="16993"/>
                  </a:moveTo>
                  <a:lnTo>
                    <a:pt x="0" y="16993"/>
                  </a:lnTo>
                  <a:lnTo>
                    <a:pt x="27790" y="4784"/>
                  </a:lnTo>
                  <a:lnTo>
                    <a:pt x="57741" y="983"/>
                  </a:lnTo>
                  <a:lnTo>
                    <a:pt x="99040" y="0"/>
                  </a:lnTo>
                  <a:lnTo>
                    <a:pt x="123882" y="725"/>
                  </a:lnTo>
                  <a:lnTo>
                    <a:pt x="167948" y="2707"/>
                  </a:lnTo>
                  <a:lnTo>
                    <a:pt x="203200" y="4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388">
              <a:extLst>
                <a:ext uri="{FF2B5EF4-FFF2-40B4-BE49-F238E27FC236}">
                  <a16:creationId xmlns:a16="http://schemas.microsoft.com/office/drawing/2014/main" xmlns="" id="{766B0423-FD02-4EF6-87BB-A469845D39B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283301" y="5436483"/>
              <a:ext cx="158650" cy="221154"/>
            </a:xfrm>
            <a:custGeom>
              <a:avLst/>
              <a:gdLst/>
              <a:ahLst/>
              <a:cxnLst/>
              <a:rect l="0" t="0" r="0" b="0"/>
              <a:pathLst>
                <a:path w="158650" h="221154">
                  <a:moveTo>
                    <a:pt x="126899" y="5467"/>
                  </a:moveTo>
                  <a:lnTo>
                    <a:pt x="126899" y="5467"/>
                  </a:lnTo>
                  <a:lnTo>
                    <a:pt x="123528" y="5467"/>
                  </a:lnTo>
                  <a:lnTo>
                    <a:pt x="99763" y="0"/>
                  </a:lnTo>
                  <a:lnTo>
                    <a:pt x="57587" y="6141"/>
                  </a:lnTo>
                  <a:lnTo>
                    <a:pt x="37453" y="12016"/>
                  </a:lnTo>
                  <a:lnTo>
                    <a:pt x="20958" y="20323"/>
                  </a:lnTo>
                  <a:lnTo>
                    <a:pt x="18172" y="23132"/>
                  </a:lnTo>
                  <a:lnTo>
                    <a:pt x="15076" y="30016"/>
                  </a:lnTo>
                  <a:lnTo>
                    <a:pt x="12039" y="75064"/>
                  </a:lnTo>
                  <a:lnTo>
                    <a:pt x="5720" y="116085"/>
                  </a:lnTo>
                  <a:lnTo>
                    <a:pt x="1049" y="161373"/>
                  </a:lnTo>
                  <a:lnTo>
                    <a:pt x="0" y="206585"/>
                  </a:lnTo>
                  <a:lnTo>
                    <a:pt x="1825" y="213151"/>
                  </a:lnTo>
                  <a:lnTo>
                    <a:pt x="3300" y="215889"/>
                  </a:lnTo>
                  <a:lnTo>
                    <a:pt x="5694" y="217715"/>
                  </a:lnTo>
                  <a:lnTo>
                    <a:pt x="12117" y="219744"/>
                  </a:lnTo>
                  <a:lnTo>
                    <a:pt x="56350" y="221153"/>
                  </a:lnTo>
                  <a:lnTo>
                    <a:pt x="96823" y="219422"/>
                  </a:lnTo>
                  <a:lnTo>
                    <a:pt x="141262" y="212516"/>
                  </a:lnTo>
                  <a:lnTo>
                    <a:pt x="158649" y="208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389">
              <a:extLst>
                <a:ext uri="{FF2B5EF4-FFF2-40B4-BE49-F238E27FC236}">
                  <a16:creationId xmlns:a16="http://schemas.microsoft.com/office/drawing/2014/main" xmlns="" id="{7DF64CBC-9C55-4681-8DF6-1A9A7624A2F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120791" y="5489092"/>
              <a:ext cx="111610" cy="166808"/>
            </a:xfrm>
            <a:custGeom>
              <a:avLst/>
              <a:gdLst/>
              <a:ahLst/>
              <a:cxnLst/>
              <a:rect l="0" t="0" r="0" b="0"/>
              <a:pathLst>
                <a:path w="111610" h="166808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563" y="1562"/>
                  </a:lnTo>
                  <a:lnTo>
                    <a:pt x="6409" y="16521"/>
                  </a:lnTo>
                  <a:lnTo>
                    <a:pt x="9298" y="56999"/>
                  </a:lnTo>
                  <a:lnTo>
                    <a:pt x="9093" y="94721"/>
                  </a:lnTo>
                  <a:lnTo>
                    <a:pt x="6288" y="136081"/>
                  </a:lnTo>
                  <a:lnTo>
                    <a:pt x="9380" y="162174"/>
                  </a:lnTo>
                  <a:lnTo>
                    <a:pt x="11706" y="164368"/>
                  </a:lnTo>
                  <a:lnTo>
                    <a:pt x="19936" y="166807"/>
                  </a:lnTo>
                  <a:lnTo>
                    <a:pt x="60514" y="163475"/>
                  </a:lnTo>
                  <a:lnTo>
                    <a:pt x="111609" y="1560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390">
              <a:extLst>
                <a:ext uri="{FF2B5EF4-FFF2-40B4-BE49-F238E27FC236}">
                  <a16:creationId xmlns:a16="http://schemas.microsoft.com/office/drawing/2014/main" xmlns="" id="{E3878FA7-2307-4018-9CA9-A60CF1815EF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851400" y="5504388"/>
              <a:ext cx="177801" cy="173752"/>
            </a:xfrm>
            <a:custGeom>
              <a:avLst/>
              <a:gdLst/>
              <a:ahLst/>
              <a:cxnLst/>
              <a:rect l="0" t="0" r="0" b="0"/>
              <a:pathLst>
                <a:path w="177801" h="173752">
                  <a:moveTo>
                    <a:pt x="0" y="70912"/>
                  </a:moveTo>
                  <a:lnTo>
                    <a:pt x="0" y="70912"/>
                  </a:lnTo>
                  <a:lnTo>
                    <a:pt x="3371" y="74283"/>
                  </a:lnTo>
                  <a:lnTo>
                    <a:pt x="11245" y="116754"/>
                  </a:lnTo>
                  <a:lnTo>
                    <a:pt x="18272" y="163572"/>
                  </a:lnTo>
                  <a:lnTo>
                    <a:pt x="18897" y="173751"/>
                  </a:lnTo>
                  <a:lnTo>
                    <a:pt x="19036" y="130558"/>
                  </a:lnTo>
                  <a:lnTo>
                    <a:pt x="22809" y="86234"/>
                  </a:lnTo>
                  <a:lnTo>
                    <a:pt x="33355" y="40072"/>
                  </a:lnTo>
                  <a:lnTo>
                    <a:pt x="37872" y="28983"/>
                  </a:lnTo>
                  <a:lnTo>
                    <a:pt x="43150" y="21865"/>
                  </a:lnTo>
                  <a:lnTo>
                    <a:pt x="66742" y="52694"/>
                  </a:lnTo>
                  <a:lnTo>
                    <a:pt x="77641" y="58817"/>
                  </a:lnTo>
                  <a:lnTo>
                    <a:pt x="82805" y="59320"/>
                  </a:lnTo>
                  <a:lnTo>
                    <a:pt x="92306" y="56118"/>
                  </a:lnTo>
                  <a:lnTo>
                    <a:pt x="101232" y="46227"/>
                  </a:lnTo>
                  <a:lnTo>
                    <a:pt x="127841" y="2378"/>
                  </a:lnTo>
                  <a:lnTo>
                    <a:pt x="130382" y="528"/>
                  </a:lnTo>
                  <a:lnTo>
                    <a:pt x="132783" y="0"/>
                  </a:lnTo>
                  <a:lnTo>
                    <a:pt x="135089" y="354"/>
                  </a:lnTo>
                  <a:lnTo>
                    <a:pt x="145076" y="17707"/>
                  </a:lnTo>
                  <a:lnTo>
                    <a:pt x="160387" y="60246"/>
                  </a:lnTo>
                  <a:lnTo>
                    <a:pt x="169056" y="107532"/>
                  </a:lnTo>
                  <a:lnTo>
                    <a:pt x="177800" y="153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391">
              <a:extLst>
                <a:ext uri="{FF2B5EF4-FFF2-40B4-BE49-F238E27FC236}">
                  <a16:creationId xmlns:a16="http://schemas.microsoft.com/office/drawing/2014/main" xmlns="" id="{11FF92C1-C895-4C9B-B49C-B96CA3BBB96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654710" y="5088518"/>
              <a:ext cx="120491" cy="139913"/>
            </a:xfrm>
            <a:custGeom>
              <a:avLst/>
              <a:gdLst/>
              <a:ahLst/>
              <a:cxnLst/>
              <a:rect l="0" t="0" r="0" b="0"/>
              <a:pathLst>
                <a:path w="120491" h="139913">
                  <a:moveTo>
                    <a:pt x="12540" y="80382"/>
                  </a:moveTo>
                  <a:lnTo>
                    <a:pt x="12540" y="80382"/>
                  </a:lnTo>
                  <a:lnTo>
                    <a:pt x="5798" y="77011"/>
                  </a:lnTo>
                  <a:lnTo>
                    <a:pt x="3812" y="75313"/>
                  </a:lnTo>
                  <a:lnTo>
                    <a:pt x="363" y="68826"/>
                  </a:lnTo>
                  <a:lnTo>
                    <a:pt x="3367" y="74763"/>
                  </a:lnTo>
                  <a:lnTo>
                    <a:pt x="5353" y="88830"/>
                  </a:lnTo>
                  <a:lnTo>
                    <a:pt x="379" y="134950"/>
                  </a:lnTo>
                  <a:lnTo>
                    <a:pt x="80" y="139912"/>
                  </a:lnTo>
                  <a:lnTo>
                    <a:pt x="0" y="139824"/>
                  </a:lnTo>
                  <a:lnTo>
                    <a:pt x="1265" y="105368"/>
                  </a:lnTo>
                  <a:lnTo>
                    <a:pt x="10689" y="67167"/>
                  </a:lnTo>
                  <a:lnTo>
                    <a:pt x="25867" y="27391"/>
                  </a:lnTo>
                  <a:lnTo>
                    <a:pt x="38910" y="3768"/>
                  </a:lnTo>
                  <a:lnTo>
                    <a:pt x="42115" y="1084"/>
                  </a:lnTo>
                  <a:lnTo>
                    <a:pt x="44955" y="0"/>
                  </a:lnTo>
                  <a:lnTo>
                    <a:pt x="47556" y="1394"/>
                  </a:lnTo>
                  <a:lnTo>
                    <a:pt x="52327" y="8587"/>
                  </a:lnTo>
                  <a:lnTo>
                    <a:pt x="72072" y="50328"/>
                  </a:lnTo>
                  <a:lnTo>
                    <a:pt x="92189" y="91300"/>
                  </a:lnTo>
                  <a:lnTo>
                    <a:pt x="120490" y="1375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392">
              <a:extLst>
                <a:ext uri="{FF2B5EF4-FFF2-40B4-BE49-F238E27FC236}">
                  <a16:creationId xmlns:a16="http://schemas.microsoft.com/office/drawing/2014/main" xmlns="" id="{23352E50-D47D-4F64-8C42-4474C53F4A2F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604460" y="5316489"/>
              <a:ext cx="200324" cy="457667"/>
            </a:xfrm>
            <a:custGeom>
              <a:avLst/>
              <a:gdLst/>
              <a:ahLst/>
              <a:cxnLst/>
              <a:rect l="0" t="0" r="0" b="0"/>
              <a:pathLst>
                <a:path w="200324" h="457667">
                  <a:moveTo>
                    <a:pt x="11990" y="176261"/>
                  </a:moveTo>
                  <a:lnTo>
                    <a:pt x="11990" y="176261"/>
                  </a:lnTo>
                  <a:lnTo>
                    <a:pt x="8619" y="169519"/>
                  </a:lnTo>
                  <a:lnTo>
                    <a:pt x="6921" y="167533"/>
                  </a:lnTo>
                  <a:lnTo>
                    <a:pt x="434" y="164084"/>
                  </a:lnTo>
                  <a:lnTo>
                    <a:pt x="17067" y="203606"/>
                  </a:lnTo>
                  <a:lnTo>
                    <a:pt x="25064" y="235451"/>
                  </a:lnTo>
                  <a:lnTo>
                    <a:pt x="32617" y="273123"/>
                  </a:lnTo>
                  <a:lnTo>
                    <a:pt x="38326" y="313386"/>
                  </a:lnTo>
                  <a:lnTo>
                    <a:pt x="41334" y="352916"/>
                  </a:lnTo>
                  <a:lnTo>
                    <a:pt x="41965" y="389535"/>
                  </a:lnTo>
                  <a:lnTo>
                    <a:pt x="38354" y="431129"/>
                  </a:lnTo>
                  <a:lnTo>
                    <a:pt x="32815" y="452233"/>
                  </a:lnTo>
                  <a:lnTo>
                    <a:pt x="28772" y="457666"/>
                  </a:lnTo>
                  <a:lnTo>
                    <a:pt x="26000" y="454175"/>
                  </a:lnTo>
                  <a:lnTo>
                    <a:pt x="15356" y="421432"/>
                  </a:lnTo>
                  <a:lnTo>
                    <a:pt x="7371" y="379535"/>
                  </a:lnTo>
                  <a:lnTo>
                    <a:pt x="4677" y="354111"/>
                  </a:lnTo>
                  <a:lnTo>
                    <a:pt x="2882" y="326577"/>
                  </a:lnTo>
                  <a:lnTo>
                    <a:pt x="1684" y="297638"/>
                  </a:lnTo>
                  <a:lnTo>
                    <a:pt x="887" y="268468"/>
                  </a:lnTo>
                  <a:lnTo>
                    <a:pt x="354" y="239143"/>
                  </a:lnTo>
                  <a:lnTo>
                    <a:pt x="0" y="209716"/>
                  </a:lnTo>
                  <a:lnTo>
                    <a:pt x="1174" y="181630"/>
                  </a:lnTo>
                  <a:lnTo>
                    <a:pt x="3368" y="154440"/>
                  </a:lnTo>
                  <a:lnTo>
                    <a:pt x="6242" y="127847"/>
                  </a:lnTo>
                  <a:lnTo>
                    <a:pt x="15080" y="83248"/>
                  </a:lnTo>
                  <a:lnTo>
                    <a:pt x="27474" y="46727"/>
                  </a:lnTo>
                  <a:lnTo>
                    <a:pt x="44742" y="18737"/>
                  </a:lnTo>
                  <a:lnTo>
                    <a:pt x="55697" y="9861"/>
                  </a:lnTo>
                  <a:lnTo>
                    <a:pt x="81039" y="0"/>
                  </a:lnTo>
                  <a:lnTo>
                    <a:pt x="106884" y="1262"/>
                  </a:lnTo>
                  <a:lnTo>
                    <a:pt x="133187" y="10994"/>
                  </a:lnTo>
                  <a:lnTo>
                    <a:pt x="172940" y="40274"/>
                  </a:lnTo>
                  <a:lnTo>
                    <a:pt x="191474" y="63612"/>
                  </a:lnTo>
                  <a:lnTo>
                    <a:pt x="199239" y="89976"/>
                  </a:lnTo>
                  <a:lnTo>
                    <a:pt x="200323" y="103921"/>
                  </a:lnTo>
                  <a:lnTo>
                    <a:pt x="190238" y="132585"/>
                  </a:lnTo>
                  <a:lnTo>
                    <a:pt x="181622" y="147145"/>
                  </a:lnTo>
                  <a:lnTo>
                    <a:pt x="155116" y="170846"/>
                  </a:lnTo>
                  <a:lnTo>
                    <a:pt x="122168" y="190788"/>
                  </a:lnTo>
                  <a:lnTo>
                    <a:pt x="86358" y="209058"/>
                  </a:lnTo>
                  <a:lnTo>
                    <a:pt x="43981" y="221727"/>
                  </a:lnTo>
                  <a:lnTo>
                    <a:pt x="27855" y="220927"/>
                  </a:lnTo>
                  <a:lnTo>
                    <a:pt x="11990" y="2143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393">
              <a:extLst>
                <a:ext uri="{FF2B5EF4-FFF2-40B4-BE49-F238E27FC236}">
                  <a16:creationId xmlns:a16="http://schemas.microsoft.com/office/drawing/2014/main" xmlns="" id="{E8466BCC-9816-4D4E-9575-1E18B476467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352841" y="3831959"/>
              <a:ext cx="924420" cy="1106675"/>
            </a:xfrm>
            <a:custGeom>
              <a:avLst/>
              <a:gdLst/>
              <a:ahLst/>
              <a:cxnLst/>
              <a:rect l="0" t="0" r="0" b="0"/>
              <a:pathLst>
                <a:path w="924420" h="1106675">
                  <a:moveTo>
                    <a:pt x="816059" y="136791"/>
                  </a:moveTo>
                  <a:lnTo>
                    <a:pt x="816059" y="136791"/>
                  </a:lnTo>
                  <a:lnTo>
                    <a:pt x="803850" y="110276"/>
                  </a:lnTo>
                  <a:lnTo>
                    <a:pt x="762256" y="64354"/>
                  </a:lnTo>
                  <a:lnTo>
                    <a:pt x="727367" y="42656"/>
                  </a:lnTo>
                  <a:lnTo>
                    <a:pt x="682378" y="22821"/>
                  </a:lnTo>
                  <a:lnTo>
                    <a:pt x="644226" y="11820"/>
                  </a:lnTo>
                  <a:lnTo>
                    <a:pt x="602106" y="3637"/>
                  </a:lnTo>
                  <a:lnTo>
                    <a:pt x="559866" y="0"/>
                  </a:lnTo>
                  <a:lnTo>
                    <a:pt x="513812" y="265"/>
                  </a:lnTo>
                  <a:lnTo>
                    <a:pt x="489678" y="1324"/>
                  </a:lnTo>
                  <a:lnTo>
                    <a:pt x="465121" y="4852"/>
                  </a:lnTo>
                  <a:lnTo>
                    <a:pt x="440284" y="10026"/>
                  </a:lnTo>
                  <a:lnTo>
                    <a:pt x="415259" y="16298"/>
                  </a:lnTo>
                  <a:lnTo>
                    <a:pt x="390109" y="24712"/>
                  </a:lnTo>
                  <a:lnTo>
                    <a:pt x="364876" y="34555"/>
                  </a:lnTo>
                  <a:lnTo>
                    <a:pt x="339587" y="45350"/>
                  </a:lnTo>
                  <a:lnTo>
                    <a:pt x="313556" y="58897"/>
                  </a:lnTo>
                  <a:lnTo>
                    <a:pt x="287029" y="74278"/>
                  </a:lnTo>
                  <a:lnTo>
                    <a:pt x="260172" y="90883"/>
                  </a:lnTo>
                  <a:lnTo>
                    <a:pt x="233095" y="111124"/>
                  </a:lnTo>
                  <a:lnTo>
                    <a:pt x="205873" y="133791"/>
                  </a:lnTo>
                  <a:lnTo>
                    <a:pt x="178551" y="158074"/>
                  </a:lnTo>
                  <a:lnTo>
                    <a:pt x="153281" y="183435"/>
                  </a:lnTo>
                  <a:lnTo>
                    <a:pt x="129380" y="209515"/>
                  </a:lnTo>
                  <a:lnTo>
                    <a:pt x="106389" y="236074"/>
                  </a:lnTo>
                  <a:lnTo>
                    <a:pt x="86123" y="263657"/>
                  </a:lnTo>
                  <a:lnTo>
                    <a:pt x="67674" y="291924"/>
                  </a:lnTo>
                  <a:lnTo>
                    <a:pt x="50436" y="320646"/>
                  </a:lnTo>
                  <a:lnTo>
                    <a:pt x="36121" y="347556"/>
                  </a:lnTo>
                  <a:lnTo>
                    <a:pt x="23756" y="373256"/>
                  </a:lnTo>
                  <a:lnTo>
                    <a:pt x="12690" y="398151"/>
                  </a:lnTo>
                  <a:lnTo>
                    <a:pt x="6019" y="423214"/>
                  </a:lnTo>
                  <a:lnTo>
                    <a:pt x="2277" y="448390"/>
                  </a:lnTo>
                  <a:lnTo>
                    <a:pt x="487" y="473640"/>
                  </a:lnTo>
                  <a:lnTo>
                    <a:pt x="0" y="498940"/>
                  </a:lnTo>
                  <a:lnTo>
                    <a:pt x="380" y="524274"/>
                  </a:lnTo>
                  <a:lnTo>
                    <a:pt x="1340" y="549629"/>
                  </a:lnTo>
                  <a:lnTo>
                    <a:pt x="4097" y="576411"/>
                  </a:lnTo>
                  <a:lnTo>
                    <a:pt x="8051" y="604143"/>
                  </a:lnTo>
                  <a:lnTo>
                    <a:pt x="12803" y="632509"/>
                  </a:lnTo>
                  <a:lnTo>
                    <a:pt x="18088" y="661297"/>
                  </a:lnTo>
                  <a:lnTo>
                    <a:pt x="23728" y="690367"/>
                  </a:lnTo>
                  <a:lnTo>
                    <a:pt x="29605" y="719625"/>
                  </a:lnTo>
                  <a:lnTo>
                    <a:pt x="36347" y="747597"/>
                  </a:lnTo>
                  <a:lnTo>
                    <a:pt x="43661" y="774713"/>
                  </a:lnTo>
                  <a:lnTo>
                    <a:pt x="51360" y="801255"/>
                  </a:lnTo>
                  <a:lnTo>
                    <a:pt x="60021" y="826711"/>
                  </a:lnTo>
                  <a:lnTo>
                    <a:pt x="69323" y="851444"/>
                  </a:lnTo>
                  <a:lnTo>
                    <a:pt x="91182" y="898914"/>
                  </a:lnTo>
                  <a:lnTo>
                    <a:pt x="119712" y="943531"/>
                  </a:lnTo>
                  <a:lnTo>
                    <a:pt x="153087" y="981234"/>
                  </a:lnTo>
                  <a:lnTo>
                    <a:pt x="189088" y="1012338"/>
                  </a:lnTo>
                  <a:lnTo>
                    <a:pt x="226255" y="1035569"/>
                  </a:lnTo>
                  <a:lnTo>
                    <a:pt x="265822" y="1055302"/>
                  </a:lnTo>
                  <a:lnTo>
                    <a:pt x="306926" y="1072068"/>
                  </a:lnTo>
                  <a:lnTo>
                    <a:pt x="348713" y="1084223"/>
                  </a:lnTo>
                  <a:lnTo>
                    <a:pt x="392684" y="1092449"/>
                  </a:lnTo>
                  <a:lnTo>
                    <a:pt x="438804" y="1098455"/>
                  </a:lnTo>
                  <a:lnTo>
                    <a:pt x="462955" y="1101045"/>
                  </a:lnTo>
                  <a:lnTo>
                    <a:pt x="487523" y="1103477"/>
                  </a:lnTo>
                  <a:lnTo>
                    <a:pt x="533636" y="1106179"/>
                  </a:lnTo>
                  <a:lnTo>
                    <a:pt x="577650" y="1106674"/>
                  </a:lnTo>
                  <a:lnTo>
                    <a:pt x="620729" y="1104542"/>
                  </a:lnTo>
                  <a:lnTo>
                    <a:pt x="665276" y="1097481"/>
                  </a:lnTo>
                  <a:lnTo>
                    <a:pt x="709533" y="1087992"/>
                  </a:lnTo>
                  <a:lnTo>
                    <a:pt x="750370" y="1079071"/>
                  </a:lnTo>
                  <a:lnTo>
                    <a:pt x="787805" y="1066640"/>
                  </a:lnTo>
                  <a:lnTo>
                    <a:pt x="821846" y="1049591"/>
                  </a:lnTo>
                  <a:lnTo>
                    <a:pt x="864105" y="1012224"/>
                  </a:lnTo>
                  <a:lnTo>
                    <a:pt x="897166" y="968463"/>
                  </a:lnTo>
                  <a:lnTo>
                    <a:pt x="911138" y="933990"/>
                  </a:lnTo>
                  <a:lnTo>
                    <a:pt x="920170" y="895620"/>
                  </a:lnTo>
                  <a:lnTo>
                    <a:pt x="924419" y="853637"/>
                  </a:lnTo>
                  <a:lnTo>
                    <a:pt x="921604" y="806756"/>
                  </a:lnTo>
                  <a:lnTo>
                    <a:pt x="919584" y="780990"/>
                  </a:lnTo>
                  <a:lnTo>
                    <a:pt x="917531" y="753934"/>
                  </a:lnTo>
                  <a:lnTo>
                    <a:pt x="915456" y="726020"/>
                  </a:lnTo>
                  <a:lnTo>
                    <a:pt x="913369" y="697532"/>
                  </a:lnTo>
                  <a:lnTo>
                    <a:pt x="911271" y="668664"/>
                  </a:lnTo>
                  <a:lnTo>
                    <a:pt x="909167" y="639539"/>
                  </a:lnTo>
                  <a:lnTo>
                    <a:pt x="906353" y="610950"/>
                  </a:lnTo>
                  <a:lnTo>
                    <a:pt x="903066" y="582720"/>
                  </a:lnTo>
                  <a:lnTo>
                    <a:pt x="899464" y="554727"/>
                  </a:lnTo>
                  <a:lnTo>
                    <a:pt x="894946" y="526892"/>
                  </a:lnTo>
                  <a:lnTo>
                    <a:pt x="889817" y="499164"/>
                  </a:lnTo>
                  <a:lnTo>
                    <a:pt x="884280" y="471506"/>
                  </a:lnTo>
                  <a:lnTo>
                    <a:pt x="877768" y="443191"/>
                  </a:lnTo>
                  <a:lnTo>
                    <a:pt x="870603" y="414435"/>
                  </a:lnTo>
                  <a:lnTo>
                    <a:pt x="863005" y="385387"/>
                  </a:lnTo>
                  <a:lnTo>
                    <a:pt x="856529" y="358260"/>
                  </a:lnTo>
                  <a:lnTo>
                    <a:pt x="850800" y="332415"/>
                  </a:lnTo>
                  <a:lnTo>
                    <a:pt x="840671" y="285118"/>
                  </a:lnTo>
                  <a:lnTo>
                    <a:pt x="831466" y="245282"/>
                  </a:lnTo>
                  <a:lnTo>
                    <a:pt x="820790" y="210644"/>
                  </a:lnTo>
                  <a:lnTo>
                    <a:pt x="800998" y="163377"/>
                  </a:lnTo>
                  <a:lnTo>
                    <a:pt x="777260" y="121855"/>
                  </a:lnTo>
                  <a:lnTo>
                    <a:pt x="769026" y="109900"/>
                  </a:lnTo>
                  <a:lnTo>
                    <a:pt x="748589" y="94736"/>
                  </a:lnTo>
                  <a:lnTo>
                    <a:pt x="726100" y="87055"/>
                  </a:lnTo>
                  <a:lnTo>
                    <a:pt x="704346" y="85994"/>
                  </a:lnTo>
                  <a:lnTo>
                    <a:pt x="681036" y="95400"/>
                  </a:lnTo>
                  <a:lnTo>
                    <a:pt x="644609" y="1177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214">
            <a:extLst>
              <a:ext uri="{FF2B5EF4-FFF2-40B4-BE49-F238E27FC236}">
                <a16:creationId xmlns:a16="http://schemas.microsoft.com/office/drawing/2014/main" xmlns="" id="{9F3228D0-5E5B-42DE-8F19-60A58D8F9837}"/>
              </a:ext>
            </a:extLst>
          </p:cNvPr>
          <p:cNvGrpSpPr/>
          <p:nvPr/>
        </p:nvGrpSpPr>
        <p:grpSpPr>
          <a:xfrm>
            <a:off x="8351132" y="4083050"/>
            <a:ext cx="598026" cy="556134"/>
            <a:chOff x="8351132" y="4083050"/>
            <a:chExt cx="598026" cy="556134"/>
          </a:xfrm>
        </p:grpSpPr>
        <p:sp>
          <p:nvSpPr>
            <p:cNvPr id="187" name="SMARTInkShape-1394">
              <a:extLst>
                <a:ext uri="{FF2B5EF4-FFF2-40B4-BE49-F238E27FC236}">
                  <a16:creationId xmlns:a16="http://schemas.microsoft.com/office/drawing/2014/main" xmlns="" id="{DE40A1A4-AB95-4444-A177-DCB58BC1894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826500" y="4083050"/>
              <a:ext cx="122658" cy="529769"/>
            </a:xfrm>
            <a:custGeom>
              <a:avLst/>
              <a:gdLst/>
              <a:ahLst/>
              <a:cxnLst/>
              <a:rect l="0" t="0" r="0" b="0"/>
              <a:pathLst>
                <a:path w="122658" h="529769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26724" y="8789"/>
                  </a:lnTo>
                  <a:lnTo>
                    <a:pt x="26283" y="12209"/>
                  </a:lnTo>
                  <a:lnTo>
                    <a:pt x="29032" y="23765"/>
                  </a:lnTo>
                  <a:lnTo>
                    <a:pt x="53996" y="62091"/>
                  </a:lnTo>
                  <a:lnTo>
                    <a:pt x="79030" y="102358"/>
                  </a:lnTo>
                  <a:lnTo>
                    <a:pt x="97212" y="138626"/>
                  </a:lnTo>
                  <a:lnTo>
                    <a:pt x="112350" y="182967"/>
                  </a:lnTo>
                  <a:lnTo>
                    <a:pt x="117233" y="207350"/>
                  </a:lnTo>
                  <a:lnTo>
                    <a:pt x="120489" y="232778"/>
                  </a:lnTo>
                  <a:lnTo>
                    <a:pt x="122657" y="258901"/>
                  </a:lnTo>
                  <a:lnTo>
                    <a:pt x="120578" y="284785"/>
                  </a:lnTo>
                  <a:lnTo>
                    <a:pt x="115662" y="310506"/>
                  </a:lnTo>
                  <a:lnTo>
                    <a:pt x="108858" y="336121"/>
                  </a:lnTo>
                  <a:lnTo>
                    <a:pt x="93773" y="383396"/>
                  </a:lnTo>
                  <a:lnTo>
                    <a:pt x="77660" y="425104"/>
                  </a:lnTo>
                  <a:lnTo>
                    <a:pt x="54132" y="472384"/>
                  </a:lnTo>
                  <a:lnTo>
                    <a:pt x="30945" y="518761"/>
                  </a:lnTo>
                  <a:lnTo>
                    <a:pt x="24863" y="525757"/>
                  </a:lnTo>
                  <a:lnTo>
                    <a:pt x="19397" y="529010"/>
                  </a:lnTo>
                  <a:lnTo>
                    <a:pt x="14341" y="529768"/>
                  </a:lnTo>
                  <a:lnTo>
                    <a:pt x="0" y="527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395">
              <a:extLst>
                <a:ext uri="{FF2B5EF4-FFF2-40B4-BE49-F238E27FC236}">
                  <a16:creationId xmlns:a16="http://schemas.microsoft.com/office/drawing/2014/main" xmlns="" id="{95E2A555-5072-457A-A2E5-7155B10B4F4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724900" y="4486968"/>
              <a:ext cx="107951" cy="103568"/>
            </a:xfrm>
            <a:custGeom>
              <a:avLst/>
              <a:gdLst/>
              <a:ahLst/>
              <a:cxnLst/>
              <a:rect l="0" t="0" r="0" b="0"/>
              <a:pathLst>
                <a:path w="107951" h="103568">
                  <a:moveTo>
                    <a:pt x="0" y="15182"/>
                  </a:moveTo>
                  <a:lnTo>
                    <a:pt x="0" y="15182"/>
                  </a:lnTo>
                  <a:lnTo>
                    <a:pt x="3370" y="8440"/>
                  </a:lnTo>
                  <a:lnTo>
                    <a:pt x="8789" y="3248"/>
                  </a:lnTo>
                  <a:lnTo>
                    <a:pt x="12209" y="876"/>
                  </a:lnTo>
                  <a:lnTo>
                    <a:pt x="15902" y="0"/>
                  </a:lnTo>
                  <a:lnTo>
                    <a:pt x="23764" y="908"/>
                  </a:lnTo>
                  <a:lnTo>
                    <a:pt x="32756" y="5386"/>
                  </a:lnTo>
                  <a:lnTo>
                    <a:pt x="39887" y="14553"/>
                  </a:lnTo>
                  <a:lnTo>
                    <a:pt x="40539" y="25957"/>
                  </a:lnTo>
                  <a:lnTo>
                    <a:pt x="37772" y="39725"/>
                  </a:lnTo>
                  <a:lnTo>
                    <a:pt x="14315" y="83100"/>
                  </a:lnTo>
                  <a:lnTo>
                    <a:pt x="8709" y="95278"/>
                  </a:lnTo>
                  <a:lnTo>
                    <a:pt x="6816" y="102343"/>
                  </a:lnTo>
                  <a:lnTo>
                    <a:pt x="7365" y="102922"/>
                  </a:lnTo>
                  <a:lnTo>
                    <a:pt x="9858" y="103567"/>
                  </a:lnTo>
                  <a:lnTo>
                    <a:pt x="27347" y="103274"/>
                  </a:lnTo>
                  <a:lnTo>
                    <a:pt x="73103" y="93947"/>
                  </a:lnTo>
                  <a:lnTo>
                    <a:pt x="107950" y="913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396">
              <a:extLst>
                <a:ext uri="{FF2B5EF4-FFF2-40B4-BE49-F238E27FC236}">
                  <a16:creationId xmlns:a16="http://schemas.microsoft.com/office/drawing/2014/main" xmlns="" id="{55B446B7-9371-42F2-B5A6-E75A8199CEF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613461" y="4508500"/>
              <a:ext cx="9578" cy="120651"/>
            </a:xfrm>
            <a:custGeom>
              <a:avLst/>
              <a:gdLst/>
              <a:ahLst/>
              <a:cxnLst/>
              <a:rect l="0" t="0" r="0" b="0"/>
              <a:pathLst>
                <a:path w="9578" h="120651">
                  <a:moveTo>
                    <a:pt x="3489" y="0"/>
                  </a:moveTo>
                  <a:lnTo>
                    <a:pt x="3489" y="0"/>
                  </a:lnTo>
                  <a:lnTo>
                    <a:pt x="6859" y="6742"/>
                  </a:lnTo>
                  <a:lnTo>
                    <a:pt x="9577" y="47530"/>
                  </a:lnTo>
                  <a:lnTo>
                    <a:pt x="4349" y="94080"/>
                  </a:lnTo>
                  <a:lnTo>
                    <a:pt x="0" y="113938"/>
                  </a:lnTo>
                  <a:lnTo>
                    <a:pt x="457" y="116175"/>
                  </a:lnTo>
                  <a:lnTo>
                    <a:pt x="3489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397">
              <a:extLst>
                <a:ext uri="{FF2B5EF4-FFF2-40B4-BE49-F238E27FC236}">
                  <a16:creationId xmlns:a16="http://schemas.microsoft.com/office/drawing/2014/main" xmlns="" id="{6672E5C2-0EE3-478F-91C7-CC8C7D05C51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540750" y="4559300"/>
              <a:ext cx="114301" cy="18168"/>
            </a:xfrm>
            <a:custGeom>
              <a:avLst/>
              <a:gdLst/>
              <a:ahLst/>
              <a:cxnLst/>
              <a:rect l="0" t="0" r="0" b="0"/>
              <a:pathLst>
                <a:path w="1143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1" y="17726"/>
                  </a:lnTo>
                  <a:lnTo>
                    <a:pt x="3370" y="18167"/>
                  </a:lnTo>
                  <a:lnTo>
                    <a:pt x="45136" y="12531"/>
                  </a:lnTo>
                  <a:lnTo>
                    <a:pt x="88309" y="26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398">
              <a:extLst>
                <a:ext uri="{FF2B5EF4-FFF2-40B4-BE49-F238E27FC236}">
                  <a16:creationId xmlns:a16="http://schemas.microsoft.com/office/drawing/2014/main" xmlns="" id="{4739C000-3C66-403A-9CA8-B227A6085B7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369300" y="4523344"/>
              <a:ext cx="82551" cy="115840"/>
            </a:xfrm>
            <a:custGeom>
              <a:avLst/>
              <a:gdLst/>
              <a:ahLst/>
              <a:cxnLst/>
              <a:rect l="0" t="0" r="0" b="0"/>
              <a:pathLst>
                <a:path w="82551" h="115840">
                  <a:moveTo>
                    <a:pt x="0" y="29606"/>
                  </a:moveTo>
                  <a:lnTo>
                    <a:pt x="0" y="29606"/>
                  </a:lnTo>
                  <a:lnTo>
                    <a:pt x="0" y="71669"/>
                  </a:lnTo>
                  <a:lnTo>
                    <a:pt x="0" y="115839"/>
                  </a:lnTo>
                  <a:lnTo>
                    <a:pt x="3370" y="70245"/>
                  </a:lnTo>
                  <a:lnTo>
                    <a:pt x="11537" y="33348"/>
                  </a:lnTo>
                  <a:lnTo>
                    <a:pt x="22076" y="13076"/>
                  </a:lnTo>
                  <a:lnTo>
                    <a:pt x="30037" y="5090"/>
                  </a:lnTo>
                  <a:lnTo>
                    <a:pt x="40161" y="1071"/>
                  </a:lnTo>
                  <a:lnTo>
                    <a:pt x="45824" y="0"/>
                  </a:lnTo>
                  <a:lnTo>
                    <a:pt x="50305" y="696"/>
                  </a:lnTo>
                  <a:lnTo>
                    <a:pt x="53997" y="2572"/>
                  </a:lnTo>
                  <a:lnTo>
                    <a:pt x="57165" y="5233"/>
                  </a:lnTo>
                  <a:lnTo>
                    <a:pt x="64994" y="19092"/>
                  </a:lnTo>
                  <a:lnTo>
                    <a:pt x="73254" y="47807"/>
                  </a:lnTo>
                  <a:lnTo>
                    <a:pt x="76028" y="92065"/>
                  </a:lnTo>
                  <a:lnTo>
                    <a:pt x="76085" y="96645"/>
                  </a:lnTo>
                  <a:lnTo>
                    <a:pt x="76829" y="98993"/>
                  </a:lnTo>
                  <a:lnTo>
                    <a:pt x="78029" y="99853"/>
                  </a:lnTo>
                  <a:lnTo>
                    <a:pt x="82550" y="99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399">
              <a:extLst>
                <a:ext uri="{FF2B5EF4-FFF2-40B4-BE49-F238E27FC236}">
                  <a16:creationId xmlns:a16="http://schemas.microsoft.com/office/drawing/2014/main" xmlns="" id="{8DFA71D6-B58C-413C-AA8D-7BFE90DFFE3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351132" y="4362450"/>
              <a:ext cx="348369" cy="6351"/>
            </a:xfrm>
            <a:custGeom>
              <a:avLst/>
              <a:gdLst/>
              <a:ahLst/>
              <a:cxnLst/>
              <a:rect l="0" t="0" r="0" b="0"/>
              <a:pathLst>
                <a:path w="3483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45292" y="6350"/>
                  </a:lnTo>
                  <a:lnTo>
                    <a:pt x="77495" y="6350"/>
                  </a:lnTo>
                  <a:lnTo>
                    <a:pt x="120030" y="6350"/>
                  </a:lnTo>
                  <a:lnTo>
                    <a:pt x="167157" y="6350"/>
                  </a:lnTo>
                  <a:lnTo>
                    <a:pt x="191576" y="6350"/>
                  </a:lnTo>
                  <a:lnTo>
                    <a:pt x="237526" y="6350"/>
                  </a:lnTo>
                  <a:lnTo>
                    <a:pt x="278644" y="5644"/>
                  </a:lnTo>
                  <a:lnTo>
                    <a:pt x="322768" y="1986"/>
                  </a:lnTo>
                  <a:lnTo>
                    <a:pt x="3483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400">
              <a:extLst>
                <a:ext uri="{FF2B5EF4-FFF2-40B4-BE49-F238E27FC236}">
                  <a16:creationId xmlns:a16="http://schemas.microsoft.com/office/drawing/2014/main" xmlns="" id="{626AA5BB-87AF-4FE4-967E-362E1776362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440624" y="4143558"/>
              <a:ext cx="100127" cy="142693"/>
            </a:xfrm>
            <a:custGeom>
              <a:avLst/>
              <a:gdLst/>
              <a:ahLst/>
              <a:cxnLst/>
              <a:rect l="0" t="0" r="0" b="0"/>
              <a:pathLst>
                <a:path w="100127" h="142693">
                  <a:moveTo>
                    <a:pt x="11226" y="15692"/>
                  </a:moveTo>
                  <a:lnTo>
                    <a:pt x="11226" y="15692"/>
                  </a:lnTo>
                  <a:lnTo>
                    <a:pt x="11224" y="10225"/>
                  </a:lnTo>
                  <a:lnTo>
                    <a:pt x="11224" y="12974"/>
                  </a:lnTo>
                  <a:lnTo>
                    <a:pt x="16988" y="53801"/>
                  </a:lnTo>
                  <a:lnTo>
                    <a:pt x="14127" y="99662"/>
                  </a:lnTo>
                  <a:lnTo>
                    <a:pt x="6013" y="126679"/>
                  </a:lnTo>
                  <a:lnTo>
                    <a:pt x="4929" y="127078"/>
                  </a:lnTo>
                  <a:lnTo>
                    <a:pt x="3501" y="126638"/>
                  </a:lnTo>
                  <a:lnTo>
                    <a:pt x="1842" y="125640"/>
                  </a:lnTo>
                  <a:lnTo>
                    <a:pt x="0" y="118885"/>
                  </a:lnTo>
                  <a:lnTo>
                    <a:pt x="844" y="97538"/>
                  </a:lnTo>
                  <a:lnTo>
                    <a:pt x="7451" y="55769"/>
                  </a:lnTo>
                  <a:lnTo>
                    <a:pt x="20618" y="20028"/>
                  </a:lnTo>
                  <a:lnTo>
                    <a:pt x="28571" y="7976"/>
                  </a:lnTo>
                  <a:lnTo>
                    <a:pt x="36809" y="1679"/>
                  </a:lnTo>
                  <a:lnTo>
                    <a:pt x="40982" y="0"/>
                  </a:lnTo>
                  <a:lnTo>
                    <a:pt x="60337" y="1008"/>
                  </a:lnTo>
                  <a:lnTo>
                    <a:pt x="70213" y="5873"/>
                  </a:lnTo>
                  <a:lnTo>
                    <a:pt x="85672" y="23866"/>
                  </a:lnTo>
                  <a:lnTo>
                    <a:pt x="94746" y="48374"/>
                  </a:lnTo>
                  <a:lnTo>
                    <a:pt x="99653" y="94787"/>
                  </a:lnTo>
                  <a:lnTo>
                    <a:pt x="100126" y="1426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215">
            <a:extLst>
              <a:ext uri="{FF2B5EF4-FFF2-40B4-BE49-F238E27FC236}">
                <a16:creationId xmlns:a16="http://schemas.microsoft.com/office/drawing/2014/main" xmlns="" id="{5BC3DC95-70F2-4457-8694-AF2541396929}"/>
              </a:ext>
            </a:extLst>
          </p:cNvPr>
          <p:cNvGrpSpPr/>
          <p:nvPr/>
        </p:nvGrpSpPr>
        <p:grpSpPr>
          <a:xfrm>
            <a:off x="7501789" y="4077346"/>
            <a:ext cx="600076" cy="512711"/>
            <a:chOff x="7501789" y="4077346"/>
            <a:chExt cx="600076" cy="512711"/>
          </a:xfrm>
        </p:grpSpPr>
        <p:sp>
          <p:nvSpPr>
            <p:cNvPr id="195" name="SMARTInkShape-1401">
              <a:extLst>
                <a:ext uri="{FF2B5EF4-FFF2-40B4-BE49-F238E27FC236}">
                  <a16:creationId xmlns:a16="http://schemas.microsoft.com/office/drawing/2014/main" xmlns="" id="{3DA7CC36-8A98-4B5E-A5B7-2E626E83DDC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969250" y="4261733"/>
              <a:ext cx="132615" cy="5468"/>
            </a:xfrm>
            <a:custGeom>
              <a:avLst/>
              <a:gdLst/>
              <a:ahLst/>
              <a:cxnLst/>
              <a:rect l="0" t="0" r="0" b="0"/>
              <a:pathLst>
                <a:path w="132615" h="5468">
                  <a:moveTo>
                    <a:pt x="0" y="5467"/>
                  </a:moveTo>
                  <a:lnTo>
                    <a:pt x="0" y="5467"/>
                  </a:lnTo>
                  <a:lnTo>
                    <a:pt x="37350" y="3585"/>
                  </a:lnTo>
                  <a:lnTo>
                    <a:pt x="80285" y="0"/>
                  </a:lnTo>
                  <a:lnTo>
                    <a:pt x="127763" y="4930"/>
                  </a:lnTo>
                  <a:lnTo>
                    <a:pt x="132614" y="5396"/>
                  </a:lnTo>
                  <a:lnTo>
                    <a:pt x="12700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402">
              <a:extLst>
                <a:ext uri="{FF2B5EF4-FFF2-40B4-BE49-F238E27FC236}">
                  <a16:creationId xmlns:a16="http://schemas.microsoft.com/office/drawing/2014/main" xmlns="" id="{76C42D56-6AC1-4CC7-88BB-0527713498A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778750" y="4127839"/>
              <a:ext cx="12701" cy="201981"/>
            </a:xfrm>
            <a:custGeom>
              <a:avLst/>
              <a:gdLst/>
              <a:ahLst/>
              <a:cxnLst/>
              <a:rect l="0" t="0" r="0" b="0"/>
              <a:pathLst>
                <a:path w="12701" h="201981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705" y="43724"/>
                  </a:lnTo>
                  <a:lnTo>
                    <a:pt x="4363" y="82488"/>
                  </a:lnTo>
                  <a:lnTo>
                    <a:pt x="5762" y="124548"/>
                  </a:lnTo>
                  <a:lnTo>
                    <a:pt x="6233" y="169517"/>
                  </a:lnTo>
                  <a:lnTo>
                    <a:pt x="4434" y="187807"/>
                  </a:lnTo>
                  <a:lnTo>
                    <a:pt x="875" y="199888"/>
                  </a:lnTo>
                  <a:lnTo>
                    <a:pt x="1288" y="200878"/>
                  </a:lnTo>
                  <a:lnTo>
                    <a:pt x="2270" y="201539"/>
                  </a:lnTo>
                  <a:lnTo>
                    <a:pt x="3631" y="201980"/>
                  </a:lnTo>
                  <a:lnTo>
                    <a:pt x="5242" y="201568"/>
                  </a:lnTo>
                  <a:lnTo>
                    <a:pt x="12700" y="1965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403">
              <a:extLst>
                <a:ext uri="{FF2B5EF4-FFF2-40B4-BE49-F238E27FC236}">
                  <a16:creationId xmlns:a16="http://schemas.microsoft.com/office/drawing/2014/main" xmlns="" id="{32491DC3-D12B-4163-B6BA-941D7A5D48A6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501789" y="4077346"/>
              <a:ext cx="118212" cy="512711"/>
            </a:xfrm>
            <a:custGeom>
              <a:avLst/>
              <a:gdLst/>
              <a:ahLst/>
              <a:cxnLst/>
              <a:rect l="0" t="0" r="0" b="0"/>
              <a:pathLst>
                <a:path w="118212" h="512711">
                  <a:moveTo>
                    <a:pt x="118211" y="31104"/>
                  </a:moveTo>
                  <a:lnTo>
                    <a:pt x="118211" y="31104"/>
                  </a:lnTo>
                  <a:lnTo>
                    <a:pt x="118211" y="16798"/>
                  </a:lnTo>
                  <a:lnTo>
                    <a:pt x="114840" y="6718"/>
                  </a:lnTo>
                  <a:lnTo>
                    <a:pt x="113142" y="4263"/>
                  </a:lnTo>
                  <a:lnTo>
                    <a:pt x="109372" y="1536"/>
                  </a:lnTo>
                  <a:lnTo>
                    <a:pt x="99913" y="0"/>
                  </a:lnTo>
                  <a:lnTo>
                    <a:pt x="84802" y="2916"/>
                  </a:lnTo>
                  <a:lnTo>
                    <a:pt x="73023" y="11991"/>
                  </a:lnTo>
                  <a:lnTo>
                    <a:pt x="41474" y="50925"/>
                  </a:lnTo>
                  <a:lnTo>
                    <a:pt x="25075" y="95225"/>
                  </a:lnTo>
                  <a:lnTo>
                    <a:pt x="16609" y="129452"/>
                  </a:lnTo>
                  <a:lnTo>
                    <a:pt x="8849" y="166537"/>
                  </a:lnTo>
                  <a:lnTo>
                    <a:pt x="3048" y="206537"/>
                  </a:lnTo>
                  <a:lnTo>
                    <a:pt x="0" y="247833"/>
                  </a:lnTo>
                  <a:lnTo>
                    <a:pt x="55" y="289706"/>
                  </a:lnTo>
                  <a:lnTo>
                    <a:pt x="4785" y="331834"/>
                  </a:lnTo>
                  <a:lnTo>
                    <a:pt x="11590" y="370314"/>
                  </a:lnTo>
                  <a:lnTo>
                    <a:pt x="20024" y="406231"/>
                  </a:lnTo>
                  <a:lnTo>
                    <a:pt x="30828" y="441008"/>
                  </a:lnTo>
                  <a:lnTo>
                    <a:pt x="52182" y="482207"/>
                  </a:lnTo>
                  <a:lnTo>
                    <a:pt x="69640" y="506645"/>
                  </a:lnTo>
                  <a:lnTo>
                    <a:pt x="75247" y="510409"/>
                  </a:lnTo>
                  <a:lnTo>
                    <a:pt x="87121" y="512710"/>
                  </a:lnTo>
                  <a:lnTo>
                    <a:pt x="118211" y="5073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216">
            <a:extLst>
              <a:ext uri="{FF2B5EF4-FFF2-40B4-BE49-F238E27FC236}">
                <a16:creationId xmlns:a16="http://schemas.microsoft.com/office/drawing/2014/main" xmlns="" id="{A785CEAA-ACCD-425D-9384-E70905AE0528}"/>
              </a:ext>
            </a:extLst>
          </p:cNvPr>
          <p:cNvGrpSpPr/>
          <p:nvPr/>
        </p:nvGrpSpPr>
        <p:grpSpPr>
          <a:xfrm>
            <a:off x="6997700" y="4064000"/>
            <a:ext cx="241301" cy="517083"/>
            <a:chOff x="6997700" y="4064000"/>
            <a:chExt cx="241301" cy="517083"/>
          </a:xfrm>
        </p:grpSpPr>
        <p:sp>
          <p:nvSpPr>
            <p:cNvPr id="199" name="SMARTInkShape-1404">
              <a:extLst>
                <a:ext uri="{FF2B5EF4-FFF2-40B4-BE49-F238E27FC236}">
                  <a16:creationId xmlns:a16="http://schemas.microsoft.com/office/drawing/2014/main" xmlns="" id="{DA166B94-841E-4478-B0BA-F926B69616D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070241" y="4452129"/>
              <a:ext cx="168760" cy="128954"/>
            </a:xfrm>
            <a:custGeom>
              <a:avLst/>
              <a:gdLst/>
              <a:ahLst/>
              <a:cxnLst/>
              <a:rect l="0" t="0" r="0" b="0"/>
              <a:pathLst>
                <a:path w="168760" h="128954">
                  <a:moveTo>
                    <a:pt x="3659" y="30971"/>
                  </a:moveTo>
                  <a:lnTo>
                    <a:pt x="3659" y="30971"/>
                  </a:lnTo>
                  <a:lnTo>
                    <a:pt x="3659" y="22132"/>
                  </a:lnTo>
                  <a:lnTo>
                    <a:pt x="1777" y="18106"/>
                  </a:lnTo>
                  <a:lnTo>
                    <a:pt x="288" y="16044"/>
                  </a:lnTo>
                  <a:lnTo>
                    <a:pt x="0" y="13964"/>
                  </a:lnTo>
                  <a:lnTo>
                    <a:pt x="1561" y="9772"/>
                  </a:lnTo>
                  <a:lnTo>
                    <a:pt x="9780" y="3444"/>
                  </a:lnTo>
                  <a:lnTo>
                    <a:pt x="21152" y="472"/>
                  </a:lnTo>
                  <a:lnTo>
                    <a:pt x="60383" y="0"/>
                  </a:lnTo>
                  <a:lnTo>
                    <a:pt x="70262" y="2625"/>
                  </a:lnTo>
                  <a:lnTo>
                    <a:pt x="77475" y="8024"/>
                  </a:lnTo>
                  <a:lnTo>
                    <a:pt x="80387" y="11440"/>
                  </a:lnTo>
                  <a:lnTo>
                    <a:pt x="83622" y="20879"/>
                  </a:lnTo>
                  <a:lnTo>
                    <a:pt x="84484" y="26360"/>
                  </a:lnTo>
                  <a:lnTo>
                    <a:pt x="81678" y="38094"/>
                  </a:lnTo>
                  <a:lnTo>
                    <a:pt x="61675" y="76107"/>
                  </a:lnTo>
                  <a:lnTo>
                    <a:pt x="36775" y="116084"/>
                  </a:lnTo>
                  <a:lnTo>
                    <a:pt x="35588" y="119372"/>
                  </a:lnTo>
                  <a:lnTo>
                    <a:pt x="38834" y="123094"/>
                  </a:lnTo>
                  <a:lnTo>
                    <a:pt x="51006" y="128665"/>
                  </a:lnTo>
                  <a:lnTo>
                    <a:pt x="60214" y="128953"/>
                  </a:lnTo>
                  <a:lnTo>
                    <a:pt x="99971" y="126461"/>
                  </a:lnTo>
                  <a:lnTo>
                    <a:pt x="140676" y="121888"/>
                  </a:lnTo>
                  <a:lnTo>
                    <a:pt x="167539" y="119950"/>
                  </a:lnTo>
                  <a:lnTo>
                    <a:pt x="167945" y="119218"/>
                  </a:lnTo>
                  <a:lnTo>
                    <a:pt x="168759" y="113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405">
              <a:extLst>
                <a:ext uri="{FF2B5EF4-FFF2-40B4-BE49-F238E27FC236}">
                  <a16:creationId xmlns:a16="http://schemas.microsoft.com/office/drawing/2014/main" xmlns="" id="{F3076FE4-ED99-4C53-9B3B-9A13D06118C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997700" y="4318000"/>
              <a:ext cx="209551" cy="6299"/>
            </a:xfrm>
            <a:custGeom>
              <a:avLst/>
              <a:gdLst/>
              <a:ahLst/>
              <a:cxnLst/>
              <a:rect l="0" t="0" r="0" b="0"/>
              <a:pathLst>
                <a:path w="209551" h="6299">
                  <a:moveTo>
                    <a:pt x="0" y="0"/>
                  </a:moveTo>
                  <a:lnTo>
                    <a:pt x="0" y="0"/>
                  </a:lnTo>
                  <a:lnTo>
                    <a:pt x="36886" y="4364"/>
                  </a:lnTo>
                  <a:lnTo>
                    <a:pt x="76232" y="5762"/>
                  </a:lnTo>
                  <a:lnTo>
                    <a:pt x="118464" y="6176"/>
                  </a:lnTo>
                  <a:lnTo>
                    <a:pt x="156691" y="6298"/>
                  </a:lnTo>
                  <a:lnTo>
                    <a:pt x="189963" y="445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406">
              <a:extLst>
                <a:ext uri="{FF2B5EF4-FFF2-40B4-BE49-F238E27FC236}">
                  <a16:creationId xmlns:a16="http://schemas.microsoft.com/office/drawing/2014/main" xmlns="" id="{15F23776-6E6D-4349-A432-877A7F88A73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100179" y="4064000"/>
              <a:ext cx="11822" cy="158751"/>
            </a:xfrm>
            <a:custGeom>
              <a:avLst/>
              <a:gdLst/>
              <a:ahLst/>
              <a:cxnLst/>
              <a:rect l="0" t="0" r="0" b="0"/>
              <a:pathLst>
                <a:path w="11822" h="158751">
                  <a:moveTo>
                    <a:pt x="5471" y="0"/>
                  </a:moveTo>
                  <a:lnTo>
                    <a:pt x="5471" y="0"/>
                  </a:lnTo>
                  <a:lnTo>
                    <a:pt x="2100" y="0"/>
                  </a:lnTo>
                  <a:lnTo>
                    <a:pt x="445" y="7526"/>
                  </a:lnTo>
                  <a:lnTo>
                    <a:pt x="0" y="48394"/>
                  </a:lnTo>
                  <a:lnTo>
                    <a:pt x="4180" y="87380"/>
                  </a:lnTo>
                  <a:lnTo>
                    <a:pt x="5357" y="132659"/>
                  </a:lnTo>
                  <a:lnTo>
                    <a:pt x="6126" y="143627"/>
                  </a:lnTo>
                  <a:lnTo>
                    <a:pt x="7319" y="146551"/>
                  </a:lnTo>
                  <a:lnTo>
                    <a:pt x="9820" y="150506"/>
                  </a:lnTo>
                  <a:lnTo>
                    <a:pt x="11821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217">
            <a:extLst>
              <a:ext uri="{FF2B5EF4-FFF2-40B4-BE49-F238E27FC236}">
                <a16:creationId xmlns:a16="http://schemas.microsoft.com/office/drawing/2014/main" xmlns="" id="{AC949FF7-333B-4267-BECD-899AF323A43A}"/>
              </a:ext>
            </a:extLst>
          </p:cNvPr>
          <p:cNvGrpSpPr/>
          <p:nvPr/>
        </p:nvGrpSpPr>
        <p:grpSpPr>
          <a:xfrm>
            <a:off x="6515100" y="4216400"/>
            <a:ext cx="184151" cy="215901"/>
            <a:chOff x="6515100" y="4216400"/>
            <a:chExt cx="184151" cy="215901"/>
          </a:xfrm>
        </p:grpSpPr>
        <p:sp>
          <p:nvSpPr>
            <p:cNvPr id="203" name="SMARTInkShape-1407">
              <a:extLst>
                <a:ext uri="{FF2B5EF4-FFF2-40B4-BE49-F238E27FC236}">
                  <a16:creationId xmlns:a16="http://schemas.microsoft.com/office/drawing/2014/main" xmlns="" id="{9ED30CBD-6CDB-4050-8215-DC01026D5CD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613329" y="4216400"/>
              <a:ext cx="9722" cy="215901"/>
            </a:xfrm>
            <a:custGeom>
              <a:avLst/>
              <a:gdLst/>
              <a:ahLst/>
              <a:cxnLst/>
              <a:rect l="0" t="0" r="0" b="0"/>
              <a:pathLst>
                <a:path w="9722" h="2159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3662" y="55689"/>
                  </a:lnTo>
                  <a:lnTo>
                    <a:pt x="8315" y="102565"/>
                  </a:lnTo>
                  <a:lnTo>
                    <a:pt x="9304" y="139986"/>
                  </a:lnTo>
                  <a:lnTo>
                    <a:pt x="9638" y="183814"/>
                  </a:lnTo>
                  <a:lnTo>
                    <a:pt x="9721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408">
              <a:extLst>
                <a:ext uri="{FF2B5EF4-FFF2-40B4-BE49-F238E27FC236}">
                  <a16:creationId xmlns:a16="http://schemas.microsoft.com/office/drawing/2014/main" xmlns="" id="{3C695495-ACF7-4656-A31C-101ED01BD5F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515100" y="433070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42354" y="6350"/>
                  </a:lnTo>
                  <a:lnTo>
                    <a:pt x="87858" y="6350"/>
                  </a:lnTo>
                  <a:lnTo>
                    <a:pt x="131028" y="635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218">
            <a:extLst>
              <a:ext uri="{FF2B5EF4-FFF2-40B4-BE49-F238E27FC236}">
                <a16:creationId xmlns:a16="http://schemas.microsoft.com/office/drawing/2014/main" xmlns="" id="{6AA299DF-8F77-4132-B0A4-5F96272B26B8}"/>
              </a:ext>
            </a:extLst>
          </p:cNvPr>
          <p:cNvGrpSpPr/>
          <p:nvPr/>
        </p:nvGrpSpPr>
        <p:grpSpPr>
          <a:xfrm>
            <a:off x="5348489" y="4032250"/>
            <a:ext cx="778135" cy="552451"/>
            <a:chOff x="5348489" y="4032250"/>
            <a:chExt cx="778135" cy="552451"/>
          </a:xfrm>
        </p:grpSpPr>
        <p:sp>
          <p:nvSpPr>
            <p:cNvPr id="206" name="SMARTInkShape-1409">
              <a:extLst>
                <a:ext uri="{FF2B5EF4-FFF2-40B4-BE49-F238E27FC236}">
                  <a16:creationId xmlns:a16="http://schemas.microsoft.com/office/drawing/2014/main" xmlns="" id="{7B790596-FC0C-439B-BE4C-BE64C6A27EC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013450" y="4032250"/>
              <a:ext cx="113174" cy="552451"/>
            </a:xfrm>
            <a:custGeom>
              <a:avLst/>
              <a:gdLst/>
              <a:ahLst/>
              <a:cxnLst/>
              <a:rect l="0" t="0" r="0" b="0"/>
              <a:pathLst>
                <a:path w="113174" h="552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2" y="13484"/>
                  </a:lnTo>
                  <a:lnTo>
                    <a:pt x="44812" y="48837"/>
                  </a:lnTo>
                  <a:lnTo>
                    <a:pt x="62720" y="84735"/>
                  </a:lnTo>
                  <a:lnTo>
                    <a:pt x="80087" y="127971"/>
                  </a:lnTo>
                  <a:lnTo>
                    <a:pt x="88669" y="152342"/>
                  </a:lnTo>
                  <a:lnTo>
                    <a:pt x="97212" y="177761"/>
                  </a:lnTo>
                  <a:lnTo>
                    <a:pt x="103614" y="205291"/>
                  </a:lnTo>
                  <a:lnTo>
                    <a:pt x="108587" y="234227"/>
                  </a:lnTo>
                  <a:lnTo>
                    <a:pt x="112608" y="264102"/>
                  </a:lnTo>
                  <a:lnTo>
                    <a:pt x="113173" y="293895"/>
                  </a:lnTo>
                  <a:lnTo>
                    <a:pt x="111431" y="323636"/>
                  </a:lnTo>
                  <a:lnTo>
                    <a:pt x="108153" y="353340"/>
                  </a:lnTo>
                  <a:lnTo>
                    <a:pt x="102442" y="381610"/>
                  </a:lnTo>
                  <a:lnTo>
                    <a:pt x="95105" y="408924"/>
                  </a:lnTo>
                  <a:lnTo>
                    <a:pt x="86687" y="435599"/>
                  </a:lnTo>
                  <a:lnTo>
                    <a:pt x="69807" y="480290"/>
                  </a:lnTo>
                  <a:lnTo>
                    <a:pt x="46318" y="525895"/>
                  </a:lnTo>
                  <a:lnTo>
                    <a:pt x="25400" y="552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410">
              <a:extLst>
                <a:ext uri="{FF2B5EF4-FFF2-40B4-BE49-F238E27FC236}">
                  <a16:creationId xmlns:a16="http://schemas.microsoft.com/office/drawing/2014/main" xmlns="" id="{661B8065-9B59-4F48-A2B9-D9FFB63EB9E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905500" y="4434327"/>
              <a:ext cx="101601" cy="98816"/>
            </a:xfrm>
            <a:custGeom>
              <a:avLst/>
              <a:gdLst/>
              <a:ahLst/>
              <a:cxnLst/>
              <a:rect l="0" t="0" r="0" b="0"/>
              <a:pathLst>
                <a:path w="101601" h="98816">
                  <a:moveTo>
                    <a:pt x="0" y="17023"/>
                  </a:moveTo>
                  <a:lnTo>
                    <a:pt x="0" y="17023"/>
                  </a:lnTo>
                  <a:lnTo>
                    <a:pt x="0" y="13652"/>
                  </a:lnTo>
                  <a:lnTo>
                    <a:pt x="10113" y="4814"/>
                  </a:lnTo>
                  <a:lnTo>
                    <a:pt x="18841" y="1013"/>
                  </a:lnTo>
                  <a:lnTo>
                    <a:pt x="23144" y="0"/>
                  </a:lnTo>
                  <a:lnTo>
                    <a:pt x="31688" y="755"/>
                  </a:lnTo>
                  <a:lnTo>
                    <a:pt x="35942" y="1944"/>
                  </a:lnTo>
                  <a:lnTo>
                    <a:pt x="38778" y="4149"/>
                  </a:lnTo>
                  <a:lnTo>
                    <a:pt x="41930" y="10360"/>
                  </a:lnTo>
                  <a:lnTo>
                    <a:pt x="43703" y="25161"/>
                  </a:lnTo>
                  <a:lnTo>
                    <a:pt x="37487" y="46324"/>
                  </a:lnTo>
                  <a:lnTo>
                    <a:pt x="10078" y="93813"/>
                  </a:lnTo>
                  <a:lnTo>
                    <a:pt x="10246" y="95733"/>
                  </a:lnTo>
                  <a:lnTo>
                    <a:pt x="11064" y="97013"/>
                  </a:lnTo>
                  <a:lnTo>
                    <a:pt x="17618" y="98435"/>
                  </a:lnTo>
                  <a:lnTo>
                    <a:pt x="22328" y="98815"/>
                  </a:lnTo>
                  <a:lnTo>
                    <a:pt x="33207" y="95473"/>
                  </a:lnTo>
                  <a:lnTo>
                    <a:pt x="76885" y="78839"/>
                  </a:lnTo>
                  <a:lnTo>
                    <a:pt x="101600" y="678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411">
              <a:extLst>
                <a:ext uri="{FF2B5EF4-FFF2-40B4-BE49-F238E27FC236}">
                  <a16:creationId xmlns:a16="http://schemas.microsoft.com/office/drawing/2014/main" xmlns="" id="{228E9C89-78AC-4F0E-8C0F-58C94339888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810250" y="44323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12700" y="0"/>
                  </a:moveTo>
                  <a:lnTo>
                    <a:pt x="12700" y="0"/>
                  </a:lnTo>
                  <a:lnTo>
                    <a:pt x="11995" y="44858"/>
                  </a:lnTo>
                  <a:lnTo>
                    <a:pt x="3861" y="9037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412">
              <a:extLst>
                <a:ext uri="{FF2B5EF4-FFF2-40B4-BE49-F238E27FC236}">
                  <a16:creationId xmlns:a16="http://schemas.microsoft.com/office/drawing/2014/main" xmlns="" id="{924C27A1-48A6-4A92-95C9-B4EEC97D99B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765800" y="4502150"/>
              <a:ext cx="82551" cy="11818"/>
            </a:xfrm>
            <a:custGeom>
              <a:avLst/>
              <a:gdLst/>
              <a:ahLst/>
              <a:cxnLst/>
              <a:rect l="0" t="0" r="0" b="0"/>
              <a:pathLst>
                <a:path w="82551" h="11818">
                  <a:moveTo>
                    <a:pt x="0" y="6350"/>
                  </a:moveTo>
                  <a:lnTo>
                    <a:pt x="0" y="6350"/>
                  </a:lnTo>
                  <a:lnTo>
                    <a:pt x="10139" y="10714"/>
                  </a:lnTo>
                  <a:lnTo>
                    <a:pt x="17676" y="11817"/>
                  </a:lnTo>
                  <a:lnTo>
                    <a:pt x="62497" y="618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413">
              <a:extLst>
                <a:ext uri="{FF2B5EF4-FFF2-40B4-BE49-F238E27FC236}">
                  <a16:creationId xmlns:a16="http://schemas.microsoft.com/office/drawing/2014/main" xmlns="" id="{13D5311A-2F9B-481F-97E5-DD8DC238EDF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600700" y="4454253"/>
              <a:ext cx="88901" cy="96082"/>
            </a:xfrm>
            <a:custGeom>
              <a:avLst/>
              <a:gdLst/>
              <a:ahLst/>
              <a:cxnLst/>
              <a:rect l="0" t="0" r="0" b="0"/>
              <a:pathLst>
                <a:path w="88901" h="96082">
                  <a:moveTo>
                    <a:pt x="0" y="16147"/>
                  </a:moveTo>
                  <a:lnTo>
                    <a:pt x="0" y="16147"/>
                  </a:lnTo>
                  <a:lnTo>
                    <a:pt x="3371" y="16147"/>
                  </a:lnTo>
                  <a:lnTo>
                    <a:pt x="4364" y="17558"/>
                  </a:lnTo>
                  <a:lnTo>
                    <a:pt x="5762" y="26992"/>
                  </a:lnTo>
                  <a:lnTo>
                    <a:pt x="9697" y="73473"/>
                  </a:lnTo>
                  <a:lnTo>
                    <a:pt x="12525" y="96081"/>
                  </a:lnTo>
                  <a:lnTo>
                    <a:pt x="21532" y="53810"/>
                  </a:lnTo>
                  <a:lnTo>
                    <a:pt x="34775" y="20006"/>
                  </a:lnTo>
                  <a:lnTo>
                    <a:pt x="46130" y="4512"/>
                  </a:lnTo>
                  <a:lnTo>
                    <a:pt x="51782" y="393"/>
                  </a:lnTo>
                  <a:lnTo>
                    <a:pt x="54277" y="0"/>
                  </a:lnTo>
                  <a:lnTo>
                    <a:pt x="56645" y="443"/>
                  </a:lnTo>
                  <a:lnTo>
                    <a:pt x="58931" y="1444"/>
                  </a:lnTo>
                  <a:lnTo>
                    <a:pt x="63351" y="10083"/>
                  </a:lnTo>
                  <a:lnTo>
                    <a:pt x="76186" y="54829"/>
                  </a:lnTo>
                  <a:lnTo>
                    <a:pt x="88900" y="923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414">
              <a:extLst>
                <a:ext uri="{FF2B5EF4-FFF2-40B4-BE49-F238E27FC236}">
                  <a16:creationId xmlns:a16="http://schemas.microsoft.com/office/drawing/2014/main" xmlns="" id="{A8D06719-A1CD-410C-B0D3-9FBB0F21984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581650" y="4350972"/>
              <a:ext cx="323851" cy="17829"/>
            </a:xfrm>
            <a:custGeom>
              <a:avLst/>
              <a:gdLst/>
              <a:ahLst/>
              <a:cxnLst/>
              <a:rect l="0" t="0" r="0" b="0"/>
              <a:pathLst>
                <a:path w="323851" h="17829">
                  <a:moveTo>
                    <a:pt x="0" y="17828"/>
                  </a:moveTo>
                  <a:lnTo>
                    <a:pt x="0" y="17828"/>
                  </a:lnTo>
                  <a:lnTo>
                    <a:pt x="35156" y="15946"/>
                  </a:lnTo>
                  <a:lnTo>
                    <a:pt x="66425" y="12759"/>
                  </a:lnTo>
                  <a:lnTo>
                    <a:pt x="108545" y="8989"/>
                  </a:lnTo>
                  <a:lnTo>
                    <a:pt x="151724" y="4963"/>
                  </a:lnTo>
                  <a:lnTo>
                    <a:pt x="192316" y="1527"/>
                  </a:lnTo>
                  <a:lnTo>
                    <a:pt x="226819" y="0"/>
                  </a:lnTo>
                  <a:lnTo>
                    <a:pt x="270641" y="2511"/>
                  </a:lnTo>
                  <a:lnTo>
                    <a:pt x="323850" y="51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415">
              <a:extLst>
                <a:ext uri="{FF2B5EF4-FFF2-40B4-BE49-F238E27FC236}">
                  <a16:creationId xmlns:a16="http://schemas.microsoft.com/office/drawing/2014/main" xmlns="" id="{35221B2B-968C-4905-A87B-1E3B51CF759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645150" y="4118572"/>
              <a:ext cx="125102" cy="142279"/>
            </a:xfrm>
            <a:custGeom>
              <a:avLst/>
              <a:gdLst/>
              <a:ahLst/>
              <a:cxnLst/>
              <a:rect l="0" t="0" r="0" b="0"/>
              <a:pathLst>
                <a:path w="125102" h="142279">
                  <a:moveTo>
                    <a:pt x="0" y="21628"/>
                  </a:moveTo>
                  <a:lnTo>
                    <a:pt x="0" y="21628"/>
                  </a:lnTo>
                  <a:lnTo>
                    <a:pt x="3371" y="24999"/>
                  </a:lnTo>
                  <a:lnTo>
                    <a:pt x="8839" y="40580"/>
                  </a:lnTo>
                  <a:lnTo>
                    <a:pt x="7166" y="86229"/>
                  </a:lnTo>
                  <a:lnTo>
                    <a:pt x="6422" y="131147"/>
                  </a:lnTo>
                  <a:lnTo>
                    <a:pt x="6364" y="140079"/>
                  </a:lnTo>
                  <a:lnTo>
                    <a:pt x="7762" y="93741"/>
                  </a:lnTo>
                  <a:lnTo>
                    <a:pt x="16490" y="55068"/>
                  </a:lnTo>
                  <a:lnTo>
                    <a:pt x="28718" y="22756"/>
                  </a:lnTo>
                  <a:lnTo>
                    <a:pt x="39575" y="8959"/>
                  </a:lnTo>
                  <a:lnTo>
                    <a:pt x="51455" y="1886"/>
                  </a:lnTo>
                  <a:lnTo>
                    <a:pt x="57587" y="0"/>
                  </a:lnTo>
                  <a:lnTo>
                    <a:pt x="63086" y="154"/>
                  </a:lnTo>
                  <a:lnTo>
                    <a:pt x="72958" y="4088"/>
                  </a:lnTo>
                  <a:lnTo>
                    <a:pt x="93192" y="20978"/>
                  </a:lnTo>
                  <a:lnTo>
                    <a:pt x="110320" y="50598"/>
                  </a:lnTo>
                  <a:lnTo>
                    <a:pt x="122974" y="88394"/>
                  </a:lnTo>
                  <a:lnTo>
                    <a:pt x="125101" y="113769"/>
                  </a:lnTo>
                  <a:lnTo>
                    <a:pt x="120650" y="1422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416">
              <a:extLst>
                <a:ext uri="{FF2B5EF4-FFF2-40B4-BE49-F238E27FC236}">
                  <a16:creationId xmlns:a16="http://schemas.microsoft.com/office/drawing/2014/main" xmlns="" id="{375C38FC-C34D-45A4-B142-D99C4F57737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348489" y="4127500"/>
              <a:ext cx="99812" cy="451978"/>
            </a:xfrm>
            <a:custGeom>
              <a:avLst/>
              <a:gdLst/>
              <a:ahLst/>
              <a:cxnLst/>
              <a:rect l="0" t="0" r="0" b="0"/>
              <a:pathLst>
                <a:path w="99812" h="451978">
                  <a:moveTo>
                    <a:pt x="93461" y="6350"/>
                  </a:moveTo>
                  <a:lnTo>
                    <a:pt x="93461" y="6350"/>
                  </a:lnTo>
                  <a:lnTo>
                    <a:pt x="90090" y="6350"/>
                  </a:lnTo>
                  <a:lnTo>
                    <a:pt x="89097" y="5644"/>
                  </a:lnTo>
                  <a:lnTo>
                    <a:pt x="88435" y="4468"/>
                  </a:lnTo>
                  <a:lnTo>
                    <a:pt x="87111" y="0"/>
                  </a:lnTo>
                  <a:lnTo>
                    <a:pt x="78273" y="0"/>
                  </a:lnTo>
                  <a:lnTo>
                    <a:pt x="74246" y="1882"/>
                  </a:lnTo>
                  <a:lnTo>
                    <a:pt x="69399" y="6479"/>
                  </a:lnTo>
                  <a:lnTo>
                    <a:pt x="46640" y="40785"/>
                  </a:lnTo>
                  <a:lnTo>
                    <a:pt x="29911" y="86216"/>
                  </a:lnTo>
                  <a:lnTo>
                    <a:pt x="17246" y="129968"/>
                  </a:lnTo>
                  <a:lnTo>
                    <a:pt x="9493" y="163597"/>
                  </a:lnTo>
                  <a:lnTo>
                    <a:pt x="3696" y="202061"/>
                  </a:lnTo>
                  <a:lnTo>
                    <a:pt x="648" y="242675"/>
                  </a:lnTo>
                  <a:lnTo>
                    <a:pt x="0" y="283539"/>
                  </a:lnTo>
                  <a:lnTo>
                    <a:pt x="2063" y="322868"/>
                  </a:lnTo>
                  <a:lnTo>
                    <a:pt x="9096" y="357750"/>
                  </a:lnTo>
                  <a:lnTo>
                    <a:pt x="24954" y="399511"/>
                  </a:lnTo>
                  <a:lnTo>
                    <a:pt x="49276" y="435535"/>
                  </a:lnTo>
                  <a:lnTo>
                    <a:pt x="68140" y="449683"/>
                  </a:lnTo>
                  <a:lnTo>
                    <a:pt x="80796" y="451977"/>
                  </a:lnTo>
                  <a:lnTo>
                    <a:pt x="99811" y="450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219">
            <a:extLst>
              <a:ext uri="{FF2B5EF4-FFF2-40B4-BE49-F238E27FC236}">
                <a16:creationId xmlns:a16="http://schemas.microsoft.com/office/drawing/2014/main" xmlns="" id="{91D78ABC-B875-4A2E-B70C-49732C43F35A}"/>
              </a:ext>
            </a:extLst>
          </p:cNvPr>
          <p:cNvGrpSpPr/>
          <p:nvPr/>
        </p:nvGrpSpPr>
        <p:grpSpPr>
          <a:xfrm>
            <a:off x="4557917" y="4106630"/>
            <a:ext cx="589766" cy="545846"/>
            <a:chOff x="4557917" y="4106630"/>
            <a:chExt cx="589766" cy="545846"/>
          </a:xfrm>
        </p:grpSpPr>
        <p:sp>
          <p:nvSpPr>
            <p:cNvPr id="215" name="SMARTInkShape-1417">
              <a:extLst>
                <a:ext uri="{FF2B5EF4-FFF2-40B4-BE49-F238E27FC236}">
                  <a16:creationId xmlns:a16="http://schemas.microsoft.com/office/drawing/2014/main" xmlns="" id="{DD89E984-910E-4D18-AB5E-2FEF5FE52E2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932277" y="4533471"/>
              <a:ext cx="109624" cy="119005"/>
            </a:xfrm>
            <a:custGeom>
              <a:avLst/>
              <a:gdLst/>
              <a:ahLst/>
              <a:cxnLst/>
              <a:rect l="0" t="0" r="0" b="0"/>
              <a:pathLst>
                <a:path w="109624" h="119005">
                  <a:moveTo>
                    <a:pt x="8023" y="19479"/>
                  </a:moveTo>
                  <a:lnTo>
                    <a:pt x="8023" y="19479"/>
                  </a:lnTo>
                  <a:lnTo>
                    <a:pt x="8023" y="22850"/>
                  </a:lnTo>
                  <a:lnTo>
                    <a:pt x="0" y="44813"/>
                  </a:lnTo>
                  <a:lnTo>
                    <a:pt x="1433" y="87337"/>
                  </a:lnTo>
                  <a:lnTo>
                    <a:pt x="1664" y="119004"/>
                  </a:lnTo>
                  <a:lnTo>
                    <a:pt x="3082" y="103344"/>
                  </a:lnTo>
                  <a:lnTo>
                    <a:pt x="17369" y="61680"/>
                  </a:lnTo>
                  <a:lnTo>
                    <a:pt x="36994" y="19427"/>
                  </a:lnTo>
                  <a:lnTo>
                    <a:pt x="47710" y="6991"/>
                  </a:lnTo>
                  <a:lnTo>
                    <a:pt x="53531" y="2687"/>
                  </a:lnTo>
                  <a:lnTo>
                    <a:pt x="59529" y="523"/>
                  </a:lnTo>
                  <a:lnTo>
                    <a:pt x="71837" y="0"/>
                  </a:lnTo>
                  <a:lnTo>
                    <a:pt x="87295" y="3673"/>
                  </a:lnTo>
                  <a:lnTo>
                    <a:pt x="96407" y="12924"/>
                  </a:lnTo>
                  <a:lnTo>
                    <a:pt x="103749" y="26444"/>
                  </a:lnTo>
                  <a:lnTo>
                    <a:pt x="108849" y="66405"/>
                  </a:lnTo>
                  <a:lnTo>
                    <a:pt x="107640" y="104663"/>
                  </a:lnTo>
                  <a:lnTo>
                    <a:pt x="105919" y="112371"/>
                  </a:lnTo>
                  <a:lnTo>
                    <a:pt x="106448" y="112451"/>
                  </a:lnTo>
                  <a:lnTo>
                    <a:pt x="109623" y="1083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418">
              <a:extLst>
                <a:ext uri="{FF2B5EF4-FFF2-40B4-BE49-F238E27FC236}">
                  <a16:creationId xmlns:a16="http://schemas.microsoft.com/office/drawing/2014/main" xmlns="" id="{309FADD5-6438-41C5-A028-E10DD4C19CC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743450" y="4457700"/>
              <a:ext cx="323851" cy="36807"/>
            </a:xfrm>
            <a:custGeom>
              <a:avLst/>
              <a:gdLst/>
              <a:ahLst/>
              <a:cxnLst/>
              <a:rect l="0" t="0" r="0" b="0"/>
              <a:pathLst>
                <a:path w="323851" h="36807">
                  <a:moveTo>
                    <a:pt x="0" y="31750"/>
                  </a:moveTo>
                  <a:lnTo>
                    <a:pt x="0" y="31750"/>
                  </a:lnTo>
                  <a:lnTo>
                    <a:pt x="19442" y="36114"/>
                  </a:lnTo>
                  <a:lnTo>
                    <a:pt x="65027" y="36806"/>
                  </a:lnTo>
                  <a:lnTo>
                    <a:pt x="107923" y="34467"/>
                  </a:lnTo>
                  <a:lnTo>
                    <a:pt x="131921" y="32150"/>
                  </a:lnTo>
                  <a:lnTo>
                    <a:pt x="157092" y="29195"/>
                  </a:lnTo>
                  <a:lnTo>
                    <a:pt x="183045" y="25814"/>
                  </a:lnTo>
                  <a:lnTo>
                    <a:pt x="228814" y="18293"/>
                  </a:lnTo>
                  <a:lnTo>
                    <a:pt x="266795" y="10952"/>
                  </a:lnTo>
                  <a:lnTo>
                    <a:pt x="313636" y="1581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419">
              <a:extLst>
                <a:ext uri="{FF2B5EF4-FFF2-40B4-BE49-F238E27FC236}">
                  <a16:creationId xmlns:a16="http://schemas.microsoft.com/office/drawing/2014/main" xmlns="" id="{4C5EF37B-0F2C-4D03-ADE9-0E7F1FA786B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115618" y="4199183"/>
              <a:ext cx="32065" cy="38361"/>
            </a:xfrm>
            <a:custGeom>
              <a:avLst/>
              <a:gdLst/>
              <a:ahLst/>
              <a:cxnLst/>
              <a:rect l="0" t="0" r="0" b="0"/>
              <a:pathLst>
                <a:path w="32065" h="38361">
                  <a:moveTo>
                    <a:pt x="15182" y="4517"/>
                  </a:moveTo>
                  <a:lnTo>
                    <a:pt x="15182" y="4517"/>
                  </a:lnTo>
                  <a:lnTo>
                    <a:pt x="8440" y="7888"/>
                  </a:lnTo>
                  <a:lnTo>
                    <a:pt x="3249" y="13306"/>
                  </a:lnTo>
                  <a:lnTo>
                    <a:pt x="876" y="16726"/>
                  </a:lnTo>
                  <a:lnTo>
                    <a:pt x="0" y="20418"/>
                  </a:lnTo>
                  <a:lnTo>
                    <a:pt x="908" y="28282"/>
                  </a:lnTo>
                  <a:lnTo>
                    <a:pt x="5545" y="34599"/>
                  </a:lnTo>
                  <a:lnTo>
                    <a:pt x="8758" y="37272"/>
                  </a:lnTo>
                  <a:lnTo>
                    <a:pt x="11604" y="38348"/>
                  </a:lnTo>
                  <a:lnTo>
                    <a:pt x="14208" y="38360"/>
                  </a:lnTo>
                  <a:lnTo>
                    <a:pt x="16649" y="37661"/>
                  </a:lnTo>
                  <a:lnTo>
                    <a:pt x="26827" y="29938"/>
                  </a:lnTo>
                  <a:lnTo>
                    <a:pt x="30941" y="20754"/>
                  </a:lnTo>
                  <a:lnTo>
                    <a:pt x="32064" y="11027"/>
                  </a:lnTo>
                  <a:lnTo>
                    <a:pt x="30211" y="4353"/>
                  </a:lnTo>
                  <a:lnTo>
                    <a:pt x="28729" y="2292"/>
                  </a:lnTo>
                  <a:lnTo>
                    <a:pt x="25201" y="0"/>
                  </a:lnTo>
                  <a:lnTo>
                    <a:pt x="23978" y="94"/>
                  </a:lnTo>
                  <a:lnTo>
                    <a:pt x="23163" y="863"/>
                  </a:lnTo>
                  <a:lnTo>
                    <a:pt x="21532" y="4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420">
              <a:extLst>
                <a:ext uri="{FF2B5EF4-FFF2-40B4-BE49-F238E27FC236}">
                  <a16:creationId xmlns:a16="http://schemas.microsoft.com/office/drawing/2014/main" xmlns="" id="{4B487EF6-282E-4801-912A-E6B290F215B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100194" y="4286250"/>
              <a:ext cx="11557" cy="69851"/>
            </a:xfrm>
            <a:custGeom>
              <a:avLst/>
              <a:gdLst/>
              <a:ahLst/>
              <a:cxnLst/>
              <a:rect l="0" t="0" r="0" b="0"/>
              <a:pathLst>
                <a:path w="11557" h="69851">
                  <a:moveTo>
                    <a:pt x="11556" y="0"/>
                  </a:moveTo>
                  <a:lnTo>
                    <a:pt x="11556" y="0"/>
                  </a:lnTo>
                  <a:lnTo>
                    <a:pt x="10850" y="16606"/>
                  </a:lnTo>
                  <a:lnTo>
                    <a:pt x="0" y="62378"/>
                  </a:lnTo>
                  <a:lnTo>
                    <a:pt x="324" y="64869"/>
                  </a:lnTo>
                  <a:lnTo>
                    <a:pt x="1246" y="66529"/>
                  </a:lnTo>
                  <a:lnTo>
                    <a:pt x="5206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421">
              <a:extLst>
                <a:ext uri="{FF2B5EF4-FFF2-40B4-BE49-F238E27FC236}">
                  <a16:creationId xmlns:a16="http://schemas.microsoft.com/office/drawing/2014/main" xmlns="" id="{D27E7574-207C-40C6-AA04-4F6C61DD41E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940352" y="4106630"/>
              <a:ext cx="114249" cy="262171"/>
            </a:xfrm>
            <a:custGeom>
              <a:avLst/>
              <a:gdLst/>
              <a:ahLst/>
              <a:cxnLst/>
              <a:rect l="0" t="0" r="0" b="0"/>
              <a:pathLst>
                <a:path w="114249" h="262171">
                  <a:moveTo>
                    <a:pt x="114248" y="8170"/>
                  </a:moveTo>
                  <a:lnTo>
                    <a:pt x="114248" y="8170"/>
                  </a:lnTo>
                  <a:lnTo>
                    <a:pt x="114248" y="1428"/>
                  </a:lnTo>
                  <a:lnTo>
                    <a:pt x="113542" y="147"/>
                  </a:lnTo>
                  <a:lnTo>
                    <a:pt x="112366" y="0"/>
                  </a:lnTo>
                  <a:lnTo>
                    <a:pt x="110877" y="606"/>
                  </a:lnTo>
                  <a:lnTo>
                    <a:pt x="109884" y="1716"/>
                  </a:lnTo>
                  <a:lnTo>
                    <a:pt x="86928" y="44505"/>
                  </a:lnTo>
                  <a:lnTo>
                    <a:pt x="69229" y="82749"/>
                  </a:lnTo>
                  <a:lnTo>
                    <a:pt x="53082" y="114695"/>
                  </a:lnTo>
                  <a:lnTo>
                    <a:pt x="35557" y="149352"/>
                  </a:lnTo>
                  <a:lnTo>
                    <a:pt x="20713" y="183571"/>
                  </a:lnTo>
                  <a:lnTo>
                    <a:pt x="1123" y="230547"/>
                  </a:lnTo>
                  <a:lnTo>
                    <a:pt x="0" y="246704"/>
                  </a:lnTo>
                  <a:lnTo>
                    <a:pt x="1394" y="251859"/>
                  </a:lnTo>
                  <a:lnTo>
                    <a:pt x="3735" y="255296"/>
                  </a:lnTo>
                  <a:lnTo>
                    <a:pt x="12648" y="2621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422">
              <a:extLst>
                <a:ext uri="{FF2B5EF4-FFF2-40B4-BE49-F238E27FC236}">
                  <a16:creationId xmlns:a16="http://schemas.microsoft.com/office/drawing/2014/main" xmlns="" id="{6D4E43A9-1A13-423A-BB18-7AA18D5D938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889500" y="4127500"/>
              <a:ext cx="127001" cy="231483"/>
            </a:xfrm>
            <a:custGeom>
              <a:avLst/>
              <a:gdLst/>
              <a:ahLst/>
              <a:cxnLst/>
              <a:rect l="0" t="0" r="0" b="0"/>
              <a:pathLst>
                <a:path w="127001" h="231483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8789"/>
                  </a:lnTo>
                  <a:lnTo>
                    <a:pt x="39147" y="52686"/>
                  </a:lnTo>
                  <a:lnTo>
                    <a:pt x="67078" y="96877"/>
                  </a:lnTo>
                  <a:lnTo>
                    <a:pt x="91449" y="133832"/>
                  </a:lnTo>
                  <a:lnTo>
                    <a:pt x="109803" y="171593"/>
                  </a:lnTo>
                  <a:lnTo>
                    <a:pt x="119221" y="217391"/>
                  </a:lnTo>
                  <a:lnTo>
                    <a:pt x="120721" y="227146"/>
                  </a:lnTo>
                  <a:lnTo>
                    <a:pt x="122108" y="229746"/>
                  </a:lnTo>
                  <a:lnTo>
                    <a:pt x="123739" y="231482"/>
                  </a:lnTo>
                  <a:lnTo>
                    <a:pt x="124826" y="231227"/>
                  </a:lnTo>
                  <a:lnTo>
                    <a:pt x="125550" y="229645"/>
                  </a:lnTo>
                  <a:lnTo>
                    <a:pt x="12700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423">
              <a:extLst>
                <a:ext uri="{FF2B5EF4-FFF2-40B4-BE49-F238E27FC236}">
                  <a16:creationId xmlns:a16="http://schemas.microsoft.com/office/drawing/2014/main" xmlns="" id="{A95B0C5C-ED79-4061-BB98-EC786B4C7B6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557917" y="4108789"/>
              <a:ext cx="274434" cy="264904"/>
            </a:xfrm>
            <a:custGeom>
              <a:avLst/>
              <a:gdLst/>
              <a:ahLst/>
              <a:cxnLst/>
              <a:rect l="0" t="0" r="0" b="0"/>
              <a:pathLst>
                <a:path w="274434" h="264904">
                  <a:moveTo>
                    <a:pt x="242683" y="12361"/>
                  </a:moveTo>
                  <a:lnTo>
                    <a:pt x="242683" y="12361"/>
                  </a:lnTo>
                  <a:lnTo>
                    <a:pt x="246054" y="8990"/>
                  </a:lnTo>
                  <a:lnTo>
                    <a:pt x="247709" y="5454"/>
                  </a:lnTo>
                  <a:lnTo>
                    <a:pt x="248771" y="806"/>
                  </a:lnTo>
                  <a:lnTo>
                    <a:pt x="248153" y="425"/>
                  </a:lnTo>
                  <a:lnTo>
                    <a:pt x="245584" y="0"/>
                  </a:lnTo>
                  <a:lnTo>
                    <a:pt x="244617" y="592"/>
                  </a:lnTo>
                  <a:lnTo>
                    <a:pt x="243972" y="1693"/>
                  </a:lnTo>
                  <a:lnTo>
                    <a:pt x="243542" y="3132"/>
                  </a:lnTo>
                  <a:lnTo>
                    <a:pt x="241845" y="4092"/>
                  </a:lnTo>
                  <a:lnTo>
                    <a:pt x="233419" y="6148"/>
                  </a:lnTo>
                  <a:lnTo>
                    <a:pt x="190799" y="27657"/>
                  </a:lnTo>
                  <a:lnTo>
                    <a:pt x="149623" y="47315"/>
                  </a:lnTo>
                  <a:lnTo>
                    <a:pt x="109590" y="68265"/>
                  </a:lnTo>
                  <a:lnTo>
                    <a:pt x="67154" y="88897"/>
                  </a:lnTo>
                  <a:lnTo>
                    <a:pt x="20176" y="117032"/>
                  </a:lnTo>
                  <a:lnTo>
                    <a:pt x="2483" y="130158"/>
                  </a:lnTo>
                  <a:lnTo>
                    <a:pt x="0" y="133226"/>
                  </a:lnTo>
                  <a:lnTo>
                    <a:pt x="461" y="135271"/>
                  </a:lnTo>
                  <a:lnTo>
                    <a:pt x="2885" y="136634"/>
                  </a:lnTo>
                  <a:lnTo>
                    <a:pt x="35468" y="138822"/>
                  </a:lnTo>
                  <a:lnTo>
                    <a:pt x="78666" y="135830"/>
                  </a:lnTo>
                  <a:lnTo>
                    <a:pt x="123843" y="133846"/>
                  </a:lnTo>
                  <a:lnTo>
                    <a:pt x="166030" y="138246"/>
                  </a:lnTo>
                  <a:lnTo>
                    <a:pt x="176395" y="141922"/>
                  </a:lnTo>
                  <a:lnTo>
                    <a:pt x="178030" y="144597"/>
                  </a:lnTo>
                  <a:lnTo>
                    <a:pt x="177709" y="147790"/>
                  </a:lnTo>
                  <a:lnTo>
                    <a:pt x="172883" y="155807"/>
                  </a:lnTo>
                  <a:lnTo>
                    <a:pt x="156150" y="172221"/>
                  </a:lnTo>
                  <a:lnTo>
                    <a:pt x="113642" y="198612"/>
                  </a:lnTo>
                  <a:lnTo>
                    <a:pt x="68534" y="229686"/>
                  </a:lnTo>
                  <a:lnTo>
                    <a:pt x="57341" y="246322"/>
                  </a:lnTo>
                  <a:lnTo>
                    <a:pt x="54475" y="253456"/>
                  </a:lnTo>
                  <a:lnTo>
                    <a:pt x="55124" y="256347"/>
                  </a:lnTo>
                  <a:lnTo>
                    <a:pt x="59604" y="261440"/>
                  </a:lnTo>
                  <a:lnTo>
                    <a:pt x="80174" y="264903"/>
                  </a:lnTo>
                  <a:lnTo>
                    <a:pt x="127457" y="261003"/>
                  </a:lnTo>
                  <a:lnTo>
                    <a:pt x="163465" y="256150"/>
                  </a:lnTo>
                  <a:lnTo>
                    <a:pt x="206825" y="254399"/>
                  </a:lnTo>
                  <a:lnTo>
                    <a:pt x="250390" y="253806"/>
                  </a:lnTo>
                  <a:lnTo>
                    <a:pt x="274433" y="2536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SMARTInkShape-1424">
            <a:extLst>
              <a:ext uri="{FF2B5EF4-FFF2-40B4-BE49-F238E27FC236}">
                <a16:creationId xmlns:a16="http://schemas.microsoft.com/office/drawing/2014/main" xmlns="" id="{72261F27-E826-4760-AF29-8164C3DA35D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30750" y="3549650"/>
            <a:ext cx="901701" cy="90316"/>
          </a:xfrm>
          <a:custGeom>
            <a:avLst/>
            <a:gdLst/>
            <a:ahLst/>
            <a:cxnLst/>
            <a:rect l="0" t="0" r="0" b="0"/>
            <a:pathLst>
              <a:path w="901701" h="90316">
                <a:moveTo>
                  <a:pt x="0" y="0"/>
                </a:moveTo>
                <a:lnTo>
                  <a:pt x="0" y="0"/>
                </a:lnTo>
                <a:lnTo>
                  <a:pt x="0" y="6742"/>
                </a:lnTo>
                <a:lnTo>
                  <a:pt x="6742" y="24419"/>
                </a:lnTo>
                <a:lnTo>
                  <a:pt x="24418" y="47530"/>
                </a:lnTo>
                <a:lnTo>
                  <a:pt x="57643" y="65510"/>
                </a:lnTo>
                <a:lnTo>
                  <a:pt x="98767" y="73032"/>
                </a:lnTo>
                <a:lnTo>
                  <a:pt x="142231" y="68519"/>
                </a:lnTo>
                <a:lnTo>
                  <a:pt x="186389" y="51503"/>
                </a:lnTo>
                <a:lnTo>
                  <a:pt x="217836" y="36531"/>
                </a:lnTo>
                <a:lnTo>
                  <a:pt x="249922" y="23291"/>
                </a:lnTo>
                <a:lnTo>
                  <a:pt x="295752" y="17249"/>
                </a:lnTo>
                <a:lnTo>
                  <a:pt x="342022" y="23769"/>
                </a:lnTo>
                <a:lnTo>
                  <a:pt x="377082" y="30790"/>
                </a:lnTo>
                <a:lnTo>
                  <a:pt x="413831" y="36732"/>
                </a:lnTo>
                <a:lnTo>
                  <a:pt x="451329" y="42431"/>
                </a:lnTo>
                <a:lnTo>
                  <a:pt x="489163" y="49668"/>
                </a:lnTo>
                <a:lnTo>
                  <a:pt x="532679" y="61675"/>
                </a:lnTo>
                <a:lnTo>
                  <a:pt x="579694" y="82033"/>
                </a:lnTo>
                <a:lnTo>
                  <a:pt x="617201" y="90315"/>
                </a:lnTo>
                <a:lnTo>
                  <a:pt x="657870" y="88221"/>
                </a:lnTo>
                <a:lnTo>
                  <a:pt x="693595" y="80389"/>
                </a:lnTo>
                <a:lnTo>
                  <a:pt x="737591" y="77027"/>
                </a:lnTo>
                <a:lnTo>
                  <a:pt x="774035" y="72992"/>
                </a:lnTo>
                <a:lnTo>
                  <a:pt x="814875" y="67410"/>
                </a:lnTo>
                <a:lnTo>
                  <a:pt x="848294" y="59594"/>
                </a:lnTo>
                <a:lnTo>
                  <a:pt x="901700" y="444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SMARTInkShape-Group221">
            <a:extLst>
              <a:ext uri="{FF2B5EF4-FFF2-40B4-BE49-F238E27FC236}">
                <a16:creationId xmlns:a16="http://schemas.microsoft.com/office/drawing/2014/main" xmlns="" id="{AE69D3C2-5218-41C6-9721-D5DB9674020C}"/>
              </a:ext>
            </a:extLst>
          </p:cNvPr>
          <p:cNvGrpSpPr/>
          <p:nvPr/>
        </p:nvGrpSpPr>
        <p:grpSpPr>
          <a:xfrm>
            <a:off x="11088829" y="2639119"/>
            <a:ext cx="698153" cy="637482"/>
            <a:chOff x="11088829" y="2639119"/>
            <a:chExt cx="698153" cy="637482"/>
          </a:xfrm>
        </p:grpSpPr>
        <p:sp>
          <p:nvSpPr>
            <p:cNvPr id="224" name="SMARTInkShape-1425">
              <a:extLst>
                <a:ext uri="{FF2B5EF4-FFF2-40B4-BE49-F238E27FC236}">
                  <a16:creationId xmlns:a16="http://schemas.microsoft.com/office/drawing/2014/main" xmlns="" id="{602F4F79-6FC9-4387-A15A-5C6B46A5FE2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477106" y="3132493"/>
              <a:ext cx="144325" cy="144108"/>
            </a:xfrm>
            <a:custGeom>
              <a:avLst/>
              <a:gdLst/>
              <a:ahLst/>
              <a:cxnLst/>
              <a:rect l="0" t="0" r="0" b="0"/>
              <a:pathLst>
                <a:path w="144325" h="144108">
                  <a:moveTo>
                    <a:pt x="3694" y="29807"/>
                  </a:moveTo>
                  <a:lnTo>
                    <a:pt x="3694" y="29807"/>
                  </a:lnTo>
                  <a:lnTo>
                    <a:pt x="2989" y="40652"/>
                  </a:lnTo>
                  <a:lnTo>
                    <a:pt x="35" y="57950"/>
                  </a:lnTo>
                  <a:lnTo>
                    <a:pt x="3072" y="101438"/>
                  </a:lnTo>
                  <a:lnTo>
                    <a:pt x="2865" y="129093"/>
                  </a:lnTo>
                  <a:lnTo>
                    <a:pt x="0" y="137934"/>
                  </a:lnTo>
                  <a:lnTo>
                    <a:pt x="1582" y="135248"/>
                  </a:lnTo>
                  <a:lnTo>
                    <a:pt x="9756" y="100338"/>
                  </a:lnTo>
                  <a:lnTo>
                    <a:pt x="24540" y="59328"/>
                  </a:lnTo>
                  <a:lnTo>
                    <a:pt x="42327" y="29460"/>
                  </a:lnTo>
                  <a:lnTo>
                    <a:pt x="54730" y="16483"/>
                  </a:lnTo>
                  <a:lnTo>
                    <a:pt x="76985" y="4614"/>
                  </a:lnTo>
                  <a:lnTo>
                    <a:pt x="101452" y="0"/>
                  </a:lnTo>
                  <a:lnTo>
                    <a:pt x="118168" y="4565"/>
                  </a:lnTo>
                  <a:lnTo>
                    <a:pt x="132888" y="13649"/>
                  </a:lnTo>
                  <a:lnTo>
                    <a:pt x="141779" y="24743"/>
                  </a:lnTo>
                  <a:lnTo>
                    <a:pt x="144324" y="42373"/>
                  </a:lnTo>
                  <a:lnTo>
                    <a:pt x="140208" y="88185"/>
                  </a:lnTo>
                  <a:lnTo>
                    <a:pt x="124344" y="144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426">
              <a:extLst>
                <a:ext uri="{FF2B5EF4-FFF2-40B4-BE49-F238E27FC236}">
                  <a16:creationId xmlns:a16="http://schemas.microsoft.com/office/drawing/2014/main" xmlns="" id="{A9A0CBE2-F4F9-4910-9AD4-8B01B15920C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210730" y="3011206"/>
              <a:ext cx="530421" cy="30445"/>
            </a:xfrm>
            <a:custGeom>
              <a:avLst/>
              <a:gdLst/>
              <a:ahLst/>
              <a:cxnLst/>
              <a:rect l="0" t="0" r="0" b="0"/>
              <a:pathLst>
                <a:path w="530421" h="30445">
                  <a:moveTo>
                    <a:pt x="3370" y="30444"/>
                  </a:moveTo>
                  <a:lnTo>
                    <a:pt x="3370" y="30444"/>
                  </a:lnTo>
                  <a:lnTo>
                    <a:pt x="0" y="27073"/>
                  </a:lnTo>
                  <a:lnTo>
                    <a:pt x="1828" y="26080"/>
                  </a:lnTo>
                  <a:lnTo>
                    <a:pt x="40096" y="20723"/>
                  </a:lnTo>
                  <a:lnTo>
                    <a:pt x="86014" y="14835"/>
                  </a:lnTo>
                  <a:lnTo>
                    <a:pt x="117027" y="12277"/>
                  </a:lnTo>
                  <a:lnTo>
                    <a:pt x="151107" y="9866"/>
                  </a:lnTo>
                  <a:lnTo>
                    <a:pt x="189352" y="7553"/>
                  </a:lnTo>
                  <a:lnTo>
                    <a:pt x="230368" y="5305"/>
                  </a:lnTo>
                  <a:lnTo>
                    <a:pt x="273235" y="3102"/>
                  </a:lnTo>
                  <a:lnTo>
                    <a:pt x="315218" y="1632"/>
                  </a:lnTo>
                  <a:lnTo>
                    <a:pt x="356615" y="653"/>
                  </a:lnTo>
                  <a:lnTo>
                    <a:pt x="397616" y="0"/>
                  </a:lnTo>
                  <a:lnTo>
                    <a:pt x="430595" y="270"/>
                  </a:lnTo>
                  <a:lnTo>
                    <a:pt x="458226" y="1156"/>
                  </a:lnTo>
                  <a:lnTo>
                    <a:pt x="498332" y="3316"/>
                  </a:lnTo>
                  <a:lnTo>
                    <a:pt x="530420" y="5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427">
              <a:extLst>
                <a:ext uri="{FF2B5EF4-FFF2-40B4-BE49-F238E27FC236}">
                  <a16:creationId xmlns:a16="http://schemas.microsoft.com/office/drawing/2014/main" xmlns="" id="{4202DA2B-FB2B-4D2A-AF20-E93CDBA4130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741150" y="2743200"/>
              <a:ext cx="45832" cy="27120"/>
            </a:xfrm>
            <a:custGeom>
              <a:avLst/>
              <a:gdLst/>
              <a:ahLst/>
              <a:cxnLst/>
              <a:rect l="0" t="0" r="0" b="0"/>
              <a:pathLst>
                <a:path w="45832" h="27120">
                  <a:moveTo>
                    <a:pt x="25400" y="0"/>
                  </a:moveTo>
                  <a:lnTo>
                    <a:pt x="25400" y="0"/>
                  </a:lnTo>
                  <a:lnTo>
                    <a:pt x="16561" y="0"/>
                  </a:lnTo>
                  <a:lnTo>
                    <a:pt x="15274" y="705"/>
                  </a:lnTo>
                  <a:lnTo>
                    <a:pt x="14415" y="1881"/>
                  </a:lnTo>
                  <a:lnTo>
                    <a:pt x="13844" y="3371"/>
                  </a:lnTo>
                  <a:lnTo>
                    <a:pt x="16410" y="15580"/>
                  </a:lnTo>
                  <a:lnTo>
                    <a:pt x="21639" y="22917"/>
                  </a:lnTo>
                  <a:lnTo>
                    <a:pt x="25009" y="25861"/>
                  </a:lnTo>
                  <a:lnTo>
                    <a:pt x="28666" y="27119"/>
                  </a:lnTo>
                  <a:lnTo>
                    <a:pt x="36495" y="26634"/>
                  </a:lnTo>
                  <a:lnTo>
                    <a:pt x="39852" y="24812"/>
                  </a:lnTo>
                  <a:lnTo>
                    <a:pt x="45464" y="19024"/>
                  </a:lnTo>
                  <a:lnTo>
                    <a:pt x="45831" y="15505"/>
                  </a:lnTo>
                  <a:lnTo>
                    <a:pt x="42475" y="7832"/>
                  </a:lnTo>
                  <a:lnTo>
                    <a:pt x="38901" y="5221"/>
                  </a:lnTo>
                  <a:lnTo>
                    <a:pt x="29283" y="2320"/>
                  </a:lnTo>
                  <a:lnTo>
                    <a:pt x="17953" y="4794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428">
              <a:extLst>
                <a:ext uri="{FF2B5EF4-FFF2-40B4-BE49-F238E27FC236}">
                  <a16:creationId xmlns:a16="http://schemas.microsoft.com/office/drawing/2014/main" xmlns="" id="{6CA2EA74-620F-442A-9E7C-922EBD32A6D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728450" y="28384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6350" y="41635"/>
                  </a:lnTo>
                  <a:lnTo>
                    <a:pt x="4469" y="6929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429">
              <a:extLst>
                <a:ext uri="{FF2B5EF4-FFF2-40B4-BE49-F238E27FC236}">
                  <a16:creationId xmlns:a16="http://schemas.microsoft.com/office/drawing/2014/main" xmlns="" id="{0888DC14-6F1E-40CB-AFD5-D7F575F1A2C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493500" y="2639119"/>
              <a:ext cx="158751" cy="307282"/>
            </a:xfrm>
            <a:custGeom>
              <a:avLst/>
              <a:gdLst/>
              <a:ahLst/>
              <a:cxnLst/>
              <a:rect l="0" t="0" r="0" b="0"/>
              <a:pathLst>
                <a:path w="158751" h="307282">
                  <a:moveTo>
                    <a:pt x="158750" y="15181"/>
                  </a:moveTo>
                  <a:lnTo>
                    <a:pt x="158750" y="15181"/>
                  </a:lnTo>
                  <a:lnTo>
                    <a:pt x="149911" y="875"/>
                  </a:lnTo>
                  <a:lnTo>
                    <a:pt x="148624" y="0"/>
                  </a:lnTo>
                  <a:lnTo>
                    <a:pt x="147765" y="121"/>
                  </a:lnTo>
                  <a:lnTo>
                    <a:pt x="147194" y="908"/>
                  </a:lnTo>
                  <a:lnTo>
                    <a:pt x="127197" y="47809"/>
                  </a:lnTo>
                  <a:lnTo>
                    <a:pt x="97896" y="95404"/>
                  </a:lnTo>
                  <a:lnTo>
                    <a:pt x="74554" y="133150"/>
                  </a:lnTo>
                  <a:lnTo>
                    <a:pt x="50773" y="172740"/>
                  </a:lnTo>
                  <a:lnTo>
                    <a:pt x="28447" y="211501"/>
                  </a:lnTo>
                  <a:lnTo>
                    <a:pt x="6155" y="258911"/>
                  </a:lnTo>
                  <a:lnTo>
                    <a:pt x="1089" y="280844"/>
                  </a:lnTo>
                  <a:lnTo>
                    <a:pt x="0" y="307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430">
              <a:extLst>
                <a:ext uri="{FF2B5EF4-FFF2-40B4-BE49-F238E27FC236}">
                  <a16:creationId xmlns:a16="http://schemas.microsoft.com/office/drawing/2014/main" xmlns="" id="{92D66127-53DD-4B47-8D8F-C809E2F5841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426343" y="2650641"/>
              <a:ext cx="213208" cy="276710"/>
            </a:xfrm>
            <a:custGeom>
              <a:avLst/>
              <a:gdLst/>
              <a:ahLst/>
              <a:cxnLst/>
              <a:rect l="0" t="0" r="0" b="0"/>
              <a:pathLst>
                <a:path w="213208" h="276710">
                  <a:moveTo>
                    <a:pt x="3657" y="3659"/>
                  </a:moveTo>
                  <a:lnTo>
                    <a:pt x="3657" y="3659"/>
                  </a:lnTo>
                  <a:lnTo>
                    <a:pt x="0" y="0"/>
                  </a:lnTo>
                  <a:lnTo>
                    <a:pt x="2965" y="3673"/>
                  </a:lnTo>
                  <a:lnTo>
                    <a:pt x="17814" y="22843"/>
                  </a:lnTo>
                  <a:lnTo>
                    <a:pt x="53883" y="63344"/>
                  </a:lnTo>
                  <a:lnTo>
                    <a:pt x="87917" y="109773"/>
                  </a:lnTo>
                  <a:lnTo>
                    <a:pt x="116130" y="143484"/>
                  </a:lnTo>
                  <a:lnTo>
                    <a:pt x="146072" y="177987"/>
                  </a:lnTo>
                  <a:lnTo>
                    <a:pt x="173492" y="214488"/>
                  </a:lnTo>
                  <a:lnTo>
                    <a:pt x="203898" y="261492"/>
                  </a:lnTo>
                  <a:lnTo>
                    <a:pt x="213207" y="27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431">
              <a:extLst>
                <a:ext uri="{FF2B5EF4-FFF2-40B4-BE49-F238E27FC236}">
                  <a16:creationId xmlns:a16="http://schemas.microsoft.com/office/drawing/2014/main" xmlns="" id="{46874EEB-211A-415D-A22F-AC1A999012E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1088829" y="2654639"/>
              <a:ext cx="233222" cy="261510"/>
            </a:xfrm>
            <a:custGeom>
              <a:avLst/>
              <a:gdLst/>
              <a:ahLst/>
              <a:cxnLst/>
              <a:rect l="0" t="0" r="0" b="0"/>
              <a:pathLst>
                <a:path w="233222" h="261510">
                  <a:moveTo>
                    <a:pt x="195121" y="12361"/>
                  </a:moveTo>
                  <a:lnTo>
                    <a:pt x="195121" y="12361"/>
                  </a:lnTo>
                  <a:lnTo>
                    <a:pt x="198491" y="12361"/>
                  </a:lnTo>
                  <a:lnTo>
                    <a:pt x="202028" y="10479"/>
                  </a:lnTo>
                  <a:lnTo>
                    <a:pt x="213809" y="0"/>
                  </a:lnTo>
                  <a:lnTo>
                    <a:pt x="177512" y="20738"/>
                  </a:lnTo>
                  <a:lnTo>
                    <a:pt x="136125" y="41733"/>
                  </a:lnTo>
                  <a:lnTo>
                    <a:pt x="104460" y="57636"/>
                  </a:lnTo>
                  <a:lnTo>
                    <a:pt x="71571" y="74816"/>
                  </a:lnTo>
                  <a:lnTo>
                    <a:pt x="25556" y="102206"/>
                  </a:lnTo>
                  <a:lnTo>
                    <a:pt x="7811" y="114851"/>
                  </a:lnTo>
                  <a:lnTo>
                    <a:pt x="3221" y="120199"/>
                  </a:lnTo>
                  <a:lnTo>
                    <a:pt x="865" y="125175"/>
                  </a:lnTo>
                  <a:lnTo>
                    <a:pt x="0" y="129904"/>
                  </a:lnTo>
                  <a:lnTo>
                    <a:pt x="2245" y="133056"/>
                  </a:lnTo>
                  <a:lnTo>
                    <a:pt x="12266" y="136559"/>
                  </a:lnTo>
                  <a:lnTo>
                    <a:pt x="57612" y="138807"/>
                  </a:lnTo>
                  <a:lnTo>
                    <a:pt x="101070" y="139903"/>
                  </a:lnTo>
                  <a:lnTo>
                    <a:pt x="136821" y="146236"/>
                  </a:lnTo>
                  <a:lnTo>
                    <a:pt x="141437" y="148178"/>
                  </a:lnTo>
                  <a:lnTo>
                    <a:pt x="143104" y="151589"/>
                  </a:lnTo>
                  <a:lnTo>
                    <a:pt x="142805" y="155980"/>
                  </a:lnTo>
                  <a:lnTo>
                    <a:pt x="141193" y="161023"/>
                  </a:lnTo>
                  <a:lnTo>
                    <a:pt x="128114" y="172272"/>
                  </a:lnTo>
                  <a:lnTo>
                    <a:pt x="85226" y="200111"/>
                  </a:lnTo>
                  <a:lnTo>
                    <a:pt x="42467" y="227718"/>
                  </a:lnTo>
                  <a:lnTo>
                    <a:pt x="17819" y="249791"/>
                  </a:lnTo>
                  <a:lnTo>
                    <a:pt x="15537" y="253198"/>
                  </a:lnTo>
                  <a:lnTo>
                    <a:pt x="16837" y="256174"/>
                  </a:lnTo>
                  <a:lnTo>
                    <a:pt x="25807" y="261364"/>
                  </a:lnTo>
                  <a:lnTo>
                    <a:pt x="60210" y="261509"/>
                  </a:lnTo>
                  <a:lnTo>
                    <a:pt x="92122" y="256914"/>
                  </a:lnTo>
                  <a:lnTo>
                    <a:pt x="126763" y="250873"/>
                  </a:lnTo>
                  <a:lnTo>
                    <a:pt x="160977" y="245837"/>
                  </a:lnTo>
                  <a:lnTo>
                    <a:pt x="205230" y="245777"/>
                  </a:lnTo>
                  <a:lnTo>
                    <a:pt x="233221" y="247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222">
            <a:extLst>
              <a:ext uri="{FF2B5EF4-FFF2-40B4-BE49-F238E27FC236}">
                <a16:creationId xmlns:a16="http://schemas.microsoft.com/office/drawing/2014/main" xmlns="" id="{189AED00-A920-40E1-966E-829329E5D913}"/>
              </a:ext>
            </a:extLst>
          </p:cNvPr>
          <p:cNvGrpSpPr/>
          <p:nvPr/>
        </p:nvGrpSpPr>
        <p:grpSpPr>
          <a:xfrm>
            <a:off x="9945767" y="2566806"/>
            <a:ext cx="840666" cy="506595"/>
            <a:chOff x="9945767" y="2566806"/>
            <a:chExt cx="840666" cy="506595"/>
          </a:xfrm>
        </p:grpSpPr>
        <p:sp>
          <p:nvSpPr>
            <p:cNvPr id="232" name="SMARTInkShape-1432">
              <a:extLst>
                <a:ext uri="{FF2B5EF4-FFF2-40B4-BE49-F238E27FC236}">
                  <a16:creationId xmlns:a16="http://schemas.microsoft.com/office/drawing/2014/main" xmlns="" id="{BB540C55-8C6B-4C23-B990-F4A178D2EEB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647216" y="2575207"/>
              <a:ext cx="139217" cy="93163"/>
            </a:xfrm>
            <a:custGeom>
              <a:avLst/>
              <a:gdLst/>
              <a:ahLst/>
              <a:cxnLst/>
              <a:rect l="0" t="0" r="0" b="0"/>
              <a:pathLst>
                <a:path w="139217" h="93163">
                  <a:moveTo>
                    <a:pt x="65234" y="9243"/>
                  </a:moveTo>
                  <a:lnTo>
                    <a:pt x="65234" y="9243"/>
                  </a:lnTo>
                  <a:lnTo>
                    <a:pt x="68604" y="9243"/>
                  </a:lnTo>
                  <a:lnTo>
                    <a:pt x="68893" y="11360"/>
                  </a:lnTo>
                  <a:lnTo>
                    <a:pt x="62484" y="35758"/>
                  </a:lnTo>
                  <a:lnTo>
                    <a:pt x="27217" y="78308"/>
                  </a:lnTo>
                  <a:lnTo>
                    <a:pt x="11480" y="91169"/>
                  </a:lnTo>
                  <a:lnTo>
                    <a:pt x="7524" y="92788"/>
                  </a:lnTo>
                  <a:lnTo>
                    <a:pt x="4183" y="93162"/>
                  </a:lnTo>
                  <a:lnTo>
                    <a:pt x="1250" y="92706"/>
                  </a:lnTo>
                  <a:lnTo>
                    <a:pt x="0" y="89579"/>
                  </a:lnTo>
                  <a:lnTo>
                    <a:pt x="492" y="78579"/>
                  </a:lnTo>
                  <a:lnTo>
                    <a:pt x="21398" y="38851"/>
                  </a:lnTo>
                  <a:lnTo>
                    <a:pt x="28348" y="31104"/>
                  </a:lnTo>
                  <a:lnTo>
                    <a:pt x="32178" y="28050"/>
                  </a:lnTo>
                  <a:lnTo>
                    <a:pt x="36847" y="26720"/>
                  </a:lnTo>
                  <a:lnTo>
                    <a:pt x="47678" y="27124"/>
                  </a:lnTo>
                  <a:lnTo>
                    <a:pt x="57666" y="31536"/>
                  </a:lnTo>
                  <a:lnTo>
                    <a:pt x="66809" y="38907"/>
                  </a:lnTo>
                  <a:lnTo>
                    <a:pt x="100366" y="85423"/>
                  </a:lnTo>
                  <a:lnTo>
                    <a:pt x="105073" y="88962"/>
                  </a:lnTo>
                  <a:lnTo>
                    <a:pt x="108021" y="89200"/>
                  </a:lnTo>
                  <a:lnTo>
                    <a:pt x="115060" y="87583"/>
                  </a:lnTo>
                  <a:lnTo>
                    <a:pt x="118207" y="84753"/>
                  </a:lnTo>
                  <a:lnTo>
                    <a:pt x="133950" y="55745"/>
                  </a:lnTo>
                  <a:lnTo>
                    <a:pt x="139216" y="28509"/>
                  </a:lnTo>
                  <a:lnTo>
                    <a:pt x="137407" y="8210"/>
                  </a:lnTo>
                  <a:lnTo>
                    <a:pt x="134517" y="4321"/>
                  </a:lnTo>
                  <a:lnTo>
                    <a:pt x="130473" y="1728"/>
                  </a:lnTo>
                  <a:lnTo>
                    <a:pt x="125661" y="0"/>
                  </a:lnTo>
                  <a:lnTo>
                    <a:pt x="110903" y="1842"/>
                  </a:lnTo>
                  <a:lnTo>
                    <a:pt x="84646" y="12695"/>
                  </a:lnTo>
                  <a:lnTo>
                    <a:pt x="46184" y="40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433">
              <a:extLst>
                <a:ext uri="{FF2B5EF4-FFF2-40B4-BE49-F238E27FC236}">
                  <a16:creationId xmlns:a16="http://schemas.microsoft.com/office/drawing/2014/main" xmlns="" id="{AC7047AA-71BF-4B10-935B-ED6A20602DE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498315" y="2566806"/>
              <a:ext cx="67815" cy="131945"/>
            </a:xfrm>
            <a:custGeom>
              <a:avLst/>
              <a:gdLst/>
              <a:ahLst/>
              <a:cxnLst/>
              <a:rect l="0" t="0" r="0" b="0"/>
              <a:pathLst>
                <a:path w="67815" h="131945">
                  <a:moveTo>
                    <a:pt x="10935" y="17644"/>
                  </a:moveTo>
                  <a:lnTo>
                    <a:pt x="10935" y="17644"/>
                  </a:lnTo>
                  <a:lnTo>
                    <a:pt x="2207" y="8210"/>
                  </a:lnTo>
                  <a:lnTo>
                    <a:pt x="0" y="3338"/>
                  </a:lnTo>
                  <a:lnTo>
                    <a:pt x="823" y="1757"/>
                  </a:lnTo>
                  <a:lnTo>
                    <a:pt x="2781" y="703"/>
                  </a:lnTo>
                  <a:lnTo>
                    <a:pt x="5500" y="0"/>
                  </a:lnTo>
                  <a:lnTo>
                    <a:pt x="19437" y="2382"/>
                  </a:lnTo>
                  <a:lnTo>
                    <a:pt x="46768" y="14577"/>
                  </a:lnTo>
                  <a:lnTo>
                    <a:pt x="57669" y="22395"/>
                  </a:lnTo>
                  <a:lnTo>
                    <a:pt x="63455" y="32456"/>
                  </a:lnTo>
                  <a:lnTo>
                    <a:pt x="67475" y="62372"/>
                  </a:lnTo>
                  <a:lnTo>
                    <a:pt x="67814" y="74918"/>
                  </a:lnTo>
                  <a:lnTo>
                    <a:pt x="62320" y="87549"/>
                  </a:lnTo>
                  <a:lnTo>
                    <a:pt x="23635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434">
              <a:extLst>
                <a:ext uri="{FF2B5EF4-FFF2-40B4-BE49-F238E27FC236}">
                  <a16:creationId xmlns:a16="http://schemas.microsoft.com/office/drawing/2014/main" xmlns="" id="{F17801C4-145A-4EBF-80EC-15FF63730F7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318750" y="2647950"/>
              <a:ext cx="222251" cy="6351"/>
            </a:xfrm>
            <a:custGeom>
              <a:avLst/>
              <a:gdLst/>
              <a:ahLst/>
              <a:cxnLst/>
              <a:rect l="0" t="0" r="0" b="0"/>
              <a:pathLst>
                <a:path w="2222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1550" y="5761"/>
                  </a:lnTo>
                  <a:lnTo>
                    <a:pt x="54270" y="6272"/>
                  </a:lnTo>
                  <a:lnTo>
                    <a:pt x="96671" y="6327"/>
                  </a:lnTo>
                  <a:lnTo>
                    <a:pt x="128573" y="6340"/>
                  </a:lnTo>
                  <a:lnTo>
                    <a:pt x="160861" y="6346"/>
                  </a:lnTo>
                  <a:lnTo>
                    <a:pt x="201864" y="6349"/>
                  </a:lnTo>
                  <a:lnTo>
                    <a:pt x="222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435">
              <a:extLst>
                <a:ext uri="{FF2B5EF4-FFF2-40B4-BE49-F238E27FC236}">
                  <a16:creationId xmlns:a16="http://schemas.microsoft.com/office/drawing/2014/main" xmlns="" id="{0408C0B3-EC10-4BFF-B585-2CA073F7EC2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083827" y="2579779"/>
              <a:ext cx="146024" cy="158911"/>
            </a:xfrm>
            <a:custGeom>
              <a:avLst/>
              <a:gdLst/>
              <a:ahLst/>
              <a:cxnLst/>
              <a:rect l="0" t="0" r="0" b="0"/>
              <a:pathLst>
                <a:path w="146024" h="158911">
                  <a:moveTo>
                    <a:pt x="6323" y="68171"/>
                  </a:moveTo>
                  <a:lnTo>
                    <a:pt x="6323" y="68171"/>
                  </a:lnTo>
                  <a:lnTo>
                    <a:pt x="6323" y="71542"/>
                  </a:lnTo>
                  <a:lnTo>
                    <a:pt x="4442" y="75078"/>
                  </a:lnTo>
                  <a:lnTo>
                    <a:pt x="2953" y="77009"/>
                  </a:lnTo>
                  <a:lnTo>
                    <a:pt x="3179" y="84799"/>
                  </a:lnTo>
                  <a:lnTo>
                    <a:pt x="4220" y="96022"/>
                  </a:lnTo>
                  <a:lnTo>
                    <a:pt x="283" y="142199"/>
                  </a:lnTo>
                  <a:lnTo>
                    <a:pt x="0" y="158910"/>
                  </a:lnTo>
                  <a:lnTo>
                    <a:pt x="1857" y="139654"/>
                  </a:lnTo>
                  <a:lnTo>
                    <a:pt x="5440" y="102831"/>
                  </a:lnTo>
                  <a:lnTo>
                    <a:pt x="11218" y="61272"/>
                  </a:lnTo>
                  <a:lnTo>
                    <a:pt x="19657" y="22950"/>
                  </a:lnTo>
                  <a:lnTo>
                    <a:pt x="25419" y="13736"/>
                  </a:lnTo>
                  <a:lnTo>
                    <a:pt x="34565" y="6818"/>
                  </a:lnTo>
                  <a:lnTo>
                    <a:pt x="45686" y="2098"/>
                  </a:lnTo>
                  <a:lnTo>
                    <a:pt x="57684" y="0"/>
                  </a:lnTo>
                  <a:lnTo>
                    <a:pt x="76340" y="2189"/>
                  </a:lnTo>
                  <a:lnTo>
                    <a:pt x="91901" y="7307"/>
                  </a:lnTo>
                  <a:lnTo>
                    <a:pt x="105451" y="16662"/>
                  </a:lnTo>
                  <a:lnTo>
                    <a:pt x="115031" y="28372"/>
                  </a:lnTo>
                  <a:lnTo>
                    <a:pt x="122337" y="47520"/>
                  </a:lnTo>
                  <a:lnTo>
                    <a:pt x="129936" y="92548"/>
                  </a:lnTo>
                  <a:lnTo>
                    <a:pt x="134066" y="118063"/>
                  </a:lnTo>
                  <a:lnTo>
                    <a:pt x="146023" y="13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436">
              <a:extLst>
                <a:ext uri="{FF2B5EF4-FFF2-40B4-BE49-F238E27FC236}">
                  <a16:creationId xmlns:a16="http://schemas.microsoft.com/office/drawing/2014/main" xmlns="" id="{FE3F7C72-20AD-4DD5-8BA7-5460F94F2B4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452100" y="2825750"/>
              <a:ext cx="217896" cy="247651"/>
            </a:xfrm>
            <a:custGeom>
              <a:avLst/>
              <a:gdLst/>
              <a:ahLst/>
              <a:cxnLst/>
              <a:rect l="0" t="0" r="0" b="0"/>
              <a:pathLst>
                <a:path w="217896" h="24765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46087" y="12209"/>
                  </a:lnTo>
                  <a:lnTo>
                    <a:pt x="78104" y="19773"/>
                  </a:lnTo>
                  <a:lnTo>
                    <a:pt x="115146" y="28543"/>
                  </a:lnTo>
                  <a:lnTo>
                    <a:pt x="152776" y="39497"/>
                  </a:lnTo>
                  <a:lnTo>
                    <a:pt x="196176" y="60935"/>
                  </a:lnTo>
                  <a:lnTo>
                    <a:pt x="212543" y="76941"/>
                  </a:lnTo>
                  <a:lnTo>
                    <a:pt x="217895" y="85161"/>
                  </a:lnTo>
                  <a:lnTo>
                    <a:pt x="217230" y="94168"/>
                  </a:lnTo>
                  <a:lnTo>
                    <a:pt x="205201" y="113584"/>
                  </a:lnTo>
                  <a:lnTo>
                    <a:pt x="159329" y="159157"/>
                  </a:lnTo>
                  <a:lnTo>
                    <a:pt x="116715" y="202862"/>
                  </a:lnTo>
                  <a:lnTo>
                    <a:pt x="762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437">
              <a:extLst>
                <a:ext uri="{FF2B5EF4-FFF2-40B4-BE49-F238E27FC236}">
                  <a16:creationId xmlns:a16="http://schemas.microsoft.com/office/drawing/2014/main" xmlns="" id="{35C9F725-03C8-4C72-BD8B-3BEEDEB2FD0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945767" y="2921000"/>
              <a:ext cx="652384" cy="24411"/>
            </a:xfrm>
            <a:custGeom>
              <a:avLst/>
              <a:gdLst/>
              <a:ahLst/>
              <a:cxnLst/>
              <a:rect l="0" t="0" r="0" b="0"/>
              <a:pathLst>
                <a:path w="652384" h="24411">
                  <a:moveTo>
                    <a:pt x="23733" y="0"/>
                  </a:moveTo>
                  <a:lnTo>
                    <a:pt x="23733" y="0"/>
                  </a:lnTo>
                  <a:lnTo>
                    <a:pt x="6775" y="6907"/>
                  </a:lnTo>
                  <a:lnTo>
                    <a:pt x="2085" y="10831"/>
                  </a:lnTo>
                  <a:lnTo>
                    <a:pt x="0" y="14927"/>
                  </a:lnTo>
                  <a:lnTo>
                    <a:pt x="150" y="16301"/>
                  </a:lnTo>
                  <a:lnTo>
                    <a:pt x="955" y="17217"/>
                  </a:lnTo>
                  <a:lnTo>
                    <a:pt x="2199" y="17828"/>
                  </a:lnTo>
                  <a:lnTo>
                    <a:pt x="38842" y="23173"/>
                  </a:lnTo>
                  <a:lnTo>
                    <a:pt x="77719" y="24410"/>
                  </a:lnTo>
                  <a:lnTo>
                    <a:pt x="103470" y="24034"/>
                  </a:lnTo>
                  <a:lnTo>
                    <a:pt x="132629" y="23078"/>
                  </a:lnTo>
                  <a:lnTo>
                    <a:pt x="164063" y="21736"/>
                  </a:lnTo>
                  <a:lnTo>
                    <a:pt x="199837" y="20840"/>
                  </a:lnTo>
                  <a:lnTo>
                    <a:pt x="238502" y="20244"/>
                  </a:lnTo>
                  <a:lnTo>
                    <a:pt x="279095" y="19846"/>
                  </a:lnTo>
                  <a:lnTo>
                    <a:pt x="319563" y="19581"/>
                  </a:lnTo>
                  <a:lnTo>
                    <a:pt x="359947" y="19404"/>
                  </a:lnTo>
                  <a:lnTo>
                    <a:pt x="400277" y="19286"/>
                  </a:lnTo>
                  <a:lnTo>
                    <a:pt x="437746" y="18502"/>
                  </a:lnTo>
                  <a:lnTo>
                    <a:pt x="473308" y="17273"/>
                  </a:lnTo>
                  <a:lnTo>
                    <a:pt x="507600" y="15749"/>
                  </a:lnTo>
                  <a:lnTo>
                    <a:pt x="536809" y="14027"/>
                  </a:lnTo>
                  <a:lnTo>
                    <a:pt x="562636" y="12174"/>
                  </a:lnTo>
                  <a:lnTo>
                    <a:pt x="604029" y="8233"/>
                  </a:lnTo>
                  <a:lnTo>
                    <a:pt x="652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223">
            <a:extLst>
              <a:ext uri="{FF2B5EF4-FFF2-40B4-BE49-F238E27FC236}">
                <a16:creationId xmlns:a16="http://schemas.microsoft.com/office/drawing/2014/main" xmlns="" id="{6059D600-14DF-4CCB-8D12-B54FED3A46CD}"/>
              </a:ext>
            </a:extLst>
          </p:cNvPr>
          <p:cNvGrpSpPr/>
          <p:nvPr/>
        </p:nvGrpSpPr>
        <p:grpSpPr>
          <a:xfrm>
            <a:off x="9026329" y="2617083"/>
            <a:ext cx="593922" cy="636435"/>
            <a:chOff x="9026329" y="2617083"/>
            <a:chExt cx="593922" cy="636435"/>
          </a:xfrm>
        </p:grpSpPr>
        <p:sp>
          <p:nvSpPr>
            <p:cNvPr id="239" name="SMARTInkShape-1438">
              <a:extLst>
                <a:ext uri="{FF2B5EF4-FFF2-40B4-BE49-F238E27FC236}">
                  <a16:creationId xmlns:a16="http://schemas.microsoft.com/office/drawing/2014/main" xmlns="" id="{34360753-79BA-4309-96AB-898889E957C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475083" y="3040891"/>
              <a:ext cx="145168" cy="191260"/>
            </a:xfrm>
            <a:custGeom>
              <a:avLst/>
              <a:gdLst/>
              <a:ahLst/>
              <a:cxnLst/>
              <a:rect l="0" t="0" r="0" b="0"/>
              <a:pathLst>
                <a:path w="145168" h="191260">
                  <a:moveTo>
                    <a:pt x="5467" y="45209"/>
                  </a:moveTo>
                  <a:lnTo>
                    <a:pt x="5467" y="45209"/>
                  </a:lnTo>
                  <a:lnTo>
                    <a:pt x="2096" y="41838"/>
                  </a:lnTo>
                  <a:lnTo>
                    <a:pt x="441" y="38302"/>
                  </a:lnTo>
                  <a:lnTo>
                    <a:pt x="0" y="36371"/>
                  </a:lnTo>
                  <a:lnTo>
                    <a:pt x="2749" y="26911"/>
                  </a:lnTo>
                  <a:lnTo>
                    <a:pt x="11404" y="15171"/>
                  </a:lnTo>
                  <a:lnTo>
                    <a:pt x="29646" y="2756"/>
                  </a:lnTo>
                  <a:lnTo>
                    <a:pt x="43024" y="0"/>
                  </a:lnTo>
                  <a:lnTo>
                    <a:pt x="60574" y="2416"/>
                  </a:lnTo>
                  <a:lnTo>
                    <a:pt x="65488" y="3980"/>
                  </a:lnTo>
                  <a:lnTo>
                    <a:pt x="74712" y="11363"/>
                  </a:lnTo>
                  <a:lnTo>
                    <a:pt x="79147" y="16295"/>
                  </a:lnTo>
                  <a:lnTo>
                    <a:pt x="81398" y="22405"/>
                  </a:lnTo>
                  <a:lnTo>
                    <a:pt x="82018" y="36720"/>
                  </a:lnTo>
                  <a:lnTo>
                    <a:pt x="75029" y="64017"/>
                  </a:lnTo>
                  <a:lnTo>
                    <a:pt x="49885" y="104846"/>
                  </a:lnTo>
                  <a:lnTo>
                    <a:pt x="12788" y="150699"/>
                  </a:lnTo>
                  <a:lnTo>
                    <a:pt x="5193" y="162885"/>
                  </a:lnTo>
                  <a:lnTo>
                    <a:pt x="3167" y="168109"/>
                  </a:lnTo>
                  <a:lnTo>
                    <a:pt x="3229" y="172298"/>
                  </a:lnTo>
                  <a:lnTo>
                    <a:pt x="4680" y="175796"/>
                  </a:lnTo>
                  <a:lnTo>
                    <a:pt x="7058" y="178834"/>
                  </a:lnTo>
                  <a:lnTo>
                    <a:pt x="37375" y="183109"/>
                  </a:lnTo>
                  <a:lnTo>
                    <a:pt x="75364" y="184376"/>
                  </a:lnTo>
                  <a:lnTo>
                    <a:pt x="115281" y="185510"/>
                  </a:lnTo>
                  <a:lnTo>
                    <a:pt x="145167" y="191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439">
              <a:extLst>
                <a:ext uri="{FF2B5EF4-FFF2-40B4-BE49-F238E27FC236}">
                  <a16:creationId xmlns:a16="http://schemas.microsoft.com/office/drawing/2014/main" xmlns="" id="{5EECAC33-DE1B-4265-8F25-E8C1EDF59BC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334500" y="3067050"/>
              <a:ext cx="6351" cy="165101"/>
            </a:xfrm>
            <a:custGeom>
              <a:avLst/>
              <a:gdLst/>
              <a:ahLst/>
              <a:cxnLst/>
              <a:rect l="0" t="0" r="0" b="0"/>
              <a:pathLst>
                <a:path w="6351" h="165101">
                  <a:moveTo>
                    <a:pt x="6350" y="0"/>
                  </a:moveTo>
                  <a:lnTo>
                    <a:pt x="6350" y="0"/>
                  </a:lnTo>
                  <a:lnTo>
                    <a:pt x="6350" y="44589"/>
                  </a:lnTo>
                  <a:lnTo>
                    <a:pt x="6350" y="90182"/>
                  </a:lnTo>
                  <a:lnTo>
                    <a:pt x="1323" y="13687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440">
              <a:extLst>
                <a:ext uri="{FF2B5EF4-FFF2-40B4-BE49-F238E27FC236}">
                  <a16:creationId xmlns:a16="http://schemas.microsoft.com/office/drawing/2014/main" xmlns="" id="{1E4C154E-C708-492D-BB0A-A694C388FFC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258300" y="3155950"/>
              <a:ext cx="107951" cy="11818"/>
            </a:xfrm>
            <a:custGeom>
              <a:avLst/>
              <a:gdLst/>
              <a:ahLst/>
              <a:cxnLst/>
              <a:rect l="0" t="0" r="0" b="0"/>
              <a:pathLst>
                <a:path w="107951" h="11818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27136" y="11817"/>
                  </a:lnTo>
                  <a:lnTo>
                    <a:pt x="65647" y="745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441">
              <a:extLst>
                <a:ext uri="{FF2B5EF4-FFF2-40B4-BE49-F238E27FC236}">
                  <a16:creationId xmlns:a16="http://schemas.microsoft.com/office/drawing/2014/main" xmlns="" id="{FBE4CC03-AAAB-400E-8CE6-B2B3BA9B794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043283" y="3072173"/>
              <a:ext cx="128881" cy="181345"/>
            </a:xfrm>
            <a:custGeom>
              <a:avLst/>
              <a:gdLst/>
              <a:ahLst/>
              <a:cxnLst/>
              <a:rect l="0" t="0" r="0" b="0"/>
              <a:pathLst>
                <a:path w="128881" h="181345">
                  <a:moveTo>
                    <a:pt x="5467" y="39327"/>
                  </a:moveTo>
                  <a:lnTo>
                    <a:pt x="5467" y="39327"/>
                  </a:lnTo>
                  <a:lnTo>
                    <a:pt x="5467" y="35956"/>
                  </a:lnTo>
                  <a:lnTo>
                    <a:pt x="3586" y="32420"/>
                  </a:lnTo>
                  <a:lnTo>
                    <a:pt x="2096" y="30489"/>
                  </a:lnTo>
                  <a:lnTo>
                    <a:pt x="1104" y="29907"/>
                  </a:lnTo>
                  <a:lnTo>
                    <a:pt x="441" y="30225"/>
                  </a:lnTo>
                  <a:lnTo>
                    <a:pt x="0" y="31142"/>
                  </a:lnTo>
                  <a:lnTo>
                    <a:pt x="9492" y="66143"/>
                  </a:lnTo>
                  <a:lnTo>
                    <a:pt x="18966" y="107715"/>
                  </a:lnTo>
                  <a:lnTo>
                    <a:pt x="26242" y="146844"/>
                  </a:lnTo>
                  <a:lnTo>
                    <a:pt x="24994" y="181344"/>
                  </a:lnTo>
                  <a:lnTo>
                    <a:pt x="24558" y="136186"/>
                  </a:lnTo>
                  <a:lnTo>
                    <a:pt x="24536" y="104248"/>
                  </a:lnTo>
                  <a:lnTo>
                    <a:pt x="27347" y="71003"/>
                  </a:lnTo>
                  <a:lnTo>
                    <a:pt x="44093" y="30603"/>
                  </a:lnTo>
                  <a:lnTo>
                    <a:pt x="56500" y="12167"/>
                  </a:lnTo>
                  <a:lnTo>
                    <a:pt x="70953" y="2561"/>
                  </a:lnTo>
                  <a:lnTo>
                    <a:pt x="78756" y="0"/>
                  </a:lnTo>
                  <a:lnTo>
                    <a:pt x="93073" y="917"/>
                  </a:lnTo>
                  <a:lnTo>
                    <a:pt x="99854" y="3137"/>
                  </a:lnTo>
                  <a:lnTo>
                    <a:pt x="113034" y="15011"/>
                  </a:lnTo>
                  <a:lnTo>
                    <a:pt x="119510" y="23116"/>
                  </a:lnTo>
                  <a:lnTo>
                    <a:pt x="126708" y="45293"/>
                  </a:lnTo>
                  <a:lnTo>
                    <a:pt x="128880" y="83663"/>
                  </a:lnTo>
                  <a:lnTo>
                    <a:pt x="123292" y="131184"/>
                  </a:lnTo>
                  <a:lnTo>
                    <a:pt x="126117" y="16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442">
              <a:extLst>
                <a:ext uri="{FF2B5EF4-FFF2-40B4-BE49-F238E27FC236}">
                  <a16:creationId xmlns:a16="http://schemas.microsoft.com/office/drawing/2014/main" xmlns="" id="{0F81A40A-38BF-4A5D-91CC-D7C53A4670F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026329" y="2890629"/>
              <a:ext cx="435172" cy="27393"/>
            </a:xfrm>
            <a:custGeom>
              <a:avLst/>
              <a:gdLst/>
              <a:ahLst/>
              <a:cxnLst/>
              <a:rect l="0" t="0" r="0" b="0"/>
              <a:pathLst>
                <a:path w="435172" h="27393">
                  <a:moveTo>
                    <a:pt x="3371" y="24021"/>
                  </a:moveTo>
                  <a:lnTo>
                    <a:pt x="3371" y="24021"/>
                  </a:lnTo>
                  <a:lnTo>
                    <a:pt x="0" y="24021"/>
                  </a:lnTo>
                  <a:lnTo>
                    <a:pt x="417" y="24727"/>
                  </a:lnTo>
                  <a:lnTo>
                    <a:pt x="4645" y="27392"/>
                  </a:lnTo>
                  <a:lnTo>
                    <a:pt x="35185" y="26117"/>
                  </a:lnTo>
                  <a:lnTo>
                    <a:pt x="79364" y="21190"/>
                  </a:lnTo>
                  <a:lnTo>
                    <a:pt x="106950" y="17900"/>
                  </a:lnTo>
                  <a:lnTo>
                    <a:pt x="138040" y="15001"/>
                  </a:lnTo>
                  <a:lnTo>
                    <a:pt x="171467" y="12363"/>
                  </a:lnTo>
                  <a:lnTo>
                    <a:pt x="206451" y="9899"/>
                  </a:lnTo>
                  <a:lnTo>
                    <a:pt x="240359" y="8257"/>
                  </a:lnTo>
                  <a:lnTo>
                    <a:pt x="273546" y="7161"/>
                  </a:lnTo>
                  <a:lnTo>
                    <a:pt x="306254" y="6431"/>
                  </a:lnTo>
                  <a:lnTo>
                    <a:pt x="333704" y="5239"/>
                  </a:lnTo>
                  <a:lnTo>
                    <a:pt x="379256" y="2033"/>
                  </a:lnTo>
                  <a:lnTo>
                    <a:pt x="426321" y="0"/>
                  </a:lnTo>
                  <a:lnTo>
                    <a:pt x="429977" y="952"/>
                  </a:lnTo>
                  <a:lnTo>
                    <a:pt x="435171" y="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443">
              <a:extLst>
                <a:ext uri="{FF2B5EF4-FFF2-40B4-BE49-F238E27FC236}">
                  <a16:creationId xmlns:a16="http://schemas.microsoft.com/office/drawing/2014/main" xmlns="" id="{7991DB7E-8C2A-46BE-B90C-1128D2B7A60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202033" y="2617083"/>
              <a:ext cx="5468" cy="221368"/>
            </a:xfrm>
            <a:custGeom>
              <a:avLst/>
              <a:gdLst/>
              <a:ahLst/>
              <a:cxnLst/>
              <a:rect l="0" t="0" r="0" b="0"/>
              <a:pathLst>
                <a:path w="5468" h="221368">
                  <a:moveTo>
                    <a:pt x="5467" y="5467"/>
                  </a:moveTo>
                  <a:lnTo>
                    <a:pt x="5467" y="5467"/>
                  </a:lnTo>
                  <a:lnTo>
                    <a:pt x="5467" y="0"/>
                  </a:lnTo>
                  <a:lnTo>
                    <a:pt x="2096" y="35823"/>
                  </a:lnTo>
                  <a:lnTo>
                    <a:pt x="0" y="77177"/>
                  </a:lnTo>
                  <a:lnTo>
                    <a:pt x="2749" y="121808"/>
                  </a:lnTo>
                  <a:lnTo>
                    <a:pt x="1291" y="162940"/>
                  </a:lnTo>
                  <a:lnTo>
                    <a:pt x="3911" y="206167"/>
                  </a:lnTo>
                  <a:lnTo>
                    <a:pt x="5467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224">
            <a:extLst>
              <a:ext uri="{FF2B5EF4-FFF2-40B4-BE49-F238E27FC236}">
                <a16:creationId xmlns:a16="http://schemas.microsoft.com/office/drawing/2014/main" xmlns="" id="{D300B793-7BBE-4F03-9D70-DE9168FB7AC0}"/>
              </a:ext>
            </a:extLst>
          </p:cNvPr>
          <p:cNvGrpSpPr/>
          <p:nvPr/>
        </p:nvGrpSpPr>
        <p:grpSpPr>
          <a:xfrm>
            <a:off x="8440032" y="2820283"/>
            <a:ext cx="246769" cy="183073"/>
            <a:chOff x="8440032" y="2820283"/>
            <a:chExt cx="246769" cy="183073"/>
          </a:xfrm>
        </p:grpSpPr>
        <p:sp>
          <p:nvSpPr>
            <p:cNvPr id="246" name="SMARTInkShape-1444">
              <a:extLst>
                <a:ext uri="{FF2B5EF4-FFF2-40B4-BE49-F238E27FC236}">
                  <a16:creationId xmlns:a16="http://schemas.microsoft.com/office/drawing/2014/main" xmlns="" id="{F9006E8E-FCAB-45EC-ABC5-8CA060F4C20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567033" y="2820283"/>
              <a:ext cx="43568" cy="183073"/>
            </a:xfrm>
            <a:custGeom>
              <a:avLst/>
              <a:gdLst/>
              <a:ahLst/>
              <a:cxnLst/>
              <a:rect l="0" t="0" r="0" b="0"/>
              <a:pathLst>
                <a:path w="43568" h="183073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50"/>
                  </a:lnTo>
                  <a:lnTo>
                    <a:pt x="8599" y="43953"/>
                  </a:lnTo>
                  <a:lnTo>
                    <a:pt x="10864" y="80684"/>
                  </a:lnTo>
                  <a:lnTo>
                    <a:pt x="15992" y="127203"/>
                  </a:lnTo>
                  <a:lnTo>
                    <a:pt x="21251" y="170902"/>
                  </a:lnTo>
                  <a:lnTo>
                    <a:pt x="26920" y="182974"/>
                  </a:lnTo>
                  <a:lnTo>
                    <a:pt x="29647" y="183072"/>
                  </a:lnTo>
                  <a:lnTo>
                    <a:pt x="43567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445">
              <a:extLst>
                <a:ext uri="{FF2B5EF4-FFF2-40B4-BE49-F238E27FC236}">
                  <a16:creationId xmlns:a16="http://schemas.microsoft.com/office/drawing/2014/main" xmlns="" id="{D9466BB2-EBA9-4AF9-89BA-87E9ADF0E3E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440032" y="2921000"/>
              <a:ext cx="246769" cy="12701"/>
            </a:xfrm>
            <a:custGeom>
              <a:avLst/>
              <a:gdLst/>
              <a:ahLst/>
              <a:cxnLst/>
              <a:rect l="0" t="0" r="0" b="0"/>
              <a:pathLst>
                <a:path w="24676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37451" y="11994"/>
                  </a:lnTo>
                  <a:lnTo>
                    <a:pt x="76485" y="8336"/>
                  </a:lnTo>
                  <a:lnTo>
                    <a:pt x="122779" y="6938"/>
                  </a:lnTo>
                  <a:lnTo>
                    <a:pt x="167384" y="6524"/>
                  </a:lnTo>
                  <a:lnTo>
                    <a:pt x="206313" y="5696"/>
                  </a:lnTo>
                  <a:lnTo>
                    <a:pt x="246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225">
            <a:extLst>
              <a:ext uri="{FF2B5EF4-FFF2-40B4-BE49-F238E27FC236}">
                <a16:creationId xmlns:a16="http://schemas.microsoft.com/office/drawing/2014/main" xmlns="" id="{60C4D15B-E36A-4146-B541-5ED539E94018}"/>
              </a:ext>
            </a:extLst>
          </p:cNvPr>
          <p:cNvGrpSpPr/>
          <p:nvPr/>
        </p:nvGrpSpPr>
        <p:grpSpPr>
          <a:xfrm>
            <a:off x="7442295" y="2559050"/>
            <a:ext cx="584106" cy="641351"/>
            <a:chOff x="7442295" y="2559050"/>
            <a:chExt cx="584106" cy="641351"/>
          </a:xfrm>
        </p:grpSpPr>
        <p:sp>
          <p:nvSpPr>
            <p:cNvPr id="249" name="SMARTInkShape-1446">
              <a:extLst>
                <a:ext uri="{FF2B5EF4-FFF2-40B4-BE49-F238E27FC236}">
                  <a16:creationId xmlns:a16="http://schemas.microsoft.com/office/drawing/2014/main" xmlns="" id="{744A3844-58C6-4D99-B772-F1C25CC104A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493000" y="2940050"/>
              <a:ext cx="406401" cy="15061"/>
            </a:xfrm>
            <a:custGeom>
              <a:avLst/>
              <a:gdLst/>
              <a:ahLst/>
              <a:cxnLst/>
              <a:rect l="0" t="0" r="0" b="0"/>
              <a:pathLst>
                <a:path w="406401" h="15061">
                  <a:moveTo>
                    <a:pt x="0" y="0"/>
                  </a:moveTo>
                  <a:lnTo>
                    <a:pt x="0" y="0"/>
                  </a:lnTo>
                  <a:lnTo>
                    <a:pt x="23806" y="9433"/>
                  </a:lnTo>
                  <a:lnTo>
                    <a:pt x="52208" y="14305"/>
                  </a:lnTo>
                  <a:lnTo>
                    <a:pt x="97287" y="15060"/>
                  </a:lnTo>
                  <a:lnTo>
                    <a:pt x="124124" y="14273"/>
                  </a:lnTo>
                  <a:lnTo>
                    <a:pt x="154716" y="13043"/>
                  </a:lnTo>
                  <a:lnTo>
                    <a:pt x="187811" y="11518"/>
                  </a:lnTo>
                  <a:lnTo>
                    <a:pt x="222574" y="9795"/>
                  </a:lnTo>
                  <a:lnTo>
                    <a:pt x="254215" y="8647"/>
                  </a:lnTo>
                  <a:lnTo>
                    <a:pt x="283776" y="7881"/>
                  </a:lnTo>
                  <a:lnTo>
                    <a:pt x="311952" y="7371"/>
                  </a:lnTo>
                  <a:lnTo>
                    <a:pt x="352663" y="4923"/>
                  </a:lnTo>
                  <a:lnTo>
                    <a:pt x="387891" y="3340"/>
                  </a:lnTo>
                  <a:lnTo>
                    <a:pt x="406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447">
              <a:extLst>
                <a:ext uri="{FF2B5EF4-FFF2-40B4-BE49-F238E27FC236}">
                  <a16:creationId xmlns:a16="http://schemas.microsoft.com/office/drawing/2014/main" xmlns="" id="{627F065A-8135-4F87-84B1-2970A864E0B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569722" y="3054627"/>
              <a:ext cx="88379" cy="139424"/>
            </a:xfrm>
            <a:custGeom>
              <a:avLst/>
              <a:gdLst/>
              <a:ahLst/>
              <a:cxnLst/>
              <a:rect l="0" t="0" r="0" b="0"/>
              <a:pathLst>
                <a:path w="88379" h="139424">
                  <a:moveTo>
                    <a:pt x="12178" y="6073"/>
                  </a:moveTo>
                  <a:lnTo>
                    <a:pt x="12178" y="6073"/>
                  </a:lnTo>
                  <a:lnTo>
                    <a:pt x="5436" y="12815"/>
                  </a:lnTo>
                  <a:lnTo>
                    <a:pt x="2126" y="21770"/>
                  </a:lnTo>
                  <a:lnTo>
                    <a:pt x="0" y="51507"/>
                  </a:lnTo>
                  <a:lnTo>
                    <a:pt x="8310" y="90646"/>
                  </a:lnTo>
                  <a:lnTo>
                    <a:pt x="12026" y="130617"/>
                  </a:lnTo>
                  <a:lnTo>
                    <a:pt x="15504" y="118861"/>
                  </a:lnTo>
                  <a:lnTo>
                    <a:pt x="19342" y="78760"/>
                  </a:lnTo>
                  <a:lnTo>
                    <a:pt x="32225" y="31537"/>
                  </a:lnTo>
                  <a:lnTo>
                    <a:pt x="44987" y="4361"/>
                  </a:lnTo>
                  <a:lnTo>
                    <a:pt x="48162" y="1404"/>
                  </a:lnTo>
                  <a:lnTo>
                    <a:pt x="51690" y="138"/>
                  </a:lnTo>
                  <a:lnTo>
                    <a:pt x="55452" y="0"/>
                  </a:lnTo>
                  <a:lnTo>
                    <a:pt x="63396" y="3609"/>
                  </a:lnTo>
                  <a:lnTo>
                    <a:pt x="67489" y="6547"/>
                  </a:lnTo>
                  <a:lnTo>
                    <a:pt x="79994" y="24166"/>
                  </a:lnTo>
                  <a:lnTo>
                    <a:pt x="85893" y="50631"/>
                  </a:lnTo>
                  <a:lnTo>
                    <a:pt x="87182" y="90474"/>
                  </a:lnTo>
                  <a:lnTo>
                    <a:pt x="85136" y="122490"/>
                  </a:lnTo>
                  <a:lnTo>
                    <a:pt x="88378" y="139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448">
              <a:extLst>
                <a:ext uri="{FF2B5EF4-FFF2-40B4-BE49-F238E27FC236}">
                  <a16:creationId xmlns:a16="http://schemas.microsoft.com/office/drawing/2014/main" xmlns="" id="{ED185BF4-CA56-4542-9FDC-D1615364B8F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709783" y="3111500"/>
              <a:ext cx="100718" cy="25401"/>
            </a:xfrm>
            <a:custGeom>
              <a:avLst/>
              <a:gdLst/>
              <a:ahLst/>
              <a:cxnLst/>
              <a:rect l="0" t="0" r="0" b="0"/>
              <a:pathLst>
                <a:path w="1007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43576" y="20330"/>
                  </a:lnTo>
                  <a:lnTo>
                    <a:pt x="90950" y="8393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449">
              <a:extLst>
                <a:ext uri="{FF2B5EF4-FFF2-40B4-BE49-F238E27FC236}">
                  <a16:creationId xmlns:a16="http://schemas.microsoft.com/office/drawing/2014/main" xmlns="" id="{BAA260D7-18E1-4B6E-87E5-AA14987FC4D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759700" y="3057329"/>
              <a:ext cx="12701" cy="143072"/>
            </a:xfrm>
            <a:custGeom>
              <a:avLst/>
              <a:gdLst/>
              <a:ahLst/>
              <a:cxnLst/>
              <a:rect l="0" t="0" r="0" b="0"/>
              <a:pathLst>
                <a:path w="12701" h="143072">
                  <a:moveTo>
                    <a:pt x="12700" y="3371"/>
                  </a:moveTo>
                  <a:lnTo>
                    <a:pt x="12700" y="3371"/>
                  </a:lnTo>
                  <a:lnTo>
                    <a:pt x="12700" y="0"/>
                  </a:lnTo>
                  <a:lnTo>
                    <a:pt x="12700" y="38564"/>
                  </a:lnTo>
                  <a:lnTo>
                    <a:pt x="9329" y="78134"/>
                  </a:lnTo>
                  <a:lnTo>
                    <a:pt x="4860" y="121672"/>
                  </a:lnTo>
                  <a:lnTo>
                    <a:pt x="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450">
              <a:extLst>
                <a:ext uri="{FF2B5EF4-FFF2-40B4-BE49-F238E27FC236}">
                  <a16:creationId xmlns:a16="http://schemas.microsoft.com/office/drawing/2014/main" xmlns="" id="{D1EB702F-CC2E-4B41-94E1-D139A8A3DA1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861298" y="3038631"/>
              <a:ext cx="165103" cy="128508"/>
            </a:xfrm>
            <a:custGeom>
              <a:avLst/>
              <a:gdLst/>
              <a:ahLst/>
              <a:cxnLst/>
              <a:rect l="0" t="0" r="0" b="0"/>
              <a:pathLst>
                <a:path w="165103" h="128508">
                  <a:moveTo>
                    <a:pt x="2" y="15719"/>
                  </a:moveTo>
                  <a:lnTo>
                    <a:pt x="2" y="15719"/>
                  </a:lnTo>
                  <a:lnTo>
                    <a:pt x="0" y="10252"/>
                  </a:lnTo>
                  <a:lnTo>
                    <a:pt x="6743" y="6259"/>
                  </a:lnTo>
                  <a:lnTo>
                    <a:pt x="44189" y="0"/>
                  </a:lnTo>
                  <a:lnTo>
                    <a:pt x="60563" y="1207"/>
                  </a:lnTo>
                  <a:lnTo>
                    <a:pt x="65776" y="3222"/>
                  </a:lnTo>
                  <a:lnTo>
                    <a:pt x="69250" y="5977"/>
                  </a:lnTo>
                  <a:lnTo>
                    <a:pt x="71567" y="9224"/>
                  </a:lnTo>
                  <a:lnTo>
                    <a:pt x="72260" y="20358"/>
                  </a:lnTo>
                  <a:lnTo>
                    <a:pt x="68806" y="35420"/>
                  </a:lnTo>
                  <a:lnTo>
                    <a:pt x="46848" y="80725"/>
                  </a:lnTo>
                  <a:lnTo>
                    <a:pt x="20684" y="124916"/>
                  </a:lnTo>
                  <a:lnTo>
                    <a:pt x="22257" y="126617"/>
                  </a:lnTo>
                  <a:lnTo>
                    <a:pt x="29648" y="128507"/>
                  </a:lnTo>
                  <a:lnTo>
                    <a:pt x="68382" y="122913"/>
                  </a:lnTo>
                  <a:lnTo>
                    <a:pt x="115266" y="118424"/>
                  </a:lnTo>
                  <a:lnTo>
                    <a:pt x="165102" y="11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451">
              <a:extLst>
                <a:ext uri="{FF2B5EF4-FFF2-40B4-BE49-F238E27FC236}">
                  <a16:creationId xmlns:a16="http://schemas.microsoft.com/office/drawing/2014/main" xmlns="" id="{CBA758B9-7FBA-4BDE-9BD4-2D6A14B689F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978043" y="2641600"/>
              <a:ext cx="35658" cy="35658"/>
            </a:xfrm>
            <a:custGeom>
              <a:avLst/>
              <a:gdLst/>
              <a:ahLst/>
              <a:cxnLst/>
              <a:rect l="0" t="0" r="0" b="0"/>
              <a:pathLst>
                <a:path w="35658" h="35658">
                  <a:moveTo>
                    <a:pt x="35657" y="0"/>
                  </a:moveTo>
                  <a:lnTo>
                    <a:pt x="35657" y="0"/>
                  </a:lnTo>
                  <a:lnTo>
                    <a:pt x="17981" y="0"/>
                  </a:lnTo>
                  <a:lnTo>
                    <a:pt x="9927" y="3763"/>
                  </a:lnTo>
                  <a:lnTo>
                    <a:pt x="5803" y="6742"/>
                  </a:lnTo>
                  <a:lnTo>
                    <a:pt x="1221" y="13815"/>
                  </a:lnTo>
                  <a:lnTo>
                    <a:pt x="0" y="17677"/>
                  </a:lnTo>
                  <a:lnTo>
                    <a:pt x="523" y="25730"/>
                  </a:lnTo>
                  <a:lnTo>
                    <a:pt x="1651" y="29853"/>
                  </a:lnTo>
                  <a:lnTo>
                    <a:pt x="4521" y="32602"/>
                  </a:lnTo>
                  <a:lnTo>
                    <a:pt x="13352" y="35657"/>
                  </a:lnTo>
                  <a:lnTo>
                    <a:pt x="20569" y="35133"/>
                  </a:lnTo>
                  <a:lnTo>
                    <a:pt x="23482" y="34005"/>
                  </a:lnTo>
                  <a:lnTo>
                    <a:pt x="34323" y="22305"/>
                  </a:lnTo>
                  <a:lnTo>
                    <a:pt x="35473" y="17692"/>
                  </a:lnTo>
                  <a:lnTo>
                    <a:pt x="34828" y="13206"/>
                  </a:lnTo>
                  <a:lnTo>
                    <a:pt x="32988" y="8804"/>
                  </a:lnTo>
                  <a:lnTo>
                    <a:pt x="30350" y="5869"/>
                  </a:lnTo>
                  <a:lnTo>
                    <a:pt x="23655" y="2609"/>
                  </a:lnTo>
                  <a:lnTo>
                    <a:pt x="3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452">
              <a:extLst>
                <a:ext uri="{FF2B5EF4-FFF2-40B4-BE49-F238E27FC236}">
                  <a16:creationId xmlns:a16="http://schemas.microsoft.com/office/drawing/2014/main" xmlns="" id="{0C34179B-6E9E-46EE-B2DB-9A9B1F3C8D2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969250" y="2736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453">
              <a:extLst>
                <a:ext uri="{FF2B5EF4-FFF2-40B4-BE49-F238E27FC236}">
                  <a16:creationId xmlns:a16="http://schemas.microsoft.com/office/drawing/2014/main" xmlns="" id="{7E71432B-61E6-44E3-8F05-92526CCE70B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797800" y="2585333"/>
              <a:ext cx="139701" cy="215018"/>
            </a:xfrm>
            <a:custGeom>
              <a:avLst/>
              <a:gdLst/>
              <a:ahLst/>
              <a:cxnLst/>
              <a:rect l="0" t="0" r="0" b="0"/>
              <a:pathLst>
                <a:path w="139701" h="215018">
                  <a:moveTo>
                    <a:pt x="139700" y="5467"/>
                  </a:moveTo>
                  <a:lnTo>
                    <a:pt x="139700" y="5467"/>
                  </a:lnTo>
                  <a:lnTo>
                    <a:pt x="136329" y="2096"/>
                  </a:lnTo>
                  <a:lnTo>
                    <a:pt x="132793" y="441"/>
                  </a:lnTo>
                  <a:lnTo>
                    <a:pt x="130861" y="0"/>
                  </a:lnTo>
                  <a:lnTo>
                    <a:pt x="121403" y="2749"/>
                  </a:lnTo>
                  <a:lnTo>
                    <a:pt x="106291" y="11404"/>
                  </a:lnTo>
                  <a:lnTo>
                    <a:pt x="81517" y="43590"/>
                  </a:lnTo>
                  <a:lnTo>
                    <a:pt x="59039" y="82066"/>
                  </a:lnTo>
                  <a:lnTo>
                    <a:pt x="38660" y="124040"/>
                  </a:lnTo>
                  <a:lnTo>
                    <a:pt x="19920" y="162190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454">
              <a:extLst>
                <a:ext uri="{FF2B5EF4-FFF2-40B4-BE49-F238E27FC236}">
                  <a16:creationId xmlns:a16="http://schemas.microsoft.com/office/drawing/2014/main" xmlns="" id="{C935A2BC-ABFF-4257-B8C6-646A81BB3EB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740650" y="2604383"/>
              <a:ext cx="171451" cy="157868"/>
            </a:xfrm>
            <a:custGeom>
              <a:avLst/>
              <a:gdLst/>
              <a:ahLst/>
              <a:cxnLst/>
              <a:rect l="0" t="0" r="0" b="0"/>
              <a:pathLst>
                <a:path w="171451" h="157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1933" y="1391"/>
                  </a:lnTo>
                  <a:lnTo>
                    <a:pt x="18709" y="6478"/>
                  </a:lnTo>
                  <a:lnTo>
                    <a:pt x="57731" y="48632"/>
                  </a:lnTo>
                  <a:lnTo>
                    <a:pt x="101093" y="93614"/>
                  </a:lnTo>
                  <a:lnTo>
                    <a:pt x="146966" y="134676"/>
                  </a:lnTo>
                  <a:lnTo>
                    <a:pt x="1714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455">
              <a:extLst>
                <a:ext uri="{FF2B5EF4-FFF2-40B4-BE49-F238E27FC236}">
                  <a16:creationId xmlns:a16="http://schemas.microsoft.com/office/drawing/2014/main" xmlns="" id="{0B669834-3108-48CD-9704-51D3A45379E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442295" y="2559050"/>
              <a:ext cx="234856" cy="239898"/>
            </a:xfrm>
            <a:custGeom>
              <a:avLst/>
              <a:gdLst/>
              <a:ahLst/>
              <a:cxnLst/>
              <a:rect l="0" t="0" r="0" b="0"/>
              <a:pathLst>
                <a:path w="234856" h="239898">
                  <a:moveTo>
                    <a:pt x="203105" y="0"/>
                  </a:moveTo>
                  <a:lnTo>
                    <a:pt x="203105" y="0"/>
                  </a:lnTo>
                  <a:lnTo>
                    <a:pt x="215775" y="0"/>
                  </a:lnTo>
                  <a:lnTo>
                    <a:pt x="172465" y="16606"/>
                  </a:lnTo>
                  <a:lnTo>
                    <a:pt x="136641" y="33613"/>
                  </a:lnTo>
                  <a:lnTo>
                    <a:pt x="92317" y="55507"/>
                  </a:lnTo>
                  <a:lnTo>
                    <a:pt x="53157" y="75007"/>
                  </a:lnTo>
                  <a:lnTo>
                    <a:pt x="11760" y="99048"/>
                  </a:lnTo>
                  <a:lnTo>
                    <a:pt x="46" y="112054"/>
                  </a:lnTo>
                  <a:lnTo>
                    <a:pt x="0" y="115625"/>
                  </a:lnTo>
                  <a:lnTo>
                    <a:pt x="2085" y="118711"/>
                  </a:lnTo>
                  <a:lnTo>
                    <a:pt x="5591" y="121474"/>
                  </a:lnTo>
                  <a:lnTo>
                    <a:pt x="27382" y="125363"/>
                  </a:lnTo>
                  <a:lnTo>
                    <a:pt x="66293" y="126515"/>
                  </a:lnTo>
                  <a:lnTo>
                    <a:pt x="110201" y="126856"/>
                  </a:lnTo>
                  <a:lnTo>
                    <a:pt x="141005" y="126958"/>
                  </a:lnTo>
                  <a:lnTo>
                    <a:pt x="146888" y="128383"/>
                  </a:lnTo>
                  <a:lnTo>
                    <a:pt x="150811" y="130744"/>
                  </a:lnTo>
                  <a:lnTo>
                    <a:pt x="153425" y="133729"/>
                  </a:lnTo>
                  <a:lnTo>
                    <a:pt x="153758" y="137131"/>
                  </a:lnTo>
                  <a:lnTo>
                    <a:pt x="150362" y="144673"/>
                  </a:lnTo>
                  <a:lnTo>
                    <a:pt x="108235" y="173986"/>
                  </a:lnTo>
                  <a:lnTo>
                    <a:pt x="69867" y="195720"/>
                  </a:lnTo>
                  <a:lnTo>
                    <a:pt x="25719" y="218656"/>
                  </a:lnTo>
                  <a:lnTo>
                    <a:pt x="8651" y="229025"/>
                  </a:lnTo>
                  <a:lnTo>
                    <a:pt x="6441" y="231705"/>
                  </a:lnTo>
                  <a:lnTo>
                    <a:pt x="5674" y="234198"/>
                  </a:lnTo>
                  <a:lnTo>
                    <a:pt x="5867" y="236565"/>
                  </a:lnTo>
                  <a:lnTo>
                    <a:pt x="46592" y="239897"/>
                  </a:lnTo>
                  <a:lnTo>
                    <a:pt x="83450" y="238795"/>
                  </a:lnTo>
                  <a:lnTo>
                    <a:pt x="120997" y="235248"/>
                  </a:lnTo>
                  <a:lnTo>
                    <a:pt x="158851" y="228967"/>
                  </a:lnTo>
                  <a:lnTo>
                    <a:pt x="205750" y="217498"/>
                  </a:lnTo>
                  <a:lnTo>
                    <a:pt x="23485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226">
            <a:extLst>
              <a:ext uri="{FF2B5EF4-FFF2-40B4-BE49-F238E27FC236}">
                <a16:creationId xmlns:a16="http://schemas.microsoft.com/office/drawing/2014/main" xmlns="" id="{D4948F88-6CA4-4361-B663-92C25A8DDF70}"/>
              </a:ext>
            </a:extLst>
          </p:cNvPr>
          <p:cNvGrpSpPr/>
          <p:nvPr/>
        </p:nvGrpSpPr>
        <p:grpSpPr>
          <a:xfrm>
            <a:off x="6604000" y="2762250"/>
            <a:ext cx="196851" cy="135839"/>
            <a:chOff x="6604000" y="2762250"/>
            <a:chExt cx="196851" cy="135839"/>
          </a:xfrm>
        </p:grpSpPr>
        <p:sp>
          <p:nvSpPr>
            <p:cNvPr id="260" name="SMARTInkShape-1456">
              <a:extLst>
                <a:ext uri="{FF2B5EF4-FFF2-40B4-BE49-F238E27FC236}">
                  <a16:creationId xmlns:a16="http://schemas.microsoft.com/office/drawing/2014/main" xmlns="" id="{1A5C991B-FE89-49E3-B558-263CE16C634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642384" y="2762250"/>
              <a:ext cx="133067" cy="12701"/>
            </a:xfrm>
            <a:custGeom>
              <a:avLst/>
              <a:gdLst/>
              <a:ahLst/>
              <a:cxnLst/>
              <a:rect l="0" t="0" r="0" b="0"/>
              <a:pathLst>
                <a:path w="133067" h="12701">
                  <a:moveTo>
                    <a:pt x="12416" y="0"/>
                  </a:moveTo>
                  <a:lnTo>
                    <a:pt x="12416" y="0"/>
                  </a:lnTo>
                  <a:lnTo>
                    <a:pt x="676" y="0"/>
                  </a:lnTo>
                  <a:lnTo>
                    <a:pt x="356" y="705"/>
                  </a:lnTo>
                  <a:lnTo>
                    <a:pt x="0" y="3371"/>
                  </a:lnTo>
                  <a:lnTo>
                    <a:pt x="1317" y="4364"/>
                  </a:lnTo>
                  <a:lnTo>
                    <a:pt x="10616" y="5761"/>
                  </a:lnTo>
                  <a:lnTo>
                    <a:pt x="48529" y="6272"/>
                  </a:lnTo>
                  <a:lnTo>
                    <a:pt x="93711" y="7040"/>
                  </a:lnTo>
                  <a:lnTo>
                    <a:pt x="13306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457">
              <a:extLst>
                <a:ext uri="{FF2B5EF4-FFF2-40B4-BE49-F238E27FC236}">
                  <a16:creationId xmlns:a16="http://schemas.microsoft.com/office/drawing/2014/main" xmlns="" id="{D3404A1F-35DB-417D-85DC-8FCEDFDDD67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604000" y="2889250"/>
              <a:ext cx="196851" cy="8839"/>
            </a:xfrm>
            <a:custGeom>
              <a:avLst/>
              <a:gdLst/>
              <a:ahLst/>
              <a:cxnLst/>
              <a:rect l="0" t="0" r="0" b="0"/>
              <a:pathLst>
                <a:path w="196851" h="8839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2209" y="8838"/>
                  </a:lnTo>
                  <a:lnTo>
                    <a:pt x="53186" y="7573"/>
                  </a:lnTo>
                  <a:lnTo>
                    <a:pt x="93760" y="6007"/>
                  </a:lnTo>
                  <a:lnTo>
                    <a:pt x="131498" y="2093"/>
                  </a:lnTo>
                  <a:lnTo>
                    <a:pt x="179113" y="27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227">
            <a:extLst>
              <a:ext uri="{FF2B5EF4-FFF2-40B4-BE49-F238E27FC236}">
                <a16:creationId xmlns:a16="http://schemas.microsoft.com/office/drawing/2014/main" xmlns="" id="{527EE2D8-0DD8-466E-81E0-18504A11DC93}"/>
              </a:ext>
            </a:extLst>
          </p:cNvPr>
          <p:cNvGrpSpPr/>
          <p:nvPr/>
        </p:nvGrpSpPr>
        <p:grpSpPr>
          <a:xfrm>
            <a:off x="3689350" y="2488186"/>
            <a:ext cx="420456" cy="407415"/>
            <a:chOff x="3689350" y="2488186"/>
            <a:chExt cx="420456" cy="407415"/>
          </a:xfrm>
        </p:grpSpPr>
        <p:sp>
          <p:nvSpPr>
            <p:cNvPr id="263" name="SMARTInkShape-1458">
              <a:extLst>
                <a:ext uri="{FF2B5EF4-FFF2-40B4-BE49-F238E27FC236}">
                  <a16:creationId xmlns:a16="http://schemas.microsoft.com/office/drawing/2014/main" xmlns="" id="{0203B331-AEFD-41B2-BF1F-3EE87DF1B9F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786831" y="2774950"/>
              <a:ext cx="264470" cy="6351"/>
            </a:xfrm>
            <a:custGeom>
              <a:avLst/>
              <a:gdLst/>
              <a:ahLst/>
              <a:cxnLst/>
              <a:rect l="0" t="0" r="0" b="0"/>
              <a:pathLst>
                <a:path w="264470" h="6351">
                  <a:moveTo>
                    <a:pt x="23169" y="6350"/>
                  </a:moveTo>
                  <a:lnTo>
                    <a:pt x="23169" y="6350"/>
                  </a:lnTo>
                  <a:lnTo>
                    <a:pt x="13030" y="1986"/>
                  </a:lnTo>
                  <a:lnTo>
                    <a:pt x="56" y="261"/>
                  </a:lnTo>
                  <a:lnTo>
                    <a:pt x="0" y="880"/>
                  </a:lnTo>
                  <a:lnTo>
                    <a:pt x="1818" y="3448"/>
                  </a:lnTo>
                  <a:lnTo>
                    <a:pt x="36904" y="2118"/>
                  </a:lnTo>
                  <a:lnTo>
                    <a:pt x="70431" y="3999"/>
                  </a:lnTo>
                  <a:lnTo>
                    <a:pt x="106969" y="3423"/>
                  </a:lnTo>
                  <a:lnTo>
                    <a:pt x="145080" y="1521"/>
                  </a:lnTo>
                  <a:lnTo>
                    <a:pt x="185537" y="676"/>
                  </a:lnTo>
                  <a:lnTo>
                    <a:pt x="219510" y="300"/>
                  </a:lnTo>
                  <a:lnTo>
                    <a:pt x="264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459">
              <a:extLst>
                <a:ext uri="{FF2B5EF4-FFF2-40B4-BE49-F238E27FC236}">
                  <a16:creationId xmlns:a16="http://schemas.microsoft.com/office/drawing/2014/main" xmlns="" id="{64AFD058-6BC9-4DD9-9766-3F754616BB8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778250" y="2870200"/>
              <a:ext cx="260351" cy="25401"/>
            </a:xfrm>
            <a:custGeom>
              <a:avLst/>
              <a:gdLst/>
              <a:ahLst/>
              <a:cxnLst/>
              <a:rect l="0" t="0" r="0" b="0"/>
              <a:pathLst>
                <a:path w="260351" h="25401">
                  <a:moveTo>
                    <a:pt x="0" y="25400"/>
                  </a:moveTo>
                  <a:lnTo>
                    <a:pt x="0" y="25400"/>
                  </a:lnTo>
                  <a:lnTo>
                    <a:pt x="33931" y="20331"/>
                  </a:lnTo>
                  <a:lnTo>
                    <a:pt x="63764" y="16562"/>
                  </a:lnTo>
                  <a:lnTo>
                    <a:pt x="101952" y="12535"/>
                  </a:lnTo>
                  <a:lnTo>
                    <a:pt x="143384" y="8393"/>
                  </a:lnTo>
                  <a:lnTo>
                    <a:pt x="182965" y="4201"/>
                  </a:lnTo>
                  <a:lnTo>
                    <a:pt x="216079" y="1867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460">
              <a:extLst>
                <a:ext uri="{FF2B5EF4-FFF2-40B4-BE49-F238E27FC236}">
                  <a16:creationId xmlns:a16="http://schemas.microsoft.com/office/drawing/2014/main" xmlns="" id="{DC73F181-3AEB-43EB-A777-C7FAB6E4B09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689350" y="2557960"/>
              <a:ext cx="120651" cy="103514"/>
            </a:xfrm>
            <a:custGeom>
              <a:avLst/>
              <a:gdLst/>
              <a:ahLst/>
              <a:cxnLst/>
              <a:rect l="0" t="0" r="0" b="0"/>
              <a:pathLst>
                <a:path w="120651" h="103514">
                  <a:moveTo>
                    <a:pt x="0" y="26490"/>
                  </a:moveTo>
                  <a:lnTo>
                    <a:pt x="0" y="26490"/>
                  </a:lnTo>
                  <a:lnTo>
                    <a:pt x="0" y="23119"/>
                  </a:lnTo>
                  <a:lnTo>
                    <a:pt x="1882" y="19583"/>
                  </a:lnTo>
                  <a:lnTo>
                    <a:pt x="3371" y="17652"/>
                  </a:lnTo>
                  <a:lnTo>
                    <a:pt x="5069" y="17070"/>
                  </a:lnTo>
                  <a:lnTo>
                    <a:pt x="6907" y="17388"/>
                  </a:lnTo>
                  <a:lnTo>
                    <a:pt x="8838" y="18305"/>
                  </a:lnTo>
                  <a:lnTo>
                    <a:pt x="14927" y="29709"/>
                  </a:lnTo>
                  <a:lnTo>
                    <a:pt x="18688" y="73711"/>
                  </a:lnTo>
                  <a:lnTo>
                    <a:pt x="19018" y="102866"/>
                  </a:lnTo>
                  <a:lnTo>
                    <a:pt x="18323" y="103513"/>
                  </a:lnTo>
                  <a:lnTo>
                    <a:pt x="17154" y="102533"/>
                  </a:lnTo>
                  <a:lnTo>
                    <a:pt x="15670" y="100469"/>
                  </a:lnTo>
                  <a:lnTo>
                    <a:pt x="18356" y="71808"/>
                  </a:lnTo>
                  <a:lnTo>
                    <a:pt x="27704" y="25184"/>
                  </a:lnTo>
                  <a:lnTo>
                    <a:pt x="33715" y="13445"/>
                  </a:lnTo>
                  <a:lnTo>
                    <a:pt x="37293" y="9327"/>
                  </a:lnTo>
                  <a:lnTo>
                    <a:pt x="40384" y="7287"/>
                  </a:lnTo>
                  <a:lnTo>
                    <a:pt x="43150" y="6632"/>
                  </a:lnTo>
                  <a:lnTo>
                    <a:pt x="45700" y="6901"/>
                  </a:lnTo>
                  <a:lnTo>
                    <a:pt x="52296" y="12845"/>
                  </a:lnTo>
                  <a:lnTo>
                    <a:pt x="56031" y="17393"/>
                  </a:lnTo>
                  <a:lnTo>
                    <a:pt x="60180" y="31855"/>
                  </a:lnTo>
                  <a:lnTo>
                    <a:pt x="63063" y="54060"/>
                  </a:lnTo>
                  <a:lnTo>
                    <a:pt x="63208" y="54042"/>
                  </a:lnTo>
                  <a:lnTo>
                    <a:pt x="72322" y="25501"/>
                  </a:lnTo>
                  <a:lnTo>
                    <a:pt x="84867" y="6670"/>
                  </a:lnTo>
                  <a:lnTo>
                    <a:pt x="90165" y="512"/>
                  </a:lnTo>
                  <a:lnTo>
                    <a:pt x="93271" y="0"/>
                  </a:lnTo>
                  <a:lnTo>
                    <a:pt x="100485" y="3192"/>
                  </a:lnTo>
                  <a:lnTo>
                    <a:pt x="106514" y="11197"/>
                  </a:lnTo>
                  <a:lnTo>
                    <a:pt x="110839" y="22515"/>
                  </a:lnTo>
                  <a:lnTo>
                    <a:pt x="115979" y="66882"/>
                  </a:lnTo>
                  <a:lnTo>
                    <a:pt x="120650" y="77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461">
              <a:extLst>
                <a:ext uri="{FF2B5EF4-FFF2-40B4-BE49-F238E27FC236}">
                  <a16:creationId xmlns:a16="http://schemas.microsoft.com/office/drawing/2014/main" xmlns="" id="{41F91F22-AB68-4BB8-AC3B-A41EAADDCEB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945874" y="2488186"/>
              <a:ext cx="163932" cy="122928"/>
            </a:xfrm>
            <a:custGeom>
              <a:avLst/>
              <a:gdLst/>
              <a:ahLst/>
              <a:cxnLst/>
              <a:rect l="0" t="0" r="0" b="0"/>
              <a:pathLst>
                <a:path w="163932" h="122928">
                  <a:moveTo>
                    <a:pt x="48276" y="45464"/>
                  </a:moveTo>
                  <a:lnTo>
                    <a:pt x="48276" y="45464"/>
                  </a:lnTo>
                  <a:lnTo>
                    <a:pt x="44905" y="42093"/>
                  </a:lnTo>
                  <a:lnTo>
                    <a:pt x="39487" y="40438"/>
                  </a:lnTo>
                  <a:lnTo>
                    <a:pt x="36067" y="39997"/>
                  </a:lnTo>
                  <a:lnTo>
                    <a:pt x="26622" y="43269"/>
                  </a:lnTo>
                  <a:lnTo>
                    <a:pt x="16074" y="50133"/>
                  </a:lnTo>
                  <a:lnTo>
                    <a:pt x="6682" y="60239"/>
                  </a:lnTo>
                  <a:lnTo>
                    <a:pt x="1568" y="75549"/>
                  </a:lnTo>
                  <a:lnTo>
                    <a:pt x="0" y="92702"/>
                  </a:lnTo>
                  <a:lnTo>
                    <a:pt x="3085" y="112847"/>
                  </a:lnTo>
                  <a:lnTo>
                    <a:pt x="6554" y="120803"/>
                  </a:lnTo>
                  <a:lnTo>
                    <a:pt x="9172" y="122501"/>
                  </a:lnTo>
                  <a:lnTo>
                    <a:pt x="12329" y="122927"/>
                  </a:lnTo>
                  <a:lnTo>
                    <a:pt x="15845" y="122506"/>
                  </a:lnTo>
                  <a:lnTo>
                    <a:pt x="23514" y="114512"/>
                  </a:lnTo>
                  <a:lnTo>
                    <a:pt x="39935" y="86385"/>
                  </a:lnTo>
                  <a:lnTo>
                    <a:pt x="47788" y="49432"/>
                  </a:lnTo>
                  <a:lnTo>
                    <a:pt x="47950" y="49520"/>
                  </a:lnTo>
                  <a:lnTo>
                    <a:pt x="57729" y="91087"/>
                  </a:lnTo>
                  <a:lnTo>
                    <a:pt x="61414" y="97491"/>
                  </a:lnTo>
                  <a:lnTo>
                    <a:pt x="63385" y="99199"/>
                  </a:lnTo>
                  <a:lnTo>
                    <a:pt x="65404" y="98220"/>
                  </a:lnTo>
                  <a:lnTo>
                    <a:pt x="82996" y="64146"/>
                  </a:lnTo>
                  <a:lnTo>
                    <a:pt x="98366" y="17158"/>
                  </a:lnTo>
                  <a:lnTo>
                    <a:pt x="98603" y="17421"/>
                  </a:lnTo>
                  <a:lnTo>
                    <a:pt x="99067" y="62935"/>
                  </a:lnTo>
                  <a:lnTo>
                    <a:pt x="99074" y="74394"/>
                  </a:lnTo>
                  <a:lnTo>
                    <a:pt x="100487" y="49611"/>
                  </a:lnTo>
                  <a:lnTo>
                    <a:pt x="116752" y="14400"/>
                  </a:lnTo>
                  <a:lnTo>
                    <a:pt x="128930" y="1609"/>
                  </a:lnTo>
                  <a:lnTo>
                    <a:pt x="133089" y="0"/>
                  </a:lnTo>
                  <a:lnTo>
                    <a:pt x="141475" y="93"/>
                  </a:lnTo>
                  <a:lnTo>
                    <a:pt x="154128" y="4112"/>
                  </a:lnTo>
                  <a:lnTo>
                    <a:pt x="160702" y="13444"/>
                  </a:lnTo>
                  <a:lnTo>
                    <a:pt x="163444" y="19884"/>
                  </a:lnTo>
                  <a:lnTo>
                    <a:pt x="163931" y="45803"/>
                  </a:lnTo>
                  <a:lnTo>
                    <a:pt x="157728" y="87799"/>
                  </a:lnTo>
                  <a:lnTo>
                    <a:pt x="156226" y="10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462">
              <a:extLst>
                <a:ext uri="{FF2B5EF4-FFF2-40B4-BE49-F238E27FC236}">
                  <a16:creationId xmlns:a16="http://schemas.microsoft.com/office/drawing/2014/main" xmlns="" id="{EABED026-338B-4159-8642-10370DF5BD8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858301" y="2536380"/>
              <a:ext cx="72350" cy="77817"/>
            </a:xfrm>
            <a:custGeom>
              <a:avLst/>
              <a:gdLst/>
              <a:ahLst/>
              <a:cxnLst/>
              <a:rect l="0" t="0" r="0" b="0"/>
              <a:pathLst>
                <a:path w="72350" h="77817">
                  <a:moveTo>
                    <a:pt x="2499" y="54420"/>
                  </a:moveTo>
                  <a:lnTo>
                    <a:pt x="2499" y="54420"/>
                  </a:lnTo>
                  <a:lnTo>
                    <a:pt x="5870" y="51049"/>
                  </a:lnTo>
                  <a:lnTo>
                    <a:pt x="11288" y="49394"/>
                  </a:lnTo>
                  <a:lnTo>
                    <a:pt x="29635" y="44960"/>
                  </a:lnTo>
                  <a:lnTo>
                    <a:pt x="44092" y="35938"/>
                  </a:lnTo>
                  <a:lnTo>
                    <a:pt x="51088" y="26450"/>
                  </a:lnTo>
                  <a:lnTo>
                    <a:pt x="57112" y="11090"/>
                  </a:lnTo>
                  <a:lnTo>
                    <a:pt x="57958" y="6483"/>
                  </a:lnTo>
                  <a:lnTo>
                    <a:pt x="57110" y="3412"/>
                  </a:lnTo>
                  <a:lnTo>
                    <a:pt x="55135" y="1365"/>
                  </a:lnTo>
                  <a:lnTo>
                    <a:pt x="52406" y="0"/>
                  </a:lnTo>
                  <a:lnTo>
                    <a:pt x="41848" y="2246"/>
                  </a:lnTo>
                  <a:lnTo>
                    <a:pt x="27749" y="9360"/>
                  </a:lnTo>
                  <a:lnTo>
                    <a:pt x="12075" y="21928"/>
                  </a:lnTo>
                  <a:lnTo>
                    <a:pt x="3227" y="35041"/>
                  </a:lnTo>
                  <a:lnTo>
                    <a:pt x="0" y="47923"/>
                  </a:lnTo>
                  <a:lnTo>
                    <a:pt x="918" y="60705"/>
                  </a:lnTo>
                  <a:lnTo>
                    <a:pt x="3562" y="65665"/>
                  </a:lnTo>
                  <a:lnTo>
                    <a:pt x="12144" y="73059"/>
                  </a:lnTo>
                  <a:lnTo>
                    <a:pt x="23013" y="76815"/>
                  </a:lnTo>
                  <a:lnTo>
                    <a:pt x="28875" y="77816"/>
                  </a:lnTo>
                  <a:lnTo>
                    <a:pt x="72349" y="67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228">
            <a:extLst>
              <a:ext uri="{FF2B5EF4-FFF2-40B4-BE49-F238E27FC236}">
                <a16:creationId xmlns:a16="http://schemas.microsoft.com/office/drawing/2014/main" xmlns="" id="{62005C17-6060-4F23-BED4-F8BFF5B266E2}"/>
              </a:ext>
            </a:extLst>
          </p:cNvPr>
          <p:cNvGrpSpPr/>
          <p:nvPr/>
        </p:nvGrpSpPr>
        <p:grpSpPr>
          <a:xfrm>
            <a:off x="3022600" y="2447612"/>
            <a:ext cx="412751" cy="701469"/>
            <a:chOff x="3022600" y="2447612"/>
            <a:chExt cx="412751" cy="701469"/>
          </a:xfrm>
        </p:grpSpPr>
        <p:sp>
          <p:nvSpPr>
            <p:cNvPr id="269" name="SMARTInkShape-1463">
              <a:extLst>
                <a:ext uri="{FF2B5EF4-FFF2-40B4-BE49-F238E27FC236}">
                  <a16:creationId xmlns:a16="http://schemas.microsoft.com/office/drawing/2014/main" xmlns="" id="{71D1CECB-BDA3-44ED-ADD7-AB7BE013D5C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022600" y="2711349"/>
              <a:ext cx="174506" cy="437732"/>
            </a:xfrm>
            <a:custGeom>
              <a:avLst/>
              <a:gdLst/>
              <a:ahLst/>
              <a:cxnLst/>
              <a:rect l="0" t="0" r="0" b="0"/>
              <a:pathLst>
                <a:path w="174506" h="437732">
                  <a:moveTo>
                    <a:pt x="50800" y="63601"/>
                  </a:moveTo>
                  <a:lnTo>
                    <a:pt x="50800" y="63601"/>
                  </a:lnTo>
                  <a:lnTo>
                    <a:pt x="42072" y="54167"/>
                  </a:lnTo>
                  <a:lnTo>
                    <a:pt x="38571" y="47714"/>
                  </a:lnTo>
                  <a:lnTo>
                    <a:pt x="35252" y="45957"/>
                  </a:lnTo>
                  <a:lnTo>
                    <a:pt x="34790" y="46194"/>
                  </a:lnTo>
                  <a:lnTo>
                    <a:pt x="39118" y="61051"/>
                  </a:lnTo>
                  <a:lnTo>
                    <a:pt x="44752" y="95772"/>
                  </a:lnTo>
                  <a:lnTo>
                    <a:pt x="48817" y="127993"/>
                  </a:lnTo>
                  <a:lnTo>
                    <a:pt x="52976" y="168185"/>
                  </a:lnTo>
                  <a:lnTo>
                    <a:pt x="57176" y="215681"/>
                  </a:lnTo>
                  <a:lnTo>
                    <a:pt x="59284" y="241187"/>
                  </a:lnTo>
                  <a:lnTo>
                    <a:pt x="60690" y="265953"/>
                  </a:lnTo>
                  <a:lnTo>
                    <a:pt x="61626" y="290225"/>
                  </a:lnTo>
                  <a:lnTo>
                    <a:pt x="61962" y="336478"/>
                  </a:lnTo>
                  <a:lnTo>
                    <a:pt x="59759" y="378202"/>
                  </a:lnTo>
                  <a:lnTo>
                    <a:pt x="57923" y="420537"/>
                  </a:lnTo>
                  <a:lnTo>
                    <a:pt x="55612" y="433906"/>
                  </a:lnTo>
                  <a:lnTo>
                    <a:pt x="54008" y="437471"/>
                  </a:lnTo>
                  <a:lnTo>
                    <a:pt x="52233" y="437731"/>
                  </a:lnTo>
                  <a:lnTo>
                    <a:pt x="50344" y="435788"/>
                  </a:lnTo>
                  <a:lnTo>
                    <a:pt x="48379" y="432375"/>
                  </a:lnTo>
                  <a:lnTo>
                    <a:pt x="42243" y="390492"/>
                  </a:lnTo>
                  <a:lnTo>
                    <a:pt x="38060" y="346704"/>
                  </a:lnTo>
                  <a:lnTo>
                    <a:pt x="35957" y="322187"/>
                  </a:lnTo>
                  <a:lnTo>
                    <a:pt x="35260" y="296669"/>
                  </a:lnTo>
                  <a:lnTo>
                    <a:pt x="35501" y="270485"/>
                  </a:lnTo>
                  <a:lnTo>
                    <a:pt x="36367" y="243857"/>
                  </a:lnTo>
                  <a:lnTo>
                    <a:pt x="37650" y="218344"/>
                  </a:lnTo>
                  <a:lnTo>
                    <a:pt x="39211" y="193574"/>
                  </a:lnTo>
                  <a:lnTo>
                    <a:pt x="42827" y="146061"/>
                  </a:lnTo>
                  <a:lnTo>
                    <a:pt x="46786" y="101426"/>
                  </a:lnTo>
                  <a:lnTo>
                    <a:pt x="54660" y="65595"/>
                  </a:lnTo>
                  <a:lnTo>
                    <a:pt x="70994" y="25386"/>
                  </a:lnTo>
                  <a:lnTo>
                    <a:pt x="83058" y="7811"/>
                  </a:lnTo>
                  <a:lnTo>
                    <a:pt x="95476" y="0"/>
                  </a:lnTo>
                  <a:lnTo>
                    <a:pt x="103162" y="33"/>
                  </a:lnTo>
                  <a:lnTo>
                    <a:pt x="121109" y="5715"/>
                  </a:lnTo>
                  <a:lnTo>
                    <a:pt x="147675" y="27556"/>
                  </a:lnTo>
                  <a:lnTo>
                    <a:pt x="166679" y="59741"/>
                  </a:lnTo>
                  <a:lnTo>
                    <a:pt x="174505" y="99460"/>
                  </a:lnTo>
                  <a:lnTo>
                    <a:pt x="173453" y="142508"/>
                  </a:lnTo>
                  <a:lnTo>
                    <a:pt x="164814" y="166169"/>
                  </a:lnTo>
                  <a:lnTo>
                    <a:pt x="158560" y="176429"/>
                  </a:lnTo>
                  <a:lnTo>
                    <a:pt x="138440" y="191593"/>
                  </a:lnTo>
                  <a:lnTo>
                    <a:pt x="95582" y="206182"/>
                  </a:lnTo>
                  <a:lnTo>
                    <a:pt x="78537" y="209455"/>
                  </a:lnTo>
                  <a:lnTo>
                    <a:pt x="46430" y="205566"/>
                  </a:lnTo>
                  <a:lnTo>
                    <a:pt x="0" y="19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464">
              <a:extLst>
                <a:ext uri="{FF2B5EF4-FFF2-40B4-BE49-F238E27FC236}">
                  <a16:creationId xmlns:a16="http://schemas.microsoft.com/office/drawing/2014/main" xmlns="" id="{3D04A912-8F1E-47BD-A3CE-4E85D78F120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080123" y="2447612"/>
              <a:ext cx="113928" cy="124139"/>
            </a:xfrm>
            <a:custGeom>
              <a:avLst/>
              <a:gdLst/>
              <a:ahLst/>
              <a:cxnLst/>
              <a:rect l="0" t="0" r="0" b="0"/>
              <a:pathLst>
                <a:path w="113928" h="124139">
                  <a:moveTo>
                    <a:pt x="37727" y="41588"/>
                  </a:moveTo>
                  <a:lnTo>
                    <a:pt x="37727" y="41588"/>
                  </a:lnTo>
                  <a:lnTo>
                    <a:pt x="30985" y="44959"/>
                  </a:lnTo>
                  <a:lnTo>
                    <a:pt x="25794" y="52258"/>
                  </a:lnTo>
                  <a:lnTo>
                    <a:pt x="8123" y="97495"/>
                  </a:lnTo>
                  <a:lnTo>
                    <a:pt x="885" y="109462"/>
                  </a:lnTo>
                  <a:lnTo>
                    <a:pt x="466" y="109416"/>
                  </a:lnTo>
                  <a:lnTo>
                    <a:pt x="0" y="107482"/>
                  </a:lnTo>
                  <a:lnTo>
                    <a:pt x="8465" y="82799"/>
                  </a:lnTo>
                  <a:lnTo>
                    <a:pt x="28177" y="43278"/>
                  </a:lnTo>
                  <a:lnTo>
                    <a:pt x="53264" y="4417"/>
                  </a:lnTo>
                  <a:lnTo>
                    <a:pt x="58273" y="373"/>
                  </a:lnTo>
                  <a:lnTo>
                    <a:pt x="59891" y="0"/>
                  </a:lnTo>
                  <a:lnTo>
                    <a:pt x="60970" y="457"/>
                  </a:lnTo>
                  <a:lnTo>
                    <a:pt x="62874" y="4258"/>
                  </a:lnTo>
                  <a:lnTo>
                    <a:pt x="78238" y="45297"/>
                  </a:lnTo>
                  <a:lnTo>
                    <a:pt x="90404" y="88086"/>
                  </a:lnTo>
                  <a:lnTo>
                    <a:pt x="100293" y="106792"/>
                  </a:lnTo>
                  <a:lnTo>
                    <a:pt x="113927" y="124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465">
              <a:extLst>
                <a:ext uri="{FF2B5EF4-FFF2-40B4-BE49-F238E27FC236}">
                  <a16:creationId xmlns:a16="http://schemas.microsoft.com/office/drawing/2014/main" xmlns="" id="{5582EC6C-7FCC-4E09-B35C-B91F4C6FE3F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238500" y="2905876"/>
              <a:ext cx="54585" cy="133715"/>
            </a:xfrm>
            <a:custGeom>
              <a:avLst/>
              <a:gdLst/>
              <a:ahLst/>
              <a:cxnLst/>
              <a:rect l="0" t="0" r="0" b="0"/>
              <a:pathLst>
                <a:path w="54585" h="133715">
                  <a:moveTo>
                    <a:pt x="0" y="53224"/>
                  </a:moveTo>
                  <a:lnTo>
                    <a:pt x="0" y="53224"/>
                  </a:lnTo>
                  <a:lnTo>
                    <a:pt x="706" y="64068"/>
                  </a:lnTo>
                  <a:lnTo>
                    <a:pt x="10984" y="109313"/>
                  </a:lnTo>
                  <a:lnTo>
                    <a:pt x="12599" y="133714"/>
                  </a:lnTo>
                  <a:lnTo>
                    <a:pt x="3952" y="96222"/>
                  </a:lnTo>
                  <a:lnTo>
                    <a:pt x="1171" y="59849"/>
                  </a:lnTo>
                  <a:lnTo>
                    <a:pt x="1758" y="27827"/>
                  </a:lnTo>
                  <a:lnTo>
                    <a:pt x="6896" y="11598"/>
                  </a:lnTo>
                  <a:lnTo>
                    <a:pt x="10947" y="6423"/>
                  </a:lnTo>
                  <a:lnTo>
                    <a:pt x="21093" y="674"/>
                  </a:lnTo>
                  <a:lnTo>
                    <a:pt x="30776" y="0"/>
                  </a:lnTo>
                  <a:lnTo>
                    <a:pt x="35334" y="808"/>
                  </a:lnTo>
                  <a:lnTo>
                    <a:pt x="44161" y="7350"/>
                  </a:lnTo>
                  <a:lnTo>
                    <a:pt x="48491" y="12058"/>
                  </a:lnTo>
                  <a:lnTo>
                    <a:pt x="53301" y="22934"/>
                  </a:lnTo>
                  <a:lnTo>
                    <a:pt x="54584" y="28797"/>
                  </a:lnTo>
                  <a:lnTo>
                    <a:pt x="52247" y="40956"/>
                  </a:lnTo>
                  <a:lnTo>
                    <a:pt x="42619" y="59267"/>
                  </a:lnTo>
                  <a:lnTo>
                    <a:pt x="38227" y="62965"/>
                  </a:lnTo>
                  <a:lnTo>
                    <a:pt x="32129" y="65751"/>
                  </a:lnTo>
                  <a:lnTo>
                    <a:pt x="38604" y="65873"/>
                  </a:lnTo>
                  <a:lnTo>
                    <a:pt x="40553" y="66595"/>
                  </a:lnTo>
                  <a:lnTo>
                    <a:pt x="41852" y="67783"/>
                  </a:lnTo>
                  <a:lnTo>
                    <a:pt x="47308" y="81500"/>
                  </a:lnTo>
                  <a:lnTo>
                    <a:pt x="47366" y="92602"/>
                  </a:lnTo>
                  <a:lnTo>
                    <a:pt x="44335" y="103887"/>
                  </a:lnTo>
                  <a:lnTo>
                    <a:pt x="38284" y="113606"/>
                  </a:lnTo>
                  <a:lnTo>
                    <a:pt x="23573" y="127010"/>
                  </a:lnTo>
                  <a:lnTo>
                    <a:pt x="13769" y="131879"/>
                  </a:lnTo>
                  <a:lnTo>
                    <a:pt x="6120" y="133337"/>
                  </a:lnTo>
                  <a:lnTo>
                    <a:pt x="4080" y="132739"/>
                  </a:lnTo>
                  <a:lnTo>
                    <a:pt x="2720" y="131634"/>
                  </a:lnTo>
                  <a:lnTo>
                    <a:pt x="2519" y="129486"/>
                  </a:lnTo>
                  <a:lnTo>
                    <a:pt x="6350" y="11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466">
              <a:extLst>
                <a:ext uri="{FF2B5EF4-FFF2-40B4-BE49-F238E27FC236}">
                  <a16:creationId xmlns:a16="http://schemas.microsoft.com/office/drawing/2014/main" xmlns="" id="{27DB8C87-F5EF-4C27-B56B-21F5D55889F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361841" y="2934583"/>
              <a:ext cx="7015" cy="113418"/>
            </a:xfrm>
            <a:custGeom>
              <a:avLst/>
              <a:gdLst/>
              <a:ahLst/>
              <a:cxnLst/>
              <a:rect l="0" t="0" r="0" b="0"/>
              <a:pathLst>
                <a:path w="7015" h="113418">
                  <a:moveTo>
                    <a:pt x="3659" y="5467"/>
                  </a:moveTo>
                  <a:lnTo>
                    <a:pt x="3659" y="5467"/>
                  </a:lnTo>
                  <a:lnTo>
                    <a:pt x="3659" y="2096"/>
                  </a:lnTo>
                  <a:lnTo>
                    <a:pt x="2953" y="1103"/>
                  </a:lnTo>
                  <a:lnTo>
                    <a:pt x="1777" y="441"/>
                  </a:lnTo>
                  <a:lnTo>
                    <a:pt x="288" y="0"/>
                  </a:lnTo>
                  <a:lnTo>
                    <a:pt x="0" y="411"/>
                  </a:lnTo>
                  <a:lnTo>
                    <a:pt x="1563" y="2750"/>
                  </a:lnTo>
                  <a:lnTo>
                    <a:pt x="3536" y="42871"/>
                  </a:lnTo>
                  <a:lnTo>
                    <a:pt x="7014" y="83971"/>
                  </a:lnTo>
                  <a:lnTo>
                    <a:pt x="6796" y="97037"/>
                  </a:lnTo>
                  <a:lnTo>
                    <a:pt x="3659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467">
              <a:extLst>
                <a:ext uri="{FF2B5EF4-FFF2-40B4-BE49-F238E27FC236}">
                  <a16:creationId xmlns:a16="http://schemas.microsoft.com/office/drawing/2014/main" xmlns="" id="{AE3B403E-B805-443A-A9E0-5F98AD26ACC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330091" y="2921763"/>
              <a:ext cx="105260" cy="11938"/>
            </a:xfrm>
            <a:custGeom>
              <a:avLst/>
              <a:gdLst/>
              <a:ahLst/>
              <a:cxnLst/>
              <a:rect l="0" t="0" r="0" b="0"/>
              <a:pathLst>
                <a:path w="105260" h="11938">
                  <a:moveTo>
                    <a:pt x="3659" y="11937"/>
                  </a:moveTo>
                  <a:lnTo>
                    <a:pt x="3659" y="11937"/>
                  </a:lnTo>
                  <a:lnTo>
                    <a:pt x="288" y="11937"/>
                  </a:lnTo>
                  <a:lnTo>
                    <a:pt x="0" y="11231"/>
                  </a:lnTo>
                  <a:lnTo>
                    <a:pt x="1563" y="8566"/>
                  </a:lnTo>
                  <a:lnTo>
                    <a:pt x="19893" y="3099"/>
                  </a:lnTo>
                  <a:lnTo>
                    <a:pt x="57692" y="0"/>
                  </a:lnTo>
                  <a:lnTo>
                    <a:pt x="91604" y="1269"/>
                  </a:lnTo>
                  <a:lnTo>
                    <a:pt x="105259" y="5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468">
              <a:extLst>
                <a:ext uri="{FF2B5EF4-FFF2-40B4-BE49-F238E27FC236}">
                  <a16:creationId xmlns:a16="http://schemas.microsoft.com/office/drawing/2014/main" xmlns="" id="{C960C885-3D46-4503-B2A2-BA6F3C1482C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333750" y="30416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2063" y="0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229">
            <a:extLst>
              <a:ext uri="{FF2B5EF4-FFF2-40B4-BE49-F238E27FC236}">
                <a16:creationId xmlns:a16="http://schemas.microsoft.com/office/drawing/2014/main" xmlns="" id="{C3DA986A-AD3E-4DE7-8654-204A6E0E01D7}"/>
              </a:ext>
            </a:extLst>
          </p:cNvPr>
          <p:cNvGrpSpPr/>
          <p:nvPr/>
        </p:nvGrpSpPr>
        <p:grpSpPr>
          <a:xfrm>
            <a:off x="4727059" y="2400300"/>
            <a:ext cx="968892" cy="762001"/>
            <a:chOff x="4727059" y="2400300"/>
            <a:chExt cx="968892" cy="762001"/>
          </a:xfrm>
        </p:grpSpPr>
        <p:sp>
          <p:nvSpPr>
            <p:cNvPr id="276" name="SMARTInkShape-1469">
              <a:extLst>
                <a:ext uri="{FF2B5EF4-FFF2-40B4-BE49-F238E27FC236}">
                  <a16:creationId xmlns:a16="http://schemas.microsoft.com/office/drawing/2014/main" xmlns="" id="{AC82384D-10EE-461F-8996-7A2BD51007F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914900" y="2400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470">
              <a:extLst>
                <a:ext uri="{FF2B5EF4-FFF2-40B4-BE49-F238E27FC236}">
                  <a16:creationId xmlns:a16="http://schemas.microsoft.com/office/drawing/2014/main" xmlns="" id="{1364D7AA-D16F-4E06-90B3-A4621BD8E29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727059" y="2400300"/>
              <a:ext cx="238642" cy="309046"/>
            </a:xfrm>
            <a:custGeom>
              <a:avLst/>
              <a:gdLst/>
              <a:ahLst/>
              <a:cxnLst/>
              <a:rect l="0" t="0" r="0" b="0"/>
              <a:pathLst>
                <a:path w="238642" h="309046">
                  <a:moveTo>
                    <a:pt x="181491" y="0"/>
                  </a:moveTo>
                  <a:lnTo>
                    <a:pt x="181491" y="0"/>
                  </a:lnTo>
                  <a:lnTo>
                    <a:pt x="194113" y="0"/>
                  </a:lnTo>
                  <a:lnTo>
                    <a:pt x="194184" y="5467"/>
                  </a:lnTo>
                  <a:lnTo>
                    <a:pt x="171823" y="17129"/>
                  </a:lnTo>
                  <a:lnTo>
                    <a:pt x="130975" y="35426"/>
                  </a:lnTo>
                  <a:lnTo>
                    <a:pt x="84859" y="60613"/>
                  </a:lnTo>
                  <a:lnTo>
                    <a:pt x="38744" y="82449"/>
                  </a:lnTo>
                  <a:lnTo>
                    <a:pt x="25620" y="91677"/>
                  </a:lnTo>
                  <a:lnTo>
                    <a:pt x="8861" y="114274"/>
                  </a:lnTo>
                  <a:lnTo>
                    <a:pt x="7843" y="117105"/>
                  </a:lnTo>
                  <a:lnTo>
                    <a:pt x="7871" y="119698"/>
                  </a:lnTo>
                  <a:lnTo>
                    <a:pt x="8594" y="122132"/>
                  </a:lnTo>
                  <a:lnTo>
                    <a:pt x="9782" y="123754"/>
                  </a:lnTo>
                  <a:lnTo>
                    <a:pt x="11279" y="124836"/>
                  </a:lnTo>
                  <a:lnTo>
                    <a:pt x="25494" y="129943"/>
                  </a:lnTo>
                  <a:lnTo>
                    <a:pt x="70550" y="132901"/>
                  </a:lnTo>
                  <a:lnTo>
                    <a:pt x="115283" y="136632"/>
                  </a:lnTo>
                  <a:lnTo>
                    <a:pt x="150905" y="144869"/>
                  </a:lnTo>
                  <a:lnTo>
                    <a:pt x="160371" y="151640"/>
                  </a:lnTo>
                  <a:lnTo>
                    <a:pt x="165049" y="159353"/>
                  </a:lnTo>
                  <a:lnTo>
                    <a:pt x="166296" y="163385"/>
                  </a:lnTo>
                  <a:lnTo>
                    <a:pt x="165011" y="167485"/>
                  </a:lnTo>
                  <a:lnTo>
                    <a:pt x="157939" y="175803"/>
                  </a:lnTo>
                  <a:lnTo>
                    <a:pt x="111736" y="209932"/>
                  </a:lnTo>
                  <a:lnTo>
                    <a:pt x="71729" y="235731"/>
                  </a:lnTo>
                  <a:lnTo>
                    <a:pt x="34038" y="265391"/>
                  </a:lnTo>
                  <a:lnTo>
                    <a:pt x="10801" y="283481"/>
                  </a:lnTo>
                  <a:lnTo>
                    <a:pt x="1330" y="295896"/>
                  </a:lnTo>
                  <a:lnTo>
                    <a:pt x="0" y="298864"/>
                  </a:lnTo>
                  <a:lnTo>
                    <a:pt x="525" y="301548"/>
                  </a:lnTo>
                  <a:lnTo>
                    <a:pt x="4871" y="306412"/>
                  </a:lnTo>
                  <a:lnTo>
                    <a:pt x="15269" y="309045"/>
                  </a:lnTo>
                  <a:lnTo>
                    <a:pt x="51682" y="307363"/>
                  </a:lnTo>
                  <a:lnTo>
                    <a:pt x="87290" y="302189"/>
                  </a:lnTo>
                  <a:lnTo>
                    <a:pt x="131394" y="292816"/>
                  </a:lnTo>
                  <a:lnTo>
                    <a:pt x="173467" y="284472"/>
                  </a:lnTo>
                  <a:lnTo>
                    <a:pt x="238641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471">
              <a:extLst>
                <a:ext uri="{FF2B5EF4-FFF2-40B4-BE49-F238E27FC236}">
                  <a16:creationId xmlns:a16="http://schemas.microsoft.com/office/drawing/2014/main" xmlns="" id="{C468E15E-AD6E-475B-8963-38666528DC5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025541" y="2432933"/>
              <a:ext cx="137010" cy="215018"/>
            </a:xfrm>
            <a:custGeom>
              <a:avLst/>
              <a:gdLst/>
              <a:ahLst/>
              <a:cxnLst/>
              <a:rect l="0" t="0" r="0" b="0"/>
              <a:pathLst>
                <a:path w="137010" h="2150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9780" y="2750"/>
                  </a:lnTo>
                  <a:lnTo>
                    <a:pt x="30974" y="21550"/>
                  </a:lnTo>
                  <a:lnTo>
                    <a:pt x="66435" y="67853"/>
                  </a:lnTo>
                  <a:lnTo>
                    <a:pt x="92416" y="114451"/>
                  </a:lnTo>
                  <a:lnTo>
                    <a:pt x="114168" y="160658"/>
                  </a:lnTo>
                  <a:lnTo>
                    <a:pt x="129182" y="207695"/>
                  </a:lnTo>
                  <a:lnTo>
                    <a:pt x="130380" y="210136"/>
                  </a:lnTo>
                  <a:lnTo>
                    <a:pt x="131884" y="211763"/>
                  </a:lnTo>
                  <a:lnTo>
                    <a:pt x="137009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472">
              <a:extLst>
                <a:ext uri="{FF2B5EF4-FFF2-40B4-BE49-F238E27FC236}">
                  <a16:creationId xmlns:a16="http://schemas.microsoft.com/office/drawing/2014/main" xmlns="" id="{542B3148-06B8-4994-A96E-5498347B4FD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050608" y="2413000"/>
              <a:ext cx="143693" cy="254001"/>
            </a:xfrm>
            <a:custGeom>
              <a:avLst/>
              <a:gdLst/>
              <a:ahLst/>
              <a:cxnLst/>
              <a:rect l="0" t="0" r="0" b="0"/>
              <a:pathLst>
                <a:path w="143693" h="254001">
                  <a:moveTo>
                    <a:pt x="143692" y="0"/>
                  </a:moveTo>
                  <a:lnTo>
                    <a:pt x="143692" y="0"/>
                  </a:lnTo>
                  <a:lnTo>
                    <a:pt x="140321" y="0"/>
                  </a:lnTo>
                  <a:lnTo>
                    <a:pt x="136785" y="1881"/>
                  </a:lnTo>
                  <a:lnTo>
                    <a:pt x="134853" y="3371"/>
                  </a:lnTo>
                  <a:lnTo>
                    <a:pt x="110283" y="44813"/>
                  </a:lnTo>
                  <a:lnTo>
                    <a:pt x="85509" y="90932"/>
                  </a:lnTo>
                  <a:lnTo>
                    <a:pt x="62325" y="132463"/>
                  </a:lnTo>
                  <a:lnTo>
                    <a:pt x="37582" y="174636"/>
                  </a:lnTo>
                  <a:lnTo>
                    <a:pt x="9582" y="217444"/>
                  </a:lnTo>
                  <a:lnTo>
                    <a:pt x="1179" y="237995"/>
                  </a:lnTo>
                  <a:lnTo>
                    <a:pt x="0" y="243330"/>
                  </a:lnTo>
                  <a:lnTo>
                    <a:pt x="1331" y="246886"/>
                  </a:lnTo>
                  <a:lnTo>
                    <a:pt x="4335" y="249257"/>
                  </a:lnTo>
                  <a:lnTo>
                    <a:pt x="1669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473">
              <a:extLst>
                <a:ext uri="{FF2B5EF4-FFF2-40B4-BE49-F238E27FC236}">
                  <a16:creationId xmlns:a16="http://schemas.microsoft.com/office/drawing/2014/main" xmlns="" id="{58EDDD14-60B0-4FB8-ADB1-A336A394373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213350" y="26098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6316" y="54905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474">
              <a:extLst>
                <a:ext uri="{FF2B5EF4-FFF2-40B4-BE49-F238E27FC236}">
                  <a16:creationId xmlns:a16="http://schemas.microsoft.com/office/drawing/2014/main" xmlns="" id="{1E60866B-7714-4FE7-B347-E4F80CA4ED7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202532" y="2489200"/>
              <a:ext cx="40728" cy="51213"/>
            </a:xfrm>
            <a:custGeom>
              <a:avLst/>
              <a:gdLst/>
              <a:ahLst/>
              <a:cxnLst/>
              <a:rect l="0" t="0" r="0" b="0"/>
              <a:pathLst>
                <a:path w="40728" h="51213">
                  <a:moveTo>
                    <a:pt x="10818" y="0"/>
                  </a:moveTo>
                  <a:lnTo>
                    <a:pt x="10818" y="0"/>
                  </a:lnTo>
                  <a:lnTo>
                    <a:pt x="4076" y="6742"/>
                  </a:lnTo>
                  <a:lnTo>
                    <a:pt x="767" y="15697"/>
                  </a:lnTo>
                  <a:lnTo>
                    <a:pt x="0" y="26026"/>
                  </a:lnTo>
                  <a:lnTo>
                    <a:pt x="2012" y="35321"/>
                  </a:lnTo>
                  <a:lnTo>
                    <a:pt x="10482" y="48487"/>
                  </a:lnTo>
                  <a:lnTo>
                    <a:pt x="14827" y="50669"/>
                  </a:lnTo>
                  <a:lnTo>
                    <a:pt x="25300" y="51212"/>
                  </a:lnTo>
                  <a:lnTo>
                    <a:pt x="29644" y="49664"/>
                  </a:lnTo>
                  <a:lnTo>
                    <a:pt x="36354" y="44180"/>
                  </a:lnTo>
                  <a:lnTo>
                    <a:pt x="39807" y="37039"/>
                  </a:lnTo>
                  <a:lnTo>
                    <a:pt x="40727" y="33160"/>
                  </a:lnTo>
                  <a:lnTo>
                    <a:pt x="39869" y="25086"/>
                  </a:lnTo>
                  <a:lnTo>
                    <a:pt x="38652" y="20957"/>
                  </a:lnTo>
                  <a:lnTo>
                    <a:pt x="33537" y="14488"/>
                  </a:lnTo>
                  <a:lnTo>
                    <a:pt x="26560" y="9967"/>
                  </a:lnTo>
                  <a:lnTo>
                    <a:pt x="1081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475">
              <a:extLst>
                <a:ext uri="{FF2B5EF4-FFF2-40B4-BE49-F238E27FC236}">
                  <a16:creationId xmlns:a16="http://schemas.microsoft.com/office/drawing/2014/main" xmlns="" id="{CF35FED2-F20C-4233-B610-92ED529FC71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378450" y="2590800"/>
              <a:ext cx="158751" cy="1"/>
            </a:xfrm>
            <a:custGeom>
              <a:avLst/>
              <a:gdLst/>
              <a:ahLst/>
              <a:cxnLst/>
              <a:rect l="0" t="0" r="0" b="0"/>
              <a:pathLst>
                <a:path w="158751" h="1">
                  <a:moveTo>
                    <a:pt x="0" y="0"/>
                  </a:moveTo>
                  <a:lnTo>
                    <a:pt x="0" y="0"/>
                  </a:lnTo>
                  <a:lnTo>
                    <a:pt x="43309" y="0"/>
                  </a:lnTo>
                  <a:lnTo>
                    <a:pt x="89929" y="0"/>
                  </a:lnTo>
                  <a:lnTo>
                    <a:pt x="132717" y="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476">
              <a:extLst>
                <a:ext uri="{FF2B5EF4-FFF2-40B4-BE49-F238E27FC236}">
                  <a16:creationId xmlns:a16="http://schemas.microsoft.com/office/drawing/2014/main" xmlns="" id="{262552AE-04CD-4328-9BE6-75826F34869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458247" y="2482850"/>
              <a:ext cx="28154" cy="177801"/>
            </a:xfrm>
            <a:custGeom>
              <a:avLst/>
              <a:gdLst/>
              <a:ahLst/>
              <a:cxnLst/>
              <a:rect l="0" t="0" r="0" b="0"/>
              <a:pathLst>
                <a:path w="28154" h="177801">
                  <a:moveTo>
                    <a:pt x="9103" y="0"/>
                  </a:moveTo>
                  <a:lnTo>
                    <a:pt x="9103" y="0"/>
                  </a:lnTo>
                  <a:lnTo>
                    <a:pt x="4034" y="5775"/>
                  </a:lnTo>
                  <a:lnTo>
                    <a:pt x="264" y="12209"/>
                  </a:lnTo>
                  <a:lnTo>
                    <a:pt x="0" y="23536"/>
                  </a:lnTo>
                  <a:lnTo>
                    <a:pt x="7460" y="67749"/>
                  </a:lnTo>
                  <a:lnTo>
                    <a:pt x="13665" y="113258"/>
                  </a:lnTo>
                  <a:lnTo>
                    <a:pt x="20287" y="156235"/>
                  </a:lnTo>
                  <a:lnTo>
                    <a:pt x="28153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477">
              <a:extLst>
                <a:ext uri="{FF2B5EF4-FFF2-40B4-BE49-F238E27FC236}">
                  <a16:creationId xmlns:a16="http://schemas.microsoft.com/office/drawing/2014/main" xmlns="" id="{09353B0C-9513-49CF-8D67-A5995A1270E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690188" y="2419350"/>
              <a:ext cx="5763" cy="184151"/>
            </a:xfrm>
            <a:custGeom>
              <a:avLst/>
              <a:gdLst/>
              <a:ahLst/>
              <a:cxnLst/>
              <a:rect l="0" t="0" r="0" b="0"/>
              <a:pathLst>
                <a:path w="5763" h="1841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1550"/>
                  </a:lnTo>
                  <a:lnTo>
                    <a:pt x="2860" y="57643"/>
                  </a:lnTo>
                  <a:lnTo>
                    <a:pt x="5190" y="102272"/>
                  </a:lnTo>
                  <a:lnTo>
                    <a:pt x="5686" y="147698"/>
                  </a:lnTo>
                  <a:lnTo>
                    <a:pt x="576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478">
              <a:extLst>
                <a:ext uri="{FF2B5EF4-FFF2-40B4-BE49-F238E27FC236}">
                  <a16:creationId xmlns:a16="http://schemas.microsoft.com/office/drawing/2014/main" xmlns="" id="{E0479B32-BF4A-4A8A-A6AC-A2F43891A62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806950" y="2768600"/>
              <a:ext cx="838201" cy="50801"/>
            </a:xfrm>
            <a:custGeom>
              <a:avLst/>
              <a:gdLst/>
              <a:ahLst/>
              <a:cxnLst/>
              <a:rect l="0" t="0" r="0" b="0"/>
              <a:pathLst>
                <a:path w="838201" h="50801">
                  <a:moveTo>
                    <a:pt x="0" y="50800"/>
                  </a:moveTo>
                  <a:lnTo>
                    <a:pt x="0" y="50800"/>
                  </a:lnTo>
                  <a:lnTo>
                    <a:pt x="42063" y="48918"/>
                  </a:lnTo>
                  <a:lnTo>
                    <a:pt x="80078" y="45731"/>
                  </a:lnTo>
                  <a:lnTo>
                    <a:pt x="107007" y="43892"/>
                  </a:lnTo>
                  <a:lnTo>
                    <a:pt x="136955" y="41962"/>
                  </a:lnTo>
                  <a:lnTo>
                    <a:pt x="173148" y="39263"/>
                  </a:lnTo>
                  <a:lnTo>
                    <a:pt x="213504" y="36053"/>
                  </a:lnTo>
                  <a:lnTo>
                    <a:pt x="256636" y="32502"/>
                  </a:lnTo>
                  <a:lnTo>
                    <a:pt x="303735" y="29429"/>
                  </a:lnTo>
                  <a:lnTo>
                    <a:pt x="353478" y="26675"/>
                  </a:lnTo>
                  <a:lnTo>
                    <a:pt x="404986" y="24133"/>
                  </a:lnTo>
                  <a:lnTo>
                    <a:pt x="456257" y="22439"/>
                  </a:lnTo>
                  <a:lnTo>
                    <a:pt x="507371" y="21309"/>
                  </a:lnTo>
                  <a:lnTo>
                    <a:pt x="558381" y="20556"/>
                  </a:lnTo>
                  <a:lnTo>
                    <a:pt x="605793" y="18643"/>
                  </a:lnTo>
                  <a:lnTo>
                    <a:pt x="650806" y="15956"/>
                  </a:lnTo>
                  <a:lnTo>
                    <a:pt x="694220" y="12754"/>
                  </a:lnTo>
                  <a:lnTo>
                    <a:pt x="729514" y="9914"/>
                  </a:lnTo>
                  <a:lnTo>
                    <a:pt x="759394" y="7315"/>
                  </a:lnTo>
                  <a:lnTo>
                    <a:pt x="803175" y="3251"/>
                  </a:lnTo>
                  <a:lnTo>
                    <a:pt x="83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479">
              <a:extLst>
                <a:ext uri="{FF2B5EF4-FFF2-40B4-BE49-F238E27FC236}">
                  <a16:creationId xmlns:a16="http://schemas.microsoft.com/office/drawing/2014/main" xmlns="" id="{164BF994-9FDA-49A3-BF7D-706ECCEE789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016500" y="2975384"/>
              <a:ext cx="119823" cy="186917"/>
            </a:xfrm>
            <a:custGeom>
              <a:avLst/>
              <a:gdLst/>
              <a:ahLst/>
              <a:cxnLst/>
              <a:rect l="0" t="0" r="0" b="0"/>
              <a:pathLst>
                <a:path w="119823" h="186917">
                  <a:moveTo>
                    <a:pt x="0" y="34516"/>
                  </a:moveTo>
                  <a:lnTo>
                    <a:pt x="0" y="34516"/>
                  </a:lnTo>
                  <a:lnTo>
                    <a:pt x="1411" y="65625"/>
                  </a:lnTo>
                  <a:lnTo>
                    <a:pt x="10052" y="108838"/>
                  </a:lnTo>
                  <a:lnTo>
                    <a:pt x="12177" y="154403"/>
                  </a:lnTo>
                  <a:lnTo>
                    <a:pt x="18122" y="183411"/>
                  </a:lnTo>
                  <a:lnTo>
                    <a:pt x="10130" y="149980"/>
                  </a:lnTo>
                  <a:lnTo>
                    <a:pt x="10841" y="108787"/>
                  </a:lnTo>
                  <a:lnTo>
                    <a:pt x="18891" y="64205"/>
                  </a:lnTo>
                  <a:lnTo>
                    <a:pt x="38617" y="21513"/>
                  </a:lnTo>
                  <a:lnTo>
                    <a:pt x="47973" y="8511"/>
                  </a:lnTo>
                  <a:lnTo>
                    <a:pt x="58715" y="1791"/>
                  </a:lnTo>
                  <a:lnTo>
                    <a:pt x="64543" y="0"/>
                  </a:lnTo>
                  <a:lnTo>
                    <a:pt x="69840" y="922"/>
                  </a:lnTo>
                  <a:lnTo>
                    <a:pt x="79488" y="7591"/>
                  </a:lnTo>
                  <a:lnTo>
                    <a:pt x="96224" y="26616"/>
                  </a:lnTo>
                  <a:lnTo>
                    <a:pt x="111218" y="56870"/>
                  </a:lnTo>
                  <a:lnTo>
                    <a:pt x="117855" y="92645"/>
                  </a:lnTo>
                  <a:lnTo>
                    <a:pt x="119822" y="130056"/>
                  </a:lnTo>
                  <a:lnTo>
                    <a:pt x="115515" y="173845"/>
                  </a:lnTo>
                  <a:lnTo>
                    <a:pt x="114300" y="186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480">
              <a:extLst>
                <a:ext uri="{FF2B5EF4-FFF2-40B4-BE49-F238E27FC236}">
                  <a16:creationId xmlns:a16="http://schemas.microsoft.com/office/drawing/2014/main" xmlns="" id="{3510F6D3-1451-4DE8-95F6-C84F4A29CED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226050" y="30670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8933" y="8219"/>
                  </a:lnTo>
                  <a:lnTo>
                    <a:pt x="101534" y="183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481">
              <a:extLst>
                <a:ext uri="{FF2B5EF4-FFF2-40B4-BE49-F238E27FC236}">
                  <a16:creationId xmlns:a16="http://schemas.microsoft.com/office/drawing/2014/main" xmlns="" id="{5A452F5F-AD86-4710-B5FE-FF66F40CAA6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296488" y="2971800"/>
              <a:ext cx="18463" cy="184151"/>
            </a:xfrm>
            <a:custGeom>
              <a:avLst/>
              <a:gdLst/>
              <a:ahLst/>
              <a:cxnLst/>
              <a:rect l="0" t="0" r="0" b="0"/>
              <a:pathLst>
                <a:path w="18463" h="1841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6"/>
                  </a:lnTo>
                  <a:lnTo>
                    <a:pt x="736" y="1881"/>
                  </a:lnTo>
                  <a:lnTo>
                    <a:pt x="0" y="7186"/>
                  </a:lnTo>
                  <a:lnTo>
                    <a:pt x="2861" y="48184"/>
                  </a:lnTo>
                  <a:lnTo>
                    <a:pt x="10258" y="95282"/>
                  </a:lnTo>
                  <a:lnTo>
                    <a:pt x="14751" y="137407"/>
                  </a:lnTo>
                  <a:lnTo>
                    <a:pt x="13165" y="174545"/>
                  </a:lnTo>
                  <a:lnTo>
                    <a:pt x="14225" y="177747"/>
                  </a:lnTo>
                  <a:lnTo>
                    <a:pt x="1846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482">
              <a:extLst>
                <a:ext uri="{FF2B5EF4-FFF2-40B4-BE49-F238E27FC236}">
                  <a16:creationId xmlns:a16="http://schemas.microsoft.com/office/drawing/2014/main" xmlns="" id="{86EAB548-34C7-4143-A23D-CFCF3B78260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444911" y="2957730"/>
              <a:ext cx="174840" cy="197372"/>
            </a:xfrm>
            <a:custGeom>
              <a:avLst/>
              <a:gdLst/>
              <a:ahLst/>
              <a:cxnLst/>
              <a:rect l="0" t="0" r="0" b="0"/>
              <a:pathLst>
                <a:path w="174840" h="197372">
                  <a:moveTo>
                    <a:pt x="9739" y="39470"/>
                  </a:moveTo>
                  <a:lnTo>
                    <a:pt x="9739" y="39470"/>
                  </a:lnTo>
                  <a:lnTo>
                    <a:pt x="6368" y="29357"/>
                  </a:lnTo>
                  <a:lnTo>
                    <a:pt x="8476" y="18748"/>
                  </a:lnTo>
                  <a:lnTo>
                    <a:pt x="14117" y="8388"/>
                  </a:lnTo>
                  <a:lnTo>
                    <a:pt x="21327" y="1431"/>
                  </a:lnTo>
                  <a:lnTo>
                    <a:pt x="25931" y="0"/>
                  </a:lnTo>
                  <a:lnTo>
                    <a:pt x="36691" y="291"/>
                  </a:lnTo>
                  <a:lnTo>
                    <a:pt x="46647" y="4653"/>
                  </a:lnTo>
                  <a:lnTo>
                    <a:pt x="55776" y="12002"/>
                  </a:lnTo>
                  <a:lnTo>
                    <a:pt x="64537" y="22323"/>
                  </a:lnTo>
                  <a:lnTo>
                    <a:pt x="67490" y="37728"/>
                  </a:lnTo>
                  <a:lnTo>
                    <a:pt x="63637" y="79735"/>
                  </a:lnTo>
                  <a:lnTo>
                    <a:pt x="44602" y="116311"/>
                  </a:lnTo>
                  <a:lnTo>
                    <a:pt x="17409" y="159411"/>
                  </a:lnTo>
                  <a:lnTo>
                    <a:pt x="3702" y="178568"/>
                  </a:lnTo>
                  <a:lnTo>
                    <a:pt x="0" y="188545"/>
                  </a:lnTo>
                  <a:lnTo>
                    <a:pt x="424" y="191770"/>
                  </a:lnTo>
                  <a:lnTo>
                    <a:pt x="2119" y="193920"/>
                  </a:lnTo>
                  <a:lnTo>
                    <a:pt x="4659" y="195353"/>
                  </a:lnTo>
                  <a:lnTo>
                    <a:pt x="21717" y="197371"/>
                  </a:lnTo>
                  <a:lnTo>
                    <a:pt x="63611" y="192277"/>
                  </a:lnTo>
                  <a:lnTo>
                    <a:pt x="104410" y="182975"/>
                  </a:lnTo>
                  <a:lnTo>
                    <a:pt x="144250" y="176142"/>
                  </a:lnTo>
                  <a:lnTo>
                    <a:pt x="174839" y="172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230">
            <a:extLst>
              <a:ext uri="{FF2B5EF4-FFF2-40B4-BE49-F238E27FC236}">
                <a16:creationId xmlns:a16="http://schemas.microsoft.com/office/drawing/2014/main" xmlns="" id="{5DADE881-258A-4EC0-AF20-58729FB7D4AA}"/>
              </a:ext>
            </a:extLst>
          </p:cNvPr>
          <p:cNvGrpSpPr/>
          <p:nvPr/>
        </p:nvGrpSpPr>
        <p:grpSpPr>
          <a:xfrm>
            <a:off x="6998697" y="1403350"/>
            <a:ext cx="1199154" cy="317501"/>
            <a:chOff x="6998697" y="1403350"/>
            <a:chExt cx="1199154" cy="317501"/>
          </a:xfrm>
        </p:grpSpPr>
        <p:sp>
          <p:nvSpPr>
            <p:cNvPr id="291" name="SMARTInkShape-1483">
              <a:extLst>
                <a:ext uri="{FF2B5EF4-FFF2-40B4-BE49-F238E27FC236}">
                  <a16:creationId xmlns:a16="http://schemas.microsoft.com/office/drawing/2014/main" xmlns="" id="{6B03BFD4-12A4-431B-8881-3EFD1882CC4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998697" y="1515902"/>
              <a:ext cx="87904" cy="148967"/>
            </a:xfrm>
            <a:custGeom>
              <a:avLst/>
              <a:gdLst/>
              <a:ahLst/>
              <a:cxnLst/>
              <a:rect l="0" t="0" r="0" b="0"/>
              <a:pathLst>
                <a:path w="87904" h="148967">
                  <a:moveTo>
                    <a:pt x="11703" y="27148"/>
                  </a:moveTo>
                  <a:lnTo>
                    <a:pt x="11703" y="27148"/>
                  </a:lnTo>
                  <a:lnTo>
                    <a:pt x="20542" y="69243"/>
                  </a:lnTo>
                  <a:lnTo>
                    <a:pt x="14206" y="115426"/>
                  </a:lnTo>
                  <a:lnTo>
                    <a:pt x="6658" y="148491"/>
                  </a:lnTo>
                  <a:lnTo>
                    <a:pt x="5517" y="148966"/>
                  </a:lnTo>
                  <a:lnTo>
                    <a:pt x="4051" y="147871"/>
                  </a:lnTo>
                  <a:lnTo>
                    <a:pt x="2368" y="145730"/>
                  </a:lnTo>
                  <a:lnTo>
                    <a:pt x="0" y="125862"/>
                  </a:lnTo>
                  <a:lnTo>
                    <a:pt x="6041" y="87519"/>
                  </a:lnTo>
                  <a:lnTo>
                    <a:pt x="16767" y="40410"/>
                  </a:lnTo>
                  <a:lnTo>
                    <a:pt x="26653" y="18696"/>
                  </a:lnTo>
                  <a:lnTo>
                    <a:pt x="37398" y="5753"/>
                  </a:lnTo>
                  <a:lnTo>
                    <a:pt x="46878" y="0"/>
                  </a:lnTo>
                  <a:lnTo>
                    <a:pt x="52085" y="1288"/>
                  </a:lnTo>
                  <a:lnTo>
                    <a:pt x="63517" y="10246"/>
                  </a:lnTo>
                  <a:lnTo>
                    <a:pt x="78483" y="34526"/>
                  </a:lnTo>
                  <a:lnTo>
                    <a:pt x="85111" y="67434"/>
                  </a:lnTo>
                  <a:lnTo>
                    <a:pt x="83693" y="109294"/>
                  </a:lnTo>
                  <a:lnTo>
                    <a:pt x="87903" y="135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484">
              <a:extLst>
                <a:ext uri="{FF2B5EF4-FFF2-40B4-BE49-F238E27FC236}">
                  <a16:creationId xmlns:a16="http://schemas.microsoft.com/office/drawing/2014/main" xmlns="" id="{077966BD-23C2-4298-8DDA-7458E98B9A4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186380" y="1581150"/>
              <a:ext cx="71671" cy="9722"/>
            </a:xfrm>
            <a:custGeom>
              <a:avLst/>
              <a:gdLst/>
              <a:ahLst/>
              <a:cxnLst/>
              <a:rect l="0" t="0" r="0" b="0"/>
              <a:pathLst>
                <a:path w="71671" h="9722">
                  <a:moveTo>
                    <a:pt x="8170" y="6350"/>
                  </a:moveTo>
                  <a:lnTo>
                    <a:pt x="8170" y="6350"/>
                  </a:lnTo>
                  <a:lnTo>
                    <a:pt x="0" y="6350"/>
                  </a:lnTo>
                  <a:lnTo>
                    <a:pt x="607" y="6350"/>
                  </a:lnTo>
                  <a:lnTo>
                    <a:pt x="4831" y="9721"/>
                  </a:lnTo>
                  <a:lnTo>
                    <a:pt x="36516" y="7042"/>
                  </a:lnTo>
                  <a:lnTo>
                    <a:pt x="71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485">
              <a:extLst>
                <a:ext uri="{FF2B5EF4-FFF2-40B4-BE49-F238E27FC236}">
                  <a16:creationId xmlns:a16="http://schemas.microsoft.com/office/drawing/2014/main" xmlns="" id="{25EFA662-9146-4528-A5AC-580ABEB97B3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345516" y="1454738"/>
              <a:ext cx="128435" cy="194356"/>
            </a:xfrm>
            <a:custGeom>
              <a:avLst/>
              <a:gdLst/>
              <a:ahLst/>
              <a:cxnLst/>
              <a:rect l="0" t="0" r="0" b="0"/>
              <a:pathLst>
                <a:path w="128435" h="194356">
                  <a:moveTo>
                    <a:pt x="115734" y="5762"/>
                  </a:moveTo>
                  <a:lnTo>
                    <a:pt x="115734" y="5762"/>
                  </a:lnTo>
                  <a:lnTo>
                    <a:pt x="121201" y="5762"/>
                  </a:lnTo>
                  <a:lnTo>
                    <a:pt x="121496" y="5056"/>
                  </a:lnTo>
                  <a:lnTo>
                    <a:pt x="121822" y="2391"/>
                  </a:lnTo>
                  <a:lnTo>
                    <a:pt x="121202" y="1398"/>
                  </a:lnTo>
                  <a:lnTo>
                    <a:pt x="120086" y="736"/>
                  </a:lnTo>
                  <a:lnTo>
                    <a:pt x="116256" y="0"/>
                  </a:lnTo>
                  <a:lnTo>
                    <a:pt x="104756" y="292"/>
                  </a:lnTo>
                  <a:lnTo>
                    <a:pt x="61537" y="11644"/>
                  </a:lnTo>
                  <a:lnTo>
                    <a:pt x="14950" y="41007"/>
                  </a:lnTo>
                  <a:lnTo>
                    <a:pt x="7441" y="49884"/>
                  </a:lnTo>
                  <a:lnTo>
                    <a:pt x="5438" y="54227"/>
                  </a:lnTo>
                  <a:lnTo>
                    <a:pt x="5514" y="58533"/>
                  </a:lnTo>
                  <a:lnTo>
                    <a:pt x="9362" y="67081"/>
                  </a:lnTo>
                  <a:lnTo>
                    <a:pt x="21420" y="73702"/>
                  </a:lnTo>
                  <a:lnTo>
                    <a:pt x="65894" y="90308"/>
                  </a:lnTo>
                  <a:lnTo>
                    <a:pt x="83170" y="98938"/>
                  </a:lnTo>
                  <a:lnTo>
                    <a:pt x="90208" y="106205"/>
                  </a:lnTo>
                  <a:lnTo>
                    <a:pt x="90956" y="109413"/>
                  </a:lnTo>
                  <a:lnTo>
                    <a:pt x="90042" y="112257"/>
                  </a:lnTo>
                  <a:lnTo>
                    <a:pt x="88023" y="114859"/>
                  </a:lnTo>
                  <a:lnTo>
                    <a:pt x="49978" y="138218"/>
                  </a:lnTo>
                  <a:lnTo>
                    <a:pt x="12826" y="159240"/>
                  </a:lnTo>
                  <a:lnTo>
                    <a:pt x="2969" y="167578"/>
                  </a:lnTo>
                  <a:lnTo>
                    <a:pt x="341" y="170789"/>
                  </a:lnTo>
                  <a:lnTo>
                    <a:pt x="0" y="173636"/>
                  </a:lnTo>
                  <a:lnTo>
                    <a:pt x="1183" y="176239"/>
                  </a:lnTo>
                  <a:lnTo>
                    <a:pt x="3383" y="178680"/>
                  </a:lnTo>
                  <a:lnTo>
                    <a:pt x="19965" y="185486"/>
                  </a:lnTo>
                  <a:lnTo>
                    <a:pt x="65980" y="194355"/>
                  </a:lnTo>
                  <a:lnTo>
                    <a:pt x="107472" y="192514"/>
                  </a:lnTo>
                  <a:lnTo>
                    <a:pt x="128434" y="189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486">
              <a:extLst>
                <a:ext uri="{FF2B5EF4-FFF2-40B4-BE49-F238E27FC236}">
                  <a16:creationId xmlns:a16="http://schemas.microsoft.com/office/drawing/2014/main" xmlns="" id="{7AD9C212-1C25-4C40-B90E-7CE39FF959E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562850" y="1479550"/>
              <a:ext cx="107951" cy="177801"/>
            </a:xfrm>
            <a:custGeom>
              <a:avLst/>
              <a:gdLst/>
              <a:ahLst/>
              <a:cxnLst/>
              <a:rect l="0" t="0" r="0" b="0"/>
              <a:pathLst>
                <a:path w="107951" h="17780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8297" y="56368"/>
                  </a:lnTo>
                  <a:lnTo>
                    <a:pt x="39911" y="101994"/>
                  </a:lnTo>
                  <a:lnTo>
                    <a:pt x="68745" y="143828"/>
                  </a:lnTo>
                  <a:lnTo>
                    <a:pt x="82058" y="159879"/>
                  </a:lnTo>
                  <a:lnTo>
                    <a:pt x="1079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487">
              <a:extLst>
                <a:ext uri="{FF2B5EF4-FFF2-40B4-BE49-F238E27FC236}">
                  <a16:creationId xmlns:a16="http://schemas.microsoft.com/office/drawing/2014/main" xmlns="" id="{EC9369FC-E522-4410-B532-EDC5BD2132E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530305" y="1460500"/>
              <a:ext cx="178596" cy="215901"/>
            </a:xfrm>
            <a:custGeom>
              <a:avLst/>
              <a:gdLst/>
              <a:ahLst/>
              <a:cxnLst/>
              <a:rect l="0" t="0" r="0" b="0"/>
              <a:pathLst>
                <a:path w="178596" h="215901">
                  <a:moveTo>
                    <a:pt x="178595" y="0"/>
                  </a:moveTo>
                  <a:lnTo>
                    <a:pt x="178595" y="0"/>
                  </a:lnTo>
                  <a:lnTo>
                    <a:pt x="150805" y="18951"/>
                  </a:lnTo>
                  <a:lnTo>
                    <a:pt x="106313" y="65414"/>
                  </a:lnTo>
                  <a:lnTo>
                    <a:pt x="66475" y="110477"/>
                  </a:lnTo>
                  <a:lnTo>
                    <a:pt x="32407" y="150562"/>
                  </a:lnTo>
                  <a:lnTo>
                    <a:pt x="6948" y="183684"/>
                  </a:lnTo>
                  <a:lnTo>
                    <a:pt x="0" y="200171"/>
                  </a:lnTo>
                  <a:lnTo>
                    <a:pt x="971" y="205414"/>
                  </a:lnTo>
                  <a:lnTo>
                    <a:pt x="4440" y="208909"/>
                  </a:lnTo>
                  <a:lnTo>
                    <a:pt x="19845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488">
              <a:extLst>
                <a:ext uri="{FF2B5EF4-FFF2-40B4-BE49-F238E27FC236}">
                  <a16:creationId xmlns:a16="http://schemas.microsoft.com/office/drawing/2014/main" xmlns="" id="{8F383E6B-675B-4AB0-9571-E476C3470DA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702550" y="16319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16611" y="25748"/>
                  </a:lnTo>
                  <a:lnTo>
                    <a:pt x="10910" y="3896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489">
              <a:extLst>
                <a:ext uri="{FF2B5EF4-FFF2-40B4-BE49-F238E27FC236}">
                  <a16:creationId xmlns:a16="http://schemas.microsoft.com/office/drawing/2014/main" xmlns="" id="{E221865A-AAB8-49E2-A902-492DA293363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719632" y="1536700"/>
              <a:ext cx="44509" cy="30630"/>
            </a:xfrm>
            <a:custGeom>
              <a:avLst/>
              <a:gdLst/>
              <a:ahLst/>
              <a:cxnLst/>
              <a:rect l="0" t="0" r="0" b="0"/>
              <a:pathLst>
                <a:path w="44509" h="30630">
                  <a:moveTo>
                    <a:pt x="21018" y="25400"/>
                  </a:moveTo>
                  <a:lnTo>
                    <a:pt x="21018" y="25400"/>
                  </a:lnTo>
                  <a:lnTo>
                    <a:pt x="1244" y="19933"/>
                  </a:lnTo>
                  <a:lnTo>
                    <a:pt x="74" y="20344"/>
                  </a:lnTo>
                  <a:lnTo>
                    <a:pt x="0" y="21324"/>
                  </a:lnTo>
                  <a:lnTo>
                    <a:pt x="656" y="22683"/>
                  </a:lnTo>
                  <a:lnTo>
                    <a:pt x="11690" y="27966"/>
                  </a:lnTo>
                  <a:lnTo>
                    <a:pt x="28367" y="30629"/>
                  </a:lnTo>
                  <a:lnTo>
                    <a:pt x="36748" y="29370"/>
                  </a:lnTo>
                  <a:lnTo>
                    <a:pt x="39971" y="28047"/>
                  </a:lnTo>
                  <a:lnTo>
                    <a:pt x="42120" y="26459"/>
                  </a:lnTo>
                  <a:lnTo>
                    <a:pt x="44508" y="22813"/>
                  </a:lnTo>
                  <a:lnTo>
                    <a:pt x="43687" y="16960"/>
                  </a:lnTo>
                  <a:lnTo>
                    <a:pt x="42480" y="13423"/>
                  </a:lnTo>
                  <a:lnTo>
                    <a:pt x="35496" y="7612"/>
                  </a:lnTo>
                  <a:lnTo>
                    <a:pt x="23426" y="2255"/>
                  </a:lnTo>
                  <a:lnTo>
                    <a:pt x="14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490">
              <a:extLst>
                <a:ext uri="{FF2B5EF4-FFF2-40B4-BE49-F238E27FC236}">
                  <a16:creationId xmlns:a16="http://schemas.microsoft.com/office/drawing/2014/main" xmlns="" id="{6985EDF4-FF3D-4E50-94AA-A576A4FC166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854950" y="15938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37350" y="1882"/>
                  </a:lnTo>
                  <a:lnTo>
                    <a:pt x="80285" y="5467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491">
              <a:extLst>
                <a:ext uri="{FF2B5EF4-FFF2-40B4-BE49-F238E27FC236}">
                  <a16:creationId xmlns:a16="http://schemas.microsoft.com/office/drawing/2014/main" xmlns="" id="{BA240575-0586-423F-9901-BA4DBB0B388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928146" y="1511300"/>
              <a:ext cx="22055" cy="146051"/>
            </a:xfrm>
            <a:custGeom>
              <a:avLst/>
              <a:gdLst/>
              <a:ahLst/>
              <a:cxnLst/>
              <a:rect l="0" t="0" r="0" b="0"/>
              <a:pathLst>
                <a:path w="22055" h="146051">
                  <a:moveTo>
                    <a:pt x="22054" y="0"/>
                  </a:moveTo>
                  <a:lnTo>
                    <a:pt x="22054" y="0"/>
                  </a:lnTo>
                  <a:lnTo>
                    <a:pt x="11927" y="43338"/>
                  </a:lnTo>
                  <a:lnTo>
                    <a:pt x="7981" y="86172"/>
                  </a:lnTo>
                  <a:lnTo>
                    <a:pt x="0" y="125099"/>
                  </a:lnTo>
                  <a:lnTo>
                    <a:pt x="300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492">
              <a:extLst>
                <a:ext uri="{FF2B5EF4-FFF2-40B4-BE49-F238E27FC236}">
                  <a16:creationId xmlns:a16="http://schemas.microsoft.com/office/drawing/2014/main" xmlns="" id="{83C22F41-508F-46F0-8E55-018981FBC41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058150" y="1485900"/>
              <a:ext cx="38101" cy="146051"/>
            </a:xfrm>
            <a:custGeom>
              <a:avLst/>
              <a:gdLst/>
              <a:ahLst/>
              <a:cxnLst/>
              <a:rect l="0" t="0" r="0" b="0"/>
              <a:pathLst>
                <a:path w="38101" h="146051">
                  <a:moveTo>
                    <a:pt x="38100" y="0"/>
                  </a:moveTo>
                  <a:lnTo>
                    <a:pt x="38100" y="0"/>
                  </a:lnTo>
                  <a:lnTo>
                    <a:pt x="22199" y="41940"/>
                  </a:lnTo>
                  <a:lnTo>
                    <a:pt x="8017" y="87777"/>
                  </a:lnTo>
                  <a:lnTo>
                    <a:pt x="1056" y="133777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493">
              <a:extLst>
                <a:ext uri="{FF2B5EF4-FFF2-40B4-BE49-F238E27FC236}">
                  <a16:creationId xmlns:a16="http://schemas.microsoft.com/office/drawing/2014/main" xmlns="" id="{3F917FC2-D40A-43FE-B2BC-865F6AD55D6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077200" y="1403350"/>
              <a:ext cx="120651" cy="273051"/>
            </a:xfrm>
            <a:custGeom>
              <a:avLst/>
              <a:gdLst/>
              <a:ahLst/>
              <a:cxnLst/>
              <a:rect l="0" t="0" r="0" b="0"/>
              <a:pathLst>
                <a:path w="120651" h="273051">
                  <a:moveTo>
                    <a:pt x="120650" y="0"/>
                  </a:moveTo>
                  <a:lnTo>
                    <a:pt x="120650" y="0"/>
                  </a:lnTo>
                  <a:lnTo>
                    <a:pt x="117279" y="6742"/>
                  </a:lnTo>
                  <a:lnTo>
                    <a:pt x="115593" y="43352"/>
                  </a:lnTo>
                  <a:lnTo>
                    <a:pt x="118132" y="89593"/>
                  </a:lnTo>
                  <a:lnTo>
                    <a:pt x="116474" y="129895"/>
                  </a:lnTo>
                  <a:lnTo>
                    <a:pt x="107741" y="168033"/>
                  </a:lnTo>
                  <a:lnTo>
                    <a:pt x="92334" y="202387"/>
                  </a:lnTo>
                  <a:lnTo>
                    <a:pt x="69024" y="231766"/>
                  </a:lnTo>
                  <a:lnTo>
                    <a:pt x="28133" y="258623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231">
            <a:extLst>
              <a:ext uri="{FF2B5EF4-FFF2-40B4-BE49-F238E27FC236}">
                <a16:creationId xmlns:a16="http://schemas.microsoft.com/office/drawing/2014/main" xmlns="" id="{F480F357-50ED-40A4-9B8C-C220EBFF6711}"/>
              </a:ext>
            </a:extLst>
          </p:cNvPr>
          <p:cNvGrpSpPr/>
          <p:nvPr/>
        </p:nvGrpSpPr>
        <p:grpSpPr>
          <a:xfrm>
            <a:off x="4962329" y="1425379"/>
            <a:ext cx="1794072" cy="400213"/>
            <a:chOff x="4962329" y="1425379"/>
            <a:chExt cx="1794072" cy="400213"/>
          </a:xfrm>
        </p:grpSpPr>
        <p:sp>
          <p:nvSpPr>
            <p:cNvPr id="303" name="SMARTInkShape-1494">
              <a:extLst>
                <a:ext uri="{FF2B5EF4-FFF2-40B4-BE49-F238E27FC236}">
                  <a16:creationId xmlns:a16="http://schemas.microsoft.com/office/drawing/2014/main" xmlns="" id="{71EDC2D3-FA54-4A2C-B40E-4B088F91E51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962329" y="1499982"/>
              <a:ext cx="120358" cy="325610"/>
            </a:xfrm>
            <a:custGeom>
              <a:avLst/>
              <a:gdLst/>
              <a:ahLst/>
              <a:cxnLst/>
              <a:rect l="0" t="0" r="0" b="0"/>
              <a:pathLst>
                <a:path w="120358" h="325610">
                  <a:moveTo>
                    <a:pt x="3371" y="106568"/>
                  </a:moveTo>
                  <a:lnTo>
                    <a:pt x="3371" y="106568"/>
                  </a:lnTo>
                  <a:lnTo>
                    <a:pt x="0" y="109939"/>
                  </a:lnTo>
                  <a:lnTo>
                    <a:pt x="1274" y="128890"/>
                  </a:lnTo>
                  <a:lnTo>
                    <a:pt x="9492" y="166961"/>
                  </a:lnTo>
                  <a:lnTo>
                    <a:pt x="14122" y="213989"/>
                  </a:lnTo>
                  <a:lnTo>
                    <a:pt x="18863" y="260301"/>
                  </a:lnTo>
                  <a:lnTo>
                    <a:pt x="24738" y="298560"/>
                  </a:lnTo>
                  <a:lnTo>
                    <a:pt x="24205" y="322126"/>
                  </a:lnTo>
                  <a:lnTo>
                    <a:pt x="22905" y="325062"/>
                  </a:lnTo>
                  <a:lnTo>
                    <a:pt x="21332" y="325609"/>
                  </a:lnTo>
                  <a:lnTo>
                    <a:pt x="19579" y="324562"/>
                  </a:lnTo>
                  <a:lnTo>
                    <a:pt x="11694" y="280209"/>
                  </a:lnTo>
                  <a:lnTo>
                    <a:pt x="7540" y="241832"/>
                  </a:lnTo>
                  <a:lnTo>
                    <a:pt x="6151" y="217911"/>
                  </a:lnTo>
                  <a:lnTo>
                    <a:pt x="5224" y="191380"/>
                  </a:lnTo>
                  <a:lnTo>
                    <a:pt x="4606" y="163109"/>
                  </a:lnTo>
                  <a:lnTo>
                    <a:pt x="7017" y="136501"/>
                  </a:lnTo>
                  <a:lnTo>
                    <a:pt x="11446" y="111001"/>
                  </a:lnTo>
                  <a:lnTo>
                    <a:pt x="22482" y="66205"/>
                  </a:lnTo>
                  <a:lnTo>
                    <a:pt x="36629" y="23269"/>
                  </a:lnTo>
                  <a:lnTo>
                    <a:pt x="45433" y="6987"/>
                  </a:lnTo>
                  <a:lnTo>
                    <a:pt x="49757" y="2786"/>
                  </a:lnTo>
                  <a:lnTo>
                    <a:pt x="54051" y="691"/>
                  </a:lnTo>
                  <a:lnTo>
                    <a:pt x="58324" y="0"/>
                  </a:lnTo>
                  <a:lnTo>
                    <a:pt x="62584" y="2362"/>
                  </a:lnTo>
                  <a:lnTo>
                    <a:pt x="71080" y="12511"/>
                  </a:lnTo>
                  <a:lnTo>
                    <a:pt x="80426" y="47577"/>
                  </a:lnTo>
                  <a:lnTo>
                    <a:pt x="80922" y="90343"/>
                  </a:lnTo>
                  <a:lnTo>
                    <a:pt x="73229" y="130924"/>
                  </a:lnTo>
                  <a:lnTo>
                    <a:pt x="67036" y="178317"/>
                  </a:lnTo>
                  <a:lnTo>
                    <a:pt x="69098" y="179800"/>
                  </a:lnTo>
                  <a:lnTo>
                    <a:pt x="87615" y="185945"/>
                  </a:lnTo>
                  <a:lnTo>
                    <a:pt x="111655" y="200329"/>
                  </a:lnTo>
                  <a:lnTo>
                    <a:pt x="115777" y="206470"/>
                  </a:lnTo>
                  <a:lnTo>
                    <a:pt x="120357" y="222700"/>
                  </a:lnTo>
                  <a:lnTo>
                    <a:pt x="116748" y="239791"/>
                  </a:lnTo>
                  <a:lnTo>
                    <a:pt x="106677" y="257500"/>
                  </a:lnTo>
                  <a:lnTo>
                    <a:pt x="80468" y="285893"/>
                  </a:lnTo>
                  <a:lnTo>
                    <a:pt x="46911" y="306222"/>
                  </a:lnTo>
                  <a:lnTo>
                    <a:pt x="25074" y="311720"/>
                  </a:lnTo>
                  <a:lnTo>
                    <a:pt x="9254" y="310400"/>
                  </a:lnTo>
                  <a:lnTo>
                    <a:pt x="3060" y="308073"/>
                  </a:lnTo>
                  <a:lnTo>
                    <a:pt x="1046" y="304404"/>
                  </a:lnTo>
                  <a:lnTo>
                    <a:pt x="1821" y="299842"/>
                  </a:lnTo>
                  <a:lnTo>
                    <a:pt x="9721" y="284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495">
              <a:extLst>
                <a:ext uri="{FF2B5EF4-FFF2-40B4-BE49-F238E27FC236}">
                  <a16:creationId xmlns:a16="http://schemas.microsoft.com/office/drawing/2014/main" xmlns="" id="{CDA7E87F-6C8E-47A6-B092-7745493D77B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147716" y="1632301"/>
              <a:ext cx="103735" cy="128379"/>
            </a:xfrm>
            <a:custGeom>
              <a:avLst/>
              <a:gdLst/>
              <a:ahLst/>
              <a:cxnLst/>
              <a:rect l="0" t="0" r="0" b="0"/>
              <a:pathLst>
                <a:path w="103735" h="128379">
                  <a:moveTo>
                    <a:pt x="8484" y="94899"/>
                  </a:moveTo>
                  <a:lnTo>
                    <a:pt x="8484" y="94899"/>
                  </a:lnTo>
                  <a:lnTo>
                    <a:pt x="3017" y="94899"/>
                  </a:lnTo>
                  <a:lnTo>
                    <a:pt x="38882" y="49396"/>
                  </a:lnTo>
                  <a:lnTo>
                    <a:pt x="46688" y="33048"/>
                  </a:lnTo>
                  <a:lnTo>
                    <a:pt x="50378" y="10094"/>
                  </a:lnTo>
                  <a:lnTo>
                    <a:pt x="48740" y="1234"/>
                  </a:lnTo>
                  <a:lnTo>
                    <a:pt x="45905" y="0"/>
                  </a:lnTo>
                  <a:lnTo>
                    <a:pt x="37110" y="2392"/>
                  </a:lnTo>
                  <a:lnTo>
                    <a:pt x="13516" y="21785"/>
                  </a:lnTo>
                  <a:lnTo>
                    <a:pt x="3665" y="43824"/>
                  </a:lnTo>
                  <a:lnTo>
                    <a:pt x="0" y="80236"/>
                  </a:lnTo>
                  <a:lnTo>
                    <a:pt x="3303" y="101082"/>
                  </a:lnTo>
                  <a:lnTo>
                    <a:pt x="11825" y="117403"/>
                  </a:lnTo>
                  <a:lnTo>
                    <a:pt x="17768" y="122601"/>
                  </a:lnTo>
                  <a:lnTo>
                    <a:pt x="31895" y="128378"/>
                  </a:lnTo>
                  <a:lnTo>
                    <a:pt x="49463" y="125300"/>
                  </a:lnTo>
                  <a:lnTo>
                    <a:pt x="59087" y="121517"/>
                  </a:lnTo>
                  <a:lnTo>
                    <a:pt x="103734" y="75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496">
              <a:extLst>
                <a:ext uri="{FF2B5EF4-FFF2-40B4-BE49-F238E27FC236}">
                  <a16:creationId xmlns:a16="http://schemas.microsoft.com/office/drawing/2014/main" xmlns="" id="{ED989024-540F-40BB-81EC-EF44228BF21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283362" y="1425379"/>
              <a:ext cx="50639" cy="334073"/>
            </a:xfrm>
            <a:custGeom>
              <a:avLst/>
              <a:gdLst/>
              <a:ahLst/>
              <a:cxnLst/>
              <a:rect l="0" t="0" r="0" b="0"/>
              <a:pathLst>
                <a:path w="50639" h="334073">
                  <a:moveTo>
                    <a:pt x="44288" y="3371"/>
                  </a:moveTo>
                  <a:lnTo>
                    <a:pt x="44288" y="3371"/>
                  </a:lnTo>
                  <a:lnTo>
                    <a:pt x="40917" y="0"/>
                  </a:lnTo>
                  <a:lnTo>
                    <a:pt x="38513" y="1124"/>
                  </a:lnTo>
                  <a:lnTo>
                    <a:pt x="32079" y="8017"/>
                  </a:lnTo>
                  <a:lnTo>
                    <a:pt x="17152" y="44023"/>
                  </a:lnTo>
                  <a:lnTo>
                    <a:pt x="9179" y="80940"/>
                  </a:lnTo>
                  <a:lnTo>
                    <a:pt x="3990" y="123924"/>
                  </a:lnTo>
                  <a:lnTo>
                    <a:pt x="1683" y="171250"/>
                  </a:lnTo>
                  <a:lnTo>
                    <a:pt x="658" y="216743"/>
                  </a:lnTo>
                  <a:lnTo>
                    <a:pt x="203" y="258364"/>
                  </a:lnTo>
                  <a:lnTo>
                    <a:pt x="0" y="293325"/>
                  </a:lnTo>
                  <a:lnTo>
                    <a:pt x="6628" y="327291"/>
                  </a:lnTo>
                  <a:lnTo>
                    <a:pt x="10715" y="332206"/>
                  </a:lnTo>
                  <a:lnTo>
                    <a:pt x="15556" y="334072"/>
                  </a:lnTo>
                  <a:lnTo>
                    <a:pt x="20900" y="333905"/>
                  </a:lnTo>
                  <a:lnTo>
                    <a:pt x="32482" y="324312"/>
                  </a:lnTo>
                  <a:lnTo>
                    <a:pt x="50638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497">
              <a:extLst>
                <a:ext uri="{FF2B5EF4-FFF2-40B4-BE49-F238E27FC236}">
                  <a16:creationId xmlns:a16="http://schemas.microsoft.com/office/drawing/2014/main" xmlns="" id="{C5289D1F-27CA-4966-A801-7E41C6F0195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264150" y="16129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38974" y="4364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498">
              <a:extLst>
                <a:ext uri="{FF2B5EF4-FFF2-40B4-BE49-F238E27FC236}">
                  <a16:creationId xmlns:a16="http://schemas.microsoft.com/office/drawing/2014/main" xmlns="" id="{B5048F9D-FCE0-4E8E-9BEA-7D42146368B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377838" y="1587953"/>
              <a:ext cx="127613" cy="126548"/>
            </a:xfrm>
            <a:custGeom>
              <a:avLst/>
              <a:gdLst/>
              <a:ahLst/>
              <a:cxnLst/>
              <a:rect l="0" t="0" r="0" b="0"/>
              <a:pathLst>
                <a:path w="127613" h="126548">
                  <a:moveTo>
                    <a:pt x="95862" y="12247"/>
                  </a:moveTo>
                  <a:lnTo>
                    <a:pt x="95862" y="12247"/>
                  </a:lnTo>
                  <a:lnTo>
                    <a:pt x="68073" y="38"/>
                  </a:lnTo>
                  <a:lnTo>
                    <a:pt x="51290" y="0"/>
                  </a:lnTo>
                  <a:lnTo>
                    <a:pt x="42864" y="1966"/>
                  </a:lnTo>
                  <a:lnTo>
                    <a:pt x="17521" y="18216"/>
                  </a:lnTo>
                  <a:lnTo>
                    <a:pt x="6245" y="34890"/>
                  </a:lnTo>
                  <a:lnTo>
                    <a:pt x="293" y="53355"/>
                  </a:lnTo>
                  <a:lnTo>
                    <a:pt x="0" y="70969"/>
                  </a:lnTo>
                  <a:lnTo>
                    <a:pt x="3027" y="78206"/>
                  </a:lnTo>
                  <a:lnTo>
                    <a:pt x="13914" y="90010"/>
                  </a:lnTo>
                  <a:lnTo>
                    <a:pt x="20769" y="93017"/>
                  </a:lnTo>
                  <a:lnTo>
                    <a:pt x="35911" y="94476"/>
                  </a:lnTo>
                  <a:lnTo>
                    <a:pt x="50168" y="89010"/>
                  </a:lnTo>
                  <a:lnTo>
                    <a:pt x="56933" y="84589"/>
                  </a:lnTo>
                  <a:lnTo>
                    <a:pt x="66330" y="72151"/>
                  </a:lnTo>
                  <a:lnTo>
                    <a:pt x="81666" y="35221"/>
                  </a:lnTo>
                  <a:lnTo>
                    <a:pt x="82164" y="36030"/>
                  </a:lnTo>
                  <a:lnTo>
                    <a:pt x="90011" y="78834"/>
                  </a:lnTo>
                  <a:lnTo>
                    <a:pt x="91961" y="88389"/>
                  </a:lnTo>
                  <a:lnTo>
                    <a:pt x="103536" y="104649"/>
                  </a:lnTo>
                  <a:lnTo>
                    <a:pt x="127612" y="126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499">
              <a:extLst>
                <a:ext uri="{FF2B5EF4-FFF2-40B4-BE49-F238E27FC236}">
                  <a16:creationId xmlns:a16="http://schemas.microsoft.com/office/drawing/2014/main" xmlns="" id="{F05EEC15-BBB6-433E-AE59-B7AB9645C43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693978" y="1469829"/>
              <a:ext cx="122623" cy="244672"/>
            </a:xfrm>
            <a:custGeom>
              <a:avLst/>
              <a:gdLst/>
              <a:ahLst/>
              <a:cxnLst/>
              <a:rect l="0" t="0" r="0" b="0"/>
              <a:pathLst>
                <a:path w="122623" h="244672">
                  <a:moveTo>
                    <a:pt x="116272" y="3371"/>
                  </a:moveTo>
                  <a:lnTo>
                    <a:pt x="116272" y="3371"/>
                  </a:lnTo>
                  <a:lnTo>
                    <a:pt x="106159" y="0"/>
                  </a:lnTo>
                  <a:lnTo>
                    <a:pt x="93667" y="2108"/>
                  </a:lnTo>
                  <a:lnTo>
                    <a:pt x="86386" y="4646"/>
                  </a:lnTo>
                  <a:lnTo>
                    <a:pt x="62652" y="25072"/>
                  </a:lnTo>
                  <a:lnTo>
                    <a:pt x="34376" y="66951"/>
                  </a:lnTo>
                  <a:lnTo>
                    <a:pt x="17785" y="103360"/>
                  </a:lnTo>
                  <a:lnTo>
                    <a:pt x="5472" y="140238"/>
                  </a:lnTo>
                  <a:lnTo>
                    <a:pt x="0" y="170740"/>
                  </a:lnTo>
                  <a:lnTo>
                    <a:pt x="5094" y="196526"/>
                  </a:lnTo>
                  <a:lnTo>
                    <a:pt x="10403" y="208341"/>
                  </a:lnTo>
                  <a:lnTo>
                    <a:pt x="29473" y="225231"/>
                  </a:lnTo>
                  <a:lnTo>
                    <a:pt x="55822" y="236031"/>
                  </a:lnTo>
                  <a:lnTo>
                    <a:pt x="100007" y="242111"/>
                  </a:lnTo>
                  <a:lnTo>
                    <a:pt x="122622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500">
              <a:extLst>
                <a:ext uri="{FF2B5EF4-FFF2-40B4-BE49-F238E27FC236}">
                  <a16:creationId xmlns:a16="http://schemas.microsoft.com/office/drawing/2014/main" xmlns="" id="{193C580B-64FD-4066-8C0B-1BA0DBF3490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899290" y="1460762"/>
              <a:ext cx="184011" cy="182855"/>
            </a:xfrm>
            <a:custGeom>
              <a:avLst/>
              <a:gdLst/>
              <a:ahLst/>
              <a:cxnLst/>
              <a:rect l="0" t="0" r="0" b="0"/>
              <a:pathLst>
                <a:path w="184011" h="182855">
                  <a:moveTo>
                    <a:pt x="177660" y="6088"/>
                  </a:moveTo>
                  <a:lnTo>
                    <a:pt x="177660" y="6088"/>
                  </a:lnTo>
                  <a:lnTo>
                    <a:pt x="172193" y="621"/>
                  </a:lnTo>
                  <a:lnTo>
                    <a:pt x="161458" y="0"/>
                  </a:lnTo>
                  <a:lnTo>
                    <a:pt x="123960" y="8561"/>
                  </a:lnTo>
                  <a:lnTo>
                    <a:pt x="80583" y="23510"/>
                  </a:lnTo>
                  <a:lnTo>
                    <a:pt x="47869" y="40051"/>
                  </a:lnTo>
                  <a:lnTo>
                    <a:pt x="39306" y="48464"/>
                  </a:lnTo>
                  <a:lnTo>
                    <a:pt x="38151" y="52683"/>
                  </a:lnTo>
                  <a:lnTo>
                    <a:pt x="38793" y="56907"/>
                  </a:lnTo>
                  <a:lnTo>
                    <a:pt x="40631" y="61134"/>
                  </a:lnTo>
                  <a:lnTo>
                    <a:pt x="52084" y="69594"/>
                  </a:lnTo>
                  <a:lnTo>
                    <a:pt x="94059" y="93107"/>
                  </a:lnTo>
                  <a:lnTo>
                    <a:pt x="96526" y="95851"/>
                  </a:lnTo>
                  <a:lnTo>
                    <a:pt x="96760" y="99796"/>
                  </a:lnTo>
                  <a:lnTo>
                    <a:pt x="93257" y="109825"/>
                  </a:lnTo>
                  <a:lnTo>
                    <a:pt x="81351" y="119456"/>
                  </a:lnTo>
                  <a:lnTo>
                    <a:pt x="41592" y="137137"/>
                  </a:lnTo>
                  <a:lnTo>
                    <a:pt x="1128" y="164801"/>
                  </a:lnTo>
                  <a:lnTo>
                    <a:pt x="0" y="168341"/>
                  </a:lnTo>
                  <a:lnTo>
                    <a:pt x="658" y="172112"/>
                  </a:lnTo>
                  <a:lnTo>
                    <a:pt x="2509" y="176038"/>
                  </a:lnTo>
                  <a:lnTo>
                    <a:pt x="7975" y="178654"/>
                  </a:lnTo>
                  <a:lnTo>
                    <a:pt x="49049" y="182854"/>
                  </a:lnTo>
                  <a:lnTo>
                    <a:pt x="92045" y="181700"/>
                  </a:lnTo>
                  <a:lnTo>
                    <a:pt x="138653" y="176890"/>
                  </a:lnTo>
                  <a:lnTo>
                    <a:pt x="184010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501">
              <a:extLst>
                <a:ext uri="{FF2B5EF4-FFF2-40B4-BE49-F238E27FC236}">
                  <a16:creationId xmlns:a16="http://schemas.microsoft.com/office/drawing/2014/main" xmlns="" id="{5D2FB20A-BD89-4829-8308-16529993CA3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146800" y="1466850"/>
              <a:ext cx="107951" cy="177801"/>
            </a:xfrm>
            <a:custGeom>
              <a:avLst/>
              <a:gdLst/>
              <a:ahLst/>
              <a:cxnLst/>
              <a:rect l="0" t="0" r="0" b="0"/>
              <a:pathLst>
                <a:path w="107951" h="177801">
                  <a:moveTo>
                    <a:pt x="0" y="0"/>
                  </a:moveTo>
                  <a:lnTo>
                    <a:pt x="0" y="0"/>
                  </a:lnTo>
                  <a:lnTo>
                    <a:pt x="7892" y="12256"/>
                  </a:lnTo>
                  <a:lnTo>
                    <a:pt x="28992" y="37576"/>
                  </a:lnTo>
                  <a:lnTo>
                    <a:pt x="53601" y="81819"/>
                  </a:lnTo>
                  <a:lnTo>
                    <a:pt x="81848" y="128110"/>
                  </a:lnTo>
                  <a:lnTo>
                    <a:pt x="1079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502">
              <a:extLst>
                <a:ext uri="{FF2B5EF4-FFF2-40B4-BE49-F238E27FC236}">
                  <a16:creationId xmlns:a16="http://schemas.microsoft.com/office/drawing/2014/main" xmlns="" id="{658AC1AA-7C0F-4565-8AB3-EA2DAEFFCDD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65850" y="1454412"/>
              <a:ext cx="127001" cy="183889"/>
            </a:xfrm>
            <a:custGeom>
              <a:avLst/>
              <a:gdLst/>
              <a:ahLst/>
              <a:cxnLst/>
              <a:rect l="0" t="0" r="0" b="0"/>
              <a:pathLst>
                <a:path w="127001" h="183889">
                  <a:moveTo>
                    <a:pt x="127000" y="6088"/>
                  </a:moveTo>
                  <a:lnTo>
                    <a:pt x="127000" y="6088"/>
                  </a:lnTo>
                  <a:lnTo>
                    <a:pt x="115067" y="1062"/>
                  </a:lnTo>
                  <a:lnTo>
                    <a:pt x="102614" y="0"/>
                  </a:lnTo>
                  <a:lnTo>
                    <a:pt x="92878" y="7380"/>
                  </a:lnTo>
                  <a:lnTo>
                    <a:pt x="58119" y="48853"/>
                  </a:lnTo>
                  <a:lnTo>
                    <a:pt x="28936" y="94028"/>
                  </a:lnTo>
                  <a:lnTo>
                    <a:pt x="5795" y="137132"/>
                  </a:lnTo>
                  <a:lnTo>
                    <a:pt x="929" y="156522"/>
                  </a:lnTo>
                  <a:lnTo>
                    <a:pt x="0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503">
              <a:extLst>
                <a:ext uri="{FF2B5EF4-FFF2-40B4-BE49-F238E27FC236}">
                  <a16:creationId xmlns:a16="http://schemas.microsoft.com/office/drawing/2014/main" xmlns="" id="{BB7E8ED1-6D25-45B8-9BED-86B82A1FE9D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324600" y="16446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3861" y="17677"/>
                  </a:lnTo>
                  <a:lnTo>
                    <a:pt x="3597" y="25730"/>
                  </a:lnTo>
                  <a:lnTo>
                    <a:pt x="4515" y="29854"/>
                  </a:lnTo>
                  <a:lnTo>
                    <a:pt x="3652" y="3819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504">
              <a:extLst>
                <a:ext uri="{FF2B5EF4-FFF2-40B4-BE49-F238E27FC236}">
                  <a16:creationId xmlns:a16="http://schemas.microsoft.com/office/drawing/2014/main" xmlns="" id="{B9342D7D-D2A7-470E-BE57-EAC74AADBC2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328461" y="1543636"/>
              <a:ext cx="36826" cy="16516"/>
            </a:xfrm>
            <a:custGeom>
              <a:avLst/>
              <a:gdLst/>
              <a:ahLst/>
              <a:cxnLst/>
              <a:rect l="0" t="0" r="0" b="0"/>
              <a:pathLst>
                <a:path w="36826" h="16516">
                  <a:moveTo>
                    <a:pt x="8839" y="5764"/>
                  </a:moveTo>
                  <a:lnTo>
                    <a:pt x="8839" y="5764"/>
                  </a:lnTo>
                  <a:lnTo>
                    <a:pt x="5468" y="2393"/>
                  </a:lnTo>
                  <a:lnTo>
                    <a:pt x="3770" y="2106"/>
                  </a:lnTo>
                  <a:lnTo>
                    <a:pt x="1932" y="2620"/>
                  </a:lnTo>
                  <a:lnTo>
                    <a:pt x="0" y="3668"/>
                  </a:lnTo>
                  <a:lnTo>
                    <a:pt x="830" y="5778"/>
                  </a:lnTo>
                  <a:lnTo>
                    <a:pt x="7396" y="11885"/>
                  </a:lnTo>
                  <a:lnTo>
                    <a:pt x="15489" y="15540"/>
                  </a:lnTo>
                  <a:lnTo>
                    <a:pt x="19621" y="16515"/>
                  </a:lnTo>
                  <a:lnTo>
                    <a:pt x="23083" y="16459"/>
                  </a:lnTo>
                  <a:lnTo>
                    <a:pt x="28811" y="14516"/>
                  </a:lnTo>
                  <a:lnTo>
                    <a:pt x="33708" y="9418"/>
                  </a:lnTo>
                  <a:lnTo>
                    <a:pt x="36002" y="6084"/>
                  </a:lnTo>
                  <a:lnTo>
                    <a:pt x="36825" y="3861"/>
                  </a:lnTo>
                  <a:lnTo>
                    <a:pt x="36668" y="2378"/>
                  </a:lnTo>
                  <a:lnTo>
                    <a:pt x="35859" y="1390"/>
                  </a:lnTo>
                  <a:lnTo>
                    <a:pt x="21235" y="0"/>
                  </a:lnTo>
                  <a:lnTo>
                    <a:pt x="17103" y="1215"/>
                  </a:lnTo>
                  <a:lnTo>
                    <a:pt x="14348" y="3437"/>
                  </a:lnTo>
                  <a:lnTo>
                    <a:pt x="8839" y="12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505">
              <a:extLst>
                <a:ext uri="{FF2B5EF4-FFF2-40B4-BE49-F238E27FC236}">
                  <a16:creationId xmlns:a16="http://schemas.microsoft.com/office/drawing/2014/main" xmlns="" id="{5E27FBD2-AADB-457E-9B21-D1E455593AF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63333" y="1582133"/>
              <a:ext cx="108918" cy="18068"/>
            </a:xfrm>
            <a:custGeom>
              <a:avLst/>
              <a:gdLst/>
              <a:ahLst/>
              <a:cxnLst/>
              <a:rect l="0" t="0" r="0" b="0"/>
              <a:pathLst>
                <a:path w="108918" h="18068">
                  <a:moveTo>
                    <a:pt x="7317" y="18067"/>
                  </a:moveTo>
                  <a:lnTo>
                    <a:pt x="7317" y="18067"/>
                  </a:lnTo>
                  <a:lnTo>
                    <a:pt x="576" y="11325"/>
                  </a:lnTo>
                  <a:lnTo>
                    <a:pt x="0" y="8633"/>
                  </a:lnTo>
                  <a:lnTo>
                    <a:pt x="1027" y="6133"/>
                  </a:lnTo>
                  <a:lnTo>
                    <a:pt x="3125" y="3761"/>
                  </a:lnTo>
                  <a:lnTo>
                    <a:pt x="26301" y="423"/>
                  </a:lnTo>
                  <a:lnTo>
                    <a:pt x="70647" y="0"/>
                  </a:lnTo>
                  <a:lnTo>
                    <a:pt x="108917" y="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506">
              <a:extLst>
                <a:ext uri="{FF2B5EF4-FFF2-40B4-BE49-F238E27FC236}">
                  <a16:creationId xmlns:a16="http://schemas.microsoft.com/office/drawing/2014/main" xmlns="" id="{4E4258C3-57B3-427C-9550-14BC0A23DF1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521450" y="1513992"/>
              <a:ext cx="19051" cy="143359"/>
            </a:xfrm>
            <a:custGeom>
              <a:avLst/>
              <a:gdLst/>
              <a:ahLst/>
              <a:cxnLst/>
              <a:rect l="0" t="0" r="0" b="0"/>
              <a:pathLst>
                <a:path w="19051" h="143359">
                  <a:moveTo>
                    <a:pt x="19050" y="3658"/>
                  </a:moveTo>
                  <a:lnTo>
                    <a:pt x="19050" y="3658"/>
                  </a:lnTo>
                  <a:lnTo>
                    <a:pt x="15679" y="287"/>
                  </a:lnTo>
                  <a:lnTo>
                    <a:pt x="14686" y="0"/>
                  </a:lnTo>
                  <a:lnTo>
                    <a:pt x="14023" y="514"/>
                  </a:lnTo>
                  <a:lnTo>
                    <a:pt x="9590" y="9779"/>
                  </a:lnTo>
                  <a:lnTo>
                    <a:pt x="9920" y="51910"/>
                  </a:lnTo>
                  <a:lnTo>
                    <a:pt x="7055" y="96288"/>
                  </a:lnTo>
                  <a:lnTo>
                    <a:pt x="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507">
              <a:extLst>
                <a:ext uri="{FF2B5EF4-FFF2-40B4-BE49-F238E27FC236}">
                  <a16:creationId xmlns:a16="http://schemas.microsoft.com/office/drawing/2014/main" xmlns="" id="{3554457A-89D2-46EC-BA16-248F1672A1A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648450" y="1441450"/>
              <a:ext cx="50801" cy="177801"/>
            </a:xfrm>
            <a:custGeom>
              <a:avLst/>
              <a:gdLst/>
              <a:ahLst/>
              <a:cxnLst/>
              <a:rect l="0" t="0" r="0" b="0"/>
              <a:pathLst>
                <a:path w="50801" h="177801">
                  <a:moveTo>
                    <a:pt x="50800" y="0"/>
                  </a:moveTo>
                  <a:lnTo>
                    <a:pt x="50800" y="0"/>
                  </a:lnTo>
                  <a:lnTo>
                    <a:pt x="50798" y="3371"/>
                  </a:lnTo>
                  <a:lnTo>
                    <a:pt x="23910" y="37590"/>
                  </a:lnTo>
                  <a:lnTo>
                    <a:pt x="11867" y="80596"/>
                  </a:lnTo>
                  <a:lnTo>
                    <a:pt x="7279" y="12422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508">
              <a:extLst>
                <a:ext uri="{FF2B5EF4-FFF2-40B4-BE49-F238E27FC236}">
                  <a16:creationId xmlns:a16="http://schemas.microsoft.com/office/drawing/2014/main" xmlns="" id="{A6EB20D5-3BFF-48B0-B996-1A133168D77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692900" y="164465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53386" y="6742"/>
                  </a:lnTo>
                  <a:lnTo>
                    <a:pt x="23023" y="464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232">
            <a:extLst>
              <a:ext uri="{FF2B5EF4-FFF2-40B4-BE49-F238E27FC236}">
                <a16:creationId xmlns:a16="http://schemas.microsoft.com/office/drawing/2014/main" xmlns="" id="{3A23917D-BEFE-4EA2-9F4A-53519D0556C8}"/>
              </a:ext>
            </a:extLst>
          </p:cNvPr>
          <p:cNvGrpSpPr/>
          <p:nvPr/>
        </p:nvGrpSpPr>
        <p:grpSpPr>
          <a:xfrm>
            <a:off x="4945405" y="628650"/>
            <a:ext cx="1061696" cy="499065"/>
            <a:chOff x="4945405" y="628650"/>
            <a:chExt cx="1061696" cy="499065"/>
          </a:xfrm>
        </p:grpSpPr>
        <p:sp>
          <p:nvSpPr>
            <p:cNvPr id="319" name="SMARTInkShape-1509">
              <a:extLst>
                <a:ext uri="{FF2B5EF4-FFF2-40B4-BE49-F238E27FC236}">
                  <a16:creationId xmlns:a16="http://schemas.microsoft.com/office/drawing/2014/main" xmlns="" id="{8C2C3FB3-5DEF-4E62-9C6D-E0F15538506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945405" y="757114"/>
              <a:ext cx="104689" cy="370601"/>
            </a:xfrm>
            <a:custGeom>
              <a:avLst/>
              <a:gdLst/>
              <a:ahLst/>
              <a:cxnLst/>
              <a:rect l="0" t="0" r="0" b="0"/>
              <a:pathLst>
                <a:path w="104689" h="370601">
                  <a:moveTo>
                    <a:pt x="7595" y="131886"/>
                  </a:moveTo>
                  <a:lnTo>
                    <a:pt x="7595" y="131886"/>
                  </a:lnTo>
                  <a:lnTo>
                    <a:pt x="7595" y="128515"/>
                  </a:lnTo>
                  <a:lnTo>
                    <a:pt x="6889" y="128228"/>
                  </a:lnTo>
                  <a:lnTo>
                    <a:pt x="4224" y="129790"/>
                  </a:lnTo>
                  <a:lnTo>
                    <a:pt x="4450" y="138480"/>
                  </a:lnTo>
                  <a:lnTo>
                    <a:pt x="6974" y="183910"/>
                  </a:lnTo>
                  <a:lnTo>
                    <a:pt x="12963" y="219684"/>
                  </a:lnTo>
                  <a:lnTo>
                    <a:pt x="21270" y="258396"/>
                  </a:lnTo>
                  <a:lnTo>
                    <a:pt x="27314" y="296768"/>
                  </a:lnTo>
                  <a:lnTo>
                    <a:pt x="34682" y="343958"/>
                  </a:lnTo>
                  <a:lnTo>
                    <a:pt x="34593" y="367897"/>
                  </a:lnTo>
                  <a:lnTo>
                    <a:pt x="34060" y="370366"/>
                  </a:lnTo>
                  <a:lnTo>
                    <a:pt x="33705" y="370600"/>
                  </a:lnTo>
                  <a:lnTo>
                    <a:pt x="18585" y="327611"/>
                  </a:lnTo>
                  <a:lnTo>
                    <a:pt x="9893" y="284962"/>
                  </a:lnTo>
                  <a:lnTo>
                    <a:pt x="6304" y="257926"/>
                  </a:lnTo>
                  <a:lnTo>
                    <a:pt x="3207" y="227907"/>
                  </a:lnTo>
                  <a:lnTo>
                    <a:pt x="436" y="195900"/>
                  </a:lnTo>
                  <a:lnTo>
                    <a:pt x="0" y="165390"/>
                  </a:lnTo>
                  <a:lnTo>
                    <a:pt x="1120" y="135877"/>
                  </a:lnTo>
                  <a:lnTo>
                    <a:pt x="3278" y="107030"/>
                  </a:lnTo>
                  <a:lnTo>
                    <a:pt x="11322" y="63689"/>
                  </a:lnTo>
                  <a:lnTo>
                    <a:pt x="21951" y="33137"/>
                  </a:lnTo>
                  <a:lnTo>
                    <a:pt x="33731" y="14855"/>
                  </a:lnTo>
                  <a:lnTo>
                    <a:pt x="47903" y="3907"/>
                  </a:lnTo>
                  <a:lnTo>
                    <a:pt x="55634" y="0"/>
                  </a:lnTo>
                  <a:lnTo>
                    <a:pt x="64315" y="218"/>
                  </a:lnTo>
                  <a:lnTo>
                    <a:pt x="83369" y="7985"/>
                  </a:lnTo>
                  <a:lnTo>
                    <a:pt x="97952" y="24608"/>
                  </a:lnTo>
                  <a:lnTo>
                    <a:pt x="103816" y="34967"/>
                  </a:lnTo>
                  <a:lnTo>
                    <a:pt x="104688" y="63411"/>
                  </a:lnTo>
                  <a:lnTo>
                    <a:pt x="95903" y="95103"/>
                  </a:lnTo>
                  <a:lnTo>
                    <a:pt x="67156" y="135333"/>
                  </a:lnTo>
                  <a:lnTo>
                    <a:pt x="25161" y="169282"/>
                  </a:lnTo>
                  <a:lnTo>
                    <a:pt x="11874" y="175317"/>
                  </a:lnTo>
                  <a:lnTo>
                    <a:pt x="8331" y="174951"/>
                  </a:lnTo>
                  <a:lnTo>
                    <a:pt x="1245" y="169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510">
              <a:extLst>
                <a:ext uri="{FF2B5EF4-FFF2-40B4-BE49-F238E27FC236}">
                  <a16:creationId xmlns:a16="http://schemas.microsoft.com/office/drawing/2014/main" xmlns="" id="{D1A861C3-1FD6-4F04-BE9E-3C13CF18970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086767" y="800100"/>
              <a:ext cx="93760" cy="97500"/>
            </a:xfrm>
            <a:custGeom>
              <a:avLst/>
              <a:gdLst/>
              <a:ahLst/>
              <a:cxnLst/>
              <a:rect l="0" t="0" r="0" b="0"/>
              <a:pathLst>
                <a:path w="93760" h="97500">
                  <a:moveTo>
                    <a:pt x="75783" y="6350"/>
                  </a:moveTo>
                  <a:lnTo>
                    <a:pt x="75783" y="6350"/>
                  </a:lnTo>
                  <a:lnTo>
                    <a:pt x="31623" y="4254"/>
                  </a:lnTo>
                  <a:lnTo>
                    <a:pt x="18762" y="12944"/>
                  </a:lnTo>
                  <a:lnTo>
                    <a:pt x="7402" y="26214"/>
                  </a:lnTo>
                  <a:lnTo>
                    <a:pt x="0" y="41519"/>
                  </a:lnTo>
                  <a:lnTo>
                    <a:pt x="4" y="57729"/>
                  </a:lnTo>
                  <a:lnTo>
                    <a:pt x="1980" y="66003"/>
                  </a:lnTo>
                  <a:lnTo>
                    <a:pt x="13584" y="80840"/>
                  </a:lnTo>
                  <a:lnTo>
                    <a:pt x="21617" y="87760"/>
                  </a:lnTo>
                  <a:lnTo>
                    <a:pt x="39950" y="95449"/>
                  </a:lnTo>
                  <a:lnTo>
                    <a:pt x="49778" y="97499"/>
                  </a:lnTo>
                  <a:lnTo>
                    <a:pt x="68223" y="94133"/>
                  </a:lnTo>
                  <a:lnTo>
                    <a:pt x="77093" y="90272"/>
                  </a:lnTo>
                  <a:lnTo>
                    <a:pt x="83712" y="84170"/>
                  </a:lnTo>
                  <a:lnTo>
                    <a:pt x="92947" y="67983"/>
                  </a:lnTo>
                  <a:lnTo>
                    <a:pt x="93759" y="49029"/>
                  </a:lnTo>
                  <a:lnTo>
                    <a:pt x="88712" y="30258"/>
                  </a:lnTo>
                  <a:lnTo>
                    <a:pt x="79412" y="14859"/>
                  </a:lnTo>
                  <a:lnTo>
                    <a:pt x="68223" y="6604"/>
                  </a:lnTo>
                  <a:lnTo>
                    <a:pt x="59018" y="2935"/>
                  </a:lnTo>
                  <a:lnTo>
                    <a:pt x="57550" y="1957"/>
                  </a:lnTo>
                  <a:lnTo>
                    <a:pt x="56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511">
              <a:extLst>
                <a:ext uri="{FF2B5EF4-FFF2-40B4-BE49-F238E27FC236}">
                  <a16:creationId xmlns:a16="http://schemas.microsoft.com/office/drawing/2014/main" xmlns="" id="{D33BA876-BE17-4DA2-BCC9-09D55B1236D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234245" y="761309"/>
              <a:ext cx="48880" cy="171993"/>
            </a:xfrm>
            <a:custGeom>
              <a:avLst/>
              <a:gdLst/>
              <a:ahLst/>
              <a:cxnLst/>
              <a:rect l="0" t="0" r="0" b="0"/>
              <a:pathLst>
                <a:path w="48880" h="171993">
                  <a:moveTo>
                    <a:pt x="42605" y="19741"/>
                  </a:moveTo>
                  <a:lnTo>
                    <a:pt x="42605" y="19741"/>
                  </a:lnTo>
                  <a:lnTo>
                    <a:pt x="33816" y="5926"/>
                  </a:lnTo>
                  <a:lnTo>
                    <a:pt x="30396" y="2064"/>
                  </a:lnTo>
                  <a:lnTo>
                    <a:pt x="25997" y="195"/>
                  </a:lnTo>
                  <a:lnTo>
                    <a:pt x="15469" y="0"/>
                  </a:lnTo>
                  <a:lnTo>
                    <a:pt x="11108" y="2347"/>
                  </a:lnTo>
                  <a:lnTo>
                    <a:pt x="4382" y="10599"/>
                  </a:lnTo>
                  <a:lnTo>
                    <a:pt x="923" y="21323"/>
                  </a:lnTo>
                  <a:lnTo>
                    <a:pt x="0" y="27145"/>
                  </a:lnTo>
                  <a:lnTo>
                    <a:pt x="4619" y="43023"/>
                  </a:lnTo>
                  <a:lnTo>
                    <a:pt x="21002" y="69913"/>
                  </a:lnTo>
                  <a:lnTo>
                    <a:pt x="45080" y="107655"/>
                  </a:lnTo>
                  <a:lnTo>
                    <a:pt x="48879" y="128193"/>
                  </a:lnTo>
                  <a:lnTo>
                    <a:pt x="47510" y="146964"/>
                  </a:lnTo>
                  <a:lnTo>
                    <a:pt x="42198" y="160011"/>
                  </a:lnTo>
                  <a:lnTo>
                    <a:pt x="31370" y="168631"/>
                  </a:lnTo>
                  <a:lnTo>
                    <a:pt x="24532" y="171918"/>
                  </a:lnTo>
                  <a:lnTo>
                    <a:pt x="19267" y="171992"/>
                  </a:lnTo>
                  <a:lnTo>
                    <a:pt x="15052" y="169925"/>
                  </a:lnTo>
                  <a:lnTo>
                    <a:pt x="11536" y="166430"/>
                  </a:lnTo>
                  <a:lnTo>
                    <a:pt x="9512" y="149377"/>
                  </a:lnTo>
                  <a:lnTo>
                    <a:pt x="10855" y="114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512">
              <a:extLst>
                <a:ext uri="{FF2B5EF4-FFF2-40B4-BE49-F238E27FC236}">
                  <a16:creationId xmlns:a16="http://schemas.microsoft.com/office/drawing/2014/main" xmlns="" id="{82B36EF2-064E-4D9A-9218-F468970A78B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381591" y="628650"/>
              <a:ext cx="66710" cy="273952"/>
            </a:xfrm>
            <a:custGeom>
              <a:avLst/>
              <a:gdLst/>
              <a:ahLst/>
              <a:cxnLst/>
              <a:rect l="0" t="0" r="0" b="0"/>
              <a:pathLst>
                <a:path w="66710" h="273952">
                  <a:moveTo>
                    <a:pt x="41309" y="0"/>
                  </a:moveTo>
                  <a:lnTo>
                    <a:pt x="41309" y="0"/>
                  </a:lnTo>
                  <a:lnTo>
                    <a:pt x="26114" y="44749"/>
                  </a:lnTo>
                  <a:lnTo>
                    <a:pt x="17835" y="88597"/>
                  </a:lnTo>
                  <a:lnTo>
                    <a:pt x="10650" y="123337"/>
                  </a:lnTo>
                  <a:lnTo>
                    <a:pt x="4634" y="159944"/>
                  </a:lnTo>
                  <a:lnTo>
                    <a:pt x="315" y="195970"/>
                  </a:lnTo>
                  <a:lnTo>
                    <a:pt x="0" y="241196"/>
                  </a:lnTo>
                  <a:lnTo>
                    <a:pt x="7427" y="261009"/>
                  </a:lnTo>
                  <a:lnTo>
                    <a:pt x="13782" y="267140"/>
                  </a:lnTo>
                  <a:lnTo>
                    <a:pt x="30251" y="273951"/>
                  </a:lnTo>
                  <a:lnTo>
                    <a:pt x="45566" y="273215"/>
                  </a:lnTo>
                  <a:lnTo>
                    <a:pt x="6670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513">
              <a:extLst>
                <a:ext uri="{FF2B5EF4-FFF2-40B4-BE49-F238E27FC236}">
                  <a16:creationId xmlns:a16="http://schemas.microsoft.com/office/drawing/2014/main" xmlns="" id="{7128905F-665F-4D04-87DA-ABCDA2DFDDD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359400" y="7810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5417" y="5026"/>
                  </a:lnTo>
                  <a:lnTo>
                    <a:pt x="69278" y="6176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514">
              <a:extLst>
                <a:ext uri="{FF2B5EF4-FFF2-40B4-BE49-F238E27FC236}">
                  <a16:creationId xmlns:a16="http://schemas.microsoft.com/office/drawing/2014/main" xmlns="" id="{61F4D652-D660-47FD-9376-A0FAD500441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80175" y="754516"/>
              <a:ext cx="82426" cy="125964"/>
            </a:xfrm>
            <a:custGeom>
              <a:avLst/>
              <a:gdLst/>
              <a:ahLst/>
              <a:cxnLst/>
              <a:rect l="0" t="0" r="0" b="0"/>
              <a:pathLst>
                <a:path w="82426" h="125964">
                  <a:moveTo>
                    <a:pt x="31625" y="51934"/>
                  </a:moveTo>
                  <a:lnTo>
                    <a:pt x="31625" y="51934"/>
                  </a:lnTo>
                  <a:lnTo>
                    <a:pt x="36694" y="46159"/>
                  </a:lnTo>
                  <a:lnTo>
                    <a:pt x="52290" y="19732"/>
                  </a:lnTo>
                  <a:lnTo>
                    <a:pt x="54921" y="10341"/>
                  </a:lnTo>
                  <a:lnTo>
                    <a:pt x="54208" y="3344"/>
                  </a:lnTo>
                  <a:lnTo>
                    <a:pt x="53030" y="491"/>
                  </a:lnTo>
                  <a:lnTo>
                    <a:pt x="50128" y="0"/>
                  </a:lnTo>
                  <a:lnTo>
                    <a:pt x="41260" y="3217"/>
                  </a:lnTo>
                  <a:lnTo>
                    <a:pt x="20995" y="19704"/>
                  </a:lnTo>
                  <a:lnTo>
                    <a:pt x="3859" y="45834"/>
                  </a:lnTo>
                  <a:lnTo>
                    <a:pt x="0" y="67567"/>
                  </a:lnTo>
                  <a:lnTo>
                    <a:pt x="2047" y="89221"/>
                  </a:lnTo>
                  <a:lnTo>
                    <a:pt x="10012" y="105900"/>
                  </a:lnTo>
                  <a:lnTo>
                    <a:pt x="22490" y="118487"/>
                  </a:lnTo>
                  <a:lnTo>
                    <a:pt x="29768" y="123820"/>
                  </a:lnTo>
                  <a:lnTo>
                    <a:pt x="38854" y="125963"/>
                  </a:lnTo>
                  <a:lnTo>
                    <a:pt x="82425" y="121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515">
              <a:extLst>
                <a:ext uri="{FF2B5EF4-FFF2-40B4-BE49-F238E27FC236}">
                  <a16:creationId xmlns:a16="http://schemas.microsoft.com/office/drawing/2014/main" xmlns="" id="{73E054B9-DF30-4C13-A9AB-FB24F7F129D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614283" y="755650"/>
              <a:ext cx="56268" cy="123945"/>
            </a:xfrm>
            <a:custGeom>
              <a:avLst/>
              <a:gdLst/>
              <a:ahLst/>
              <a:cxnLst/>
              <a:rect l="0" t="0" r="0" b="0"/>
              <a:pathLst>
                <a:path w="56268" h="123945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0136" y="15209"/>
                  </a:lnTo>
                  <a:lnTo>
                    <a:pt x="34461" y="48151"/>
                  </a:lnTo>
                  <a:lnTo>
                    <a:pt x="46132" y="84405"/>
                  </a:lnTo>
                  <a:lnTo>
                    <a:pt x="48235" y="99602"/>
                  </a:lnTo>
                  <a:lnTo>
                    <a:pt x="45406" y="111530"/>
                  </a:lnTo>
                  <a:lnTo>
                    <a:pt x="42676" y="116687"/>
                  </a:lnTo>
                  <a:lnTo>
                    <a:pt x="39446" y="120125"/>
                  </a:lnTo>
                  <a:lnTo>
                    <a:pt x="32093" y="123944"/>
                  </a:lnTo>
                  <a:lnTo>
                    <a:pt x="28862" y="123552"/>
                  </a:lnTo>
                  <a:lnTo>
                    <a:pt x="26003" y="121879"/>
                  </a:lnTo>
                  <a:lnTo>
                    <a:pt x="23391" y="119353"/>
                  </a:lnTo>
                  <a:lnTo>
                    <a:pt x="20489" y="107138"/>
                  </a:lnTo>
                  <a:lnTo>
                    <a:pt x="19715" y="98942"/>
                  </a:lnTo>
                  <a:lnTo>
                    <a:pt x="28739" y="67181"/>
                  </a:lnTo>
                  <a:lnTo>
                    <a:pt x="562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516">
              <a:extLst>
                <a:ext uri="{FF2B5EF4-FFF2-40B4-BE49-F238E27FC236}">
                  <a16:creationId xmlns:a16="http://schemas.microsoft.com/office/drawing/2014/main" xmlns="" id="{DE84333C-CE6F-4563-9DC7-DD8831A10DD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721350" y="8064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9329" y="24419"/>
                  </a:lnTo>
                  <a:lnTo>
                    <a:pt x="762" y="683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517">
              <a:extLst>
                <a:ext uri="{FF2B5EF4-FFF2-40B4-BE49-F238E27FC236}">
                  <a16:creationId xmlns:a16="http://schemas.microsoft.com/office/drawing/2014/main" xmlns="" id="{C92DA83A-D609-4F0C-BF82-AF90D74FD4E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72150" y="711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518">
              <a:extLst>
                <a:ext uri="{FF2B5EF4-FFF2-40B4-BE49-F238E27FC236}">
                  <a16:creationId xmlns:a16="http://schemas.microsoft.com/office/drawing/2014/main" xmlns="" id="{F82B57E2-3169-4FC4-A673-138D9CC1FE2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775032" y="778562"/>
              <a:ext cx="66969" cy="106070"/>
            </a:xfrm>
            <a:custGeom>
              <a:avLst/>
              <a:gdLst/>
              <a:ahLst/>
              <a:cxnLst/>
              <a:rect l="0" t="0" r="0" b="0"/>
              <a:pathLst>
                <a:path w="66969" h="106070">
                  <a:moveTo>
                    <a:pt x="60618" y="8838"/>
                  </a:moveTo>
                  <a:lnTo>
                    <a:pt x="60618" y="8838"/>
                  </a:lnTo>
                  <a:lnTo>
                    <a:pt x="57247" y="5467"/>
                  </a:lnTo>
                  <a:lnTo>
                    <a:pt x="41666" y="0"/>
                  </a:lnTo>
                  <a:lnTo>
                    <a:pt x="28912" y="1617"/>
                  </a:lnTo>
                  <a:lnTo>
                    <a:pt x="22547" y="4024"/>
                  </a:lnTo>
                  <a:lnTo>
                    <a:pt x="11713" y="14224"/>
                  </a:lnTo>
                  <a:lnTo>
                    <a:pt x="3604" y="28165"/>
                  </a:lnTo>
                  <a:lnTo>
                    <a:pt x="0" y="43769"/>
                  </a:lnTo>
                  <a:lnTo>
                    <a:pt x="1343" y="71791"/>
                  </a:lnTo>
                  <a:lnTo>
                    <a:pt x="8168" y="88323"/>
                  </a:lnTo>
                  <a:lnTo>
                    <a:pt x="17552" y="100609"/>
                  </a:lnTo>
                  <a:lnTo>
                    <a:pt x="26426" y="106069"/>
                  </a:lnTo>
                  <a:lnTo>
                    <a:pt x="30767" y="105409"/>
                  </a:lnTo>
                  <a:lnTo>
                    <a:pt x="39355" y="99031"/>
                  </a:lnTo>
                  <a:lnTo>
                    <a:pt x="52122" y="83539"/>
                  </a:lnTo>
                  <a:lnTo>
                    <a:pt x="66968" y="34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519">
              <a:extLst>
                <a:ext uri="{FF2B5EF4-FFF2-40B4-BE49-F238E27FC236}">
                  <a16:creationId xmlns:a16="http://schemas.microsoft.com/office/drawing/2014/main" xmlns="" id="{A067461B-2FE9-431D-A8D9-715538EB2C3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867400" y="742950"/>
              <a:ext cx="139701" cy="154992"/>
            </a:xfrm>
            <a:custGeom>
              <a:avLst/>
              <a:gdLst/>
              <a:ahLst/>
              <a:cxnLst/>
              <a:rect l="0" t="0" r="0" b="0"/>
              <a:pathLst>
                <a:path w="139701" h="154992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2209" y="9721"/>
                  </a:lnTo>
                  <a:lnTo>
                    <a:pt x="23765" y="25301"/>
                  </a:lnTo>
                  <a:lnTo>
                    <a:pt x="36126" y="51163"/>
                  </a:lnTo>
                  <a:lnTo>
                    <a:pt x="41983" y="87910"/>
                  </a:lnTo>
                  <a:lnTo>
                    <a:pt x="36977" y="123336"/>
                  </a:lnTo>
                  <a:lnTo>
                    <a:pt x="26557" y="146062"/>
                  </a:lnTo>
                  <a:lnTo>
                    <a:pt x="20505" y="153111"/>
                  </a:lnTo>
                  <a:lnTo>
                    <a:pt x="17904" y="154991"/>
                  </a:lnTo>
                  <a:lnTo>
                    <a:pt x="16875" y="153421"/>
                  </a:lnTo>
                  <a:lnTo>
                    <a:pt x="17613" y="144152"/>
                  </a:lnTo>
                  <a:lnTo>
                    <a:pt x="31023" y="103655"/>
                  </a:lnTo>
                  <a:lnTo>
                    <a:pt x="58659" y="60268"/>
                  </a:lnTo>
                  <a:lnTo>
                    <a:pt x="101577" y="2350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233">
            <a:extLst>
              <a:ext uri="{FF2B5EF4-FFF2-40B4-BE49-F238E27FC236}">
                <a16:creationId xmlns:a16="http://schemas.microsoft.com/office/drawing/2014/main" xmlns="" id="{7ABA6885-2F82-4470-94F8-828C8016D54A}"/>
              </a:ext>
            </a:extLst>
          </p:cNvPr>
          <p:cNvGrpSpPr/>
          <p:nvPr/>
        </p:nvGrpSpPr>
        <p:grpSpPr>
          <a:xfrm>
            <a:off x="2701442" y="408156"/>
            <a:ext cx="1476859" cy="563395"/>
            <a:chOff x="2701442" y="408156"/>
            <a:chExt cx="1476859" cy="563395"/>
          </a:xfrm>
        </p:grpSpPr>
        <p:sp>
          <p:nvSpPr>
            <p:cNvPr id="331" name="SMARTInkShape-1520">
              <a:extLst>
                <a:ext uri="{FF2B5EF4-FFF2-40B4-BE49-F238E27FC236}">
                  <a16:creationId xmlns:a16="http://schemas.microsoft.com/office/drawing/2014/main" xmlns="" id="{21F14756-7E89-4AD2-AC78-948AEE8F360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701442" y="882650"/>
              <a:ext cx="1476859" cy="77121"/>
            </a:xfrm>
            <a:custGeom>
              <a:avLst/>
              <a:gdLst/>
              <a:ahLst/>
              <a:cxnLst/>
              <a:rect l="0" t="0" r="0" b="0"/>
              <a:pathLst>
                <a:path w="1476859" h="77121">
                  <a:moveTo>
                    <a:pt x="3658" y="50800"/>
                  </a:moveTo>
                  <a:lnTo>
                    <a:pt x="3658" y="50800"/>
                  </a:lnTo>
                  <a:lnTo>
                    <a:pt x="287" y="54171"/>
                  </a:lnTo>
                  <a:lnTo>
                    <a:pt x="0" y="56575"/>
                  </a:lnTo>
                  <a:lnTo>
                    <a:pt x="1562" y="63009"/>
                  </a:lnTo>
                  <a:lnTo>
                    <a:pt x="33376" y="74565"/>
                  </a:lnTo>
                  <a:lnTo>
                    <a:pt x="58748" y="76521"/>
                  </a:lnTo>
                  <a:lnTo>
                    <a:pt x="91890" y="77120"/>
                  </a:lnTo>
                  <a:lnTo>
                    <a:pt x="130213" y="76813"/>
                  </a:lnTo>
                  <a:lnTo>
                    <a:pt x="181161" y="75198"/>
                  </a:lnTo>
                  <a:lnTo>
                    <a:pt x="240526" y="72710"/>
                  </a:lnTo>
                  <a:lnTo>
                    <a:pt x="305504" y="69640"/>
                  </a:lnTo>
                  <a:lnTo>
                    <a:pt x="381277" y="64771"/>
                  </a:lnTo>
                  <a:lnTo>
                    <a:pt x="464249" y="58703"/>
                  </a:lnTo>
                  <a:lnTo>
                    <a:pt x="552018" y="51835"/>
                  </a:lnTo>
                  <a:lnTo>
                    <a:pt x="642281" y="45846"/>
                  </a:lnTo>
                  <a:lnTo>
                    <a:pt x="734207" y="40442"/>
                  </a:lnTo>
                  <a:lnTo>
                    <a:pt x="827240" y="35428"/>
                  </a:lnTo>
                  <a:lnTo>
                    <a:pt x="915369" y="31380"/>
                  </a:lnTo>
                  <a:lnTo>
                    <a:pt x="1000226" y="27975"/>
                  </a:lnTo>
                  <a:lnTo>
                    <a:pt x="1082903" y="25000"/>
                  </a:lnTo>
                  <a:lnTo>
                    <a:pt x="1154249" y="22311"/>
                  </a:lnTo>
                  <a:lnTo>
                    <a:pt x="1218041" y="19813"/>
                  </a:lnTo>
                  <a:lnTo>
                    <a:pt x="1276797" y="17442"/>
                  </a:lnTo>
                  <a:lnTo>
                    <a:pt x="1325139" y="14450"/>
                  </a:lnTo>
                  <a:lnTo>
                    <a:pt x="1366540" y="11045"/>
                  </a:lnTo>
                  <a:lnTo>
                    <a:pt x="1403312" y="7363"/>
                  </a:lnTo>
                  <a:lnTo>
                    <a:pt x="1476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521">
              <a:extLst>
                <a:ext uri="{FF2B5EF4-FFF2-40B4-BE49-F238E27FC236}">
                  <a16:creationId xmlns:a16="http://schemas.microsoft.com/office/drawing/2014/main" xmlns="" id="{6F086649-F126-4008-803D-32D3B9DC45F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05250" y="717550"/>
              <a:ext cx="208551" cy="254001"/>
            </a:xfrm>
            <a:custGeom>
              <a:avLst/>
              <a:gdLst/>
              <a:ahLst/>
              <a:cxnLst/>
              <a:rect l="0" t="0" r="0" b="0"/>
              <a:pathLst>
                <a:path w="208551" h="254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7728" y="17312"/>
                  </a:lnTo>
                  <a:lnTo>
                    <a:pt x="83537" y="30507"/>
                  </a:lnTo>
                  <a:lnTo>
                    <a:pt x="119207" y="45779"/>
                  </a:lnTo>
                  <a:lnTo>
                    <a:pt x="165378" y="72125"/>
                  </a:lnTo>
                  <a:lnTo>
                    <a:pt x="187801" y="92028"/>
                  </a:lnTo>
                  <a:lnTo>
                    <a:pt x="202471" y="112633"/>
                  </a:lnTo>
                  <a:lnTo>
                    <a:pt x="208050" y="133550"/>
                  </a:lnTo>
                  <a:lnTo>
                    <a:pt x="208550" y="144066"/>
                  </a:lnTo>
                  <a:lnTo>
                    <a:pt x="199698" y="167041"/>
                  </a:lnTo>
                  <a:lnTo>
                    <a:pt x="173000" y="201894"/>
                  </a:lnTo>
                  <a:lnTo>
                    <a:pt x="126052" y="238533"/>
                  </a:lnTo>
                  <a:lnTo>
                    <a:pt x="1016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522">
              <a:extLst>
                <a:ext uri="{FF2B5EF4-FFF2-40B4-BE49-F238E27FC236}">
                  <a16:creationId xmlns:a16="http://schemas.microsoft.com/office/drawing/2014/main" xmlns="" id="{65D2F672-4EF5-4B12-8D9F-1431EC517F4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730500" y="408156"/>
              <a:ext cx="248704" cy="315745"/>
            </a:xfrm>
            <a:custGeom>
              <a:avLst/>
              <a:gdLst/>
              <a:ahLst/>
              <a:cxnLst/>
              <a:rect l="0" t="0" r="0" b="0"/>
              <a:pathLst>
                <a:path w="248704" h="315745">
                  <a:moveTo>
                    <a:pt x="31750" y="106194"/>
                  </a:moveTo>
                  <a:lnTo>
                    <a:pt x="31750" y="106194"/>
                  </a:lnTo>
                  <a:lnTo>
                    <a:pt x="31750" y="102823"/>
                  </a:lnTo>
                  <a:lnTo>
                    <a:pt x="31044" y="102536"/>
                  </a:lnTo>
                  <a:lnTo>
                    <a:pt x="28379" y="104098"/>
                  </a:lnTo>
                  <a:lnTo>
                    <a:pt x="26283" y="119057"/>
                  </a:lnTo>
                  <a:lnTo>
                    <a:pt x="32403" y="154847"/>
                  </a:lnTo>
                  <a:lnTo>
                    <a:pt x="46525" y="197829"/>
                  </a:lnTo>
                  <a:lnTo>
                    <a:pt x="57373" y="245215"/>
                  </a:lnTo>
                  <a:lnTo>
                    <a:pt x="65056" y="284890"/>
                  </a:lnTo>
                  <a:lnTo>
                    <a:pt x="68429" y="302134"/>
                  </a:lnTo>
                  <a:lnTo>
                    <a:pt x="68197" y="303143"/>
                  </a:lnTo>
                  <a:lnTo>
                    <a:pt x="67337" y="302404"/>
                  </a:lnTo>
                  <a:lnTo>
                    <a:pt x="66058" y="300501"/>
                  </a:lnTo>
                  <a:lnTo>
                    <a:pt x="58936" y="253362"/>
                  </a:lnTo>
                  <a:lnTo>
                    <a:pt x="54886" y="209467"/>
                  </a:lnTo>
                  <a:lnTo>
                    <a:pt x="54935" y="184215"/>
                  </a:lnTo>
                  <a:lnTo>
                    <a:pt x="56379" y="157502"/>
                  </a:lnTo>
                  <a:lnTo>
                    <a:pt x="58753" y="129816"/>
                  </a:lnTo>
                  <a:lnTo>
                    <a:pt x="67034" y="84002"/>
                  </a:lnTo>
                  <a:lnTo>
                    <a:pt x="78476" y="47648"/>
                  </a:lnTo>
                  <a:lnTo>
                    <a:pt x="100080" y="13431"/>
                  </a:lnTo>
                  <a:lnTo>
                    <a:pt x="113624" y="1936"/>
                  </a:lnTo>
                  <a:lnTo>
                    <a:pt x="121610" y="0"/>
                  </a:lnTo>
                  <a:lnTo>
                    <a:pt x="139892" y="1611"/>
                  </a:lnTo>
                  <a:lnTo>
                    <a:pt x="176759" y="23936"/>
                  </a:lnTo>
                  <a:lnTo>
                    <a:pt x="215592" y="70846"/>
                  </a:lnTo>
                  <a:lnTo>
                    <a:pt x="235518" y="107417"/>
                  </a:lnTo>
                  <a:lnTo>
                    <a:pt x="247903" y="144838"/>
                  </a:lnTo>
                  <a:lnTo>
                    <a:pt x="248703" y="182636"/>
                  </a:lnTo>
                  <a:lnTo>
                    <a:pt x="231185" y="218720"/>
                  </a:lnTo>
                  <a:lnTo>
                    <a:pt x="200116" y="251456"/>
                  </a:lnTo>
                  <a:lnTo>
                    <a:pt x="158084" y="277764"/>
                  </a:lnTo>
                  <a:lnTo>
                    <a:pt x="111182" y="297453"/>
                  </a:lnTo>
                  <a:lnTo>
                    <a:pt x="66348" y="310437"/>
                  </a:lnTo>
                  <a:lnTo>
                    <a:pt x="21540" y="314485"/>
                  </a:lnTo>
                  <a:lnTo>
                    <a:pt x="0" y="31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234">
            <a:extLst>
              <a:ext uri="{FF2B5EF4-FFF2-40B4-BE49-F238E27FC236}">
                <a16:creationId xmlns:a16="http://schemas.microsoft.com/office/drawing/2014/main" xmlns="" id="{CE630108-04E2-482F-AC95-DEB22770D3CC}"/>
              </a:ext>
            </a:extLst>
          </p:cNvPr>
          <p:cNvGrpSpPr/>
          <p:nvPr/>
        </p:nvGrpSpPr>
        <p:grpSpPr>
          <a:xfrm>
            <a:off x="966160" y="1511360"/>
            <a:ext cx="335591" cy="374561"/>
            <a:chOff x="966160" y="1511360"/>
            <a:chExt cx="335591" cy="374561"/>
          </a:xfrm>
        </p:grpSpPr>
        <p:sp>
          <p:nvSpPr>
            <p:cNvPr id="335" name="SMARTInkShape-1523">
              <a:extLst>
                <a:ext uri="{FF2B5EF4-FFF2-40B4-BE49-F238E27FC236}">
                  <a16:creationId xmlns:a16="http://schemas.microsoft.com/office/drawing/2014/main" xmlns="" id="{711F9A41-27C0-4E85-BF6B-B06204FFE47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66160" y="1511360"/>
              <a:ext cx="171382" cy="374561"/>
            </a:xfrm>
            <a:custGeom>
              <a:avLst/>
              <a:gdLst/>
              <a:ahLst/>
              <a:cxnLst/>
              <a:rect l="0" t="0" r="0" b="0"/>
              <a:pathLst>
                <a:path w="171382" h="374561">
                  <a:moveTo>
                    <a:pt x="11740" y="25340"/>
                  </a:moveTo>
                  <a:lnTo>
                    <a:pt x="11740" y="25340"/>
                  </a:lnTo>
                  <a:lnTo>
                    <a:pt x="8369" y="28711"/>
                  </a:lnTo>
                  <a:lnTo>
                    <a:pt x="1200" y="72606"/>
                  </a:lnTo>
                  <a:lnTo>
                    <a:pt x="0" y="102086"/>
                  </a:lnTo>
                  <a:lnTo>
                    <a:pt x="1348" y="140118"/>
                  </a:lnTo>
                  <a:lnTo>
                    <a:pt x="4299" y="183597"/>
                  </a:lnTo>
                  <a:lnTo>
                    <a:pt x="7963" y="231143"/>
                  </a:lnTo>
                  <a:lnTo>
                    <a:pt x="15706" y="274852"/>
                  </a:lnTo>
                  <a:lnTo>
                    <a:pt x="25497" y="313329"/>
                  </a:lnTo>
                  <a:lnTo>
                    <a:pt x="34552" y="344540"/>
                  </a:lnTo>
                  <a:lnTo>
                    <a:pt x="48925" y="364998"/>
                  </a:lnTo>
                  <a:lnTo>
                    <a:pt x="57697" y="372429"/>
                  </a:lnTo>
                  <a:lnTo>
                    <a:pt x="67072" y="374560"/>
                  </a:lnTo>
                  <a:lnTo>
                    <a:pt x="86897" y="369403"/>
                  </a:lnTo>
                  <a:lnTo>
                    <a:pt x="107467" y="346414"/>
                  </a:lnTo>
                  <a:lnTo>
                    <a:pt x="126958" y="311267"/>
                  </a:lnTo>
                  <a:lnTo>
                    <a:pt x="142676" y="267424"/>
                  </a:lnTo>
                  <a:lnTo>
                    <a:pt x="149125" y="243174"/>
                  </a:lnTo>
                  <a:lnTo>
                    <a:pt x="154836" y="217835"/>
                  </a:lnTo>
                  <a:lnTo>
                    <a:pt x="160054" y="191770"/>
                  </a:lnTo>
                  <a:lnTo>
                    <a:pt x="164238" y="166632"/>
                  </a:lnTo>
                  <a:lnTo>
                    <a:pt x="167733" y="142112"/>
                  </a:lnTo>
                  <a:lnTo>
                    <a:pt x="171381" y="96994"/>
                  </a:lnTo>
                  <a:lnTo>
                    <a:pt x="168299" y="60479"/>
                  </a:lnTo>
                  <a:lnTo>
                    <a:pt x="155259" y="18897"/>
                  </a:lnTo>
                  <a:lnTo>
                    <a:pt x="143965" y="4837"/>
                  </a:lnTo>
                  <a:lnTo>
                    <a:pt x="137990" y="1088"/>
                  </a:lnTo>
                  <a:lnTo>
                    <a:pt x="134007" y="0"/>
                  </a:lnTo>
                  <a:lnTo>
                    <a:pt x="131351" y="685"/>
                  </a:lnTo>
                  <a:lnTo>
                    <a:pt x="126040" y="6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524">
              <a:extLst>
                <a:ext uri="{FF2B5EF4-FFF2-40B4-BE49-F238E27FC236}">
                  <a16:creationId xmlns:a16="http://schemas.microsoft.com/office/drawing/2014/main" xmlns="" id="{E5D9F332-ED7B-4551-9B14-363711FD67E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68400" y="1668527"/>
              <a:ext cx="69851" cy="136457"/>
            </a:xfrm>
            <a:custGeom>
              <a:avLst/>
              <a:gdLst/>
              <a:ahLst/>
              <a:cxnLst/>
              <a:rect l="0" t="0" r="0" b="0"/>
              <a:pathLst>
                <a:path w="69851" h="136457">
                  <a:moveTo>
                    <a:pt x="0" y="39623"/>
                  </a:moveTo>
                  <a:lnTo>
                    <a:pt x="0" y="39623"/>
                  </a:lnTo>
                  <a:lnTo>
                    <a:pt x="4364" y="56243"/>
                  </a:lnTo>
                  <a:lnTo>
                    <a:pt x="6088" y="98709"/>
                  </a:lnTo>
                  <a:lnTo>
                    <a:pt x="6335" y="136456"/>
                  </a:lnTo>
                  <a:lnTo>
                    <a:pt x="8231" y="95837"/>
                  </a:lnTo>
                  <a:lnTo>
                    <a:pt x="15139" y="56514"/>
                  </a:lnTo>
                  <a:lnTo>
                    <a:pt x="30115" y="12464"/>
                  </a:lnTo>
                  <a:lnTo>
                    <a:pt x="36433" y="2858"/>
                  </a:lnTo>
                  <a:lnTo>
                    <a:pt x="39105" y="296"/>
                  </a:lnTo>
                  <a:lnTo>
                    <a:pt x="42298" y="0"/>
                  </a:lnTo>
                  <a:lnTo>
                    <a:pt x="49608" y="3433"/>
                  </a:lnTo>
                  <a:lnTo>
                    <a:pt x="55680" y="17189"/>
                  </a:lnTo>
                  <a:lnTo>
                    <a:pt x="65326" y="57142"/>
                  </a:lnTo>
                  <a:lnTo>
                    <a:pt x="69850" y="10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525">
              <a:extLst>
                <a:ext uri="{FF2B5EF4-FFF2-40B4-BE49-F238E27FC236}">
                  <a16:creationId xmlns:a16="http://schemas.microsoft.com/office/drawing/2014/main" xmlns="" id="{DDFB7539-6029-4240-91C9-E0533772D0C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89050" y="16827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176" y="54265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526">
              <a:extLst>
                <a:ext uri="{FF2B5EF4-FFF2-40B4-BE49-F238E27FC236}">
                  <a16:creationId xmlns:a16="http://schemas.microsoft.com/office/drawing/2014/main" xmlns="" id="{FBDBFDB7-E302-4317-B4E4-A95784C273C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95400" y="15367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44450"/>
                  </a:moveTo>
                  <a:lnTo>
                    <a:pt x="0" y="44450"/>
                  </a:lnTo>
                  <a:lnTo>
                    <a:pt x="706" y="6914"/>
                  </a:lnTo>
                  <a:lnTo>
                    <a:pt x="1882" y="461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235">
            <a:extLst>
              <a:ext uri="{FF2B5EF4-FFF2-40B4-BE49-F238E27FC236}">
                <a16:creationId xmlns:a16="http://schemas.microsoft.com/office/drawing/2014/main" xmlns="" id="{1D720150-423D-4136-854D-80A27E047336}"/>
              </a:ext>
            </a:extLst>
          </p:cNvPr>
          <p:cNvGrpSpPr/>
          <p:nvPr/>
        </p:nvGrpSpPr>
        <p:grpSpPr>
          <a:xfrm>
            <a:off x="1187450" y="710402"/>
            <a:ext cx="870125" cy="1137449"/>
            <a:chOff x="1187450" y="710402"/>
            <a:chExt cx="870125" cy="1137449"/>
          </a:xfrm>
        </p:grpSpPr>
        <p:sp>
          <p:nvSpPr>
            <p:cNvPr id="340" name="SMARTInkShape-1527">
              <a:extLst>
                <a:ext uri="{FF2B5EF4-FFF2-40B4-BE49-F238E27FC236}">
                  <a16:creationId xmlns:a16="http://schemas.microsoft.com/office/drawing/2014/main" xmlns="" id="{4B1739A9-D71D-4B77-94CE-05F34FBD9CD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87450" y="780795"/>
              <a:ext cx="119963" cy="377003"/>
            </a:xfrm>
            <a:custGeom>
              <a:avLst/>
              <a:gdLst/>
              <a:ahLst/>
              <a:cxnLst/>
              <a:rect l="0" t="0" r="0" b="0"/>
              <a:pathLst>
                <a:path w="119963" h="377003">
                  <a:moveTo>
                    <a:pt x="25400" y="76455"/>
                  </a:moveTo>
                  <a:lnTo>
                    <a:pt x="25400" y="76455"/>
                  </a:lnTo>
                  <a:lnTo>
                    <a:pt x="22029" y="76455"/>
                  </a:lnTo>
                  <a:lnTo>
                    <a:pt x="18492" y="80218"/>
                  </a:lnTo>
                  <a:lnTo>
                    <a:pt x="15274" y="86594"/>
                  </a:lnTo>
                  <a:lnTo>
                    <a:pt x="13844" y="94132"/>
                  </a:lnTo>
                  <a:lnTo>
                    <a:pt x="19758" y="132231"/>
                  </a:lnTo>
                  <a:lnTo>
                    <a:pt x="25610" y="170592"/>
                  </a:lnTo>
                  <a:lnTo>
                    <a:pt x="29727" y="202960"/>
                  </a:lnTo>
                  <a:lnTo>
                    <a:pt x="33908" y="240865"/>
                  </a:lnTo>
                  <a:lnTo>
                    <a:pt x="38118" y="277467"/>
                  </a:lnTo>
                  <a:lnTo>
                    <a:pt x="41636" y="311138"/>
                  </a:lnTo>
                  <a:lnTo>
                    <a:pt x="43616" y="351072"/>
                  </a:lnTo>
                  <a:lnTo>
                    <a:pt x="43497" y="371685"/>
                  </a:lnTo>
                  <a:lnTo>
                    <a:pt x="42404" y="374875"/>
                  </a:lnTo>
                  <a:lnTo>
                    <a:pt x="40969" y="377002"/>
                  </a:lnTo>
                  <a:lnTo>
                    <a:pt x="39307" y="375597"/>
                  </a:lnTo>
                  <a:lnTo>
                    <a:pt x="35579" y="366511"/>
                  </a:lnTo>
                  <a:lnTo>
                    <a:pt x="29514" y="325302"/>
                  </a:lnTo>
                  <a:lnTo>
                    <a:pt x="25347" y="280657"/>
                  </a:lnTo>
                  <a:lnTo>
                    <a:pt x="23248" y="254923"/>
                  </a:lnTo>
                  <a:lnTo>
                    <a:pt x="22554" y="228595"/>
                  </a:lnTo>
                  <a:lnTo>
                    <a:pt x="22797" y="201871"/>
                  </a:lnTo>
                  <a:lnTo>
                    <a:pt x="23665" y="174882"/>
                  </a:lnTo>
                  <a:lnTo>
                    <a:pt x="24629" y="127961"/>
                  </a:lnTo>
                  <a:lnTo>
                    <a:pt x="25763" y="88058"/>
                  </a:lnTo>
                  <a:lnTo>
                    <a:pt x="30368" y="43204"/>
                  </a:lnTo>
                  <a:lnTo>
                    <a:pt x="36907" y="13529"/>
                  </a:lnTo>
                  <a:lnTo>
                    <a:pt x="43684" y="3097"/>
                  </a:lnTo>
                  <a:lnTo>
                    <a:pt x="48879" y="739"/>
                  </a:lnTo>
                  <a:lnTo>
                    <a:pt x="62176" y="0"/>
                  </a:lnTo>
                  <a:lnTo>
                    <a:pt x="77493" y="7667"/>
                  </a:lnTo>
                  <a:lnTo>
                    <a:pt x="85529" y="13663"/>
                  </a:lnTo>
                  <a:lnTo>
                    <a:pt x="106951" y="45699"/>
                  </a:lnTo>
                  <a:lnTo>
                    <a:pt x="119962" y="86470"/>
                  </a:lnTo>
                  <a:lnTo>
                    <a:pt x="118173" y="126460"/>
                  </a:lnTo>
                  <a:lnTo>
                    <a:pt x="98593" y="165119"/>
                  </a:lnTo>
                  <a:lnTo>
                    <a:pt x="67077" y="193272"/>
                  </a:lnTo>
                  <a:lnTo>
                    <a:pt x="30929" y="208277"/>
                  </a:lnTo>
                  <a:lnTo>
                    <a:pt x="22030" y="208787"/>
                  </a:lnTo>
                  <a:lnTo>
                    <a:pt x="15392" y="207009"/>
                  </a:lnTo>
                  <a:lnTo>
                    <a:pt x="0" y="197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528">
              <a:extLst>
                <a:ext uri="{FF2B5EF4-FFF2-40B4-BE49-F238E27FC236}">
                  <a16:creationId xmlns:a16="http://schemas.microsoft.com/office/drawing/2014/main" xmlns="" id="{00400EA8-AD77-4EF4-B50C-670E607ACF2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65250" y="762000"/>
              <a:ext cx="133351" cy="191642"/>
            </a:xfrm>
            <a:custGeom>
              <a:avLst/>
              <a:gdLst/>
              <a:ahLst/>
              <a:cxnLst/>
              <a:rect l="0" t="0" r="0" b="0"/>
              <a:pathLst>
                <a:path w="133351" h="191642">
                  <a:moveTo>
                    <a:pt x="0" y="0"/>
                  </a:moveTo>
                  <a:lnTo>
                    <a:pt x="0" y="0"/>
                  </a:lnTo>
                  <a:lnTo>
                    <a:pt x="14372" y="9303"/>
                  </a:lnTo>
                  <a:lnTo>
                    <a:pt x="47846" y="40543"/>
                  </a:lnTo>
                  <a:lnTo>
                    <a:pt x="67877" y="77629"/>
                  </a:lnTo>
                  <a:lnTo>
                    <a:pt x="75558" y="105293"/>
                  </a:lnTo>
                  <a:lnTo>
                    <a:pt x="73798" y="134050"/>
                  </a:lnTo>
                  <a:lnTo>
                    <a:pt x="58792" y="179271"/>
                  </a:lnTo>
                  <a:lnTo>
                    <a:pt x="50589" y="189037"/>
                  </a:lnTo>
                  <a:lnTo>
                    <a:pt x="46426" y="191641"/>
                  </a:lnTo>
                  <a:lnTo>
                    <a:pt x="42240" y="190555"/>
                  </a:lnTo>
                  <a:lnTo>
                    <a:pt x="33825" y="181823"/>
                  </a:lnTo>
                  <a:lnTo>
                    <a:pt x="31026" y="162890"/>
                  </a:lnTo>
                  <a:lnTo>
                    <a:pt x="37180" y="122582"/>
                  </a:lnTo>
                  <a:lnTo>
                    <a:pt x="52409" y="80535"/>
                  </a:lnTo>
                  <a:lnTo>
                    <a:pt x="64921" y="58371"/>
                  </a:lnTo>
                  <a:lnTo>
                    <a:pt x="79889" y="41465"/>
                  </a:lnTo>
                  <a:lnTo>
                    <a:pt x="94067" y="32540"/>
                  </a:lnTo>
                  <a:lnTo>
                    <a:pt x="113950" y="27516"/>
                  </a:lnTo>
                  <a:lnTo>
                    <a:pt x="133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529">
              <a:extLst>
                <a:ext uri="{FF2B5EF4-FFF2-40B4-BE49-F238E27FC236}">
                  <a16:creationId xmlns:a16="http://schemas.microsoft.com/office/drawing/2014/main" xmlns="" id="{1F2090A6-F1C5-4652-B6FB-5F925B53DAF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43050" y="80010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195" y="42659"/>
                  </a:lnTo>
                  <a:lnTo>
                    <a:pt x="22063" y="85782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530">
              <a:extLst>
                <a:ext uri="{FF2B5EF4-FFF2-40B4-BE49-F238E27FC236}">
                  <a16:creationId xmlns:a16="http://schemas.microsoft.com/office/drawing/2014/main" xmlns="" id="{D19B7545-D873-490A-90F9-24C5878638B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55750" y="7265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531">
              <a:extLst>
                <a:ext uri="{FF2B5EF4-FFF2-40B4-BE49-F238E27FC236}">
                  <a16:creationId xmlns:a16="http://schemas.microsoft.com/office/drawing/2014/main" xmlns="" id="{03A71935-DBAA-48B6-BBF6-B88CF3A5FD4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637049" y="755650"/>
              <a:ext cx="74336" cy="140190"/>
            </a:xfrm>
            <a:custGeom>
              <a:avLst/>
              <a:gdLst/>
              <a:ahLst/>
              <a:cxnLst/>
              <a:rect l="0" t="0" r="0" b="0"/>
              <a:pathLst>
                <a:path w="74336" h="140190">
                  <a:moveTo>
                    <a:pt x="71101" y="0"/>
                  </a:moveTo>
                  <a:lnTo>
                    <a:pt x="71101" y="0"/>
                  </a:lnTo>
                  <a:lnTo>
                    <a:pt x="44586" y="0"/>
                  </a:lnTo>
                  <a:lnTo>
                    <a:pt x="32505" y="5644"/>
                  </a:lnTo>
                  <a:lnTo>
                    <a:pt x="26320" y="10113"/>
                  </a:lnTo>
                  <a:lnTo>
                    <a:pt x="10874" y="36628"/>
                  </a:lnTo>
                  <a:lnTo>
                    <a:pt x="731" y="71295"/>
                  </a:lnTo>
                  <a:lnTo>
                    <a:pt x="0" y="105007"/>
                  </a:lnTo>
                  <a:lnTo>
                    <a:pt x="6339" y="120988"/>
                  </a:lnTo>
                  <a:lnTo>
                    <a:pt x="16212" y="132089"/>
                  </a:lnTo>
                  <a:lnTo>
                    <a:pt x="27656" y="139375"/>
                  </a:lnTo>
                  <a:lnTo>
                    <a:pt x="34376" y="140189"/>
                  </a:lnTo>
                  <a:lnTo>
                    <a:pt x="49370" y="137330"/>
                  </a:lnTo>
                  <a:lnTo>
                    <a:pt x="61678" y="127593"/>
                  </a:lnTo>
                  <a:lnTo>
                    <a:pt x="66935" y="121045"/>
                  </a:lnTo>
                  <a:lnTo>
                    <a:pt x="72777" y="102481"/>
                  </a:lnTo>
                  <a:lnTo>
                    <a:pt x="74335" y="91604"/>
                  </a:lnTo>
                  <a:lnTo>
                    <a:pt x="70422" y="68230"/>
                  </a:lnTo>
                  <a:lnTo>
                    <a:pt x="54034" y="28843"/>
                  </a:lnTo>
                  <a:lnTo>
                    <a:pt x="47523" y="19875"/>
                  </a:lnTo>
                  <a:lnTo>
                    <a:pt x="44799" y="17483"/>
                  </a:lnTo>
                  <a:lnTo>
                    <a:pt x="42278" y="16594"/>
                  </a:lnTo>
                  <a:lnTo>
                    <a:pt x="39891" y="16707"/>
                  </a:lnTo>
                  <a:lnTo>
                    <a:pt x="330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532">
              <a:extLst>
                <a:ext uri="{FF2B5EF4-FFF2-40B4-BE49-F238E27FC236}">
                  <a16:creationId xmlns:a16="http://schemas.microsoft.com/office/drawing/2014/main" xmlns="" id="{9A90E720-E2B8-46DB-B8D6-C487DEBFC14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733550" y="710402"/>
              <a:ext cx="158751" cy="171273"/>
            </a:xfrm>
            <a:custGeom>
              <a:avLst/>
              <a:gdLst/>
              <a:ahLst/>
              <a:cxnLst/>
              <a:rect l="0" t="0" r="0" b="0"/>
              <a:pathLst>
                <a:path w="158751" h="171273">
                  <a:moveTo>
                    <a:pt x="0" y="32548"/>
                  </a:moveTo>
                  <a:lnTo>
                    <a:pt x="0" y="32548"/>
                  </a:lnTo>
                  <a:lnTo>
                    <a:pt x="0" y="29177"/>
                  </a:lnTo>
                  <a:lnTo>
                    <a:pt x="1881" y="25640"/>
                  </a:lnTo>
                  <a:lnTo>
                    <a:pt x="3371" y="23710"/>
                  </a:lnTo>
                  <a:lnTo>
                    <a:pt x="6481" y="23128"/>
                  </a:lnTo>
                  <a:lnTo>
                    <a:pt x="15580" y="24363"/>
                  </a:lnTo>
                  <a:lnTo>
                    <a:pt x="35974" y="32396"/>
                  </a:lnTo>
                  <a:lnTo>
                    <a:pt x="59891" y="57197"/>
                  </a:lnTo>
                  <a:lnTo>
                    <a:pt x="78110" y="91357"/>
                  </a:lnTo>
                  <a:lnTo>
                    <a:pt x="82223" y="115835"/>
                  </a:lnTo>
                  <a:lnTo>
                    <a:pt x="80993" y="138709"/>
                  </a:lnTo>
                  <a:lnTo>
                    <a:pt x="75743" y="155931"/>
                  </a:lnTo>
                  <a:lnTo>
                    <a:pt x="70957" y="162075"/>
                  </a:lnTo>
                  <a:lnTo>
                    <a:pt x="58112" y="170784"/>
                  </a:lnTo>
                  <a:lnTo>
                    <a:pt x="52147" y="171272"/>
                  </a:lnTo>
                  <a:lnTo>
                    <a:pt x="46759" y="169481"/>
                  </a:lnTo>
                  <a:lnTo>
                    <a:pt x="41756" y="166170"/>
                  </a:lnTo>
                  <a:lnTo>
                    <a:pt x="39126" y="159729"/>
                  </a:lnTo>
                  <a:lnTo>
                    <a:pt x="38086" y="141284"/>
                  </a:lnTo>
                  <a:lnTo>
                    <a:pt x="51579" y="96986"/>
                  </a:lnTo>
                  <a:lnTo>
                    <a:pt x="76823" y="50387"/>
                  </a:lnTo>
                  <a:lnTo>
                    <a:pt x="106645" y="15412"/>
                  </a:lnTo>
                  <a:lnTo>
                    <a:pt x="123598" y="3766"/>
                  </a:lnTo>
                  <a:lnTo>
                    <a:pt x="131082" y="660"/>
                  </a:lnTo>
                  <a:lnTo>
                    <a:pt x="137482" y="0"/>
                  </a:lnTo>
                  <a:lnTo>
                    <a:pt x="158750" y="7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533">
              <a:extLst>
                <a:ext uri="{FF2B5EF4-FFF2-40B4-BE49-F238E27FC236}">
                  <a16:creationId xmlns:a16="http://schemas.microsoft.com/office/drawing/2014/main" xmlns="" id="{F75C1C7F-8C45-4B23-B5B4-BC69655771D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329842" y="1657350"/>
              <a:ext cx="117959" cy="76201"/>
            </a:xfrm>
            <a:custGeom>
              <a:avLst/>
              <a:gdLst/>
              <a:ahLst/>
              <a:cxnLst/>
              <a:rect l="0" t="0" r="0" b="0"/>
              <a:pathLst>
                <a:path w="117959" h="76201">
                  <a:moveTo>
                    <a:pt x="3658" y="76200"/>
                  </a:moveTo>
                  <a:lnTo>
                    <a:pt x="3658" y="76200"/>
                  </a:lnTo>
                  <a:lnTo>
                    <a:pt x="0" y="57333"/>
                  </a:lnTo>
                  <a:lnTo>
                    <a:pt x="1562" y="47589"/>
                  </a:lnTo>
                  <a:lnTo>
                    <a:pt x="9779" y="34169"/>
                  </a:lnTo>
                  <a:lnTo>
                    <a:pt x="27893" y="21256"/>
                  </a:lnTo>
                  <a:lnTo>
                    <a:pt x="65778" y="9321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534">
              <a:extLst>
                <a:ext uri="{FF2B5EF4-FFF2-40B4-BE49-F238E27FC236}">
                  <a16:creationId xmlns:a16="http://schemas.microsoft.com/office/drawing/2014/main" xmlns="" id="{81B1B40C-57DC-4B9C-85EF-8BF57E0EA0E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512217" y="1526648"/>
              <a:ext cx="75284" cy="276753"/>
            </a:xfrm>
            <a:custGeom>
              <a:avLst/>
              <a:gdLst/>
              <a:ahLst/>
              <a:cxnLst/>
              <a:rect l="0" t="0" r="0" b="0"/>
              <a:pathLst>
                <a:path w="75284" h="276753">
                  <a:moveTo>
                    <a:pt x="75283" y="16402"/>
                  </a:moveTo>
                  <a:lnTo>
                    <a:pt x="75283" y="16402"/>
                  </a:lnTo>
                  <a:lnTo>
                    <a:pt x="71912" y="6289"/>
                  </a:lnTo>
                  <a:lnTo>
                    <a:pt x="69508" y="3310"/>
                  </a:lnTo>
                  <a:lnTo>
                    <a:pt x="63074" y="0"/>
                  </a:lnTo>
                  <a:lnTo>
                    <a:pt x="53629" y="410"/>
                  </a:lnTo>
                  <a:lnTo>
                    <a:pt x="48147" y="1507"/>
                  </a:lnTo>
                  <a:lnTo>
                    <a:pt x="26948" y="19907"/>
                  </a:lnTo>
                  <a:lnTo>
                    <a:pt x="9534" y="54443"/>
                  </a:lnTo>
                  <a:lnTo>
                    <a:pt x="3728" y="85520"/>
                  </a:lnTo>
                  <a:lnTo>
                    <a:pt x="1148" y="120499"/>
                  </a:lnTo>
                  <a:lnTo>
                    <a:pt x="0" y="157212"/>
                  </a:lnTo>
                  <a:lnTo>
                    <a:pt x="1372" y="190932"/>
                  </a:lnTo>
                  <a:lnTo>
                    <a:pt x="7993" y="232038"/>
                  </a:lnTo>
                  <a:lnTo>
                    <a:pt x="11373" y="242710"/>
                  </a:lnTo>
                  <a:lnTo>
                    <a:pt x="22655" y="258329"/>
                  </a:lnTo>
                  <a:lnTo>
                    <a:pt x="43533" y="27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535">
              <a:extLst>
                <a:ext uri="{FF2B5EF4-FFF2-40B4-BE49-F238E27FC236}">
                  <a16:creationId xmlns:a16="http://schemas.microsoft.com/office/drawing/2014/main" xmlns="" id="{0E9DAC92-562B-4B33-96D8-1C2232CC774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615859" y="1607452"/>
              <a:ext cx="99528" cy="157899"/>
            </a:xfrm>
            <a:custGeom>
              <a:avLst/>
              <a:gdLst/>
              <a:ahLst/>
              <a:cxnLst/>
              <a:rect l="0" t="0" r="0" b="0"/>
              <a:pathLst>
                <a:path w="99528" h="157899">
                  <a:moveTo>
                    <a:pt x="85941" y="18148"/>
                  </a:moveTo>
                  <a:lnTo>
                    <a:pt x="85941" y="18148"/>
                  </a:lnTo>
                  <a:lnTo>
                    <a:pt x="79199" y="8035"/>
                  </a:lnTo>
                  <a:lnTo>
                    <a:pt x="75096" y="5056"/>
                  </a:lnTo>
                  <a:lnTo>
                    <a:pt x="64893" y="1746"/>
                  </a:lnTo>
                  <a:lnTo>
                    <a:pt x="43878" y="3253"/>
                  </a:lnTo>
                  <a:lnTo>
                    <a:pt x="27970" y="13880"/>
                  </a:lnTo>
                  <a:lnTo>
                    <a:pt x="19777" y="21653"/>
                  </a:lnTo>
                  <a:lnTo>
                    <a:pt x="8792" y="43459"/>
                  </a:lnTo>
                  <a:lnTo>
                    <a:pt x="523" y="83503"/>
                  </a:lnTo>
                  <a:lnTo>
                    <a:pt x="0" y="110695"/>
                  </a:lnTo>
                  <a:lnTo>
                    <a:pt x="4471" y="134539"/>
                  </a:lnTo>
                  <a:lnTo>
                    <a:pt x="13043" y="149370"/>
                  </a:lnTo>
                  <a:lnTo>
                    <a:pt x="18292" y="154313"/>
                  </a:lnTo>
                  <a:lnTo>
                    <a:pt x="24614" y="156902"/>
                  </a:lnTo>
                  <a:lnTo>
                    <a:pt x="39164" y="157898"/>
                  </a:lnTo>
                  <a:lnTo>
                    <a:pt x="55038" y="150344"/>
                  </a:lnTo>
                  <a:lnTo>
                    <a:pt x="63223" y="144379"/>
                  </a:lnTo>
                  <a:lnTo>
                    <a:pt x="84854" y="112386"/>
                  </a:lnTo>
                  <a:lnTo>
                    <a:pt x="97927" y="68256"/>
                  </a:lnTo>
                  <a:lnTo>
                    <a:pt x="99527" y="29545"/>
                  </a:lnTo>
                  <a:lnTo>
                    <a:pt x="93390" y="12395"/>
                  </a:lnTo>
                  <a:lnTo>
                    <a:pt x="88790" y="5846"/>
                  </a:lnTo>
                  <a:lnTo>
                    <a:pt x="82902" y="2186"/>
                  </a:lnTo>
                  <a:lnTo>
                    <a:pt x="68833" y="0"/>
                  </a:lnTo>
                  <a:lnTo>
                    <a:pt x="63952" y="2522"/>
                  </a:lnTo>
                  <a:lnTo>
                    <a:pt x="60699" y="7025"/>
                  </a:lnTo>
                  <a:lnTo>
                    <a:pt x="54191" y="24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536">
              <a:extLst>
                <a:ext uri="{FF2B5EF4-FFF2-40B4-BE49-F238E27FC236}">
                  <a16:creationId xmlns:a16="http://schemas.microsoft.com/office/drawing/2014/main" xmlns="" id="{9DC2ADDE-9528-40B6-8F44-5AAC024E2B5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765300" y="175895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32208" y="33613"/>
                  </a:lnTo>
                  <a:lnTo>
                    <a:pt x="7120" y="7846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537">
              <a:extLst>
                <a:ext uri="{FF2B5EF4-FFF2-40B4-BE49-F238E27FC236}">
                  <a16:creationId xmlns:a16="http://schemas.microsoft.com/office/drawing/2014/main" xmlns="" id="{1D3B7860-6C91-4BD4-86F3-6B4D730C658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905000" y="1568450"/>
              <a:ext cx="12112" cy="190501"/>
            </a:xfrm>
            <a:custGeom>
              <a:avLst/>
              <a:gdLst/>
              <a:ahLst/>
              <a:cxnLst/>
              <a:rect l="0" t="0" r="0" b="0"/>
              <a:pathLst>
                <a:path w="12112" h="1905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2111" y="46318"/>
                  </a:lnTo>
                  <a:lnTo>
                    <a:pt x="11820" y="92119"/>
                  </a:lnTo>
                  <a:lnTo>
                    <a:pt x="7579" y="13657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538">
              <a:extLst>
                <a:ext uri="{FF2B5EF4-FFF2-40B4-BE49-F238E27FC236}">
                  <a16:creationId xmlns:a16="http://schemas.microsoft.com/office/drawing/2014/main" xmlns="" id="{22F9B6B3-5CB8-4433-9977-286C97DEFD7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006600" y="1511300"/>
              <a:ext cx="50975" cy="330201"/>
            </a:xfrm>
            <a:custGeom>
              <a:avLst/>
              <a:gdLst/>
              <a:ahLst/>
              <a:cxnLst/>
              <a:rect l="0" t="0" r="0" b="0"/>
              <a:pathLst>
                <a:path w="50975" h="330201">
                  <a:moveTo>
                    <a:pt x="0" y="0"/>
                  </a:moveTo>
                  <a:lnTo>
                    <a:pt x="0" y="0"/>
                  </a:lnTo>
                  <a:lnTo>
                    <a:pt x="15580" y="18951"/>
                  </a:lnTo>
                  <a:lnTo>
                    <a:pt x="32603" y="58297"/>
                  </a:lnTo>
                  <a:lnTo>
                    <a:pt x="42948" y="95995"/>
                  </a:lnTo>
                  <a:lnTo>
                    <a:pt x="50132" y="138620"/>
                  </a:lnTo>
                  <a:lnTo>
                    <a:pt x="50974" y="183435"/>
                  </a:lnTo>
                  <a:lnTo>
                    <a:pt x="45233" y="225460"/>
                  </a:lnTo>
                  <a:lnTo>
                    <a:pt x="34215" y="263893"/>
                  </a:lnTo>
                  <a:lnTo>
                    <a:pt x="11705" y="308359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539">
              <a:extLst>
                <a:ext uri="{FF2B5EF4-FFF2-40B4-BE49-F238E27FC236}">
                  <a16:creationId xmlns:a16="http://schemas.microsoft.com/office/drawing/2014/main" xmlns="" id="{69D58520-55E7-4992-80B2-85A62663C85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71286" y="1464882"/>
              <a:ext cx="76515" cy="338519"/>
            </a:xfrm>
            <a:custGeom>
              <a:avLst/>
              <a:gdLst/>
              <a:ahLst/>
              <a:cxnLst/>
              <a:rect l="0" t="0" r="0" b="0"/>
              <a:pathLst>
                <a:path w="76515" h="338519">
                  <a:moveTo>
                    <a:pt x="76514" y="21018"/>
                  </a:moveTo>
                  <a:lnTo>
                    <a:pt x="76514" y="21018"/>
                  </a:lnTo>
                  <a:lnTo>
                    <a:pt x="53370" y="1245"/>
                  </a:lnTo>
                  <a:lnTo>
                    <a:pt x="41063" y="0"/>
                  </a:lnTo>
                  <a:lnTo>
                    <a:pt x="33830" y="656"/>
                  </a:lnTo>
                  <a:lnTo>
                    <a:pt x="27597" y="5327"/>
                  </a:lnTo>
                  <a:lnTo>
                    <a:pt x="16908" y="21805"/>
                  </a:lnTo>
                  <a:lnTo>
                    <a:pt x="7454" y="52647"/>
                  </a:lnTo>
                  <a:lnTo>
                    <a:pt x="665" y="92226"/>
                  </a:lnTo>
                  <a:lnTo>
                    <a:pt x="0" y="135686"/>
                  </a:lnTo>
                  <a:lnTo>
                    <a:pt x="174" y="182754"/>
                  </a:lnTo>
                  <a:lnTo>
                    <a:pt x="252" y="229073"/>
                  </a:lnTo>
                  <a:lnTo>
                    <a:pt x="286" y="268474"/>
                  </a:lnTo>
                  <a:lnTo>
                    <a:pt x="306" y="312276"/>
                  </a:lnTo>
                  <a:lnTo>
                    <a:pt x="314" y="338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236">
            <a:extLst>
              <a:ext uri="{FF2B5EF4-FFF2-40B4-BE49-F238E27FC236}">
                <a16:creationId xmlns:a16="http://schemas.microsoft.com/office/drawing/2014/main" xmlns="" id="{2739FEC5-8632-4E6C-8D8E-6F44CABC6ADA}"/>
              </a:ext>
            </a:extLst>
          </p:cNvPr>
          <p:cNvGrpSpPr/>
          <p:nvPr/>
        </p:nvGrpSpPr>
        <p:grpSpPr>
          <a:xfrm>
            <a:off x="6975877" y="5185634"/>
            <a:ext cx="764774" cy="504206"/>
            <a:chOff x="6975877" y="5185634"/>
            <a:chExt cx="764774" cy="504206"/>
          </a:xfrm>
        </p:grpSpPr>
        <p:sp>
          <p:nvSpPr>
            <p:cNvPr id="354" name="SMARTInkShape-1540">
              <a:extLst>
                <a:ext uri="{FF2B5EF4-FFF2-40B4-BE49-F238E27FC236}">
                  <a16:creationId xmlns:a16="http://schemas.microsoft.com/office/drawing/2014/main" xmlns="" id="{C6614F8B-B57F-41EA-AA90-64B5D7ADF23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975877" y="5348347"/>
              <a:ext cx="129271" cy="341493"/>
            </a:xfrm>
            <a:custGeom>
              <a:avLst/>
              <a:gdLst/>
              <a:ahLst/>
              <a:cxnLst/>
              <a:rect l="0" t="0" r="0" b="0"/>
              <a:pathLst>
                <a:path w="129271" h="341493">
                  <a:moveTo>
                    <a:pt x="9123" y="87253"/>
                  </a:moveTo>
                  <a:lnTo>
                    <a:pt x="9123" y="87253"/>
                  </a:lnTo>
                  <a:lnTo>
                    <a:pt x="9122" y="83882"/>
                  </a:lnTo>
                  <a:lnTo>
                    <a:pt x="9828" y="82889"/>
                  </a:lnTo>
                  <a:lnTo>
                    <a:pt x="11004" y="82227"/>
                  </a:lnTo>
                  <a:lnTo>
                    <a:pt x="15211" y="80980"/>
                  </a:lnTo>
                  <a:lnTo>
                    <a:pt x="15463" y="126096"/>
                  </a:lnTo>
                  <a:lnTo>
                    <a:pt x="15470" y="165555"/>
                  </a:lnTo>
                  <a:lnTo>
                    <a:pt x="17354" y="212288"/>
                  </a:lnTo>
                  <a:lnTo>
                    <a:pt x="18426" y="247247"/>
                  </a:lnTo>
                  <a:lnTo>
                    <a:pt x="14198" y="281598"/>
                  </a:lnTo>
                  <a:lnTo>
                    <a:pt x="5056" y="327248"/>
                  </a:lnTo>
                  <a:lnTo>
                    <a:pt x="0" y="340553"/>
                  </a:lnTo>
                  <a:lnTo>
                    <a:pt x="219" y="341492"/>
                  </a:lnTo>
                  <a:lnTo>
                    <a:pt x="1070" y="341412"/>
                  </a:lnTo>
                  <a:lnTo>
                    <a:pt x="7743" y="298630"/>
                  </a:lnTo>
                  <a:lnTo>
                    <a:pt x="15619" y="258227"/>
                  </a:lnTo>
                  <a:lnTo>
                    <a:pt x="25370" y="215157"/>
                  </a:lnTo>
                  <a:lnTo>
                    <a:pt x="32291" y="174191"/>
                  </a:lnTo>
                  <a:lnTo>
                    <a:pt x="35032" y="127111"/>
                  </a:lnTo>
                  <a:lnTo>
                    <a:pt x="39965" y="85089"/>
                  </a:lnTo>
                  <a:lnTo>
                    <a:pt x="49631" y="43170"/>
                  </a:lnTo>
                  <a:lnTo>
                    <a:pt x="66592" y="10865"/>
                  </a:lnTo>
                  <a:lnTo>
                    <a:pt x="73000" y="3914"/>
                  </a:lnTo>
                  <a:lnTo>
                    <a:pt x="80081" y="824"/>
                  </a:lnTo>
                  <a:lnTo>
                    <a:pt x="83945" y="0"/>
                  </a:lnTo>
                  <a:lnTo>
                    <a:pt x="93882" y="2848"/>
                  </a:lnTo>
                  <a:lnTo>
                    <a:pt x="104649" y="9524"/>
                  </a:lnTo>
                  <a:lnTo>
                    <a:pt x="114138" y="19546"/>
                  </a:lnTo>
                  <a:lnTo>
                    <a:pt x="124043" y="40459"/>
                  </a:lnTo>
                  <a:lnTo>
                    <a:pt x="129018" y="83033"/>
                  </a:lnTo>
                  <a:lnTo>
                    <a:pt x="129270" y="92906"/>
                  </a:lnTo>
                  <a:lnTo>
                    <a:pt x="123905" y="111402"/>
                  </a:lnTo>
                  <a:lnTo>
                    <a:pt x="107102" y="137682"/>
                  </a:lnTo>
                  <a:lnTo>
                    <a:pt x="84250" y="159580"/>
                  </a:lnTo>
                  <a:lnTo>
                    <a:pt x="76141" y="165105"/>
                  </a:lnTo>
                  <a:lnTo>
                    <a:pt x="59605" y="169360"/>
                  </a:lnTo>
                  <a:lnTo>
                    <a:pt x="51244" y="169508"/>
                  </a:lnTo>
                  <a:lnTo>
                    <a:pt x="44259" y="166784"/>
                  </a:lnTo>
                  <a:lnTo>
                    <a:pt x="21823" y="1444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541">
              <a:extLst>
                <a:ext uri="{FF2B5EF4-FFF2-40B4-BE49-F238E27FC236}">
                  <a16:creationId xmlns:a16="http://schemas.microsoft.com/office/drawing/2014/main" xmlns="" id="{135402B5-7EA2-48FF-95BE-8C8EB366F95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036191" y="5185634"/>
              <a:ext cx="94860" cy="116617"/>
            </a:xfrm>
            <a:custGeom>
              <a:avLst/>
              <a:gdLst/>
              <a:ahLst/>
              <a:cxnLst/>
              <a:rect l="0" t="0" r="0" b="0"/>
              <a:pathLst>
                <a:path w="94860" h="116617">
                  <a:moveTo>
                    <a:pt x="31359" y="27716"/>
                  </a:moveTo>
                  <a:lnTo>
                    <a:pt x="31359" y="27716"/>
                  </a:lnTo>
                  <a:lnTo>
                    <a:pt x="31359" y="21444"/>
                  </a:lnTo>
                  <a:lnTo>
                    <a:pt x="30653" y="31520"/>
                  </a:lnTo>
                  <a:lnTo>
                    <a:pt x="10965" y="78071"/>
                  </a:lnTo>
                  <a:lnTo>
                    <a:pt x="931" y="95529"/>
                  </a:lnTo>
                  <a:lnTo>
                    <a:pt x="490" y="95502"/>
                  </a:lnTo>
                  <a:lnTo>
                    <a:pt x="0" y="93591"/>
                  </a:lnTo>
                  <a:lnTo>
                    <a:pt x="11168" y="54498"/>
                  </a:lnTo>
                  <a:lnTo>
                    <a:pt x="29650" y="21548"/>
                  </a:lnTo>
                  <a:lnTo>
                    <a:pt x="51307" y="959"/>
                  </a:lnTo>
                  <a:lnTo>
                    <a:pt x="53830" y="0"/>
                  </a:lnTo>
                  <a:lnTo>
                    <a:pt x="56217" y="66"/>
                  </a:lnTo>
                  <a:lnTo>
                    <a:pt x="58515" y="816"/>
                  </a:lnTo>
                  <a:lnTo>
                    <a:pt x="62948" y="5412"/>
                  </a:lnTo>
                  <a:lnTo>
                    <a:pt x="71543" y="23232"/>
                  </a:lnTo>
                  <a:lnTo>
                    <a:pt x="80273" y="60269"/>
                  </a:lnTo>
                  <a:lnTo>
                    <a:pt x="86980" y="96130"/>
                  </a:lnTo>
                  <a:lnTo>
                    <a:pt x="94859" y="116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542">
              <a:extLst>
                <a:ext uri="{FF2B5EF4-FFF2-40B4-BE49-F238E27FC236}">
                  <a16:creationId xmlns:a16="http://schemas.microsoft.com/office/drawing/2014/main" xmlns="" id="{02A1F8A8-87D7-4004-B899-286D6A3255D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188226" y="5501922"/>
              <a:ext cx="73976" cy="176818"/>
            </a:xfrm>
            <a:custGeom>
              <a:avLst/>
              <a:gdLst/>
              <a:ahLst/>
              <a:cxnLst/>
              <a:rect l="0" t="0" r="0" b="0"/>
              <a:pathLst>
                <a:path w="73976" h="176818">
                  <a:moveTo>
                    <a:pt x="12674" y="86078"/>
                  </a:moveTo>
                  <a:lnTo>
                    <a:pt x="12674" y="86078"/>
                  </a:lnTo>
                  <a:lnTo>
                    <a:pt x="13379" y="98320"/>
                  </a:lnTo>
                  <a:lnTo>
                    <a:pt x="16044" y="107747"/>
                  </a:lnTo>
                  <a:lnTo>
                    <a:pt x="13937" y="120873"/>
                  </a:lnTo>
                  <a:lnTo>
                    <a:pt x="3398" y="165063"/>
                  </a:lnTo>
                  <a:lnTo>
                    <a:pt x="650" y="176677"/>
                  </a:lnTo>
                  <a:lnTo>
                    <a:pt x="424" y="176817"/>
                  </a:lnTo>
                  <a:lnTo>
                    <a:pt x="107" y="169878"/>
                  </a:lnTo>
                  <a:lnTo>
                    <a:pt x="0" y="135087"/>
                  </a:lnTo>
                  <a:lnTo>
                    <a:pt x="3353" y="91505"/>
                  </a:lnTo>
                  <a:lnTo>
                    <a:pt x="15557" y="52957"/>
                  </a:lnTo>
                  <a:lnTo>
                    <a:pt x="32870" y="13251"/>
                  </a:lnTo>
                  <a:lnTo>
                    <a:pt x="40700" y="4321"/>
                  </a:lnTo>
                  <a:lnTo>
                    <a:pt x="48883" y="353"/>
                  </a:lnTo>
                  <a:lnTo>
                    <a:pt x="52336" y="0"/>
                  </a:lnTo>
                  <a:lnTo>
                    <a:pt x="58053" y="1490"/>
                  </a:lnTo>
                  <a:lnTo>
                    <a:pt x="68610" y="13037"/>
                  </a:lnTo>
                  <a:lnTo>
                    <a:pt x="72812" y="23981"/>
                  </a:lnTo>
                  <a:lnTo>
                    <a:pt x="73975" y="35902"/>
                  </a:lnTo>
                  <a:lnTo>
                    <a:pt x="68971" y="58919"/>
                  </a:lnTo>
                  <a:lnTo>
                    <a:pt x="67138" y="63739"/>
                  </a:lnTo>
                  <a:lnTo>
                    <a:pt x="61340" y="70975"/>
                  </a:lnTo>
                  <a:lnTo>
                    <a:pt x="57818" y="73893"/>
                  </a:lnTo>
                  <a:lnTo>
                    <a:pt x="48260" y="77135"/>
                  </a:lnTo>
                  <a:lnTo>
                    <a:pt x="38368" y="77870"/>
                  </a:lnTo>
                  <a:lnTo>
                    <a:pt x="25374" y="733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543">
              <a:extLst>
                <a:ext uri="{FF2B5EF4-FFF2-40B4-BE49-F238E27FC236}">
                  <a16:creationId xmlns:a16="http://schemas.microsoft.com/office/drawing/2014/main" xmlns="" id="{0F2F5ECA-BB26-4960-BB39-F106CCDA561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302500" y="5499100"/>
              <a:ext cx="88901" cy="90739"/>
            </a:xfrm>
            <a:custGeom>
              <a:avLst/>
              <a:gdLst/>
              <a:ahLst/>
              <a:cxnLst/>
              <a:rect l="0" t="0" r="0" b="0"/>
              <a:pathLst>
                <a:path w="88901" h="90739">
                  <a:moveTo>
                    <a:pt x="0" y="19050"/>
                  </a:moveTo>
                  <a:lnTo>
                    <a:pt x="0" y="19050"/>
                  </a:lnTo>
                  <a:lnTo>
                    <a:pt x="5026" y="7117"/>
                  </a:lnTo>
                  <a:lnTo>
                    <a:pt x="5467" y="4745"/>
                  </a:lnTo>
                  <a:lnTo>
                    <a:pt x="7172" y="3163"/>
                  </a:lnTo>
                  <a:lnTo>
                    <a:pt x="12830" y="1406"/>
                  </a:lnTo>
                  <a:lnTo>
                    <a:pt x="16315" y="2348"/>
                  </a:lnTo>
                  <a:lnTo>
                    <a:pt x="23948" y="7158"/>
                  </a:lnTo>
                  <a:lnTo>
                    <a:pt x="30164" y="15882"/>
                  </a:lnTo>
                  <a:lnTo>
                    <a:pt x="34573" y="27520"/>
                  </a:lnTo>
                  <a:lnTo>
                    <a:pt x="41449" y="68680"/>
                  </a:lnTo>
                  <a:lnTo>
                    <a:pt x="40058" y="78972"/>
                  </a:lnTo>
                  <a:lnTo>
                    <a:pt x="35309" y="89330"/>
                  </a:lnTo>
                  <a:lnTo>
                    <a:pt x="34123" y="90598"/>
                  </a:lnTo>
                  <a:lnTo>
                    <a:pt x="33331" y="90738"/>
                  </a:lnTo>
                  <a:lnTo>
                    <a:pt x="32803" y="90125"/>
                  </a:lnTo>
                  <a:lnTo>
                    <a:pt x="32664" y="68158"/>
                  </a:lnTo>
                  <a:lnTo>
                    <a:pt x="37587" y="41989"/>
                  </a:lnTo>
                  <a:lnTo>
                    <a:pt x="43986" y="27128"/>
                  </a:lnTo>
                  <a:lnTo>
                    <a:pt x="53416" y="17231"/>
                  </a:lnTo>
                  <a:lnTo>
                    <a:pt x="77119" y="341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544">
              <a:extLst>
                <a:ext uri="{FF2B5EF4-FFF2-40B4-BE49-F238E27FC236}">
                  <a16:creationId xmlns:a16="http://schemas.microsoft.com/office/drawing/2014/main" xmlns="" id="{EB1C9D2F-08F9-4331-B426-B94424FBEF6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442200" y="54864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4926" y="32603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545">
              <a:extLst>
                <a:ext uri="{FF2B5EF4-FFF2-40B4-BE49-F238E27FC236}">
                  <a16:creationId xmlns:a16="http://schemas.microsoft.com/office/drawing/2014/main" xmlns="" id="{CD2C9028-5BAF-4C7D-B604-E460BA3096A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67600" y="5439468"/>
              <a:ext cx="6351" cy="15183"/>
            </a:xfrm>
            <a:custGeom>
              <a:avLst/>
              <a:gdLst/>
              <a:ahLst/>
              <a:cxnLst/>
              <a:rect l="0" t="0" r="0" b="0"/>
              <a:pathLst>
                <a:path w="6351" h="15183">
                  <a:moveTo>
                    <a:pt x="0" y="15182"/>
                  </a:moveTo>
                  <a:lnTo>
                    <a:pt x="0" y="15182"/>
                  </a:lnTo>
                  <a:lnTo>
                    <a:pt x="5025" y="3249"/>
                  </a:lnTo>
                  <a:lnTo>
                    <a:pt x="5762" y="0"/>
                  </a:lnTo>
                  <a:lnTo>
                    <a:pt x="5958" y="122"/>
                  </a:lnTo>
                  <a:lnTo>
                    <a:pt x="6350" y="2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546">
              <a:extLst>
                <a:ext uri="{FF2B5EF4-FFF2-40B4-BE49-F238E27FC236}">
                  <a16:creationId xmlns:a16="http://schemas.microsoft.com/office/drawing/2014/main" xmlns="" id="{92022189-DF98-4C10-A2BB-C5DFDFBFCBA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21936" y="5473700"/>
              <a:ext cx="66383" cy="80437"/>
            </a:xfrm>
            <a:custGeom>
              <a:avLst/>
              <a:gdLst/>
              <a:ahLst/>
              <a:cxnLst/>
              <a:rect l="0" t="0" r="0" b="0"/>
              <a:pathLst>
                <a:path w="66383" h="80437">
                  <a:moveTo>
                    <a:pt x="34564" y="0"/>
                  </a:moveTo>
                  <a:lnTo>
                    <a:pt x="34564" y="0"/>
                  </a:lnTo>
                  <a:lnTo>
                    <a:pt x="20259" y="0"/>
                  </a:lnTo>
                  <a:lnTo>
                    <a:pt x="17971" y="1411"/>
                  </a:lnTo>
                  <a:lnTo>
                    <a:pt x="11381" y="10139"/>
                  </a:lnTo>
                  <a:lnTo>
                    <a:pt x="4960" y="23778"/>
                  </a:lnTo>
                  <a:lnTo>
                    <a:pt x="0" y="47811"/>
                  </a:lnTo>
                  <a:lnTo>
                    <a:pt x="1093" y="62171"/>
                  </a:lnTo>
                  <a:lnTo>
                    <a:pt x="5812" y="71847"/>
                  </a:lnTo>
                  <a:lnTo>
                    <a:pt x="9046" y="75415"/>
                  </a:lnTo>
                  <a:lnTo>
                    <a:pt x="20165" y="79378"/>
                  </a:lnTo>
                  <a:lnTo>
                    <a:pt x="27081" y="80436"/>
                  </a:lnTo>
                  <a:lnTo>
                    <a:pt x="40410" y="77847"/>
                  </a:lnTo>
                  <a:lnTo>
                    <a:pt x="52685" y="71288"/>
                  </a:lnTo>
                  <a:lnTo>
                    <a:pt x="62843" y="61317"/>
                  </a:lnTo>
                  <a:lnTo>
                    <a:pt x="65411" y="54989"/>
                  </a:lnTo>
                  <a:lnTo>
                    <a:pt x="66382" y="40432"/>
                  </a:lnTo>
                  <a:lnTo>
                    <a:pt x="59592" y="19741"/>
                  </a:lnTo>
                  <a:lnTo>
                    <a:pt x="56187" y="15277"/>
                  </a:lnTo>
                  <a:lnTo>
                    <a:pt x="48643" y="10318"/>
                  </a:lnTo>
                  <a:lnTo>
                    <a:pt x="44656" y="9700"/>
                  </a:lnTo>
                  <a:lnTo>
                    <a:pt x="28214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547">
              <a:extLst>
                <a:ext uri="{FF2B5EF4-FFF2-40B4-BE49-F238E27FC236}">
                  <a16:creationId xmlns:a16="http://schemas.microsoft.com/office/drawing/2014/main" xmlns="" id="{85A81CCB-0264-4E25-9145-ADC015A2D9F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626350" y="5429250"/>
              <a:ext cx="114301" cy="132694"/>
            </a:xfrm>
            <a:custGeom>
              <a:avLst/>
              <a:gdLst/>
              <a:ahLst/>
              <a:cxnLst/>
              <a:rect l="0" t="0" r="0" b="0"/>
              <a:pathLst>
                <a:path w="114301" h="132694">
                  <a:moveTo>
                    <a:pt x="0" y="25400"/>
                  </a:moveTo>
                  <a:lnTo>
                    <a:pt x="0" y="25400"/>
                  </a:lnTo>
                  <a:lnTo>
                    <a:pt x="0" y="16562"/>
                  </a:lnTo>
                  <a:lnTo>
                    <a:pt x="2117" y="15980"/>
                  </a:lnTo>
                  <a:lnTo>
                    <a:pt x="10113" y="17215"/>
                  </a:lnTo>
                  <a:lnTo>
                    <a:pt x="26515" y="28619"/>
                  </a:lnTo>
                  <a:lnTo>
                    <a:pt x="32951" y="39531"/>
                  </a:lnTo>
                  <a:lnTo>
                    <a:pt x="41080" y="75813"/>
                  </a:lnTo>
                  <a:lnTo>
                    <a:pt x="37885" y="103445"/>
                  </a:lnTo>
                  <a:lnTo>
                    <a:pt x="31889" y="118648"/>
                  </a:lnTo>
                  <a:lnTo>
                    <a:pt x="24520" y="128697"/>
                  </a:lnTo>
                  <a:lnTo>
                    <a:pt x="20581" y="132364"/>
                  </a:lnTo>
                  <a:lnTo>
                    <a:pt x="17953" y="132693"/>
                  </a:lnTo>
                  <a:lnTo>
                    <a:pt x="16202" y="130796"/>
                  </a:lnTo>
                  <a:lnTo>
                    <a:pt x="14256" y="122337"/>
                  </a:lnTo>
                  <a:lnTo>
                    <a:pt x="13391" y="109170"/>
                  </a:lnTo>
                  <a:lnTo>
                    <a:pt x="18652" y="93911"/>
                  </a:lnTo>
                  <a:lnTo>
                    <a:pt x="42647" y="61119"/>
                  </a:lnTo>
                  <a:lnTo>
                    <a:pt x="82586" y="2451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1418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SMARTInkShape-Group273">
            <a:extLst>
              <a:ext uri="{FF2B5EF4-FFF2-40B4-BE49-F238E27FC236}">
                <a16:creationId xmlns:a16="http://schemas.microsoft.com/office/drawing/2014/main" xmlns="" id="{2282F191-B675-40CE-8B84-C704A7D66636}"/>
              </a:ext>
            </a:extLst>
          </p:cNvPr>
          <p:cNvGrpSpPr/>
          <p:nvPr/>
        </p:nvGrpSpPr>
        <p:grpSpPr>
          <a:xfrm>
            <a:off x="6419850" y="4224599"/>
            <a:ext cx="241301" cy="289274"/>
            <a:chOff x="6419850" y="4224599"/>
            <a:chExt cx="241301" cy="289274"/>
          </a:xfrm>
        </p:grpSpPr>
        <p:sp>
          <p:nvSpPr>
            <p:cNvPr id="328" name="SMARTInkShape-1893">
              <a:extLst>
                <a:ext uri="{FF2B5EF4-FFF2-40B4-BE49-F238E27FC236}">
                  <a16:creationId xmlns:a16="http://schemas.microsoft.com/office/drawing/2014/main" xmlns="" id="{D3C6B1A4-FA3E-4907-993B-33CD282068AC}"/>
                </a:ext>
              </a:extLst>
            </p:cNvPr>
            <p:cNvSpPr/>
            <p:nvPr>
              <p:custDataLst>
                <p:tags r:id="rId323"/>
              </p:custDataLst>
            </p:nvPr>
          </p:nvSpPr>
          <p:spPr>
            <a:xfrm>
              <a:off x="6419850" y="4224599"/>
              <a:ext cx="131140" cy="246048"/>
            </a:xfrm>
            <a:custGeom>
              <a:avLst/>
              <a:gdLst/>
              <a:ahLst/>
              <a:cxnLst/>
              <a:rect l="0" t="0" r="0" b="0"/>
              <a:pathLst>
                <a:path w="131140" h="246048">
                  <a:moveTo>
                    <a:pt x="0" y="74351"/>
                  </a:moveTo>
                  <a:lnTo>
                    <a:pt x="0" y="74351"/>
                  </a:lnTo>
                  <a:lnTo>
                    <a:pt x="3371" y="74351"/>
                  </a:lnTo>
                  <a:lnTo>
                    <a:pt x="5026" y="81877"/>
                  </a:lnTo>
                  <a:lnTo>
                    <a:pt x="6088" y="119817"/>
                  </a:lnTo>
                  <a:lnTo>
                    <a:pt x="9644" y="160573"/>
                  </a:lnTo>
                  <a:lnTo>
                    <a:pt x="11390" y="207747"/>
                  </a:lnTo>
                  <a:lnTo>
                    <a:pt x="6885" y="245041"/>
                  </a:lnTo>
                  <a:lnTo>
                    <a:pt x="6707" y="244589"/>
                  </a:lnTo>
                  <a:lnTo>
                    <a:pt x="2032" y="201818"/>
                  </a:lnTo>
                  <a:lnTo>
                    <a:pt x="904" y="164399"/>
                  </a:lnTo>
                  <a:lnTo>
                    <a:pt x="4165" y="120017"/>
                  </a:lnTo>
                  <a:lnTo>
                    <a:pt x="12435" y="75597"/>
                  </a:lnTo>
                  <a:lnTo>
                    <a:pt x="27870" y="39392"/>
                  </a:lnTo>
                  <a:lnTo>
                    <a:pt x="49651" y="8097"/>
                  </a:lnTo>
                  <a:lnTo>
                    <a:pt x="55678" y="3370"/>
                  </a:lnTo>
                  <a:lnTo>
                    <a:pt x="61108" y="925"/>
                  </a:lnTo>
                  <a:lnTo>
                    <a:pt x="66139" y="0"/>
                  </a:lnTo>
                  <a:lnTo>
                    <a:pt x="79254" y="6499"/>
                  </a:lnTo>
                  <a:lnTo>
                    <a:pt x="94491" y="20911"/>
                  </a:lnTo>
                  <a:lnTo>
                    <a:pt x="117526" y="58203"/>
                  </a:lnTo>
                  <a:lnTo>
                    <a:pt x="128903" y="91163"/>
                  </a:lnTo>
                  <a:lnTo>
                    <a:pt x="131139" y="125097"/>
                  </a:lnTo>
                  <a:lnTo>
                    <a:pt x="126016" y="158288"/>
                  </a:lnTo>
                  <a:lnTo>
                    <a:pt x="114333" y="189502"/>
                  </a:lnTo>
                  <a:lnTo>
                    <a:pt x="95971" y="214194"/>
                  </a:lnTo>
                  <a:lnTo>
                    <a:pt x="72992" y="232459"/>
                  </a:lnTo>
                  <a:lnTo>
                    <a:pt x="35111" y="245297"/>
                  </a:lnTo>
                  <a:lnTo>
                    <a:pt x="17014" y="246047"/>
                  </a:lnTo>
                  <a:lnTo>
                    <a:pt x="5682" y="242147"/>
                  </a:lnTo>
                  <a:lnTo>
                    <a:pt x="1671" y="239132"/>
                  </a:lnTo>
                  <a:lnTo>
                    <a:pt x="1820" y="235710"/>
                  </a:lnTo>
                  <a:lnTo>
                    <a:pt x="19050" y="2204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894">
              <a:extLst>
                <a:ext uri="{FF2B5EF4-FFF2-40B4-BE49-F238E27FC236}">
                  <a16:creationId xmlns:a16="http://schemas.microsoft.com/office/drawing/2014/main" xmlns="" id="{81913905-6488-4F28-B0F1-E62F7C5BF679}"/>
                </a:ext>
              </a:extLst>
            </p:cNvPr>
            <p:cNvSpPr/>
            <p:nvPr>
              <p:custDataLst>
                <p:tags r:id="rId324"/>
              </p:custDataLst>
            </p:nvPr>
          </p:nvSpPr>
          <p:spPr>
            <a:xfrm>
              <a:off x="6565898" y="4419962"/>
              <a:ext cx="95253" cy="93911"/>
            </a:xfrm>
            <a:custGeom>
              <a:avLst/>
              <a:gdLst/>
              <a:ahLst/>
              <a:cxnLst/>
              <a:rect l="0" t="0" r="0" b="0"/>
              <a:pathLst>
                <a:path w="95253" h="93911">
                  <a:moveTo>
                    <a:pt x="2" y="18688"/>
                  </a:moveTo>
                  <a:lnTo>
                    <a:pt x="2" y="18688"/>
                  </a:lnTo>
                  <a:lnTo>
                    <a:pt x="0" y="15317"/>
                  </a:lnTo>
                  <a:lnTo>
                    <a:pt x="1883" y="11780"/>
                  </a:lnTo>
                  <a:lnTo>
                    <a:pt x="8840" y="3761"/>
                  </a:lnTo>
                  <a:lnTo>
                    <a:pt x="16630" y="1470"/>
                  </a:lnTo>
                  <a:lnTo>
                    <a:pt x="35507" y="0"/>
                  </a:lnTo>
                  <a:lnTo>
                    <a:pt x="39195" y="1291"/>
                  </a:lnTo>
                  <a:lnTo>
                    <a:pt x="45173" y="6487"/>
                  </a:lnTo>
                  <a:lnTo>
                    <a:pt x="46343" y="10554"/>
                  </a:lnTo>
                  <a:lnTo>
                    <a:pt x="45763" y="20717"/>
                  </a:lnTo>
                  <a:lnTo>
                    <a:pt x="34572" y="48147"/>
                  </a:lnTo>
                  <a:lnTo>
                    <a:pt x="16235" y="76862"/>
                  </a:lnTo>
                  <a:lnTo>
                    <a:pt x="14272" y="82878"/>
                  </a:lnTo>
                  <a:lnTo>
                    <a:pt x="14455" y="85470"/>
                  </a:lnTo>
                  <a:lnTo>
                    <a:pt x="16538" y="90232"/>
                  </a:lnTo>
                  <a:lnTo>
                    <a:pt x="25460" y="92818"/>
                  </a:lnTo>
                  <a:lnTo>
                    <a:pt x="65888" y="93910"/>
                  </a:lnTo>
                  <a:lnTo>
                    <a:pt x="95252" y="885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274">
            <a:extLst>
              <a:ext uri="{FF2B5EF4-FFF2-40B4-BE49-F238E27FC236}">
                <a16:creationId xmlns:a16="http://schemas.microsoft.com/office/drawing/2014/main" xmlns="" id="{E6D9F80C-1C29-487B-A1FE-B6CC859B8133}"/>
              </a:ext>
            </a:extLst>
          </p:cNvPr>
          <p:cNvGrpSpPr/>
          <p:nvPr/>
        </p:nvGrpSpPr>
        <p:grpSpPr>
          <a:xfrm>
            <a:off x="4706235" y="4273550"/>
            <a:ext cx="164216" cy="245609"/>
            <a:chOff x="4706235" y="4273550"/>
            <a:chExt cx="164216" cy="245609"/>
          </a:xfrm>
        </p:grpSpPr>
        <p:sp>
          <p:nvSpPr>
            <p:cNvPr id="331" name="SMARTInkShape-1895">
              <a:extLst>
                <a:ext uri="{FF2B5EF4-FFF2-40B4-BE49-F238E27FC236}">
                  <a16:creationId xmlns:a16="http://schemas.microsoft.com/office/drawing/2014/main" xmlns="" id="{2535BD09-3C7D-4B82-852C-AB2239196318}"/>
                </a:ext>
              </a:extLst>
            </p:cNvPr>
            <p:cNvSpPr/>
            <p:nvPr>
              <p:custDataLst>
                <p:tags r:id="rId320"/>
              </p:custDataLst>
            </p:nvPr>
          </p:nvSpPr>
          <p:spPr>
            <a:xfrm>
              <a:off x="4706235" y="4273550"/>
              <a:ext cx="100716" cy="245609"/>
            </a:xfrm>
            <a:custGeom>
              <a:avLst/>
              <a:gdLst/>
              <a:ahLst/>
              <a:cxnLst/>
              <a:rect l="0" t="0" r="0" b="0"/>
              <a:pathLst>
                <a:path w="100716" h="245609">
                  <a:moveTo>
                    <a:pt x="18165" y="0"/>
                  </a:moveTo>
                  <a:lnTo>
                    <a:pt x="18165" y="0"/>
                  </a:lnTo>
                  <a:lnTo>
                    <a:pt x="12698" y="0"/>
                  </a:lnTo>
                  <a:lnTo>
                    <a:pt x="8521" y="38724"/>
                  </a:lnTo>
                  <a:lnTo>
                    <a:pt x="6370" y="75287"/>
                  </a:lnTo>
                  <a:lnTo>
                    <a:pt x="5733" y="117401"/>
                  </a:lnTo>
                  <a:lnTo>
                    <a:pt x="2173" y="164529"/>
                  </a:lnTo>
                  <a:lnTo>
                    <a:pt x="22" y="204128"/>
                  </a:lnTo>
                  <a:lnTo>
                    <a:pt x="0" y="233200"/>
                  </a:lnTo>
                  <a:lnTo>
                    <a:pt x="2566" y="240757"/>
                  </a:lnTo>
                  <a:lnTo>
                    <a:pt x="4238" y="243055"/>
                  </a:lnTo>
                  <a:lnTo>
                    <a:pt x="7977" y="245608"/>
                  </a:lnTo>
                  <a:lnTo>
                    <a:pt x="30631" y="242177"/>
                  </a:lnTo>
                  <a:lnTo>
                    <a:pt x="73308" y="230608"/>
                  </a:lnTo>
                  <a:lnTo>
                    <a:pt x="100715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896">
              <a:extLst>
                <a:ext uri="{FF2B5EF4-FFF2-40B4-BE49-F238E27FC236}">
                  <a16:creationId xmlns:a16="http://schemas.microsoft.com/office/drawing/2014/main" xmlns="" id="{6009BB84-5C75-42A3-8B68-8B67C4A1DB25}"/>
                </a:ext>
              </a:extLst>
            </p:cNvPr>
            <p:cNvSpPr/>
            <p:nvPr>
              <p:custDataLst>
                <p:tags r:id="rId321"/>
              </p:custDataLst>
            </p:nvPr>
          </p:nvSpPr>
          <p:spPr>
            <a:xfrm>
              <a:off x="4857750" y="44323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897">
              <a:extLst>
                <a:ext uri="{FF2B5EF4-FFF2-40B4-BE49-F238E27FC236}">
                  <a16:creationId xmlns:a16="http://schemas.microsoft.com/office/drawing/2014/main" xmlns="" id="{1020056E-7D18-4024-8CB5-16A7FE30D7D5}"/>
                </a:ext>
              </a:extLst>
            </p:cNvPr>
            <p:cNvSpPr/>
            <p:nvPr>
              <p:custDataLst>
                <p:tags r:id="rId322"/>
              </p:custDataLst>
            </p:nvPr>
          </p:nvSpPr>
          <p:spPr>
            <a:xfrm>
              <a:off x="4838700" y="4345871"/>
              <a:ext cx="19051" cy="16580"/>
            </a:xfrm>
            <a:custGeom>
              <a:avLst/>
              <a:gdLst/>
              <a:ahLst/>
              <a:cxnLst/>
              <a:rect l="0" t="0" r="0" b="0"/>
              <a:pathLst>
                <a:path w="19051" h="16580">
                  <a:moveTo>
                    <a:pt x="19050" y="16579"/>
                  </a:moveTo>
                  <a:lnTo>
                    <a:pt x="19050" y="16579"/>
                  </a:lnTo>
                  <a:lnTo>
                    <a:pt x="15679" y="6466"/>
                  </a:lnTo>
                  <a:lnTo>
                    <a:pt x="13275" y="3487"/>
                  </a:lnTo>
                  <a:lnTo>
                    <a:pt x="6841" y="177"/>
                  </a:lnTo>
                  <a:lnTo>
                    <a:pt x="4560" y="0"/>
                  </a:lnTo>
                  <a:lnTo>
                    <a:pt x="3040" y="587"/>
                  </a:lnTo>
                  <a:lnTo>
                    <a:pt x="0" y="38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275">
            <a:extLst>
              <a:ext uri="{FF2B5EF4-FFF2-40B4-BE49-F238E27FC236}">
                <a16:creationId xmlns:a16="http://schemas.microsoft.com/office/drawing/2014/main" xmlns="" id="{F30AE82D-14DC-48EC-9390-EEB52756CF38}"/>
              </a:ext>
            </a:extLst>
          </p:cNvPr>
          <p:cNvGrpSpPr/>
          <p:nvPr/>
        </p:nvGrpSpPr>
        <p:grpSpPr>
          <a:xfrm>
            <a:off x="4933950" y="4166299"/>
            <a:ext cx="1263651" cy="500952"/>
            <a:chOff x="4933950" y="4166299"/>
            <a:chExt cx="1263651" cy="500952"/>
          </a:xfrm>
        </p:grpSpPr>
        <p:sp>
          <p:nvSpPr>
            <p:cNvPr id="335" name="SMARTInkShape-1898">
              <a:extLst>
                <a:ext uri="{FF2B5EF4-FFF2-40B4-BE49-F238E27FC236}">
                  <a16:creationId xmlns:a16="http://schemas.microsoft.com/office/drawing/2014/main" xmlns="" id="{905999BC-086F-4B30-A612-0ACB02206018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5131683" y="4548933"/>
              <a:ext cx="742068" cy="118318"/>
            </a:xfrm>
            <a:custGeom>
              <a:avLst/>
              <a:gdLst/>
              <a:ahLst/>
              <a:cxnLst/>
              <a:rect l="0" t="0" r="0" b="0"/>
              <a:pathLst>
                <a:path w="742068" h="118318">
                  <a:moveTo>
                    <a:pt x="5467" y="118317"/>
                  </a:moveTo>
                  <a:lnTo>
                    <a:pt x="5467" y="118317"/>
                  </a:lnTo>
                  <a:lnTo>
                    <a:pt x="0" y="118317"/>
                  </a:lnTo>
                  <a:lnTo>
                    <a:pt x="2749" y="111575"/>
                  </a:lnTo>
                  <a:lnTo>
                    <a:pt x="45291" y="76890"/>
                  </a:lnTo>
                  <a:lnTo>
                    <a:pt x="92290" y="49362"/>
                  </a:lnTo>
                  <a:lnTo>
                    <a:pt x="128016" y="34048"/>
                  </a:lnTo>
                  <a:lnTo>
                    <a:pt x="165062" y="24890"/>
                  </a:lnTo>
                  <a:lnTo>
                    <a:pt x="198929" y="22231"/>
                  </a:lnTo>
                  <a:lnTo>
                    <a:pt x="229033" y="24811"/>
                  </a:lnTo>
                  <a:lnTo>
                    <a:pt x="267226" y="37460"/>
                  </a:lnTo>
                  <a:lnTo>
                    <a:pt x="308490" y="49753"/>
                  </a:lnTo>
                  <a:lnTo>
                    <a:pt x="346430" y="57471"/>
                  </a:lnTo>
                  <a:lnTo>
                    <a:pt x="393425" y="60136"/>
                  </a:lnTo>
                  <a:lnTo>
                    <a:pt x="412047" y="55295"/>
                  </a:lnTo>
                  <a:lnTo>
                    <a:pt x="453753" y="34017"/>
                  </a:lnTo>
                  <a:lnTo>
                    <a:pt x="498562" y="15797"/>
                  </a:lnTo>
                  <a:lnTo>
                    <a:pt x="543466" y="7115"/>
                  </a:lnTo>
                  <a:lnTo>
                    <a:pt x="590403" y="780"/>
                  </a:lnTo>
                  <a:lnTo>
                    <a:pt x="626181" y="0"/>
                  </a:lnTo>
                  <a:lnTo>
                    <a:pt x="650110" y="8080"/>
                  </a:lnTo>
                  <a:lnTo>
                    <a:pt x="666451" y="20116"/>
                  </a:lnTo>
                  <a:lnTo>
                    <a:pt x="705162" y="67650"/>
                  </a:lnTo>
                  <a:lnTo>
                    <a:pt x="742067" y="92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899">
              <a:extLst>
                <a:ext uri="{FF2B5EF4-FFF2-40B4-BE49-F238E27FC236}">
                  <a16:creationId xmlns:a16="http://schemas.microsoft.com/office/drawing/2014/main" xmlns="" id="{FB5F3195-D50E-47CC-AADD-9710688D8630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4933950" y="4273550"/>
              <a:ext cx="19960" cy="222251"/>
            </a:xfrm>
            <a:custGeom>
              <a:avLst/>
              <a:gdLst/>
              <a:ahLst/>
              <a:cxnLst/>
              <a:rect l="0" t="0" r="0" b="0"/>
              <a:pathLst>
                <a:path w="19960" h="222251">
                  <a:moveTo>
                    <a:pt x="0" y="0"/>
                  </a:moveTo>
                  <a:lnTo>
                    <a:pt x="0" y="0"/>
                  </a:lnTo>
                  <a:lnTo>
                    <a:pt x="14748" y="43309"/>
                  </a:lnTo>
                  <a:lnTo>
                    <a:pt x="19959" y="67932"/>
                  </a:lnTo>
                  <a:lnTo>
                    <a:pt x="19926" y="100042"/>
                  </a:lnTo>
                  <a:lnTo>
                    <a:pt x="19309" y="147077"/>
                  </a:lnTo>
                  <a:lnTo>
                    <a:pt x="19127" y="185552"/>
                  </a:lnTo>
                  <a:lnTo>
                    <a:pt x="1905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900">
              <a:extLst>
                <a:ext uri="{FF2B5EF4-FFF2-40B4-BE49-F238E27FC236}">
                  <a16:creationId xmlns:a16="http://schemas.microsoft.com/office/drawing/2014/main" xmlns="" id="{FDF2E7A7-B109-426B-BC78-7ADB413EF581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4956657" y="4349750"/>
              <a:ext cx="53494" cy="127001"/>
            </a:xfrm>
            <a:custGeom>
              <a:avLst/>
              <a:gdLst/>
              <a:ahLst/>
              <a:cxnLst/>
              <a:rect l="0" t="0" r="0" b="0"/>
              <a:pathLst>
                <a:path w="53494" h="127001">
                  <a:moveTo>
                    <a:pt x="53493" y="0"/>
                  </a:moveTo>
                  <a:lnTo>
                    <a:pt x="53493" y="0"/>
                  </a:lnTo>
                  <a:lnTo>
                    <a:pt x="50122" y="3371"/>
                  </a:lnTo>
                  <a:lnTo>
                    <a:pt x="27758" y="48089"/>
                  </a:lnTo>
                  <a:lnTo>
                    <a:pt x="0" y="93960"/>
                  </a:lnTo>
                  <a:lnTo>
                    <a:pt x="192" y="97212"/>
                  </a:lnTo>
                  <a:lnTo>
                    <a:pt x="1731" y="100086"/>
                  </a:lnTo>
                  <a:lnTo>
                    <a:pt x="14560" y="116348"/>
                  </a:lnTo>
                  <a:lnTo>
                    <a:pt x="24195" y="121795"/>
                  </a:lnTo>
                  <a:lnTo>
                    <a:pt x="53493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901">
              <a:extLst>
                <a:ext uri="{FF2B5EF4-FFF2-40B4-BE49-F238E27FC236}">
                  <a16:creationId xmlns:a16="http://schemas.microsoft.com/office/drawing/2014/main" xmlns="" id="{B3E58A19-BB58-41B2-AF8B-1A496F863684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5049133" y="4376732"/>
              <a:ext cx="62618" cy="91580"/>
            </a:xfrm>
            <a:custGeom>
              <a:avLst/>
              <a:gdLst/>
              <a:ahLst/>
              <a:cxnLst/>
              <a:rect l="0" t="0" r="0" b="0"/>
              <a:pathLst>
                <a:path w="62618" h="91580">
                  <a:moveTo>
                    <a:pt x="5467" y="30168"/>
                  </a:moveTo>
                  <a:lnTo>
                    <a:pt x="5467" y="30168"/>
                  </a:lnTo>
                  <a:lnTo>
                    <a:pt x="2096" y="30168"/>
                  </a:lnTo>
                  <a:lnTo>
                    <a:pt x="1103" y="30873"/>
                  </a:lnTo>
                  <a:lnTo>
                    <a:pt x="441" y="32049"/>
                  </a:lnTo>
                  <a:lnTo>
                    <a:pt x="0" y="33539"/>
                  </a:lnTo>
                  <a:lnTo>
                    <a:pt x="1116" y="34532"/>
                  </a:lnTo>
                  <a:lnTo>
                    <a:pt x="6120" y="35635"/>
                  </a:lnTo>
                  <a:lnTo>
                    <a:pt x="16871" y="32885"/>
                  </a:lnTo>
                  <a:lnTo>
                    <a:pt x="32363" y="24232"/>
                  </a:lnTo>
                  <a:lnTo>
                    <a:pt x="38588" y="16711"/>
                  </a:lnTo>
                  <a:lnTo>
                    <a:pt x="42583" y="3756"/>
                  </a:lnTo>
                  <a:lnTo>
                    <a:pt x="42205" y="1977"/>
                  </a:lnTo>
                  <a:lnTo>
                    <a:pt x="41249" y="790"/>
                  </a:lnTo>
                  <a:lnTo>
                    <a:pt x="39904" y="0"/>
                  </a:lnTo>
                  <a:lnTo>
                    <a:pt x="32766" y="4765"/>
                  </a:lnTo>
                  <a:lnTo>
                    <a:pt x="27900" y="9000"/>
                  </a:lnTo>
                  <a:lnTo>
                    <a:pt x="20611" y="21231"/>
                  </a:lnTo>
                  <a:lnTo>
                    <a:pt x="14422" y="43983"/>
                  </a:lnTo>
                  <a:lnTo>
                    <a:pt x="14471" y="66717"/>
                  </a:lnTo>
                  <a:lnTo>
                    <a:pt x="17936" y="78867"/>
                  </a:lnTo>
                  <a:lnTo>
                    <a:pt x="24179" y="86620"/>
                  </a:lnTo>
                  <a:lnTo>
                    <a:pt x="31656" y="90535"/>
                  </a:lnTo>
                  <a:lnTo>
                    <a:pt x="35628" y="91579"/>
                  </a:lnTo>
                  <a:lnTo>
                    <a:pt x="45683" y="88977"/>
                  </a:lnTo>
                  <a:lnTo>
                    <a:pt x="62617" y="809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902">
              <a:extLst>
                <a:ext uri="{FF2B5EF4-FFF2-40B4-BE49-F238E27FC236}">
                  <a16:creationId xmlns:a16="http://schemas.microsoft.com/office/drawing/2014/main" xmlns="" id="{EC90F932-669D-459E-88E7-03EA073D24F7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5156200" y="4255383"/>
              <a:ext cx="19051" cy="227718"/>
            </a:xfrm>
            <a:custGeom>
              <a:avLst/>
              <a:gdLst/>
              <a:ahLst/>
              <a:cxnLst/>
              <a:rect l="0" t="0" r="0" b="0"/>
              <a:pathLst>
                <a:path w="19051" h="227718">
                  <a:moveTo>
                    <a:pt x="19050" y="5467"/>
                  </a:moveTo>
                  <a:lnTo>
                    <a:pt x="19050" y="5467"/>
                  </a:lnTo>
                  <a:lnTo>
                    <a:pt x="13583" y="0"/>
                  </a:lnTo>
                  <a:lnTo>
                    <a:pt x="18512" y="38143"/>
                  </a:lnTo>
                  <a:lnTo>
                    <a:pt x="17063" y="84986"/>
                  </a:lnTo>
                  <a:lnTo>
                    <a:pt x="12111" y="127100"/>
                  </a:lnTo>
                  <a:lnTo>
                    <a:pt x="8057" y="170858"/>
                  </a:lnTo>
                  <a:lnTo>
                    <a:pt x="2211" y="217930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903">
              <a:extLst>
                <a:ext uri="{FF2B5EF4-FFF2-40B4-BE49-F238E27FC236}">
                  <a16:creationId xmlns:a16="http://schemas.microsoft.com/office/drawing/2014/main" xmlns="" id="{1042071E-3929-45DE-979B-7C5B1DE3955F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5232400" y="43878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0818" y="6907"/>
                  </a:lnTo>
                  <a:lnTo>
                    <a:pt x="9329" y="8838"/>
                  </a:lnTo>
                  <a:lnTo>
                    <a:pt x="5819" y="5438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904">
              <a:extLst>
                <a:ext uri="{FF2B5EF4-FFF2-40B4-BE49-F238E27FC236}">
                  <a16:creationId xmlns:a16="http://schemas.microsoft.com/office/drawing/2014/main" xmlns="" id="{ADF191E1-7E9F-4A4E-9F5D-A1761C73BAE6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5251450" y="43116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905">
              <a:extLst>
                <a:ext uri="{FF2B5EF4-FFF2-40B4-BE49-F238E27FC236}">
                  <a16:creationId xmlns:a16="http://schemas.microsoft.com/office/drawing/2014/main" xmlns="" id="{C7561408-6B89-4080-8B9C-F41C45E26677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5331109" y="4235450"/>
              <a:ext cx="66392" cy="210434"/>
            </a:xfrm>
            <a:custGeom>
              <a:avLst/>
              <a:gdLst/>
              <a:ahLst/>
              <a:cxnLst/>
              <a:rect l="0" t="0" r="0" b="0"/>
              <a:pathLst>
                <a:path w="66392" h="210434">
                  <a:moveTo>
                    <a:pt x="9241" y="0"/>
                  </a:moveTo>
                  <a:lnTo>
                    <a:pt x="9241" y="0"/>
                  </a:lnTo>
                  <a:lnTo>
                    <a:pt x="5870" y="3371"/>
                  </a:lnTo>
                  <a:lnTo>
                    <a:pt x="3774" y="18952"/>
                  </a:lnTo>
                  <a:lnTo>
                    <a:pt x="9915" y="66484"/>
                  </a:lnTo>
                  <a:lnTo>
                    <a:pt x="15790" y="104365"/>
                  </a:lnTo>
                  <a:lnTo>
                    <a:pt x="18237" y="146870"/>
                  </a:lnTo>
                  <a:lnTo>
                    <a:pt x="12612" y="185098"/>
                  </a:lnTo>
                  <a:lnTo>
                    <a:pt x="4811" y="209815"/>
                  </a:lnTo>
                  <a:lnTo>
                    <a:pt x="3465" y="210433"/>
                  </a:lnTo>
                  <a:lnTo>
                    <a:pt x="1863" y="209433"/>
                  </a:lnTo>
                  <a:lnTo>
                    <a:pt x="89" y="207356"/>
                  </a:lnTo>
                  <a:lnTo>
                    <a:pt x="0" y="199402"/>
                  </a:lnTo>
                  <a:lnTo>
                    <a:pt x="9062" y="170308"/>
                  </a:lnTo>
                  <a:lnTo>
                    <a:pt x="18333" y="156596"/>
                  </a:lnTo>
                  <a:lnTo>
                    <a:pt x="28805" y="147208"/>
                  </a:lnTo>
                  <a:lnTo>
                    <a:pt x="38162" y="143037"/>
                  </a:lnTo>
                  <a:lnTo>
                    <a:pt x="41927" y="143336"/>
                  </a:lnTo>
                  <a:lnTo>
                    <a:pt x="45142" y="144946"/>
                  </a:lnTo>
                  <a:lnTo>
                    <a:pt x="47992" y="147431"/>
                  </a:lnTo>
                  <a:lnTo>
                    <a:pt x="57635" y="166627"/>
                  </a:lnTo>
                  <a:lnTo>
                    <a:pt x="64452" y="188920"/>
                  </a:lnTo>
                  <a:lnTo>
                    <a:pt x="66391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906">
              <a:extLst>
                <a:ext uri="{FF2B5EF4-FFF2-40B4-BE49-F238E27FC236}">
                  <a16:creationId xmlns:a16="http://schemas.microsoft.com/office/drawing/2014/main" xmlns="" id="{4205708B-C47F-4FBC-8900-4F76A9CFA960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5456056" y="4363333"/>
              <a:ext cx="39161" cy="58507"/>
            </a:xfrm>
            <a:custGeom>
              <a:avLst/>
              <a:gdLst/>
              <a:ahLst/>
              <a:cxnLst/>
              <a:rect l="0" t="0" r="0" b="0"/>
              <a:pathLst>
                <a:path w="39161" h="58507">
                  <a:moveTo>
                    <a:pt x="17644" y="5467"/>
                  </a:moveTo>
                  <a:lnTo>
                    <a:pt x="17644" y="5467"/>
                  </a:lnTo>
                  <a:lnTo>
                    <a:pt x="17644" y="0"/>
                  </a:lnTo>
                  <a:lnTo>
                    <a:pt x="8210" y="9430"/>
                  </a:lnTo>
                  <a:lnTo>
                    <a:pt x="3339" y="16871"/>
                  </a:lnTo>
                  <a:lnTo>
                    <a:pt x="0" y="35736"/>
                  </a:lnTo>
                  <a:lnTo>
                    <a:pt x="942" y="41168"/>
                  </a:lnTo>
                  <a:lnTo>
                    <a:pt x="5752" y="49086"/>
                  </a:lnTo>
                  <a:lnTo>
                    <a:pt x="13023" y="57510"/>
                  </a:lnTo>
                  <a:lnTo>
                    <a:pt x="15974" y="58506"/>
                  </a:lnTo>
                  <a:lnTo>
                    <a:pt x="23017" y="57733"/>
                  </a:lnTo>
                  <a:lnTo>
                    <a:pt x="26164" y="55128"/>
                  </a:lnTo>
                  <a:lnTo>
                    <a:pt x="38539" y="33253"/>
                  </a:lnTo>
                  <a:lnTo>
                    <a:pt x="39160" y="22755"/>
                  </a:lnTo>
                  <a:lnTo>
                    <a:pt x="37084" y="13149"/>
                  </a:lnTo>
                  <a:lnTo>
                    <a:pt x="35543" y="10589"/>
                  </a:lnTo>
                  <a:lnTo>
                    <a:pt x="33810" y="8882"/>
                  </a:lnTo>
                  <a:lnTo>
                    <a:pt x="30003" y="6985"/>
                  </a:lnTo>
                  <a:lnTo>
                    <a:pt x="28000" y="6479"/>
                  </a:lnTo>
                  <a:lnTo>
                    <a:pt x="26664" y="7553"/>
                  </a:lnTo>
                  <a:lnTo>
                    <a:pt x="23994" y="18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907">
              <a:extLst>
                <a:ext uri="{FF2B5EF4-FFF2-40B4-BE49-F238E27FC236}">
                  <a16:creationId xmlns:a16="http://schemas.microsoft.com/office/drawing/2014/main" xmlns="" id="{657F252D-9246-42A4-B6D6-A66ED7CE6F84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5525431" y="4359380"/>
              <a:ext cx="41676" cy="64360"/>
            </a:xfrm>
            <a:custGeom>
              <a:avLst/>
              <a:gdLst/>
              <a:ahLst/>
              <a:cxnLst/>
              <a:rect l="0" t="0" r="0" b="0"/>
              <a:pathLst>
                <a:path w="41676" h="64360">
                  <a:moveTo>
                    <a:pt x="11769" y="9420"/>
                  </a:moveTo>
                  <a:lnTo>
                    <a:pt x="11769" y="9420"/>
                  </a:lnTo>
                  <a:lnTo>
                    <a:pt x="11769" y="581"/>
                  </a:lnTo>
                  <a:lnTo>
                    <a:pt x="11064" y="0"/>
                  </a:lnTo>
                  <a:lnTo>
                    <a:pt x="9887" y="318"/>
                  </a:lnTo>
                  <a:lnTo>
                    <a:pt x="8398" y="1235"/>
                  </a:lnTo>
                  <a:lnTo>
                    <a:pt x="2930" y="9268"/>
                  </a:lnTo>
                  <a:lnTo>
                    <a:pt x="213" y="23956"/>
                  </a:lnTo>
                  <a:lnTo>
                    <a:pt x="0" y="50836"/>
                  </a:lnTo>
                  <a:lnTo>
                    <a:pt x="2540" y="59106"/>
                  </a:lnTo>
                  <a:lnTo>
                    <a:pt x="4911" y="61594"/>
                  </a:lnTo>
                  <a:lnTo>
                    <a:pt x="11308" y="64359"/>
                  </a:lnTo>
                  <a:lnTo>
                    <a:pt x="15696" y="62979"/>
                  </a:lnTo>
                  <a:lnTo>
                    <a:pt x="26213" y="55802"/>
                  </a:lnTo>
                  <a:lnTo>
                    <a:pt x="34181" y="45556"/>
                  </a:lnTo>
                  <a:lnTo>
                    <a:pt x="39369" y="34653"/>
                  </a:lnTo>
                  <a:lnTo>
                    <a:pt x="41675" y="25104"/>
                  </a:lnTo>
                  <a:lnTo>
                    <a:pt x="40818" y="18037"/>
                  </a:lnTo>
                  <a:lnTo>
                    <a:pt x="36368" y="10092"/>
                  </a:lnTo>
                  <a:lnTo>
                    <a:pt x="30819" y="3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908">
              <a:extLst>
                <a:ext uri="{FF2B5EF4-FFF2-40B4-BE49-F238E27FC236}">
                  <a16:creationId xmlns:a16="http://schemas.microsoft.com/office/drawing/2014/main" xmlns="" id="{CD8B71DD-3ACE-4FFD-ADF5-222CA41ABEF3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5615140" y="4166299"/>
              <a:ext cx="95193" cy="266849"/>
            </a:xfrm>
            <a:custGeom>
              <a:avLst/>
              <a:gdLst/>
              <a:ahLst/>
              <a:cxnLst/>
              <a:rect l="0" t="0" r="0" b="0"/>
              <a:pathLst>
                <a:path w="95193" h="266849">
                  <a:moveTo>
                    <a:pt x="23660" y="196151"/>
                  </a:moveTo>
                  <a:lnTo>
                    <a:pt x="23660" y="196151"/>
                  </a:lnTo>
                  <a:lnTo>
                    <a:pt x="18193" y="190684"/>
                  </a:lnTo>
                  <a:lnTo>
                    <a:pt x="18604" y="189684"/>
                  </a:lnTo>
                  <a:lnTo>
                    <a:pt x="28889" y="178268"/>
                  </a:lnTo>
                  <a:lnTo>
                    <a:pt x="22936" y="180817"/>
                  </a:lnTo>
                  <a:lnTo>
                    <a:pt x="12234" y="196154"/>
                  </a:lnTo>
                  <a:lnTo>
                    <a:pt x="1752" y="230985"/>
                  </a:lnTo>
                  <a:lnTo>
                    <a:pt x="0" y="255076"/>
                  </a:lnTo>
                  <a:lnTo>
                    <a:pt x="2090" y="264203"/>
                  </a:lnTo>
                  <a:lnTo>
                    <a:pt x="4342" y="266213"/>
                  </a:lnTo>
                  <a:lnTo>
                    <a:pt x="7253" y="266848"/>
                  </a:lnTo>
                  <a:lnTo>
                    <a:pt x="10605" y="266566"/>
                  </a:lnTo>
                  <a:lnTo>
                    <a:pt x="19975" y="256844"/>
                  </a:lnTo>
                  <a:lnTo>
                    <a:pt x="46607" y="211746"/>
                  </a:lnTo>
                  <a:lnTo>
                    <a:pt x="60669" y="175330"/>
                  </a:lnTo>
                  <a:lnTo>
                    <a:pt x="73976" y="131158"/>
                  </a:lnTo>
                  <a:lnTo>
                    <a:pt x="80487" y="105551"/>
                  </a:lnTo>
                  <a:lnTo>
                    <a:pt x="86945" y="78601"/>
                  </a:lnTo>
                  <a:lnTo>
                    <a:pt x="94120" y="37368"/>
                  </a:lnTo>
                  <a:lnTo>
                    <a:pt x="95192" y="9869"/>
                  </a:lnTo>
                  <a:lnTo>
                    <a:pt x="92514" y="3524"/>
                  </a:lnTo>
                  <a:lnTo>
                    <a:pt x="88613" y="0"/>
                  </a:lnTo>
                  <a:lnTo>
                    <a:pt x="83895" y="2589"/>
                  </a:lnTo>
                  <a:lnTo>
                    <a:pt x="73009" y="18635"/>
                  </a:lnTo>
                  <a:lnTo>
                    <a:pt x="58351" y="65551"/>
                  </a:lnTo>
                  <a:lnTo>
                    <a:pt x="53190" y="104004"/>
                  </a:lnTo>
                  <a:lnTo>
                    <a:pt x="50896" y="143203"/>
                  </a:lnTo>
                  <a:lnTo>
                    <a:pt x="49876" y="179439"/>
                  </a:lnTo>
                  <a:lnTo>
                    <a:pt x="52673" y="221460"/>
                  </a:lnTo>
                  <a:lnTo>
                    <a:pt x="61760" y="2596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909">
              <a:extLst>
                <a:ext uri="{FF2B5EF4-FFF2-40B4-BE49-F238E27FC236}">
                  <a16:creationId xmlns:a16="http://schemas.microsoft.com/office/drawing/2014/main" xmlns="" id="{AA05D594-132E-4011-835B-02C23E8A8537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5982447" y="4210050"/>
              <a:ext cx="43704" cy="260351"/>
            </a:xfrm>
            <a:custGeom>
              <a:avLst/>
              <a:gdLst/>
              <a:ahLst/>
              <a:cxnLst/>
              <a:rect l="0" t="0" r="0" b="0"/>
              <a:pathLst>
                <a:path w="43704" h="260351">
                  <a:moveTo>
                    <a:pt x="43703" y="0"/>
                  </a:moveTo>
                  <a:lnTo>
                    <a:pt x="43703" y="0"/>
                  </a:lnTo>
                  <a:lnTo>
                    <a:pt x="29199" y="705"/>
                  </a:lnTo>
                  <a:lnTo>
                    <a:pt x="20559" y="3371"/>
                  </a:lnTo>
                  <a:lnTo>
                    <a:pt x="12015" y="12552"/>
                  </a:lnTo>
                  <a:lnTo>
                    <a:pt x="7761" y="18952"/>
                  </a:lnTo>
                  <a:lnTo>
                    <a:pt x="1773" y="51554"/>
                  </a:lnTo>
                  <a:lnTo>
                    <a:pt x="0" y="95865"/>
                  </a:lnTo>
                  <a:lnTo>
                    <a:pt x="1466" y="130096"/>
                  </a:lnTo>
                  <a:lnTo>
                    <a:pt x="4470" y="165065"/>
                  </a:lnTo>
                  <a:lnTo>
                    <a:pt x="10127" y="211108"/>
                  </a:lnTo>
                  <a:lnTo>
                    <a:pt x="18303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910">
              <a:extLst>
                <a:ext uri="{FF2B5EF4-FFF2-40B4-BE49-F238E27FC236}">
                  <a16:creationId xmlns:a16="http://schemas.microsoft.com/office/drawing/2014/main" xmlns="" id="{FCACBDA6-832F-4238-B3AB-1A0E69747169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5949950" y="43815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1"/>
                  </a:lnTo>
                  <a:lnTo>
                    <a:pt x="9407" y="6185"/>
                  </a:lnTo>
                  <a:lnTo>
                    <a:pt x="47563" y="1222"/>
                  </a:lnTo>
                  <a:lnTo>
                    <a:pt x="91630" y="24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911">
              <a:extLst>
                <a:ext uri="{FF2B5EF4-FFF2-40B4-BE49-F238E27FC236}">
                  <a16:creationId xmlns:a16="http://schemas.microsoft.com/office/drawing/2014/main" xmlns="" id="{5EBDE7C2-6D8D-4649-B90E-AE4223748D87}"/>
                </a:ext>
              </a:extLst>
            </p:cNvPr>
            <p:cNvSpPr/>
            <p:nvPr>
              <p:custDataLst>
                <p:tags r:id="rId319"/>
              </p:custDataLst>
            </p:nvPr>
          </p:nvSpPr>
          <p:spPr>
            <a:xfrm>
              <a:off x="6043766" y="4324350"/>
              <a:ext cx="153835" cy="123873"/>
            </a:xfrm>
            <a:custGeom>
              <a:avLst/>
              <a:gdLst/>
              <a:ahLst/>
              <a:cxnLst/>
              <a:rect l="0" t="0" r="0" b="0"/>
              <a:pathLst>
                <a:path w="153835" h="123873">
                  <a:moveTo>
                    <a:pt x="58584" y="31750"/>
                  </a:moveTo>
                  <a:lnTo>
                    <a:pt x="58584" y="31750"/>
                  </a:lnTo>
                  <a:lnTo>
                    <a:pt x="34165" y="35121"/>
                  </a:lnTo>
                  <a:lnTo>
                    <a:pt x="14425" y="43959"/>
                  </a:lnTo>
                  <a:lnTo>
                    <a:pt x="5326" y="53404"/>
                  </a:lnTo>
                  <a:lnTo>
                    <a:pt x="1912" y="58886"/>
                  </a:lnTo>
                  <a:lnTo>
                    <a:pt x="0" y="70621"/>
                  </a:lnTo>
                  <a:lnTo>
                    <a:pt x="1150" y="98773"/>
                  </a:lnTo>
                  <a:lnTo>
                    <a:pt x="4068" y="105360"/>
                  </a:lnTo>
                  <a:lnTo>
                    <a:pt x="14834" y="116441"/>
                  </a:lnTo>
                  <a:lnTo>
                    <a:pt x="27146" y="122307"/>
                  </a:lnTo>
                  <a:lnTo>
                    <a:pt x="33391" y="123872"/>
                  </a:lnTo>
                  <a:lnTo>
                    <a:pt x="38261" y="123503"/>
                  </a:lnTo>
                  <a:lnTo>
                    <a:pt x="42213" y="121847"/>
                  </a:lnTo>
                  <a:lnTo>
                    <a:pt x="49191" y="115537"/>
                  </a:lnTo>
                  <a:lnTo>
                    <a:pt x="56997" y="105677"/>
                  </a:lnTo>
                  <a:lnTo>
                    <a:pt x="59525" y="92358"/>
                  </a:lnTo>
                  <a:lnTo>
                    <a:pt x="56981" y="72756"/>
                  </a:lnTo>
                  <a:lnTo>
                    <a:pt x="52860" y="49771"/>
                  </a:lnTo>
                  <a:lnTo>
                    <a:pt x="52260" y="29758"/>
                  </a:lnTo>
                  <a:lnTo>
                    <a:pt x="52956" y="28306"/>
                  </a:lnTo>
                  <a:lnTo>
                    <a:pt x="54126" y="27337"/>
                  </a:lnTo>
                  <a:lnTo>
                    <a:pt x="55612" y="26691"/>
                  </a:lnTo>
                  <a:lnTo>
                    <a:pt x="64446" y="25783"/>
                  </a:lnTo>
                  <a:lnTo>
                    <a:pt x="79372" y="28884"/>
                  </a:lnTo>
                  <a:lnTo>
                    <a:pt x="100569" y="44385"/>
                  </a:lnTo>
                  <a:lnTo>
                    <a:pt x="110877" y="60884"/>
                  </a:lnTo>
                  <a:lnTo>
                    <a:pt x="118763" y="86243"/>
                  </a:lnTo>
                  <a:lnTo>
                    <a:pt x="119903" y="100419"/>
                  </a:lnTo>
                  <a:lnTo>
                    <a:pt x="118058" y="113775"/>
                  </a:lnTo>
                  <a:lnTo>
                    <a:pt x="115872" y="118183"/>
                  </a:lnTo>
                  <a:lnTo>
                    <a:pt x="113004" y="121122"/>
                  </a:lnTo>
                  <a:lnTo>
                    <a:pt x="109680" y="123081"/>
                  </a:lnTo>
                  <a:lnTo>
                    <a:pt x="106759" y="122270"/>
                  </a:lnTo>
                  <a:lnTo>
                    <a:pt x="101633" y="115725"/>
                  </a:lnTo>
                  <a:lnTo>
                    <a:pt x="101521" y="90027"/>
                  </a:lnTo>
                  <a:lnTo>
                    <a:pt x="116070" y="52232"/>
                  </a:lnTo>
                  <a:lnTo>
                    <a:pt x="15383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276">
            <a:extLst>
              <a:ext uri="{FF2B5EF4-FFF2-40B4-BE49-F238E27FC236}">
                <a16:creationId xmlns:a16="http://schemas.microsoft.com/office/drawing/2014/main" xmlns="" id="{2C27349D-A98A-49A6-B9A2-DB0D89FAE87F}"/>
              </a:ext>
            </a:extLst>
          </p:cNvPr>
          <p:cNvGrpSpPr/>
          <p:nvPr/>
        </p:nvGrpSpPr>
        <p:grpSpPr>
          <a:xfrm>
            <a:off x="10429722" y="5460524"/>
            <a:ext cx="1355879" cy="933693"/>
            <a:chOff x="10429722" y="5460524"/>
            <a:chExt cx="1355879" cy="933693"/>
          </a:xfrm>
        </p:grpSpPr>
        <p:sp>
          <p:nvSpPr>
            <p:cNvPr id="350" name="SMARTInkShape-1912">
              <a:extLst>
                <a:ext uri="{FF2B5EF4-FFF2-40B4-BE49-F238E27FC236}">
                  <a16:creationId xmlns:a16="http://schemas.microsoft.com/office/drawing/2014/main" xmlns="" id="{198F6AE2-6B53-42FB-8AF8-D60619334114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10429722" y="6022059"/>
              <a:ext cx="73179" cy="245392"/>
            </a:xfrm>
            <a:custGeom>
              <a:avLst/>
              <a:gdLst/>
              <a:ahLst/>
              <a:cxnLst/>
              <a:rect l="0" t="0" r="0" b="0"/>
              <a:pathLst>
                <a:path w="73179" h="245392">
                  <a:moveTo>
                    <a:pt x="73178" y="35841"/>
                  </a:moveTo>
                  <a:lnTo>
                    <a:pt x="73178" y="35841"/>
                  </a:lnTo>
                  <a:lnTo>
                    <a:pt x="72473" y="22043"/>
                  </a:lnTo>
                  <a:lnTo>
                    <a:pt x="64339" y="5367"/>
                  </a:lnTo>
                  <a:lnTo>
                    <a:pt x="61641" y="2824"/>
                  </a:lnTo>
                  <a:lnTo>
                    <a:pt x="54881" y="0"/>
                  </a:lnTo>
                  <a:lnTo>
                    <a:pt x="51102" y="1364"/>
                  </a:lnTo>
                  <a:lnTo>
                    <a:pt x="43141" y="8523"/>
                  </a:lnTo>
                  <a:lnTo>
                    <a:pt x="23983" y="41309"/>
                  </a:lnTo>
                  <a:lnTo>
                    <a:pt x="12272" y="72843"/>
                  </a:lnTo>
                  <a:lnTo>
                    <a:pt x="3773" y="108025"/>
                  </a:lnTo>
                  <a:lnTo>
                    <a:pt x="0" y="144829"/>
                  </a:lnTo>
                  <a:lnTo>
                    <a:pt x="1243" y="191135"/>
                  </a:lnTo>
                  <a:lnTo>
                    <a:pt x="9452" y="224925"/>
                  </a:lnTo>
                  <a:lnTo>
                    <a:pt x="13761" y="231747"/>
                  </a:lnTo>
                  <a:lnTo>
                    <a:pt x="18750" y="236295"/>
                  </a:lnTo>
                  <a:lnTo>
                    <a:pt x="35078" y="245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913">
              <a:extLst>
                <a:ext uri="{FF2B5EF4-FFF2-40B4-BE49-F238E27FC236}">
                  <a16:creationId xmlns:a16="http://schemas.microsoft.com/office/drawing/2014/main" xmlns="" id="{C4BD1959-FD57-43BD-8768-B42A786D5FB6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10579100" y="608330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0" y="0"/>
                  </a:moveTo>
                  <a:lnTo>
                    <a:pt x="0" y="0"/>
                  </a:lnTo>
                  <a:lnTo>
                    <a:pt x="1881" y="12553"/>
                  </a:lnTo>
                  <a:lnTo>
                    <a:pt x="5467" y="51555"/>
                  </a:lnTo>
                  <a:lnTo>
                    <a:pt x="6088" y="89122"/>
                  </a:lnTo>
                  <a:lnTo>
                    <a:pt x="13014" y="120324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914">
              <a:extLst>
                <a:ext uri="{FF2B5EF4-FFF2-40B4-BE49-F238E27FC236}">
                  <a16:creationId xmlns:a16="http://schemas.microsoft.com/office/drawing/2014/main" xmlns="" id="{2F551FB3-D185-4E26-9E4A-DE824081CE05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10668000" y="61404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19459" y="5793"/>
                  </a:lnTo>
                  <a:lnTo>
                    <a:pt x="59739" y="114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915">
              <a:extLst>
                <a:ext uri="{FF2B5EF4-FFF2-40B4-BE49-F238E27FC236}">
                  <a16:creationId xmlns:a16="http://schemas.microsoft.com/office/drawing/2014/main" xmlns="" id="{9FCED95F-26B1-49D2-9D98-B9E197376E3B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10837630" y="6045570"/>
              <a:ext cx="114091" cy="348647"/>
            </a:xfrm>
            <a:custGeom>
              <a:avLst/>
              <a:gdLst/>
              <a:ahLst/>
              <a:cxnLst/>
              <a:rect l="0" t="0" r="0" b="0"/>
              <a:pathLst>
                <a:path w="114091" h="348647">
                  <a:moveTo>
                    <a:pt x="8170" y="75830"/>
                  </a:moveTo>
                  <a:lnTo>
                    <a:pt x="8170" y="75830"/>
                  </a:lnTo>
                  <a:lnTo>
                    <a:pt x="1427" y="85943"/>
                  </a:lnTo>
                  <a:lnTo>
                    <a:pt x="0" y="98434"/>
                  </a:lnTo>
                  <a:lnTo>
                    <a:pt x="4831" y="139561"/>
                  </a:lnTo>
                  <a:lnTo>
                    <a:pt x="10450" y="170477"/>
                  </a:lnTo>
                  <a:lnTo>
                    <a:pt x="16945" y="205383"/>
                  </a:lnTo>
                  <a:lnTo>
                    <a:pt x="22182" y="242066"/>
                  </a:lnTo>
                  <a:lnTo>
                    <a:pt x="23099" y="277653"/>
                  </a:lnTo>
                  <a:lnTo>
                    <a:pt x="21530" y="321896"/>
                  </a:lnTo>
                  <a:lnTo>
                    <a:pt x="20458" y="340415"/>
                  </a:lnTo>
                  <a:lnTo>
                    <a:pt x="17629" y="348646"/>
                  </a:lnTo>
                  <a:lnTo>
                    <a:pt x="15887" y="347313"/>
                  </a:lnTo>
                  <a:lnTo>
                    <a:pt x="12068" y="336424"/>
                  </a:lnTo>
                  <a:lnTo>
                    <a:pt x="8023" y="306655"/>
                  </a:lnTo>
                  <a:lnTo>
                    <a:pt x="5987" y="263792"/>
                  </a:lnTo>
                  <a:lnTo>
                    <a:pt x="7420" y="238532"/>
                  </a:lnTo>
                  <a:lnTo>
                    <a:pt x="9786" y="211815"/>
                  </a:lnTo>
                  <a:lnTo>
                    <a:pt x="12775" y="186242"/>
                  </a:lnTo>
                  <a:lnTo>
                    <a:pt x="16180" y="161433"/>
                  </a:lnTo>
                  <a:lnTo>
                    <a:pt x="23019" y="115287"/>
                  </a:lnTo>
                  <a:lnTo>
                    <a:pt x="28409" y="75962"/>
                  </a:lnTo>
                  <a:lnTo>
                    <a:pt x="42155" y="32203"/>
                  </a:lnTo>
                  <a:lnTo>
                    <a:pt x="61139" y="11990"/>
                  </a:lnTo>
                  <a:lnTo>
                    <a:pt x="73116" y="3638"/>
                  </a:lnTo>
                  <a:lnTo>
                    <a:pt x="82513" y="184"/>
                  </a:lnTo>
                  <a:lnTo>
                    <a:pt x="90187" y="0"/>
                  </a:lnTo>
                  <a:lnTo>
                    <a:pt x="96714" y="1993"/>
                  </a:lnTo>
                  <a:lnTo>
                    <a:pt x="101773" y="6850"/>
                  </a:lnTo>
                  <a:lnTo>
                    <a:pt x="109272" y="21654"/>
                  </a:lnTo>
                  <a:lnTo>
                    <a:pt x="114090" y="53193"/>
                  </a:lnTo>
                  <a:lnTo>
                    <a:pt x="108776" y="89349"/>
                  </a:lnTo>
                  <a:lnTo>
                    <a:pt x="94894" y="116759"/>
                  </a:lnTo>
                  <a:lnTo>
                    <a:pt x="79641" y="127652"/>
                  </a:lnTo>
                  <a:lnTo>
                    <a:pt x="61101" y="133433"/>
                  </a:lnTo>
                  <a:lnTo>
                    <a:pt x="41102" y="133652"/>
                  </a:lnTo>
                  <a:lnTo>
                    <a:pt x="33653" y="131311"/>
                  </a:lnTo>
                  <a:lnTo>
                    <a:pt x="14520" y="113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916">
              <a:extLst>
                <a:ext uri="{FF2B5EF4-FFF2-40B4-BE49-F238E27FC236}">
                  <a16:creationId xmlns:a16="http://schemas.microsoft.com/office/drawing/2014/main" xmlns="" id="{63CAA09D-4A5E-4D53-A00A-FDFE76BB582D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10998200" y="6019800"/>
              <a:ext cx="77802" cy="184151"/>
            </a:xfrm>
            <a:custGeom>
              <a:avLst/>
              <a:gdLst/>
              <a:ahLst/>
              <a:cxnLst/>
              <a:rect l="0" t="0" r="0" b="0"/>
              <a:pathLst>
                <a:path w="77802" h="184151">
                  <a:moveTo>
                    <a:pt x="57150" y="0"/>
                  </a:moveTo>
                  <a:lnTo>
                    <a:pt x="57150" y="0"/>
                  </a:lnTo>
                  <a:lnTo>
                    <a:pt x="72345" y="30259"/>
                  </a:lnTo>
                  <a:lnTo>
                    <a:pt x="77801" y="69487"/>
                  </a:lnTo>
                  <a:lnTo>
                    <a:pt x="70011" y="111998"/>
                  </a:lnTo>
                  <a:lnTo>
                    <a:pt x="57693" y="138677"/>
                  </a:lnTo>
                  <a:lnTo>
                    <a:pt x="37166" y="159001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917">
              <a:extLst>
                <a:ext uri="{FF2B5EF4-FFF2-40B4-BE49-F238E27FC236}">
                  <a16:creationId xmlns:a16="http://schemas.microsoft.com/office/drawing/2014/main" xmlns="" id="{C321C39F-D701-405E-9B6F-B490244D7696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10909300" y="5759450"/>
              <a:ext cx="66892" cy="90788"/>
            </a:xfrm>
            <a:custGeom>
              <a:avLst/>
              <a:gdLst/>
              <a:ahLst/>
              <a:cxnLst/>
              <a:rect l="0" t="0" r="0" b="0"/>
              <a:pathLst>
                <a:path w="66892" h="90788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3" y="705"/>
                  </a:lnTo>
                  <a:lnTo>
                    <a:pt x="5467" y="3371"/>
                  </a:lnTo>
                  <a:lnTo>
                    <a:pt x="11739" y="41442"/>
                  </a:lnTo>
                  <a:lnTo>
                    <a:pt x="7549" y="88381"/>
                  </a:lnTo>
                  <a:lnTo>
                    <a:pt x="7148" y="90671"/>
                  </a:lnTo>
                  <a:lnTo>
                    <a:pt x="6883" y="90787"/>
                  </a:lnTo>
                  <a:lnTo>
                    <a:pt x="6588" y="87150"/>
                  </a:lnTo>
                  <a:lnTo>
                    <a:pt x="15170" y="46737"/>
                  </a:lnTo>
                  <a:lnTo>
                    <a:pt x="26130" y="19022"/>
                  </a:lnTo>
                  <a:lnTo>
                    <a:pt x="34191" y="7748"/>
                  </a:lnTo>
                  <a:lnTo>
                    <a:pt x="42478" y="386"/>
                  </a:lnTo>
                  <a:lnTo>
                    <a:pt x="47368" y="2374"/>
                  </a:lnTo>
                  <a:lnTo>
                    <a:pt x="58447" y="15872"/>
                  </a:lnTo>
                  <a:lnTo>
                    <a:pt x="64781" y="30338"/>
                  </a:lnTo>
                  <a:lnTo>
                    <a:pt x="66891" y="44529"/>
                  </a:lnTo>
                  <a:lnTo>
                    <a:pt x="635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918">
              <a:extLst>
                <a:ext uri="{FF2B5EF4-FFF2-40B4-BE49-F238E27FC236}">
                  <a16:creationId xmlns:a16="http://schemas.microsoft.com/office/drawing/2014/main" xmlns="" id="{2D164246-E06C-41AF-B2F2-BD370072157F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11074400" y="57785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919">
              <a:extLst>
                <a:ext uri="{FF2B5EF4-FFF2-40B4-BE49-F238E27FC236}">
                  <a16:creationId xmlns:a16="http://schemas.microsoft.com/office/drawing/2014/main" xmlns="" id="{60CECBC8-8280-4D09-A10D-61CF780C301A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11238088" y="5639062"/>
              <a:ext cx="204613" cy="203772"/>
            </a:xfrm>
            <a:custGeom>
              <a:avLst/>
              <a:gdLst/>
              <a:ahLst/>
              <a:cxnLst/>
              <a:rect l="0" t="0" r="0" b="0"/>
              <a:pathLst>
                <a:path w="204613" h="203772">
                  <a:moveTo>
                    <a:pt x="172862" y="6088"/>
                  </a:moveTo>
                  <a:lnTo>
                    <a:pt x="172862" y="6088"/>
                  </a:lnTo>
                  <a:lnTo>
                    <a:pt x="172862" y="621"/>
                  </a:lnTo>
                  <a:lnTo>
                    <a:pt x="166119" y="0"/>
                  </a:lnTo>
                  <a:lnTo>
                    <a:pt x="118589" y="26276"/>
                  </a:lnTo>
                  <a:lnTo>
                    <a:pt x="72694" y="55127"/>
                  </a:lnTo>
                  <a:lnTo>
                    <a:pt x="44812" y="80059"/>
                  </a:lnTo>
                  <a:lnTo>
                    <a:pt x="40928" y="85035"/>
                  </a:lnTo>
                  <a:lnTo>
                    <a:pt x="39045" y="89764"/>
                  </a:lnTo>
                  <a:lnTo>
                    <a:pt x="38834" y="98781"/>
                  </a:lnTo>
                  <a:lnTo>
                    <a:pt x="41882" y="102455"/>
                  </a:lnTo>
                  <a:lnTo>
                    <a:pt x="52795" y="108421"/>
                  </a:lnTo>
                  <a:lnTo>
                    <a:pt x="97927" y="108078"/>
                  </a:lnTo>
                  <a:lnTo>
                    <a:pt x="101032" y="108653"/>
                  </a:lnTo>
                  <a:lnTo>
                    <a:pt x="102397" y="109743"/>
                  </a:lnTo>
                  <a:lnTo>
                    <a:pt x="102601" y="111174"/>
                  </a:lnTo>
                  <a:lnTo>
                    <a:pt x="89407" y="119931"/>
                  </a:lnTo>
                  <a:lnTo>
                    <a:pt x="50936" y="140602"/>
                  </a:lnTo>
                  <a:lnTo>
                    <a:pt x="12776" y="167970"/>
                  </a:lnTo>
                  <a:lnTo>
                    <a:pt x="1408" y="181446"/>
                  </a:lnTo>
                  <a:lnTo>
                    <a:pt x="0" y="185787"/>
                  </a:lnTo>
                  <a:lnTo>
                    <a:pt x="312" y="194375"/>
                  </a:lnTo>
                  <a:lnTo>
                    <a:pt x="2796" y="197934"/>
                  </a:lnTo>
                  <a:lnTo>
                    <a:pt x="11200" y="203771"/>
                  </a:lnTo>
                  <a:lnTo>
                    <a:pt x="44686" y="200912"/>
                  </a:lnTo>
                  <a:lnTo>
                    <a:pt x="78265" y="194747"/>
                  </a:lnTo>
                  <a:lnTo>
                    <a:pt x="114592" y="188714"/>
                  </a:lnTo>
                  <a:lnTo>
                    <a:pt x="160691" y="185319"/>
                  </a:lnTo>
                  <a:lnTo>
                    <a:pt x="204612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920">
              <a:extLst>
                <a:ext uri="{FF2B5EF4-FFF2-40B4-BE49-F238E27FC236}">
                  <a16:creationId xmlns:a16="http://schemas.microsoft.com/office/drawing/2014/main" xmlns="" id="{13951718-49D5-4258-96F3-AA945ADA6CD3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11499850" y="5645150"/>
              <a:ext cx="158751" cy="190501"/>
            </a:xfrm>
            <a:custGeom>
              <a:avLst/>
              <a:gdLst/>
              <a:ahLst/>
              <a:cxnLst/>
              <a:rect l="0" t="0" r="0" b="0"/>
              <a:pathLst>
                <a:path w="158751" h="190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57172" y="44812"/>
                  </a:lnTo>
                  <a:lnTo>
                    <a:pt x="96377" y="90931"/>
                  </a:lnTo>
                  <a:lnTo>
                    <a:pt x="118397" y="130346"/>
                  </a:lnTo>
                  <a:lnTo>
                    <a:pt x="143359" y="175592"/>
                  </a:lnTo>
                  <a:lnTo>
                    <a:pt x="150263" y="183874"/>
                  </a:lnTo>
                  <a:lnTo>
                    <a:pt x="1587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921">
              <a:extLst>
                <a:ext uri="{FF2B5EF4-FFF2-40B4-BE49-F238E27FC236}">
                  <a16:creationId xmlns:a16="http://schemas.microsoft.com/office/drawing/2014/main" xmlns="" id="{2EB2DCE8-8EA2-4289-816F-2D21BA998377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11506200" y="5638800"/>
              <a:ext cx="158751" cy="234951"/>
            </a:xfrm>
            <a:custGeom>
              <a:avLst/>
              <a:gdLst/>
              <a:ahLst/>
              <a:cxnLst/>
              <a:rect l="0" t="0" r="0" b="0"/>
              <a:pathLst>
                <a:path w="158751" h="234951">
                  <a:moveTo>
                    <a:pt x="158750" y="0"/>
                  </a:moveTo>
                  <a:lnTo>
                    <a:pt x="158750" y="0"/>
                  </a:lnTo>
                  <a:lnTo>
                    <a:pt x="129238" y="38300"/>
                  </a:lnTo>
                  <a:lnTo>
                    <a:pt x="98503" y="80022"/>
                  </a:lnTo>
                  <a:lnTo>
                    <a:pt x="64464" y="126251"/>
                  </a:lnTo>
                  <a:lnTo>
                    <a:pt x="35797" y="169346"/>
                  </a:lnTo>
                  <a:lnTo>
                    <a:pt x="10520" y="211722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922">
              <a:extLst>
                <a:ext uri="{FF2B5EF4-FFF2-40B4-BE49-F238E27FC236}">
                  <a16:creationId xmlns:a16="http://schemas.microsoft.com/office/drawing/2014/main" xmlns="" id="{FB080EEE-1157-49A8-A827-EB5D62E39EE8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11734800" y="57975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6173" y="57136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923">
              <a:extLst>
                <a:ext uri="{FF2B5EF4-FFF2-40B4-BE49-F238E27FC236}">
                  <a16:creationId xmlns:a16="http://schemas.microsoft.com/office/drawing/2014/main" xmlns="" id="{50371A3C-B24C-4E53-90A0-54D19BF76208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11775880" y="5687780"/>
              <a:ext cx="9721" cy="8171"/>
            </a:xfrm>
            <a:custGeom>
              <a:avLst/>
              <a:gdLst/>
              <a:ahLst/>
              <a:cxnLst/>
              <a:rect l="0" t="0" r="0" b="0"/>
              <a:pathLst>
                <a:path w="9721" h="8171">
                  <a:moveTo>
                    <a:pt x="3370" y="8170"/>
                  </a:moveTo>
                  <a:lnTo>
                    <a:pt x="3370" y="8170"/>
                  </a:lnTo>
                  <a:lnTo>
                    <a:pt x="0" y="1428"/>
                  </a:lnTo>
                  <a:lnTo>
                    <a:pt x="415" y="147"/>
                  </a:lnTo>
                  <a:lnTo>
                    <a:pt x="2108" y="0"/>
                  </a:lnTo>
                  <a:lnTo>
                    <a:pt x="9720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924">
              <a:extLst>
                <a:ext uri="{FF2B5EF4-FFF2-40B4-BE49-F238E27FC236}">
                  <a16:creationId xmlns:a16="http://schemas.microsoft.com/office/drawing/2014/main" xmlns="" id="{2BC7D4CC-62AC-4846-A89C-E3893471C8E8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11055348" y="5759450"/>
              <a:ext cx="107953" cy="25401"/>
            </a:xfrm>
            <a:custGeom>
              <a:avLst/>
              <a:gdLst/>
              <a:ahLst/>
              <a:cxnLst/>
              <a:rect l="0" t="0" r="0" b="0"/>
              <a:pathLst>
                <a:path w="107953" h="25401">
                  <a:moveTo>
                    <a:pt x="2" y="25400"/>
                  </a:moveTo>
                  <a:lnTo>
                    <a:pt x="2" y="25400"/>
                  </a:lnTo>
                  <a:lnTo>
                    <a:pt x="0" y="22029"/>
                  </a:lnTo>
                  <a:lnTo>
                    <a:pt x="7528" y="20374"/>
                  </a:lnTo>
                  <a:lnTo>
                    <a:pt x="44566" y="13798"/>
                  </a:lnTo>
                  <a:lnTo>
                    <a:pt x="107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925">
              <a:extLst>
                <a:ext uri="{FF2B5EF4-FFF2-40B4-BE49-F238E27FC236}">
                  <a16:creationId xmlns:a16="http://schemas.microsoft.com/office/drawing/2014/main" xmlns="" id="{C9A3D36B-2966-439E-A3F0-FEA9D769FE6C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11258550" y="5944743"/>
              <a:ext cx="9102" cy="62358"/>
            </a:xfrm>
            <a:custGeom>
              <a:avLst/>
              <a:gdLst/>
              <a:ahLst/>
              <a:cxnLst/>
              <a:rect l="0" t="0" r="0" b="0"/>
              <a:pathLst>
                <a:path w="9102" h="62358">
                  <a:moveTo>
                    <a:pt x="0" y="11557"/>
                  </a:moveTo>
                  <a:lnTo>
                    <a:pt x="0" y="11557"/>
                  </a:lnTo>
                  <a:lnTo>
                    <a:pt x="0" y="0"/>
                  </a:lnTo>
                  <a:lnTo>
                    <a:pt x="705" y="325"/>
                  </a:lnTo>
                  <a:lnTo>
                    <a:pt x="3370" y="2567"/>
                  </a:lnTo>
                  <a:lnTo>
                    <a:pt x="8837" y="14538"/>
                  </a:lnTo>
                  <a:lnTo>
                    <a:pt x="9101" y="25582"/>
                  </a:lnTo>
                  <a:lnTo>
                    <a:pt x="6350" y="6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926">
              <a:extLst>
                <a:ext uri="{FF2B5EF4-FFF2-40B4-BE49-F238E27FC236}">
                  <a16:creationId xmlns:a16="http://schemas.microsoft.com/office/drawing/2014/main" xmlns="" id="{528B499E-5EAB-4FD1-A010-46591397CD93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11271250" y="5880098"/>
              <a:ext cx="12701" cy="6353"/>
            </a:xfrm>
            <a:custGeom>
              <a:avLst/>
              <a:gdLst/>
              <a:ahLst/>
              <a:cxnLst/>
              <a:rect l="0" t="0" r="0" b="0"/>
              <a:pathLst>
                <a:path w="12701" h="6353">
                  <a:moveTo>
                    <a:pt x="0" y="2"/>
                  </a:moveTo>
                  <a:lnTo>
                    <a:pt x="0" y="2"/>
                  </a:lnTo>
                  <a:lnTo>
                    <a:pt x="3371" y="0"/>
                  </a:lnTo>
                  <a:lnTo>
                    <a:pt x="6907" y="1884"/>
                  </a:lnTo>
                  <a:lnTo>
                    <a:pt x="12700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927">
              <a:extLst>
                <a:ext uri="{FF2B5EF4-FFF2-40B4-BE49-F238E27FC236}">
                  <a16:creationId xmlns:a16="http://schemas.microsoft.com/office/drawing/2014/main" xmlns="" id="{7731811A-EC93-401F-B11B-8DC4D9A32277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11334750" y="59499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928">
              <a:extLst>
                <a:ext uri="{FF2B5EF4-FFF2-40B4-BE49-F238E27FC236}">
                  <a16:creationId xmlns:a16="http://schemas.microsoft.com/office/drawing/2014/main" xmlns="" id="{958F44FA-C103-43F7-8294-3936C4851249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11315700" y="60071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929">
              <a:extLst>
                <a:ext uri="{FF2B5EF4-FFF2-40B4-BE49-F238E27FC236}">
                  <a16:creationId xmlns:a16="http://schemas.microsoft.com/office/drawing/2014/main" xmlns="" id="{046E144F-1CAA-4F8D-8BC5-B3EBFD601970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11436350" y="59563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930">
              <a:extLst>
                <a:ext uri="{FF2B5EF4-FFF2-40B4-BE49-F238E27FC236}">
                  <a16:creationId xmlns:a16="http://schemas.microsoft.com/office/drawing/2014/main" xmlns="" id="{E20847DB-25DB-471F-82BD-FA01CA768AC1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11271509" y="5460524"/>
              <a:ext cx="119197" cy="114777"/>
            </a:xfrm>
            <a:custGeom>
              <a:avLst/>
              <a:gdLst/>
              <a:ahLst/>
              <a:cxnLst/>
              <a:rect l="0" t="0" r="0" b="0"/>
              <a:pathLst>
                <a:path w="119197" h="114777">
                  <a:moveTo>
                    <a:pt x="6091" y="44926"/>
                  </a:moveTo>
                  <a:lnTo>
                    <a:pt x="6091" y="44926"/>
                  </a:lnTo>
                  <a:lnTo>
                    <a:pt x="2720" y="87642"/>
                  </a:lnTo>
                  <a:lnTo>
                    <a:pt x="0" y="106601"/>
                  </a:lnTo>
                  <a:lnTo>
                    <a:pt x="14497" y="59088"/>
                  </a:lnTo>
                  <a:lnTo>
                    <a:pt x="27632" y="28191"/>
                  </a:lnTo>
                  <a:lnTo>
                    <a:pt x="33151" y="18952"/>
                  </a:lnTo>
                  <a:lnTo>
                    <a:pt x="48693" y="6806"/>
                  </a:lnTo>
                  <a:lnTo>
                    <a:pt x="66654" y="467"/>
                  </a:lnTo>
                  <a:lnTo>
                    <a:pt x="84042" y="0"/>
                  </a:lnTo>
                  <a:lnTo>
                    <a:pt x="95534" y="4028"/>
                  </a:lnTo>
                  <a:lnTo>
                    <a:pt x="103700" y="11933"/>
                  </a:lnTo>
                  <a:lnTo>
                    <a:pt x="112032" y="24853"/>
                  </a:lnTo>
                  <a:lnTo>
                    <a:pt x="117914" y="51365"/>
                  </a:lnTo>
                  <a:lnTo>
                    <a:pt x="119196" y="86153"/>
                  </a:lnTo>
                  <a:lnTo>
                    <a:pt x="114041" y="114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277">
            <a:extLst>
              <a:ext uri="{FF2B5EF4-FFF2-40B4-BE49-F238E27FC236}">
                <a16:creationId xmlns:a16="http://schemas.microsoft.com/office/drawing/2014/main" xmlns="" id="{ED8747AE-58CA-4C9E-A665-DBA7D0545857}"/>
              </a:ext>
            </a:extLst>
          </p:cNvPr>
          <p:cNvGrpSpPr/>
          <p:nvPr/>
        </p:nvGrpSpPr>
        <p:grpSpPr>
          <a:xfrm>
            <a:off x="9439731" y="5469509"/>
            <a:ext cx="758370" cy="953944"/>
            <a:chOff x="9439731" y="5469509"/>
            <a:chExt cx="758370" cy="953944"/>
          </a:xfrm>
        </p:grpSpPr>
        <p:sp>
          <p:nvSpPr>
            <p:cNvPr id="370" name="SMARTInkShape-1931">
              <a:extLst>
                <a:ext uri="{FF2B5EF4-FFF2-40B4-BE49-F238E27FC236}">
                  <a16:creationId xmlns:a16="http://schemas.microsoft.com/office/drawing/2014/main" xmlns="" id="{97EA0062-675B-4AF8-BEF0-B8035AEDF4FE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9645650" y="5469509"/>
              <a:ext cx="127522" cy="99442"/>
            </a:xfrm>
            <a:custGeom>
              <a:avLst/>
              <a:gdLst/>
              <a:ahLst/>
              <a:cxnLst/>
              <a:rect l="0" t="0" r="0" b="0"/>
              <a:pathLst>
                <a:path w="127522" h="99442">
                  <a:moveTo>
                    <a:pt x="0" y="35941"/>
                  </a:moveTo>
                  <a:lnTo>
                    <a:pt x="0" y="35941"/>
                  </a:lnTo>
                  <a:lnTo>
                    <a:pt x="705" y="52547"/>
                  </a:lnTo>
                  <a:lnTo>
                    <a:pt x="6881" y="89287"/>
                  </a:lnTo>
                  <a:lnTo>
                    <a:pt x="8115" y="90554"/>
                  </a:lnTo>
                  <a:lnTo>
                    <a:pt x="9645" y="91400"/>
                  </a:lnTo>
                  <a:lnTo>
                    <a:pt x="10662" y="90553"/>
                  </a:lnTo>
                  <a:lnTo>
                    <a:pt x="14213" y="81207"/>
                  </a:lnTo>
                  <a:lnTo>
                    <a:pt x="44435" y="33727"/>
                  </a:lnTo>
                  <a:lnTo>
                    <a:pt x="63078" y="8771"/>
                  </a:lnTo>
                  <a:lnTo>
                    <a:pt x="67452" y="5129"/>
                  </a:lnTo>
                  <a:lnTo>
                    <a:pt x="77956" y="1080"/>
                  </a:lnTo>
                  <a:lnTo>
                    <a:pt x="83721" y="0"/>
                  </a:lnTo>
                  <a:lnTo>
                    <a:pt x="89681" y="1397"/>
                  </a:lnTo>
                  <a:lnTo>
                    <a:pt x="101947" y="8594"/>
                  </a:lnTo>
                  <a:lnTo>
                    <a:pt x="117382" y="27916"/>
                  </a:lnTo>
                  <a:lnTo>
                    <a:pt x="127521" y="54887"/>
                  </a:lnTo>
                  <a:lnTo>
                    <a:pt x="127000" y="99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932">
              <a:extLst>
                <a:ext uri="{FF2B5EF4-FFF2-40B4-BE49-F238E27FC236}">
                  <a16:creationId xmlns:a16="http://schemas.microsoft.com/office/drawing/2014/main" xmlns="" id="{08F9B5A4-EF74-4548-B4C0-263E844E2B5D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9912350" y="59372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14746" y="56089"/>
                  </a:lnTo>
                  <a:lnTo>
                    <a:pt x="254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933">
              <a:extLst>
                <a:ext uri="{FF2B5EF4-FFF2-40B4-BE49-F238E27FC236}">
                  <a16:creationId xmlns:a16="http://schemas.microsoft.com/office/drawing/2014/main" xmlns="" id="{8405291E-B5AE-44F7-8F85-EACDC69AC7C0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9759950" y="60134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934">
              <a:extLst>
                <a:ext uri="{FF2B5EF4-FFF2-40B4-BE49-F238E27FC236}">
                  <a16:creationId xmlns:a16="http://schemas.microsoft.com/office/drawing/2014/main" xmlns="" id="{971517A4-EEB4-4A01-B750-87538509ECDC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9756291" y="5956298"/>
              <a:ext cx="48110" cy="6353"/>
            </a:xfrm>
            <a:custGeom>
              <a:avLst/>
              <a:gdLst/>
              <a:ahLst/>
              <a:cxnLst/>
              <a:rect l="0" t="0" r="0" b="0"/>
              <a:pathLst>
                <a:path w="48110" h="6353">
                  <a:moveTo>
                    <a:pt x="3659" y="2"/>
                  </a:moveTo>
                  <a:lnTo>
                    <a:pt x="3659" y="2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8109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935">
              <a:extLst>
                <a:ext uri="{FF2B5EF4-FFF2-40B4-BE49-F238E27FC236}">
                  <a16:creationId xmlns:a16="http://schemas.microsoft.com/office/drawing/2014/main" xmlns="" id="{1819B3FA-7AD1-4D9E-9D24-800BC4329CFE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9683750" y="5901841"/>
              <a:ext cx="12701" cy="3660"/>
            </a:xfrm>
            <a:custGeom>
              <a:avLst/>
              <a:gdLst/>
              <a:ahLst/>
              <a:cxnLst/>
              <a:rect l="0" t="0" r="0" b="0"/>
              <a:pathLst>
                <a:path w="12701" h="36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1270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936">
              <a:extLst>
                <a:ext uri="{FF2B5EF4-FFF2-40B4-BE49-F238E27FC236}">
                  <a16:creationId xmlns:a16="http://schemas.microsoft.com/office/drawing/2014/main" xmlns="" id="{18F100A9-7F2A-477B-9FE3-256D05CBD3E9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9671050" y="59753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705" y="32894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937">
              <a:extLst>
                <a:ext uri="{FF2B5EF4-FFF2-40B4-BE49-F238E27FC236}">
                  <a16:creationId xmlns:a16="http://schemas.microsoft.com/office/drawing/2014/main" xmlns="" id="{6275C7DE-FE28-498F-99AF-AF6C7780E69F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10198100" y="5689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938">
              <a:extLst>
                <a:ext uri="{FF2B5EF4-FFF2-40B4-BE49-F238E27FC236}">
                  <a16:creationId xmlns:a16="http://schemas.microsoft.com/office/drawing/2014/main" xmlns="" id="{F64ADAD2-A466-4B8E-91DA-A9317A96EBFC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10185400" y="57848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4363" y="10140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939">
              <a:extLst>
                <a:ext uri="{FF2B5EF4-FFF2-40B4-BE49-F238E27FC236}">
                  <a16:creationId xmlns:a16="http://schemas.microsoft.com/office/drawing/2014/main" xmlns="" id="{8159778B-CDDD-4B18-838E-9D859D81BB00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9439731" y="6040154"/>
              <a:ext cx="154341" cy="383299"/>
            </a:xfrm>
            <a:custGeom>
              <a:avLst/>
              <a:gdLst/>
              <a:ahLst/>
              <a:cxnLst/>
              <a:rect l="0" t="0" r="0" b="0"/>
              <a:pathLst>
                <a:path w="154341" h="383299">
                  <a:moveTo>
                    <a:pt x="9069" y="87596"/>
                  </a:moveTo>
                  <a:lnTo>
                    <a:pt x="9069" y="87596"/>
                  </a:lnTo>
                  <a:lnTo>
                    <a:pt x="5698" y="90967"/>
                  </a:lnTo>
                  <a:lnTo>
                    <a:pt x="3602" y="103176"/>
                  </a:lnTo>
                  <a:lnTo>
                    <a:pt x="7962" y="147954"/>
                  </a:lnTo>
                  <a:lnTo>
                    <a:pt x="11634" y="180745"/>
                  </a:lnTo>
                  <a:lnTo>
                    <a:pt x="13736" y="220247"/>
                  </a:lnTo>
                  <a:lnTo>
                    <a:pt x="14671" y="262969"/>
                  </a:lnTo>
                  <a:lnTo>
                    <a:pt x="15086" y="305475"/>
                  </a:lnTo>
                  <a:lnTo>
                    <a:pt x="13389" y="340358"/>
                  </a:lnTo>
                  <a:lnTo>
                    <a:pt x="9922" y="380392"/>
                  </a:lnTo>
                  <a:lnTo>
                    <a:pt x="8934" y="382981"/>
                  </a:lnTo>
                  <a:lnTo>
                    <a:pt x="7566" y="383298"/>
                  </a:lnTo>
                  <a:lnTo>
                    <a:pt x="5952" y="382098"/>
                  </a:lnTo>
                  <a:lnTo>
                    <a:pt x="306" y="350069"/>
                  </a:lnTo>
                  <a:lnTo>
                    <a:pt x="0" y="308438"/>
                  </a:lnTo>
                  <a:lnTo>
                    <a:pt x="906" y="283507"/>
                  </a:lnTo>
                  <a:lnTo>
                    <a:pt x="2214" y="257714"/>
                  </a:lnTo>
                  <a:lnTo>
                    <a:pt x="3795" y="231347"/>
                  </a:lnTo>
                  <a:lnTo>
                    <a:pt x="5553" y="204597"/>
                  </a:lnTo>
                  <a:lnTo>
                    <a:pt x="9388" y="157941"/>
                  </a:lnTo>
                  <a:lnTo>
                    <a:pt x="14150" y="116743"/>
                  </a:lnTo>
                  <a:lnTo>
                    <a:pt x="20970" y="79619"/>
                  </a:lnTo>
                  <a:lnTo>
                    <a:pt x="39483" y="33727"/>
                  </a:lnTo>
                  <a:lnTo>
                    <a:pt x="56690" y="14030"/>
                  </a:lnTo>
                  <a:lnTo>
                    <a:pt x="66215" y="6802"/>
                  </a:lnTo>
                  <a:lnTo>
                    <a:pt x="84328" y="651"/>
                  </a:lnTo>
                  <a:lnTo>
                    <a:pt x="93109" y="0"/>
                  </a:lnTo>
                  <a:lnTo>
                    <a:pt x="110390" y="6802"/>
                  </a:lnTo>
                  <a:lnTo>
                    <a:pt x="118950" y="12566"/>
                  </a:lnTo>
                  <a:lnTo>
                    <a:pt x="141110" y="44277"/>
                  </a:lnTo>
                  <a:lnTo>
                    <a:pt x="154340" y="81581"/>
                  </a:lnTo>
                  <a:lnTo>
                    <a:pt x="152656" y="104913"/>
                  </a:lnTo>
                  <a:lnTo>
                    <a:pt x="142735" y="127749"/>
                  </a:lnTo>
                  <a:lnTo>
                    <a:pt x="124215" y="152008"/>
                  </a:lnTo>
                  <a:lnTo>
                    <a:pt x="98109" y="169376"/>
                  </a:lnTo>
                  <a:lnTo>
                    <a:pt x="55443" y="185204"/>
                  </a:lnTo>
                  <a:lnTo>
                    <a:pt x="15419" y="195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940">
              <a:extLst>
                <a:ext uri="{FF2B5EF4-FFF2-40B4-BE49-F238E27FC236}">
                  <a16:creationId xmlns:a16="http://schemas.microsoft.com/office/drawing/2014/main" xmlns="" id="{1CB9B4BB-A0F1-48BF-B5CA-F307DED1DEBE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9589275" y="5645489"/>
              <a:ext cx="221476" cy="220416"/>
            </a:xfrm>
            <a:custGeom>
              <a:avLst/>
              <a:gdLst/>
              <a:ahLst/>
              <a:cxnLst/>
              <a:rect l="0" t="0" r="0" b="0"/>
              <a:pathLst>
                <a:path w="221476" h="220416">
                  <a:moveTo>
                    <a:pt x="196075" y="12361"/>
                  </a:moveTo>
                  <a:lnTo>
                    <a:pt x="196075" y="12361"/>
                  </a:lnTo>
                  <a:lnTo>
                    <a:pt x="196075" y="8990"/>
                  </a:lnTo>
                  <a:lnTo>
                    <a:pt x="197956" y="5453"/>
                  </a:lnTo>
                  <a:lnTo>
                    <a:pt x="202162" y="0"/>
                  </a:lnTo>
                  <a:lnTo>
                    <a:pt x="159765" y="25721"/>
                  </a:lnTo>
                  <a:lnTo>
                    <a:pt x="120718" y="48462"/>
                  </a:lnTo>
                  <a:lnTo>
                    <a:pt x="83435" y="68213"/>
                  </a:lnTo>
                  <a:lnTo>
                    <a:pt x="42724" y="92344"/>
                  </a:lnTo>
                  <a:lnTo>
                    <a:pt x="39515" y="96728"/>
                  </a:lnTo>
                  <a:lnTo>
                    <a:pt x="38079" y="101061"/>
                  </a:lnTo>
                  <a:lnTo>
                    <a:pt x="37828" y="105361"/>
                  </a:lnTo>
                  <a:lnTo>
                    <a:pt x="41188" y="108228"/>
                  </a:lnTo>
                  <a:lnTo>
                    <a:pt x="62066" y="112262"/>
                  </a:lnTo>
                  <a:lnTo>
                    <a:pt x="109420" y="114518"/>
                  </a:lnTo>
                  <a:lnTo>
                    <a:pt x="118285" y="117265"/>
                  </a:lnTo>
                  <a:lnTo>
                    <a:pt x="120226" y="118986"/>
                  </a:lnTo>
                  <a:lnTo>
                    <a:pt x="120815" y="120839"/>
                  </a:lnTo>
                  <a:lnTo>
                    <a:pt x="120502" y="122780"/>
                  </a:lnTo>
                  <a:lnTo>
                    <a:pt x="76630" y="146872"/>
                  </a:lnTo>
                  <a:lnTo>
                    <a:pt x="39564" y="166986"/>
                  </a:lnTo>
                  <a:lnTo>
                    <a:pt x="5547" y="195697"/>
                  </a:lnTo>
                  <a:lnTo>
                    <a:pt x="388" y="205086"/>
                  </a:lnTo>
                  <a:lnTo>
                    <a:pt x="0" y="208577"/>
                  </a:lnTo>
                  <a:lnTo>
                    <a:pt x="1858" y="211611"/>
                  </a:lnTo>
                  <a:lnTo>
                    <a:pt x="9566" y="216862"/>
                  </a:lnTo>
                  <a:lnTo>
                    <a:pt x="35921" y="220415"/>
                  </a:lnTo>
                  <a:lnTo>
                    <a:pt x="80653" y="218097"/>
                  </a:lnTo>
                  <a:lnTo>
                    <a:pt x="115848" y="212925"/>
                  </a:lnTo>
                  <a:lnTo>
                    <a:pt x="151951" y="205217"/>
                  </a:lnTo>
                  <a:lnTo>
                    <a:pt x="198367" y="191094"/>
                  </a:lnTo>
                  <a:lnTo>
                    <a:pt x="221475" y="18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941">
              <a:extLst>
                <a:ext uri="{FF2B5EF4-FFF2-40B4-BE49-F238E27FC236}">
                  <a16:creationId xmlns:a16="http://schemas.microsoft.com/office/drawing/2014/main" xmlns="" id="{552D48C2-8D06-47D7-B547-F80EBAF16735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9896280" y="5626100"/>
              <a:ext cx="168471" cy="203201"/>
            </a:xfrm>
            <a:custGeom>
              <a:avLst/>
              <a:gdLst/>
              <a:ahLst/>
              <a:cxnLst/>
              <a:rect l="0" t="0" r="0" b="0"/>
              <a:pathLst>
                <a:path w="168471" h="203201">
                  <a:moveTo>
                    <a:pt x="3370" y="0"/>
                  </a:moveTo>
                  <a:lnTo>
                    <a:pt x="3370" y="0"/>
                  </a:lnTo>
                  <a:lnTo>
                    <a:pt x="0" y="0"/>
                  </a:lnTo>
                  <a:lnTo>
                    <a:pt x="416" y="1411"/>
                  </a:lnTo>
                  <a:lnTo>
                    <a:pt x="33536" y="46453"/>
                  </a:lnTo>
                  <a:lnTo>
                    <a:pt x="72045" y="90550"/>
                  </a:lnTo>
                  <a:lnTo>
                    <a:pt x="99763" y="127489"/>
                  </a:lnTo>
                  <a:lnTo>
                    <a:pt x="128636" y="171416"/>
                  </a:lnTo>
                  <a:lnTo>
                    <a:pt x="139242" y="187663"/>
                  </a:lnTo>
                  <a:lnTo>
                    <a:pt x="150540" y="196295"/>
                  </a:lnTo>
                  <a:lnTo>
                    <a:pt x="16847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942">
              <a:extLst>
                <a:ext uri="{FF2B5EF4-FFF2-40B4-BE49-F238E27FC236}">
                  <a16:creationId xmlns:a16="http://schemas.microsoft.com/office/drawing/2014/main" xmlns="" id="{C2A1BF89-7CC0-4789-9249-255D3C493F6C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9936599" y="5607050"/>
              <a:ext cx="166252" cy="247651"/>
            </a:xfrm>
            <a:custGeom>
              <a:avLst/>
              <a:gdLst/>
              <a:ahLst/>
              <a:cxnLst/>
              <a:rect l="0" t="0" r="0" b="0"/>
              <a:pathLst>
                <a:path w="166252" h="247651">
                  <a:moveTo>
                    <a:pt x="166251" y="0"/>
                  </a:moveTo>
                  <a:lnTo>
                    <a:pt x="166251" y="0"/>
                  </a:lnTo>
                  <a:lnTo>
                    <a:pt x="162880" y="0"/>
                  </a:lnTo>
                  <a:lnTo>
                    <a:pt x="154042" y="6742"/>
                  </a:lnTo>
                  <a:lnTo>
                    <a:pt x="118591" y="50216"/>
                  </a:lnTo>
                  <a:lnTo>
                    <a:pt x="85337" y="94371"/>
                  </a:lnTo>
                  <a:lnTo>
                    <a:pt x="59733" y="127315"/>
                  </a:lnTo>
                  <a:lnTo>
                    <a:pt x="27603" y="168957"/>
                  </a:lnTo>
                  <a:lnTo>
                    <a:pt x="4913" y="213108"/>
                  </a:lnTo>
                  <a:lnTo>
                    <a:pt x="0" y="229476"/>
                  </a:lnTo>
                  <a:lnTo>
                    <a:pt x="115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3" name="SMARTInkShape-1943">
            <a:extLst>
              <a:ext uri="{FF2B5EF4-FFF2-40B4-BE49-F238E27FC236}">
                <a16:creationId xmlns:a16="http://schemas.microsoft.com/office/drawing/2014/main" xmlns="" id="{DAEBF44E-5046-44EE-9E79-1079993AB1B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940800" y="6229350"/>
            <a:ext cx="25401" cy="1"/>
          </a:xfrm>
          <a:custGeom>
            <a:avLst/>
            <a:gdLst/>
            <a:ahLst/>
            <a:cxnLst/>
            <a:rect l="0" t="0" r="0" b="0"/>
            <a:pathLst>
              <a:path w="25401" h="1">
                <a:moveTo>
                  <a:pt x="25400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SMARTInkShape-Group279">
            <a:extLst>
              <a:ext uri="{FF2B5EF4-FFF2-40B4-BE49-F238E27FC236}">
                <a16:creationId xmlns:a16="http://schemas.microsoft.com/office/drawing/2014/main" xmlns="" id="{8AC70B50-273D-4A03-A5CA-287088AD875B}"/>
              </a:ext>
            </a:extLst>
          </p:cNvPr>
          <p:cNvGrpSpPr/>
          <p:nvPr/>
        </p:nvGrpSpPr>
        <p:grpSpPr>
          <a:xfrm>
            <a:off x="7679841" y="5348850"/>
            <a:ext cx="859427" cy="601101"/>
            <a:chOff x="7679841" y="5348850"/>
            <a:chExt cx="859427" cy="601101"/>
          </a:xfrm>
        </p:grpSpPr>
        <p:sp>
          <p:nvSpPr>
            <p:cNvPr id="384" name="SMARTInkShape-1944">
              <a:extLst>
                <a:ext uri="{FF2B5EF4-FFF2-40B4-BE49-F238E27FC236}">
                  <a16:creationId xmlns:a16="http://schemas.microsoft.com/office/drawing/2014/main" xmlns="" id="{EE5B2863-A9E4-4461-A6D5-4996200AB38B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8515427" y="5607050"/>
              <a:ext cx="23841" cy="18458"/>
            </a:xfrm>
            <a:custGeom>
              <a:avLst/>
              <a:gdLst/>
              <a:ahLst/>
              <a:cxnLst/>
              <a:rect l="0" t="0" r="0" b="0"/>
              <a:pathLst>
                <a:path w="23841" h="18458">
                  <a:moveTo>
                    <a:pt x="6273" y="6350"/>
                  </a:moveTo>
                  <a:lnTo>
                    <a:pt x="6273" y="6350"/>
                  </a:lnTo>
                  <a:lnTo>
                    <a:pt x="805" y="883"/>
                  </a:lnTo>
                  <a:lnTo>
                    <a:pt x="511" y="1294"/>
                  </a:lnTo>
                  <a:lnTo>
                    <a:pt x="0" y="12286"/>
                  </a:lnTo>
                  <a:lnTo>
                    <a:pt x="681" y="14541"/>
                  </a:lnTo>
                  <a:lnTo>
                    <a:pt x="1838" y="16044"/>
                  </a:lnTo>
                  <a:lnTo>
                    <a:pt x="3317" y="17046"/>
                  </a:lnTo>
                  <a:lnTo>
                    <a:pt x="12139" y="18457"/>
                  </a:lnTo>
                  <a:lnTo>
                    <a:pt x="15122" y="17244"/>
                  </a:lnTo>
                  <a:lnTo>
                    <a:pt x="20319" y="12131"/>
                  </a:lnTo>
                  <a:lnTo>
                    <a:pt x="23099" y="7038"/>
                  </a:lnTo>
                  <a:lnTo>
                    <a:pt x="23840" y="4692"/>
                  </a:lnTo>
                  <a:lnTo>
                    <a:pt x="22923" y="3128"/>
                  </a:lnTo>
                  <a:lnTo>
                    <a:pt x="20901" y="2086"/>
                  </a:lnTo>
                  <a:lnTo>
                    <a:pt x="12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945">
              <a:extLst>
                <a:ext uri="{FF2B5EF4-FFF2-40B4-BE49-F238E27FC236}">
                  <a16:creationId xmlns:a16="http://schemas.microsoft.com/office/drawing/2014/main" xmlns="" id="{E9D4209C-8A0D-4C9C-9EFD-6052E2E45C3D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8026400" y="58547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331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946">
              <a:extLst>
                <a:ext uri="{FF2B5EF4-FFF2-40B4-BE49-F238E27FC236}">
                  <a16:creationId xmlns:a16="http://schemas.microsoft.com/office/drawing/2014/main" xmlns="" id="{29A062CC-761E-48E2-A72D-22471BC46754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8032750" y="5768779"/>
              <a:ext cx="38101" cy="3372"/>
            </a:xfrm>
            <a:custGeom>
              <a:avLst/>
              <a:gdLst/>
              <a:ahLst/>
              <a:cxnLst/>
              <a:rect l="0" t="0" r="0" b="0"/>
              <a:pathLst>
                <a:path w="38101" h="337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381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947">
              <a:extLst>
                <a:ext uri="{FF2B5EF4-FFF2-40B4-BE49-F238E27FC236}">
                  <a16:creationId xmlns:a16="http://schemas.microsoft.com/office/drawing/2014/main" xmlns="" id="{200DE1E3-E697-40B5-9EC9-F2F4897F4793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8096250" y="58610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948">
              <a:extLst>
                <a:ext uri="{FF2B5EF4-FFF2-40B4-BE49-F238E27FC236}">
                  <a16:creationId xmlns:a16="http://schemas.microsoft.com/office/drawing/2014/main" xmlns="" id="{9A1FD832-148E-4CB8-BEA5-0C2661A5B318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8102600" y="59118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949">
              <a:extLst>
                <a:ext uri="{FF2B5EF4-FFF2-40B4-BE49-F238E27FC236}">
                  <a16:creationId xmlns:a16="http://schemas.microsoft.com/office/drawing/2014/main" xmlns="" id="{B70FAC14-1924-423E-A7C1-A752D514F017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8211512" y="5851052"/>
              <a:ext cx="77067" cy="83341"/>
            </a:xfrm>
            <a:custGeom>
              <a:avLst/>
              <a:gdLst/>
              <a:ahLst/>
              <a:cxnLst/>
              <a:rect l="0" t="0" r="0" b="0"/>
              <a:pathLst>
                <a:path w="77067" h="83341">
                  <a:moveTo>
                    <a:pt x="18088" y="9998"/>
                  </a:moveTo>
                  <a:lnTo>
                    <a:pt x="18088" y="9998"/>
                  </a:lnTo>
                  <a:lnTo>
                    <a:pt x="14717" y="13369"/>
                  </a:lnTo>
                  <a:lnTo>
                    <a:pt x="12621" y="25578"/>
                  </a:lnTo>
                  <a:lnTo>
                    <a:pt x="6747" y="71729"/>
                  </a:lnTo>
                  <a:lnTo>
                    <a:pt x="5286" y="79767"/>
                  </a:lnTo>
                  <a:lnTo>
                    <a:pt x="3909" y="81911"/>
                  </a:lnTo>
                  <a:lnTo>
                    <a:pt x="2285" y="83340"/>
                  </a:lnTo>
                  <a:lnTo>
                    <a:pt x="1202" y="82882"/>
                  </a:lnTo>
                  <a:lnTo>
                    <a:pt x="0" y="78609"/>
                  </a:lnTo>
                  <a:lnTo>
                    <a:pt x="20050" y="31884"/>
                  </a:lnTo>
                  <a:lnTo>
                    <a:pt x="32220" y="10976"/>
                  </a:lnTo>
                  <a:lnTo>
                    <a:pt x="35976" y="6416"/>
                  </a:lnTo>
                  <a:lnTo>
                    <a:pt x="45793" y="1351"/>
                  </a:lnTo>
                  <a:lnTo>
                    <a:pt x="51374" y="0"/>
                  </a:lnTo>
                  <a:lnTo>
                    <a:pt x="56507" y="509"/>
                  </a:lnTo>
                  <a:lnTo>
                    <a:pt x="65972" y="4840"/>
                  </a:lnTo>
                  <a:lnTo>
                    <a:pt x="73001" y="15230"/>
                  </a:lnTo>
                  <a:lnTo>
                    <a:pt x="77066" y="28552"/>
                  </a:lnTo>
                  <a:lnTo>
                    <a:pt x="75238" y="7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950">
              <a:extLst>
                <a:ext uri="{FF2B5EF4-FFF2-40B4-BE49-F238E27FC236}">
                  <a16:creationId xmlns:a16="http://schemas.microsoft.com/office/drawing/2014/main" xmlns="" id="{605C00E3-B5F4-44AC-BD01-ECA2A7728685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8315129" y="5912112"/>
              <a:ext cx="79572" cy="12439"/>
            </a:xfrm>
            <a:custGeom>
              <a:avLst/>
              <a:gdLst/>
              <a:ahLst/>
              <a:cxnLst/>
              <a:rect l="0" t="0" r="0" b="0"/>
              <a:pathLst>
                <a:path w="79572" h="12439">
                  <a:moveTo>
                    <a:pt x="3371" y="6088"/>
                  </a:moveTo>
                  <a:lnTo>
                    <a:pt x="3371" y="6088"/>
                  </a:lnTo>
                  <a:lnTo>
                    <a:pt x="0" y="2717"/>
                  </a:lnTo>
                  <a:lnTo>
                    <a:pt x="418" y="1724"/>
                  </a:lnTo>
                  <a:lnTo>
                    <a:pt x="4645" y="621"/>
                  </a:lnTo>
                  <a:lnTo>
                    <a:pt x="11588" y="0"/>
                  </a:lnTo>
                  <a:lnTo>
                    <a:pt x="57721" y="9878"/>
                  </a:lnTo>
                  <a:lnTo>
                    <a:pt x="79571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951">
              <a:extLst>
                <a:ext uri="{FF2B5EF4-FFF2-40B4-BE49-F238E27FC236}">
                  <a16:creationId xmlns:a16="http://schemas.microsoft.com/office/drawing/2014/main" xmlns="" id="{3D412D65-3195-4D0E-B11A-15648D4973D1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8356600" y="5861048"/>
              <a:ext cx="6351" cy="88903"/>
            </a:xfrm>
            <a:custGeom>
              <a:avLst/>
              <a:gdLst/>
              <a:ahLst/>
              <a:cxnLst/>
              <a:rect l="0" t="0" r="0" b="0"/>
              <a:pathLst>
                <a:path w="6351" h="88903">
                  <a:moveTo>
                    <a:pt x="0" y="2"/>
                  </a:moveTo>
                  <a:lnTo>
                    <a:pt x="0" y="2"/>
                  </a:lnTo>
                  <a:lnTo>
                    <a:pt x="3370" y="0"/>
                  </a:lnTo>
                  <a:lnTo>
                    <a:pt x="4364" y="707"/>
                  </a:lnTo>
                  <a:lnTo>
                    <a:pt x="5026" y="1884"/>
                  </a:lnTo>
                  <a:lnTo>
                    <a:pt x="5762" y="6481"/>
                  </a:lnTo>
                  <a:lnTo>
                    <a:pt x="4434" y="49857"/>
                  </a:lnTo>
                  <a:lnTo>
                    <a:pt x="2676" y="63082"/>
                  </a:lnTo>
                  <a:lnTo>
                    <a:pt x="6350" y="88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952">
              <a:extLst>
                <a:ext uri="{FF2B5EF4-FFF2-40B4-BE49-F238E27FC236}">
                  <a16:creationId xmlns:a16="http://schemas.microsoft.com/office/drawing/2014/main" xmlns="" id="{3C631F31-6AF2-4206-9031-59E4E2D96091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8458200" y="58610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0" y="39346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953">
              <a:extLst>
                <a:ext uri="{FF2B5EF4-FFF2-40B4-BE49-F238E27FC236}">
                  <a16:creationId xmlns:a16="http://schemas.microsoft.com/office/drawing/2014/main" xmlns="" id="{740D8770-6E96-45EA-BB63-DAC272D3F1EE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7988300" y="5348850"/>
              <a:ext cx="152401" cy="82722"/>
            </a:xfrm>
            <a:custGeom>
              <a:avLst/>
              <a:gdLst/>
              <a:ahLst/>
              <a:cxnLst/>
              <a:rect l="0" t="0" r="0" b="0"/>
              <a:pathLst>
                <a:path w="152401" h="82722">
                  <a:moveTo>
                    <a:pt x="0" y="16900"/>
                  </a:moveTo>
                  <a:lnTo>
                    <a:pt x="0" y="16900"/>
                  </a:lnTo>
                  <a:lnTo>
                    <a:pt x="3370" y="20271"/>
                  </a:lnTo>
                  <a:lnTo>
                    <a:pt x="5026" y="23807"/>
                  </a:lnTo>
                  <a:lnTo>
                    <a:pt x="12273" y="70241"/>
                  </a:lnTo>
                  <a:lnTo>
                    <a:pt x="12644" y="82721"/>
                  </a:lnTo>
                  <a:lnTo>
                    <a:pt x="12663" y="82653"/>
                  </a:lnTo>
                  <a:lnTo>
                    <a:pt x="18165" y="41807"/>
                  </a:lnTo>
                  <a:lnTo>
                    <a:pt x="25529" y="18636"/>
                  </a:lnTo>
                  <a:lnTo>
                    <a:pt x="36671" y="0"/>
                  </a:lnTo>
                  <a:lnTo>
                    <a:pt x="38557" y="694"/>
                  </a:lnTo>
                  <a:lnTo>
                    <a:pt x="55651" y="15716"/>
                  </a:lnTo>
                  <a:lnTo>
                    <a:pt x="64545" y="27759"/>
                  </a:lnTo>
                  <a:lnTo>
                    <a:pt x="68277" y="36894"/>
                  </a:lnTo>
                  <a:lnTo>
                    <a:pt x="68096" y="39401"/>
                  </a:lnTo>
                  <a:lnTo>
                    <a:pt x="66013" y="44069"/>
                  </a:lnTo>
                  <a:lnTo>
                    <a:pt x="65176" y="44891"/>
                  </a:lnTo>
                  <a:lnTo>
                    <a:pt x="64618" y="44733"/>
                  </a:lnTo>
                  <a:lnTo>
                    <a:pt x="64246" y="43922"/>
                  </a:lnTo>
                  <a:lnTo>
                    <a:pt x="67091" y="36039"/>
                  </a:lnTo>
                  <a:lnTo>
                    <a:pt x="80149" y="16369"/>
                  </a:lnTo>
                  <a:lnTo>
                    <a:pt x="95009" y="3964"/>
                  </a:lnTo>
                  <a:lnTo>
                    <a:pt x="101728" y="568"/>
                  </a:lnTo>
                  <a:lnTo>
                    <a:pt x="104508" y="367"/>
                  </a:lnTo>
                  <a:lnTo>
                    <a:pt x="109478" y="2026"/>
                  </a:lnTo>
                  <a:lnTo>
                    <a:pt x="127480" y="31544"/>
                  </a:lnTo>
                  <a:lnTo>
                    <a:pt x="152400" y="7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954">
              <a:extLst>
                <a:ext uri="{FF2B5EF4-FFF2-40B4-BE49-F238E27FC236}">
                  <a16:creationId xmlns:a16="http://schemas.microsoft.com/office/drawing/2014/main" xmlns="" id="{76B41506-1711-4263-B94A-C31F311719A5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8509000" y="57213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955">
              <a:extLst>
                <a:ext uri="{FF2B5EF4-FFF2-40B4-BE49-F238E27FC236}">
                  <a16:creationId xmlns:a16="http://schemas.microsoft.com/office/drawing/2014/main" xmlns="" id="{F1E29BCC-2BF0-4CC7-ADFC-21D2AA860493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7679841" y="5689600"/>
              <a:ext cx="105260" cy="6351"/>
            </a:xfrm>
            <a:custGeom>
              <a:avLst/>
              <a:gdLst/>
              <a:ahLst/>
              <a:cxnLst/>
              <a:rect l="0" t="0" r="0" b="0"/>
              <a:pathLst>
                <a:path w="10526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1561" y="6350"/>
                  </a:lnTo>
                  <a:lnTo>
                    <a:pt x="9780" y="2979"/>
                  </a:lnTo>
                  <a:lnTo>
                    <a:pt x="19080" y="3205"/>
                  </a:lnTo>
                  <a:lnTo>
                    <a:pt x="60968" y="6166"/>
                  </a:lnTo>
                  <a:lnTo>
                    <a:pt x="85534" y="5607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956">
              <a:extLst>
                <a:ext uri="{FF2B5EF4-FFF2-40B4-BE49-F238E27FC236}">
                  <a16:creationId xmlns:a16="http://schemas.microsoft.com/office/drawing/2014/main" xmlns="" id="{B5CF5001-5CFD-42F3-9651-76500200E312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7982627" y="5512683"/>
              <a:ext cx="208874" cy="213721"/>
            </a:xfrm>
            <a:custGeom>
              <a:avLst/>
              <a:gdLst/>
              <a:ahLst/>
              <a:cxnLst/>
              <a:rect l="0" t="0" r="0" b="0"/>
              <a:pathLst>
                <a:path w="208874" h="213721">
                  <a:moveTo>
                    <a:pt x="158073" y="5467"/>
                  </a:moveTo>
                  <a:lnTo>
                    <a:pt x="158073" y="5467"/>
                  </a:lnTo>
                  <a:lnTo>
                    <a:pt x="161443" y="5467"/>
                  </a:lnTo>
                  <a:lnTo>
                    <a:pt x="162436" y="4762"/>
                  </a:lnTo>
                  <a:lnTo>
                    <a:pt x="163099" y="3585"/>
                  </a:lnTo>
                  <a:lnTo>
                    <a:pt x="164161" y="0"/>
                  </a:lnTo>
                  <a:lnTo>
                    <a:pt x="164345" y="2749"/>
                  </a:lnTo>
                  <a:lnTo>
                    <a:pt x="160626" y="6141"/>
                  </a:lnTo>
                  <a:lnTo>
                    <a:pt x="117967" y="25134"/>
                  </a:lnTo>
                  <a:lnTo>
                    <a:pt x="77243" y="41572"/>
                  </a:lnTo>
                  <a:lnTo>
                    <a:pt x="40367" y="67658"/>
                  </a:lnTo>
                  <a:lnTo>
                    <a:pt x="24442" y="82270"/>
                  </a:lnTo>
                  <a:lnTo>
                    <a:pt x="23830" y="84892"/>
                  </a:lnTo>
                  <a:lnTo>
                    <a:pt x="24833" y="87345"/>
                  </a:lnTo>
                  <a:lnTo>
                    <a:pt x="26912" y="89686"/>
                  </a:lnTo>
                  <a:lnTo>
                    <a:pt x="71528" y="97327"/>
                  </a:lnTo>
                  <a:lnTo>
                    <a:pt x="102381" y="105116"/>
                  </a:lnTo>
                  <a:lnTo>
                    <a:pt x="108626" y="109258"/>
                  </a:lnTo>
                  <a:lnTo>
                    <a:pt x="109586" y="112055"/>
                  </a:lnTo>
                  <a:lnTo>
                    <a:pt x="108771" y="118927"/>
                  </a:lnTo>
                  <a:lnTo>
                    <a:pt x="90862" y="134099"/>
                  </a:lnTo>
                  <a:lnTo>
                    <a:pt x="48841" y="158189"/>
                  </a:lnTo>
                  <a:lnTo>
                    <a:pt x="5312" y="186288"/>
                  </a:lnTo>
                  <a:lnTo>
                    <a:pt x="1904" y="190220"/>
                  </a:lnTo>
                  <a:lnTo>
                    <a:pt x="338" y="193547"/>
                  </a:lnTo>
                  <a:lnTo>
                    <a:pt x="0" y="196470"/>
                  </a:lnTo>
                  <a:lnTo>
                    <a:pt x="1185" y="199125"/>
                  </a:lnTo>
                  <a:lnTo>
                    <a:pt x="6265" y="203955"/>
                  </a:lnTo>
                  <a:lnTo>
                    <a:pt x="27172" y="210642"/>
                  </a:lnTo>
                  <a:lnTo>
                    <a:pt x="62451" y="213720"/>
                  </a:lnTo>
                  <a:lnTo>
                    <a:pt x="107554" y="211262"/>
                  </a:lnTo>
                  <a:lnTo>
                    <a:pt x="153295" y="209436"/>
                  </a:lnTo>
                  <a:lnTo>
                    <a:pt x="208873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957">
              <a:extLst>
                <a:ext uri="{FF2B5EF4-FFF2-40B4-BE49-F238E27FC236}">
                  <a16:creationId xmlns:a16="http://schemas.microsoft.com/office/drawing/2014/main" xmlns="" id="{6A183586-3DF7-44D8-B34A-5F1767894C18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8248650" y="5530850"/>
              <a:ext cx="171451" cy="228601"/>
            </a:xfrm>
            <a:custGeom>
              <a:avLst/>
              <a:gdLst/>
              <a:ahLst/>
              <a:cxnLst/>
              <a:rect l="0" t="0" r="0" b="0"/>
              <a:pathLst>
                <a:path w="171451" h="228601">
                  <a:moveTo>
                    <a:pt x="0" y="0"/>
                  </a:moveTo>
                  <a:lnTo>
                    <a:pt x="0" y="0"/>
                  </a:lnTo>
                  <a:lnTo>
                    <a:pt x="6480" y="10845"/>
                  </a:lnTo>
                  <a:lnTo>
                    <a:pt x="39346" y="48805"/>
                  </a:lnTo>
                  <a:lnTo>
                    <a:pt x="75471" y="87211"/>
                  </a:lnTo>
                  <a:lnTo>
                    <a:pt x="110713" y="126499"/>
                  </a:lnTo>
                  <a:lnTo>
                    <a:pt x="143382" y="171926"/>
                  </a:lnTo>
                  <a:lnTo>
                    <a:pt x="167371" y="218968"/>
                  </a:lnTo>
                  <a:lnTo>
                    <a:pt x="1714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958">
              <a:extLst>
                <a:ext uri="{FF2B5EF4-FFF2-40B4-BE49-F238E27FC236}">
                  <a16:creationId xmlns:a16="http://schemas.microsoft.com/office/drawing/2014/main" xmlns="" id="{9B553318-6409-4770-9F2B-AE3696EB7DC5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8277323" y="5501748"/>
              <a:ext cx="174528" cy="264053"/>
            </a:xfrm>
            <a:custGeom>
              <a:avLst/>
              <a:gdLst/>
              <a:ahLst/>
              <a:cxnLst/>
              <a:rect l="0" t="0" r="0" b="0"/>
              <a:pathLst>
                <a:path w="174528" h="264053">
                  <a:moveTo>
                    <a:pt x="174527" y="16402"/>
                  </a:moveTo>
                  <a:lnTo>
                    <a:pt x="174527" y="16402"/>
                  </a:lnTo>
                  <a:lnTo>
                    <a:pt x="158125" y="0"/>
                  </a:lnTo>
                  <a:lnTo>
                    <a:pt x="155831" y="528"/>
                  </a:lnTo>
                  <a:lnTo>
                    <a:pt x="149519" y="4879"/>
                  </a:lnTo>
                  <a:lnTo>
                    <a:pt x="123831" y="40858"/>
                  </a:lnTo>
                  <a:lnTo>
                    <a:pt x="99142" y="84170"/>
                  </a:lnTo>
                  <a:lnTo>
                    <a:pt x="70503" y="128596"/>
                  </a:lnTo>
                  <a:lnTo>
                    <a:pt x="43830" y="171627"/>
                  </a:lnTo>
                  <a:lnTo>
                    <a:pt x="13295" y="216606"/>
                  </a:lnTo>
                  <a:lnTo>
                    <a:pt x="1636" y="240351"/>
                  </a:lnTo>
                  <a:lnTo>
                    <a:pt x="0" y="246135"/>
                  </a:lnTo>
                  <a:lnTo>
                    <a:pt x="320" y="250696"/>
                  </a:lnTo>
                  <a:lnTo>
                    <a:pt x="1945" y="254443"/>
                  </a:lnTo>
                  <a:lnTo>
                    <a:pt x="9427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280">
            <a:extLst>
              <a:ext uri="{FF2B5EF4-FFF2-40B4-BE49-F238E27FC236}">
                <a16:creationId xmlns:a16="http://schemas.microsoft.com/office/drawing/2014/main" xmlns="" id="{0FBEB1A8-8044-43BE-AA51-0C2C34C80CF2}"/>
              </a:ext>
            </a:extLst>
          </p:cNvPr>
          <p:cNvGrpSpPr/>
          <p:nvPr/>
        </p:nvGrpSpPr>
        <p:grpSpPr>
          <a:xfrm>
            <a:off x="6426950" y="5941895"/>
            <a:ext cx="799177" cy="441450"/>
            <a:chOff x="6426950" y="5941895"/>
            <a:chExt cx="799177" cy="441450"/>
          </a:xfrm>
        </p:grpSpPr>
        <p:sp>
          <p:nvSpPr>
            <p:cNvPr id="400" name="SMARTInkShape-1959">
              <a:extLst>
                <a:ext uri="{FF2B5EF4-FFF2-40B4-BE49-F238E27FC236}">
                  <a16:creationId xmlns:a16="http://schemas.microsoft.com/office/drawing/2014/main" xmlns="" id="{48A89D2E-A57E-4400-ACB1-3265C81086BB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7131050" y="5949950"/>
              <a:ext cx="95077" cy="304801"/>
            </a:xfrm>
            <a:custGeom>
              <a:avLst/>
              <a:gdLst/>
              <a:ahLst/>
              <a:cxnLst/>
              <a:rect l="0" t="0" r="0" b="0"/>
              <a:pathLst>
                <a:path w="95077" h="30480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50309" y="3371"/>
                  </a:lnTo>
                  <a:lnTo>
                    <a:pt x="65236" y="25693"/>
                  </a:lnTo>
                  <a:lnTo>
                    <a:pt x="86435" y="72602"/>
                  </a:lnTo>
                  <a:lnTo>
                    <a:pt x="94860" y="112937"/>
                  </a:lnTo>
                  <a:lnTo>
                    <a:pt x="95076" y="156026"/>
                  </a:lnTo>
                  <a:lnTo>
                    <a:pt x="83414" y="198696"/>
                  </a:lnTo>
                  <a:lnTo>
                    <a:pt x="55182" y="24118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960">
              <a:extLst>
                <a:ext uri="{FF2B5EF4-FFF2-40B4-BE49-F238E27FC236}">
                  <a16:creationId xmlns:a16="http://schemas.microsoft.com/office/drawing/2014/main" xmlns="" id="{780BB3DA-A196-4D69-AD8D-9F88F80AF92C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6915150" y="6005085"/>
              <a:ext cx="160108" cy="378260"/>
            </a:xfrm>
            <a:custGeom>
              <a:avLst/>
              <a:gdLst/>
              <a:ahLst/>
              <a:cxnLst/>
              <a:rect l="0" t="0" r="0" b="0"/>
              <a:pathLst>
                <a:path w="160108" h="378260">
                  <a:moveTo>
                    <a:pt x="19050" y="59165"/>
                  </a:moveTo>
                  <a:lnTo>
                    <a:pt x="19050" y="59165"/>
                  </a:lnTo>
                  <a:lnTo>
                    <a:pt x="10211" y="80213"/>
                  </a:lnTo>
                  <a:lnTo>
                    <a:pt x="7818" y="125699"/>
                  </a:lnTo>
                  <a:lnTo>
                    <a:pt x="10060" y="158584"/>
                  </a:lnTo>
                  <a:lnTo>
                    <a:pt x="13408" y="196250"/>
                  </a:lnTo>
                  <a:lnTo>
                    <a:pt x="16542" y="237215"/>
                  </a:lnTo>
                  <a:lnTo>
                    <a:pt x="17935" y="281291"/>
                  </a:lnTo>
                  <a:lnTo>
                    <a:pt x="18555" y="319224"/>
                  </a:lnTo>
                  <a:lnTo>
                    <a:pt x="18903" y="358941"/>
                  </a:lnTo>
                  <a:lnTo>
                    <a:pt x="18279" y="372314"/>
                  </a:lnTo>
                  <a:lnTo>
                    <a:pt x="17125" y="375882"/>
                  </a:lnTo>
                  <a:lnTo>
                    <a:pt x="15650" y="378259"/>
                  </a:lnTo>
                  <a:lnTo>
                    <a:pt x="12128" y="367731"/>
                  </a:lnTo>
                  <a:lnTo>
                    <a:pt x="6181" y="324629"/>
                  </a:lnTo>
                  <a:lnTo>
                    <a:pt x="3453" y="279455"/>
                  </a:lnTo>
                  <a:lnTo>
                    <a:pt x="3713" y="252590"/>
                  </a:lnTo>
                  <a:lnTo>
                    <a:pt x="4591" y="224100"/>
                  </a:lnTo>
                  <a:lnTo>
                    <a:pt x="7294" y="195933"/>
                  </a:lnTo>
                  <a:lnTo>
                    <a:pt x="11212" y="167982"/>
                  </a:lnTo>
                  <a:lnTo>
                    <a:pt x="15942" y="140176"/>
                  </a:lnTo>
                  <a:lnTo>
                    <a:pt x="23078" y="94229"/>
                  </a:lnTo>
                  <a:lnTo>
                    <a:pt x="29307" y="57110"/>
                  </a:lnTo>
                  <a:lnTo>
                    <a:pt x="36778" y="28854"/>
                  </a:lnTo>
                  <a:lnTo>
                    <a:pt x="48566" y="10180"/>
                  </a:lnTo>
                  <a:lnTo>
                    <a:pt x="55660" y="3225"/>
                  </a:lnTo>
                  <a:lnTo>
                    <a:pt x="64624" y="0"/>
                  </a:lnTo>
                  <a:lnTo>
                    <a:pt x="85872" y="178"/>
                  </a:lnTo>
                  <a:lnTo>
                    <a:pt x="125005" y="21696"/>
                  </a:lnTo>
                  <a:lnTo>
                    <a:pt x="154395" y="54883"/>
                  </a:lnTo>
                  <a:lnTo>
                    <a:pt x="160107" y="82898"/>
                  </a:lnTo>
                  <a:lnTo>
                    <a:pt x="159655" y="98270"/>
                  </a:lnTo>
                  <a:lnTo>
                    <a:pt x="145981" y="126639"/>
                  </a:lnTo>
                  <a:lnTo>
                    <a:pt x="122736" y="151948"/>
                  </a:lnTo>
                  <a:lnTo>
                    <a:pt x="79327" y="179946"/>
                  </a:lnTo>
                  <a:lnTo>
                    <a:pt x="52191" y="189986"/>
                  </a:lnTo>
                  <a:lnTo>
                    <a:pt x="29780" y="191155"/>
                  </a:lnTo>
                  <a:lnTo>
                    <a:pt x="0" y="186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961">
              <a:extLst>
                <a:ext uri="{FF2B5EF4-FFF2-40B4-BE49-F238E27FC236}">
                  <a16:creationId xmlns:a16="http://schemas.microsoft.com/office/drawing/2014/main" xmlns="" id="{A8105D97-E2B7-4593-9A15-788D879DA1D4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6711950" y="6130729"/>
              <a:ext cx="139701" cy="9722"/>
            </a:xfrm>
            <a:custGeom>
              <a:avLst/>
              <a:gdLst/>
              <a:ahLst/>
              <a:cxnLst/>
              <a:rect l="0" t="0" r="0" b="0"/>
              <a:pathLst>
                <a:path w="139701" h="9722">
                  <a:moveTo>
                    <a:pt x="0" y="3371"/>
                  </a:moveTo>
                  <a:lnTo>
                    <a:pt x="0" y="3371"/>
                  </a:lnTo>
                  <a:lnTo>
                    <a:pt x="3370" y="3371"/>
                  </a:lnTo>
                  <a:lnTo>
                    <a:pt x="12209" y="0"/>
                  </a:lnTo>
                  <a:lnTo>
                    <a:pt x="56448" y="4321"/>
                  </a:lnTo>
                  <a:lnTo>
                    <a:pt x="96924" y="8121"/>
                  </a:lnTo>
                  <a:lnTo>
                    <a:pt x="1397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962">
              <a:extLst>
                <a:ext uri="{FF2B5EF4-FFF2-40B4-BE49-F238E27FC236}">
                  <a16:creationId xmlns:a16="http://schemas.microsoft.com/office/drawing/2014/main" xmlns="" id="{EA4AFA66-E63E-4118-AC7F-A490A29450A7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6629662" y="6007100"/>
              <a:ext cx="12439" cy="209551"/>
            </a:xfrm>
            <a:custGeom>
              <a:avLst/>
              <a:gdLst/>
              <a:ahLst/>
              <a:cxnLst/>
              <a:rect l="0" t="0" r="0" b="0"/>
              <a:pathLst>
                <a:path w="12439" h="209551">
                  <a:moveTo>
                    <a:pt x="6088" y="0"/>
                  </a:moveTo>
                  <a:lnTo>
                    <a:pt x="6088" y="0"/>
                  </a:lnTo>
                  <a:lnTo>
                    <a:pt x="6088" y="39999"/>
                  </a:lnTo>
                  <a:lnTo>
                    <a:pt x="2717" y="80133"/>
                  </a:lnTo>
                  <a:lnTo>
                    <a:pt x="620" y="123306"/>
                  </a:lnTo>
                  <a:lnTo>
                    <a:pt x="0" y="164004"/>
                  </a:lnTo>
                  <a:lnTo>
                    <a:pt x="1243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963">
              <a:extLst>
                <a:ext uri="{FF2B5EF4-FFF2-40B4-BE49-F238E27FC236}">
                  <a16:creationId xmlns:a16="http://schemas.microsoft.com/office/drawing/2014/main" xmlns="" id="{45568AE1-326B-4BA5-9649-22DA3EA4B90C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6426950" y="5941895"/>
              <a:ext cx="132601" cy="288061"/>
            </a:xfrm>
            <a:custGeom>
              <a:avLst/>
              <a:gdLst/>
              <a:ahLst/>
              <a:cxnLst/>
              <a:rect l="0" t="0" r="0" b="0"/>
              <a:pathLst>
                <a:path w="132601" h="288061">
                  <a:moveTo>
                    <a:pt x="132600" y="27105"/>
                  </a:moveTo>
                  <a:lnTo>
                    <a:pt x="132600" y="27105"/>
                  </a:lnTo>
                  <a:lnTo>
                    <a:pt x="129229" y="16992"/>
                  </a:lnTo>
                  <a:lnTo>
                    <a:pt x="123811" y="10146"/>
                  </a:lnTo>
                  <a:lnTo>
                    <a:pt x="115993" y="4751"/>
                  </a:lnTo>
                  <a:lnTo>
                    <a:pt x="105462" y="0"/>
                  </a:lnTo>
                  <a:lnTo>
                    <a:pt x="91847" y="1183"/>
                  </a:lnTo>
                  <a:lnTo>
                    <a:pt x="84264" y="3474"/>
                  </a:lnTo>
                  <a:lnTo>
                    <a:pt x="60110" y="23553"/>
                  </a:lnTo>
                  <a:lnTo>
                    <a:pt x="35078" y="65327"/>
                  </a:lnTo>
                  <a:lnTo>
                    <a:pt x="20113" y="101714"/>
                  </a:lnTo>
                  <a:lnTo>
                    <a:pt x="7817" y="139286"/>
                  </a:lnTo>
                  <a:lnTo>
                    <a:pt x="0" y="172450"/>
                  </a:lnTo>
                  <a:lnTo>
                    <a:pt x="1745" y="218885"/>
                  </a:lnTo>
                  <a:lnTo>
                    <a:pt x="11200" y="257182"/>
                  </a:lnTo>
                  <a:lnTo>
                    <a:pt x="22670" y="276117"/>
                  </a:lnTo>
                  <a:lnTo>
                    <a:pt x="29680" y="284130"/>
                  </a:lnTo>
                  <a:lnTo>
                    <a:pt x="37881" y="288060"/>
                  </a:lnTo>
                  <a:lnTo>
                    <a:pt x="75450" y="287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281">
            <a:extLst>
              <a:ext uri="{FF2B5EF4-FFF2-40B4-BE49-F238E27FC236}">
                <a16:creationId xmlns:a16="http://schemas.microsoft.com/office/drawing/2014/main" xmlns="" id="{051C1518-72D1-44B0-840C-173EBC78BAB2}"/>
              </a:ext>
            </a:extLst>
          </p:cNvPr>
          <p:cNvGrpSpPr/>
          <p:nvPr/>
        </p:nvGrpSpPr>
        <p:grpSpPr>
          <a:xfrm>
            <a:off x="5664200" y="5389260"/>
            <a:ext cx="545218" cy="535291"/>
            <a:chOff x="5664200" y="5389260"/>
            <a:chExt cx="545218" cy="535291"/>
          </a:xfrm>
        </p:grpSpPr>
        <p:sp>
          <p:nvSpPr>
            <p:cNvPr id="406" name="SMARTInkShape-1964">
              <a:extLst>
                <a:ext uri="{FF2B5EF4-FFF2-40B4-BE49-F238E27FC236}">
                  <a16:creationId xmlns:a16="http://schemas.microsoft.com/office/drawing/2014/main" xmlns="" id="{B95E324A-A672-488E-B0D9-35EB1721C4DD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5664200" y="5389260"/>
              <a:ext cx="171451" cy="100609"/>
            </a:xfrm>
            <a:custGeom>
              <a:avLst/>
              <a:gdLst/>
              <a:ahLst/>
              <a:cxnLst/>
              <a:rect l="0" t="0" r="0" b="0"/>
              <a:pathLst>
                <a:path w="171451" h="100609">
                  <a:moveTo>
                    <a:pt x="0" y="46340"/>
                  </a:moveTo>
                  <a:lnTo>
                    <a:pt x="0" y="46340"/>
                  </a:lnTo>
                  <a:lnTo>
                    <a:pt x="0" y="40252"/>
                  </a:lnTo>
                  <a:lnTo>
                    <a:pt x="6742" y="43439"/>
                  </a:lnTo>
                  <a:lnTo>
                    <a:pt x="11933" y="52576"/>
                  </a:lnTo>
                  <a:lnTo>
                    <a:pt x="24823" y="99167"/>
                  </a:lnTo>
                  <a:lnTo>
                    <a:pt x="25015" y="100608"/>
                  </a:lnTo>
                  <a:lnTo>
                    <a:pt x="25143" y="100157"/>
                  </a:lnTo>
                  <a:lnTo>
                    <a:pt x="32291" y="61950"/>
                  </a:lnTo>
                  <a:lnTo>
                    <a:pt x="43228" y="15524"/>
                  </a:lnTo>
                  <a:lnTo>
                    <a:pt x="44340" y="13801"/>
                  </a:lnTo>
                  <a:lnTo>
                    <a:pt x="45789" y="13359"/>
                  </a:lnTo>
                  <a:lnTo>
                    <a:pt x="47459" y="13770"/>
                  </a:lnTo>
                  <a:lnTo>
                    <a:pt x="48573" y="14749"/>
                  </a:lnTo>
                  <a:lnTo>
                    <a:pt x="60722" y="39357"/>
                  </a:lnTo>
                  <a:lnTo>
                    <a:pt x="68805" y="62844"/>
                  </a:lnTo>
                  <a:lnTo>
                    <a:pt x="69154" y="62282"/>
                  </a:lnTo>
                  <a:lnTo>
                    <a:pt x="69541" y="57894"/>
                  </a:lnTo>
                  <a:lnTo>
                    <a:pt x="87499" y="26632"/>
                  </a:lnTo>
                  <a:lnTo>
                    <a:pt x="108222" y="7535"/>
                  </a:lnTo>
                  <a:lnTo>
                    <a:pt x="117713" y="1341"/>
                  </a:lnTo>
                  <a:lnTo>
                    <a:pt x="128517" y="0"/>
                  </a:lnTo>
                  <a:lnTo>
                    <a:pt x="134362" y="630"/>
                  </a:lnTo>
                  <a:lnTo>
                    <a:pt x="138257" y="3872"/>
                  </a:lnTo>
                  <a:lnTo>
                    <a:pt x="144447" y="21919"/>
                  </a:lnTo>
                  <a:lnTo>
                    <a:pt x="157384" y="65531"/>
                  </a:lnTo>
                  <a:lnTo>
                    <a:pt x="171450" y="9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965">
              <a:extLst>
                <a:ext uri="{FF2B5EF4-FFF2-40B4-BE49-F238E27FC236}">
                  <a16:creationId xmlns:a16="http://schemas.microsoft.com/office/drawing/2014/main" xmlns="" id="{04DF7BEC-9A98-4ED7-AAB3-F14ADDA1E744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6102350" y="58420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1881" y="41427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966">
              <a:extLst>
                <a:ext uri="{FF2B5EF4-FFF2-40B4-BE49-F238E27FC236}">
                  <a16:creationId xmlns:a16="http://schemas.microsoft.com/office/drawing/2014/main" xmlns="" id="{00A2A356-D51D-4D74-A1F8-6CD6A0065E65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6007100" y="58293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540" y="49744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967">
              <a:extLst>
                <a:ext uri="{FF2B5EF4-FFF2-40B4-BE49-F238E27FC236}">
                  <a16:creationId xmlns:a16="http://schemas.microsoft.com/office/drawing/2014/main" xmlns="" id="{67BBF744-FC0D-4564-ADB9-1B9FDDF08E2A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5975350" y="588645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4964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968">
              <a:extLst>
                <a:ext uri="{FF2B5EF4-FFF2-40B4-BE49-F238E27FC236}">
                  <a16:creationId xmlns:a16="http://schemas.microsoft.com/office/drawing/2014/main" xmlns="" id="{34785758-0597-4E68-B916-1799F70CD0C2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5880180" y="5825565"/>
              <a:ext cx="62976" cy="86286"/>
            </a:xfrm>
            <a:custGeom>
              <a:avLst/>
              <a:gdLst/>
              <a:ahLst/>
              <a:cxnLst/>
              <a:rect l="0" t="0" r="0" b="0"/>
              <a:pathLst>
                <a:path w="62976" h="86286">
                  <a:moveTo>
                    <a:pt x="12620" y="10085"/>
                  </a:moveTo>
                  <a:lnTo>
                    <a:pt x="12620" y="10085"/>
                  </a:lnTo>
                  <a:lnTo>
                    <a:pt x="12620" y="13456"/>
                  </a:lnTo>
                  <a:lnTo>
                    <a:pt x="10738" y="16992"/>
                  </a:lnTo>
                  <a:lnTo>
                    <a:pt x="9249" y="18924"/>
                  </a:lnTo>
                  <a:lnTo>
                    <a:pt x="6858" y="36525"/>
                  </a:lnTo>
                  <a:lnTo>
                    <a:pt x="189" y="78036"/>
                  </a:lnTo>
                  <a:lnTo>
                    <a:pt x="0" y="72630"/>
                  </a:lnTo>
                  <a:lnTo>
                    <a:pt x="3316" y="58720"/>
                  </a:lnTo>
                  <a:lnTo>
                    <a:pt x="26859" y="11881"/>
                  </a:lnTo>
                  <a:lnTo>
                    <a:pt x="35815" y="248"/>
                  </a:lnTo>
                  <a:lnTo>
                    <a:pt x="37256" y="0"/>
                  </a:lnTo>
                  <a:lnTo>
                    <a:pt x="40738" y="1604"/>
                  </a:lnTo>
                  <a:lnTo>
                    <a:pt x="50036" y="13216"/>
                  </a:lnTo>
                  <a:lnTo>
                    <a:pt x="60045" y="35397"/>
                  </a:lnTo>
                  <a:lnTo>
                    <a:pt x="62975" y="61849"/>
                  </a:lnTo>
                  <a:lnTo>
                    <a:pt x="59459" y="72132"/>
                  </a:lnTo>
                  <a:lnTo>
                    <a:pt x="50720" y="86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969">
              <a:extLst>
                <a:ext uri="{FF2B5EF4-FFF2-40B4-BE49-F238E27FC236}">
                  <a16:creationId xmlns:a16="http://schemas.microsoft.com/office/drawing/2014/main" xmlns="" id="{8C8DE971-C9E1-4DC5-BF5C-B951D494803C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5746750" y="58801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52853" y="175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970">
              <a:extLst>
                <a:ext uri="{FF2B5EF4-FFF2-40B4-BE49-F238E27FC236}">
                  <a16:creationId xmlns:a16="http://schemas.microsoft.com/office/drawing/2014/main" xmlns="" id="{7FEF95E9-8782-48F6-85D5-B641305C1DDF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5753100" y="582930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59" y="3371"/>
                  </a:lnTo>
                  <a:lnTo>
                    <a:pt x="444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971">
              <a:extLst>
                <a:ext uri="{FF2B5EF4-FFF2-40B4-BE49-F238E27FC236}">
                  <a16:creationId xmlns:a16="http://schemas.microsoft.com/office/drawing/2014/main" xmlns="" id="{E4086F18-F3EE-4562-B0F1-0B9BA86CC9BC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5664200" y="5785994"/>
              <a:ext cx="19051" cy="11557"/>
            </a:xfrm>
            <a:custGeom>
              <a:avLst/>
              <a:gdLst/>
              <a:ahLst/>
              <a:cxnLst/>
              <a:rect l="0" t="0" r="0" b="0"/>
              <a:pathLst>
                <a:path w="19051" h="115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9"/>
                  </a:lnTo>
                  <a:lnTo>
                    <a:pt x="3371" y="2717"/>
                  </a:lnTo>
                  <a:lnTo>
                    <a:pt x="6907" y="572"/>
                  </a:lnTo>
                  <a:lnTo>
                    <a:pt x="8839" y="0"/>
                  </a:lnTo>
                  <a:lnTo>
                    <a:pt x="10832" y="324"/>
                  </a:lnTo>
                  <a:lnTo>
                    <a:pt x="190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972">
              <a:extLst>
                <a:ext uri="{FF2B5EF4-FFF2-40B4-BE49-F238E27FC236}">
                  <a16:creationId xmlns:a16="http://schemas.microsoft.com/office/drawing/2014/main" xmlns="" id="{3BA1FF2E-7276-4A25-B020-4FD26AD946AB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5689600" y="58356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4701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973">
              <a:extLst>
                <a:ext uri="{FF2B5EF4-FFF2-40B4-BE49-F238E27FC236}">
                  <a16:creationId xmlns:a16="http://schemas.microsoft.com/office/drawing/2014/main" xmlns="" id="{7ACAA2CF-5273-460C-B16C-675FBC2AE111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6197600" y="5626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974">
              <a:extLst>
                <a:ext uri="{FF2B5EF4-FFF2-40B4-BE49-F238E27FC236}">
                  <a16:creationId xmlns:a16="http://schemas.microsoft.com/office/drawing/2014/main" xmlns="" id="{A7053D4A-E4B3-4435-B288-CB14A8719C30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6203948" y="5727700"/>
              <a:ext cx="5470" cy="50801"/>
            </a:xfrm>
            <a:custGeom>
              <a:avLst/>
              <a:gdLst/>
              <a:ahLst/>
              <a:cxnLst/>
              <a:rect l="0" t="0" r="0" b="0"/>
              <a:pathLst>
                <a:path w="5470" h="508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5469" y="27136"/>
                  </a:lnTo>
                  <a:lnTo>
                    <a:pt x="2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975">
              <a:extLst>
                <a:ext uri="{FF2B5EF4-FFF2-40B4-BE49-F238E27FC236}">
                  <a16:creationId xmlns:a16="http://schemas.microsoft.com/office/drawing/2014/main" xmlns="" id="{73517FA1-B56D-41F6-8C4E-F5BEA356BFD5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5981700" y="5568950"/>
              <a:ext cx="114301" cy="177801"/>
            </a:xfrm>
            <a:custGeom>
              <a:avLst/>
              <a:gdLst/>
              <a:ahLst/>
              <a:cxnLst/>
              <a:rect l="0" t="0" r="0" b="0"/>
              <a:pathLst>
                <a:path w="114301" h="177801">
                  <a:moveTo>
                    <a:pt x="114300" y="0"/>
                  </a:moveTo>
                  <a:lnTo>
                    <a:pt x="114300" y="0"/>
                  </a:lnTo>
                  <a:lnTo>
                    <a:pt x="97692" y="22381"/>
                  </a:lnTo>
                  <a:lnTo>
                    <a:pt x="75428" y="60526"/>
                  </a:lnTo>
                  <a:lnTo>
                    <a:pt x="47276" y="105246"/>
                  </a:lnTo>
                  <a:lnTo>
                    <a:pt x="20313" y="145934"/>
                  </a:lnTo>
                  <a:lnTo>
                    <a:pt x="4430" y="167873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976">
              <a:extLst>
                <a:ext uri="{FF2B5EF4-FFF2-40B4-BE49-F238E27FC236}">
                  <a16:creationId xmlns:a16="http://schemas.microsoft.com/office/drawing/2014/main" xmlns="" id="{E506DC7F-1B21-4574-A1F3-F1EFC292016E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5949950" y="5575300"/>
              <a:ext cx="158751" cy="165101"/>
            </a:xfrm>
            <a:custGeom>
              <a:avLst/>
              <a:gdLst/>
              <a:ahLst/>
              <a:cxnLst/>
              <a:rect l="0" t="0" r="0" b="0"/>
              <a:pathLst>
                <a:path w="158751" h="165101">
                  <a:moveTo>
                    <a:pt x="0" y="0"/>
                  </a:moveTo>
                  <a:lnTo>
                    <a:pt x="0" y="0"/>
                  </a:lnTo>
                  <a:lnTo>
                    <a:pt x="28561" y="41427"/>
                  </a:lnTo>
                  <a:lnTo>
                    <a:pt x="63262" y="81091"/>
                  </a:lnTo>
                  <a:lnTo>
                    <a:pt x="94655" y="121485"/>
                  </a:lnTo>
                  <a:lnTo>
                    <a:pt x="132294" y="154653"/>
                  </a:lnTo>
                  <a:lnTo>
                    <a:pt x="143699" y="160457"/>
                  </a:lnTo>
                  <a:lnTo>
                    <a:pt x="1587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977">
              <a:extLst>
                <a:ext uri="{FF2B5EF4-FFF2-40B4-BE49-F238E27FC236}">
                  <a16:creationId xmlns:a16="http://schemas.microsoft.com/office/drawing/2014/main" xmlns="" id="{6FC3D6F5-8839-4D41-9CA4-E6B04BEA9EE8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5676821" y="5556534"/>
              <a:ext cx="177880" cy="189242"/>
            </a:xfrm>
            <a:custGeom>
              <a:avLst/>
              <a:gdLst/>
              <a:ahLst/>
              <a:cxnLst/>
              <a:rect l="0" t="0" r="0" b="0"/>
              <a:pathLst>
                <a:path w="177880" h="189242">
                  <a:moveTo>
                    <a:pt x="139779" y="12416"/>
                  </a:moveTo>
                  <a:lnTo>
                    <a:pt x="139779" y="12416"/>
                  </a:lnTo>
                  <a:lnTo>
                    <a:pt x="150714" y="6949"/>
                  </a:lnTo>
                  <a:lnTo>
                    <a:pt x="151302" y="5949"/>
                  </a:lnTo>
                  <a:lnTo>
                    <a:pt x="152323" y="676"/>
                  </a:lnTo>
                  <a:lnTo>
                    <a:pt x="151670" y="356"/>
                  </a:lnTo>
                  <a:lnTo>
                    <a:pt x="149062" y="0"/>
                  </a:lnTo>
                  <a:lnTo>
                    <a:pt x="140256" y="3171"/>
                  </a:lnTo>
                  <a:lnTo>
                    <a:pt x="97909" y="26407"/>
                  </a:lnTo>
                  <a:lnTo>
                    <a:pt x="53505" y="50771"/>
                  </a:lnTo>
                  <a:lnTo>
                    <a:pt x="14579" y="78536"/>
                  </a:lnTo>
                  <a:lnTo>
                    <a:pt x="11862" y="81896"/>
                  </a:lnTo>
                  <a:lnTo>
                    <a:pt x="11462" y="85548"/>
                  </a:lnTo>
                  <a:lnTo>
                    <a:pt x="14781" y="93367"/>
                  </a:lnTo>
                  <a:lnTo>
                    <a:pt x="22842" y="99665"/>
                  </a:lnTo>
                  <a:lnTo>
                    <a:pt x="43041" y="107176"/>
                  </a:lnTo>
                  <a:lnTo>
                    <a:pt x="86409" y="115297"/>
                  </a:lnTo>
                  <a:lnTo>
                    <a:pt x="91499" y="116986"/>
                  </a:lnTo>
                  <a:lnTo>
                    <a:pt x="94187" y="118819"/>
                  </a:lnTo>
                  <a:lnTo>
                    <a:pt x="95273" y="120745"/>
                  </a:lnTo>
                  <a:lnTo>
                    <a:pt x="95293" y="122736"/>
                  </a:lnTo>
                  <a:lnTo>
                    <a:pt x="87786" y="128710"/>
                  </a:lnTo>
                  <a:lnTo>
                    <a:pt x="47638" y="148146"/>
                  </a:lnTo>
                  <a:lnTo>
                    <a:pt x="11185" y="169084"/>
                  </a:lnTo>
                  <a:lnTo>
                    <a:pt x="0" y="178388"/>
                  </a:lnTo>
                  <a:lnTo>
                    <a:pt x="26" y="180920"/>
                  </a:lnTo>
                  <a:lnTo>
                    <a:pt x="2160" y="183313"/>
                  </a:lnTo>
                  <a:lnTo>
                    <a:pt x="5700" y="185614"/>
                  </a:lnTo>
                  <a:lnTo>
                    <a:pt x="24166" y="188853"/>
                  </a:lnTo>
                  <a:lnTo>
                    <a:pt x="67239" y="189241"/>
                  </a:lnTo>
                  <a:lnTo>
                    <a:pt x="112485" y="185067"/>
                  </a:lnTo>
                  <a:lnTo>
                    <a:pt x="155994" y="180067"/>
                  </a:lnTo>
                  <a:lnTo>
                    <a:pt x="177879" y="177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1" name="SMARTInkShape-1978">
            <a:extLst>
              <a:ext uri="{FF2B5EF4-FFF2-40B4-BE49-F238E27FC236}">
                <a16:creationId xmlns:a16="http://schemas.microsoft.com/office/drawing/2014/main" xmlns="" id="{F3187260-519A-447F-A0B3-3F3418BBFD8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61000" y="5889677"/>
            <a:ext cx="187252" cy="410719"/>
          </a:xfrm>
          <a:custGeom>
            <a:avLst/>
            <a:gdLst/>
            <a:ahLst/>
            <a:cxnLst/>
            <a:rect l="0" t="0" r="0" b="0"/>
            <a:pathLst>
              <a:path w="187252" h="410719">
                <a:moveTo>
                  <a:pt x="31750" y="79323"/>
                </a:moveTo>
                <a:lnTo>
                  <a:pt x="31750" y="79323"/>
                </a:lnTo>
                <a:lnTo>
                  <a:pt x="31750" y="91532"/>
                </a:lnTo>
                <a:lnTo>
                  <a:pt x="43683" y="137654"/>
                </a:lnTo>
                <a:lnTo>
                  <a:pt x="47637" y="168747"/>
                </a:lnTo>
                <a:lnTo>
                  <a:pt x="49394" y="206086"/>
                </a:lnTo>
                <a:lnTo>
                  <a:pt x="50175" y="246198"/>
                </a:lnTo>
                <a:lnTo>
                  <a:pt x="49817" y="286134"/>
                </a:lnTo>
                <a:lnTo>
                  <a:pt x="47306" y="322698"/>
                </a:lnTo>
                <a:lnTo>
                  <a:pt x="41925" y="368275"/>
                </a:lnTo>
                <a:lnTo>
                  <a:pt x="33786" y="404275"/>
                </a:lnTo>
                <a:lnTo>
                  <a:pt x="29597" y="410718"/>
                </a:lnTo>
                <a:lnTo>
                  <a:pt x="26787" y="408908"/>
                </a:lnTo>
                <a:lnTo>
                  <a:pt x="19901" y="397491"/>
                </a:lnTo>
                <a:lnTo>
                  <a:pt x="14834" y="351003"/>
                </a:lnTo>
                <a:lnTo>
                  <a:pt x="13648" y="308020"/>
                </a:lnTo>
                <a:lnTo>
                  <a:pt x="13122" y="262104"/>
                </a:lnTo>
                <a:lnTo>
                  <a:pt x="12887" y="218180"/>
                </a:lnTo>
                <a:lnTo>
                  <a:pt x="12783" y="178903"/>
                </a:lnTo>
                <a:lnTo>
                  <a:pt x="13443" y="143336"/>
                </a:lnTo>
                <a:lnTo>
                  <a:pt x="17780" y="96251"/>
                </a:lnTo>
                <a:lnTo>
                  <a:pt x="24240" y="55881"/>
                </a:lnTo>
                <a:lnTo>
                  <a:pt x="35482" y="23380"/>
                </a:lnTo>
                <a:lnTo>
                  <a:pt x="46108" y="9539"/>
                </a:lnTo>
                <a:lnTo>
                  <a:pt x="57888" y="2447"/>
                </a:lnTo>
                <a:lnTo>
                  <a:pt x="70883" y="0"/>
                </a:lnTo>
                <a:lnTo>
                  <a:pt x="86066" y="1265"/>
                </a:lnTo>
                <a:lnTo>
                  <a:pt x="110481" y="12684"/>
                </a:lnTo>
                <a:lnTo>
                  <a:pt x="152454" y="48554"/>
                </a:lnTo>
                <a:lnTo>
                  <a:pt x="174053" y="73264"/>
                </a:lnTo>
                <a:lnTo>
                  <a:pt x="183190" y="90035"/>
                </a:lnTo>
                <a:lnTo>
                  <a:pt x="187251" y="106897"/>
                </a:lnTo>
                <a:lnTo>
                  <a:pt x="186167" y="132258"/>
                </a:lnTo>
                <a:lnTo>
                  <a:pt x="177520" y="147299"/>
                </a:lnTo>
                <a:lnTo>
                  <a:pt x="163564" y="160334"/>
                </a:lnTo>
                <a:lnTo>
                  <a:pt x="118334" y="182083"/>
                </a:lnTo>
                <a:lnTo>
                  <a:pt x="85049" y="193433"/>
                </a:lnTo>
                <a:lnTo>
                  <a:pt x="49088" y="203181"/>
                </a:lnTo>
                <a:lnTo>
                  <a:pt x="0" y="2126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SMARTInkShape-1979">
            <a:extLst>
              <a:ext uri="{FF2B5EF4-FFF2-40B4-BE49-F238E27FC236}">
                <a16:creationId xmlns:a16="http://schemas.microsoft.com/office/drawing/2014/main" xmlns="" id="{2D9A3B38-EA4E-4CEA-A5A1-44325646E7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75423" y="5759450"/>
            <a:ext cx="363278" cy="292101"/>
          </a:xfrm>
          <a:custGeom>
            <a:avLst/>
            <a:gdLst/>
            <a:ahLst/>
            <a:cxnLst/>
            <a:rect l="0" t="0" r="0" b="0"/>
            <a:pathLst>
              <a:path w="363278" h="292101">
                <a:moveTo>
                  <a:pt x="255327" y="0"/>
                </a:moveTo>
                <a:lnTo>
                  <a:pt x="255327" y="0"/>
                </a:lnTo>
                <a:lnTo>
                  <a:pt x="255327" y="3371"/>
                </a:lnTo>
                <a:lnTo>
                  <a:pt x="240579" y="49542"/>
                </a:lnTo>
                <a:lnTo>
                  <a:pt x="218547" y="96256"/>
                </a:lnTo>
                <a:lnTo>
                  <a:pt x="185606" y="141884"/>
                </a:lnTo>
                <a:lnTo>
                  <a:pt x="151178" y="176331"/>
                </a:lnTo>
                <a:lnTo>
                  <a:pt x="110011" y="199472"/>
                </a:lnTo>
                <a:lnTo>
                  <a:pt x="81147" y="208128"/>
                </a:lnTo>
                <a:lnTo>
                  <a:pt x="53735" y="206801"/>
                </a:lnTo>
                <a:lnTo>
                  <a:pt x="40499" y="203484"/>
                </a:lnTo>
                <a:lnTo>
                  <a:pt x="22028" y="190390"/>
                </a:lnTo>
                <a:lnTo>
                  <a:pt x="9823" y="172812"/>
                </a:lnTo>
                <a:lnTo>
                  <a:pt x="2045" y="153241"/>
                </a:lnTo>
                <a:lnTo>
                  <a:pt x="0" y="136546"/>
                </a:lnTo>
                <a:lnTo>
                  <a:pt x="442" y="129130"/>
                </a:lnTo>
                <a:lnTo>
                  <a:pt x="4265" y="122070"/>
                </a:lnTo>
                <a:lnTo>
                  <a:pt x="17920" y="108581"/>
                </a:lnTo>
                <a:lnTo>
                  <a:pt x="39511" y="101175"/>
                </a:lnTo>
                <a:lnTo>
                  <a:pt x="66275" y="99295"/>
                </a:lnTo>
                <a:lnTo>
                  <a:pt x="112371" y="108286"/>
                </a:lnTo>
                <a:lnTo>
                  <a:pt x="158329" y="133764"/>
                </a:lnTo>
                <a:lnTo>
                  <a:pt x="190815" y="158463"/>
                </a:lnTo>
                <a:lnTo>
                  <a:pt x="237466" y="193394"/>
                </a:lnTo>
                <a:lnTo>
                  <a:pt x="282570" y="229457"/>
                </a:lnTo>
                <a:lnTo>
                  <a:pt x="323841" y="260212"/>
                </a:lnTo>
                <a:lnTo>
                  <a:pt x="363277" y="292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2" name="SMARTInkShape-Group284">
            <a:extLst>
              <a:ext uri="{FF2B5EF4-FFF2-40B4-BE49-F238E27FC236}">
                <a16:creationId xmlns:a16="http://schemas.microsoft.com/office/drawing/2014/main" xmlns="" id="{C6BEFA84-7E92-4C1E-97BC-A1CBFE11D45B}"/>
              </a:ext>
            </a:extLst>
          </p:cNvPr>
          <p:cNvGrpSpPr/>
          <p:nvPr/>
        </p:nvGrpSpPr>
        <p:grpSpPr>
          <a:xfrm>
            <a:off x="6089650" y="4738244"/>
            <a:ext cx="1447311" cy="448140"/>
            <a:chOff x="6089650" y="4738244"/>
            <a:chExt cx="1447311" cy="448140"/>
          </a:xfrm>
        </p:grpSpPr>
        <p:sp>
          <p:nvSpPr>
            <p:cNvPr id="423" name="SMARTInkShape-1980">
              <a:extLst>
                <a:ext uri="{FF2B5EF4-FFF2-40B4-BE49-F238E27FC236}">
                  <a16:creationId xmlns:a16="http://schemas.microsoft.com/office/drawing/2014/main" xmlns="" id="{BF0017EA-11F9-444B-810F-CD624BF6DCD5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7404100" y="4758842"/>
              <a:ext cx="132861" cy="378309"/>
            </a:xfrm>
            <a:custGeom>
              <a:avLst/>
              <a:gdLst/>
              <a:ahLst/>
              <a:cxnLst/>
              <a:rect l="0" t="0" r="0" b="0"/>
              <a:pathLst>
                <a:path w="132861" h="378309">
                  <a:moveTo>
                    <a:pt x="76200" y="3658"/>
                  </a:moveTo>
                  <a:lnTo>
                    <a:pt x="76200" y="3658"/>
                  </a:lnTo>
                  <a:lnTo>
                    <a:pt x="76198" y="0"/>
                  </a:lnTo>
                  <a:lnTo>
                    <a:pt x="76198" y="1562"/>
                  </a:lnTo>
                  <a:lnTo>
                    <a:pt x="86313" y="9779"/>
                  </a:lnTo>
                  <a:lnTo>
                    <a:pt x="100686" y="37893"/>
                  </a:lnTo>
                  <a:lnTo>
                    <a:pt x="116715" y="78140"/>
                  </a:lnTo>
                  <a:lnTo>
                    <a:pt x="128544" y="117194"/>
                  </a:lnTo>
                  <a:lnTo>
                    <a:pt x="132860" y="155718"/>
                  </a:lnTo>
                  <a:lnTo>
                    <a:pt x="130310" y="196125"/>
                  </a:lnTo>
                  <a:lnTo>
                    <a:pt x="119768" y="242304"/>
                  </a:lnTo>
                  <a:lnTo>
                    <a:pt x="101914" y="283525"/>
                  </a:lnTo>
                  <a:lnTo>
                    <a:pt x="79867" y="318543"/>
                  </a:lnTo>
                  <a:lnTo>
                    <a:pt x="44361" y="355269"/>
                  </a:lnTo>
                  <a:lnTo>
                    <a:pt x="0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981">
              <a:extLst>
                <a:ext uri="{FF2B5EF4-FFF2-40B4-BE49-F238E27FC236}">
                  <a16:creationId xmlns:a16="http://schemas.microsoft.com/office/drawing/2014/main" xmlns="" id="{5C577B64-2161-4135-8FCF-10BA8F32B337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7375077" y="4997450"/>
              <a:ext cx="6994" cy="101601"/>
            </a:xfrm>
            <a:custGeom>
              <a:avLst/>
              <a:gdLst/>
              <a:ahLst/>
              <a:cxnLst/>
              <a:rect l="0" t="0" r="0" b="0"/>
              <a:pathLst>
                <a:path w="6994" h="101601">
                  <a:moveTo>
                    <a:pt x="3623" y="0"/>
                  </a:moveTo>
                  <a:lnTo>
                    <a:pt x="3623" y="0"/>
                  </a:lnTo>
                  <a:lnTo>
                    <a:pt x="3623" y="3371"/>
                  </a:lnTo>
                  <a:lnTo>
                    <a:pt x="5504" y="6907"/>
                  </a:lnTo>
                  <a:lnTo>
                    <a:pt x="6993" y="8839"/>
                  </a:lnTo>
                  <a:lnTo>
                    <a:pt x="6768" y="18510"/>
                  </a:lnTo>
                  <a:lnTo>
                    <a:pt x="3899" y="64010"/>
                  </a:lnTo>
                  <a:lnTo>
                    <a:pt x="1823" y="85289"/>
                  </a:lnTo>
                  <a:lnTo>
                    <a:pt x="0" y="94351"/>
                  </a:lnTo>
                  <a:lnTo>
                    <a:pt x="503" y="96767"/>
                  </a:lnTo>
                  <a:lnTo>
                    <a:pt x="362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982">
              <a:extLst>
                <a:ext uri="{FF2B5EF4-FFF2-40B4-BE49-F238E27FC236}">
                  <a16:creationId xmlns:a16="http://schemas.microsoft.com/office/drawing/2014/main" xmlns="" id="{055B7657-766D-435E-81C9-35A46608AFEB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7176983" y="4813407"/>
              <a:ext cx="126345" cy="239273"/>
            </a:xfrm>
            <a:custGeom>
              <a:avLst/>
              <a:gdLst/>
              <a:ahLst/>
              <a:cxnLst/>
              <a:rect l="0" t="0" r="0" b="0"/>
              <a:pathLst>
                <a:path w="126345" h="239273">
                  <a:moveTo>
                    <a:pt x="23917" y="37993"/>
                  </a:moveTo>
                  <a:lnTo>
                    <a:pt x="23917" y="37993"/>
                  </a:lnTo>
                  <a:lnTo>
                    <a:pt x="20546" y="41364"/>
                  </a:lnTo>
                  <a:lnTo>
                    <a:pt x="18450" y="53573"/>
                  </a:lnTo>
                  <a:lnTo>
                    <a:pt x="17682" y="98519"/>
                  </a:lnTo>
                  <a:lnTo>
                    <a:pt x="17601" y="136125"/>
                  </a:lnTo>
                  <a:lnTo>
                    <a:pt x="15696" y="174783"/>
                  </a:lnTo>
                  <a:lnTo>
                    <a:pt x="11102" y="217971"/>
                  </a:lnTo>
                  <a:lnTo>
                    <a:pt x="9729" y="221478"/>
                  </a:lnTo>
                  <a:lnTo>
                    <a:pt x="8108" y="223816"/>
                  </a:lnTo>
                  <a:lnTo>
                    <a:pt x="6322" y="223258"/>
                  </a:lnTo>
                  <a:lnTo>
                    <a:pt x="2456" y="216994"/>
                  </a:lnTo>
                  <a:lnTo>
                    <a:pt x="0" y="172625"/>
                  </a:lnTo>
                  <a:lnTo>
                    <a:pt x="2233" y="134754"/>
                  </a:lnTo>
                  <a:lnTo>
                    <a:pt x="7461" y="92051"/>
                  </a:lnTo>
                  <a:lnTo>
                    <a:pt x="15191" y="52141"/>
                  </a:lnTo>
                  <a:lnTo>
                    <a:pt x="25684" y="24995"/>
                  </a:lnTo>
                  <a:lnTo>
                    <a:pt x="37402" y="9168"/>
                  </a:lnTo>
                  <a:lnTo>
                    <a:pt x="43490" y="3959"/>
                  </a:lnTo>
                  <a:lnTo>
                    <a:pt x="49666" y="1193"/>
                  </a:lnTo>
                  <a:lnTo>
                    <a:pt x="62172" y="0"/>
                  </a:lnTo>
                  <a:lnTo>
                    <a:pt x="87855" y="13409"/>
                  </a:lnTo>
                  <a:lnTo>
                    <a:pt x="111065" y="41997"/>
                  </a:lnTo>
                  <a:lnTo>
                    <a:pt x="124606" y="84021"/>
                  </a:lnTo>
                  <a:lnTo>
                    <a:pt x="126344" y="128850"/>
                  </a:lnTo>
                  <a:lnTo>
                    <a:pt x="119020" y="170042"/>
                  </a:lnTo>
                  <a:lnTo>
                    <a:pt x="101170" y="202315"/>
                  </a:lnTo>
                  <a:lnTo>
                    <a:pt x="78008" y="223010"/>
                  </a:lnTo>
                  <a:lnTo>
                    <a:pt x="41944" y="236870"/>
                  </a:lnTo>
                  <a:lnTo>
                    <a:pt x="29342" y="239272"/>
                  </a:lnTo>
                  <a:lnTo>
                    <a:pt x="20920" y="238458"/>
                  </a:lnTo>
                  <a:lnTo>
                    <a:pt x="17685" y="237253"/>
                  </a:lnTo>
                  <a:lnTo>
                    <a:pt x="15529" y="235744"/>
                  </a:lnTo>
                  <a:lnTo>
                    <a:pt x="11217" y="228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983">
              <a:extLst>
                <a:ext uri="{FF2B5EF4-FFF2-40B4-BE49-F238E27FC236}">
                  <a16:creationId xmlns:a16="http://schemas.microsoft.com/office/drawing/2014/main" xmlns="" id="{9359731E-0739-4F6E-8F6F-44A33DDB4724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7042148" y="4763023"/>
              <a:ext cx="12703" cy="343050"/>
            </a:xfrm>
            <a:custGeom>
              <a:avLst/>
              <a:gdLst/>
              <a:ahLst/>
              <a:cxnLst/>
              <a:rect l="0" t="0" r="0" b="0"/>
              <a:pathLst>
                <a:path w="12703" h="343050">
                  <a:moveTo>
                    <a:pt x="2" y="12177"/>
                  </a:moveTo>
                  <a:lnTo>
                    <a:pt x="2" y="12177"/>
                  </a:lnTo>
                  <a:lnTo>
                    <a:pt x="0" y="0"/>
                  </a:lnTo>
                  <a:lnTo>
                    <a:pt x="5028" y="34702"/>
                  </a:lnTo>
                  <a:lnTo>
                    <a:pt x="5764" y="65226"/>
                  </a:lnTo>
                  <a:lnTo>
                    <a:pt x="6090" y="104664"/>
                  </a:lnTo>
                  <a:lnTo>
                    <a:pt x="8117" y="148061"/>
                  </a:lnTo>
                  <a:lnTo>
                    <a:pt x="10664" y="193219"/>
                  </a:lnTo>
                  <a:lnTo>
                    <a:pt x="11795" y="239160"/>
                  </a:lnTo>
                  <a:lnTo>
                    <a:pt x="10418" y="277923"/>
                  </a:lnTo>
                  <a:lnTo>
                    <a:pt x="7557" y="319987"/>
                  </a:lnTo>
                  <a:lnTo>
                    <a:pt x="6590" y="343049"/>
                  </a:lnTo>
                  <a:lnTo>
                    <a:pt x="7216" y="342825"/>
                  </a:lnTo>
                  <a:lnTo>
                    <a:pt x="12702" y="32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984">
              <a:extLst>
                <a:ext uri="{FF2B5EF4-FFF2-40B4-BE49-F238E27FC236}">
                  <a16:creationId xmlns:a16="http://schemas.microsoft.com/office/drawing/2014/main" xmlns="" id="{29A96548-08B6-45BE-ADEE-C9F9C8FED662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6763212" y="4918449"/>
              <a:ext cx="120634" cy="267935"/>
            </a:xfrm>
            <a:custGeom>
              <a:avLst/>
              <a:gdLst/>
              <a:ahLst/>
              <a:cxnLst/>
              <a:rect l="0" t="0" r="0" b="0"/>
              <a:pathLst>
                <a:path w="120634" h="267935">
                  <a:moveTo>
                    <a:pt x="31288" y="59951"/>
                  </a:moveTo>
                  <a:lnTo>
                    <a:pt x="31288" y="59951"/>
                  </a:lnTo>
                  <a:lnTo>
                    <a:pt x="31286" y="103289"/>
                  </a:lnTo>
                  <a:lnTo>
                    <a:pt x="29876" y="139114"/>
                  </a:lnTo>
                  <a:lnTo>
                    <a:pt x="21148" y="183439"/>
                  </a:lnTo>
                  <a:lnTo>
                    <a:pt x="10331" y="223305"/>
                  </a:lnTo>
                  <a:lnTo>
                    <a:pt x="578" y="267934"/>
                  </a:lnTo>
                  <a:lnTo>
                    <a:pt x="231" y="267751"/>
                  </a:lnTo>
                  <a:lnTo>
                    <a:pt x="0" y="266217"/>
                  </a:lnTo>
                  <a:lnTo>
                    <a:pt x="6110" y="230517"/>
                  </a:lnTo>
                  <a:lnTo>
                    <a:pt x="15160" y="196906"/>
                  </a:lnTo>
                  <a:lnTo>
                    <a:pt x="20592" y="152805"/>
                  </a:lnTo>
                  <a:lnTo>
                    <a:pt x="24417" y="106158"/>
                  </a:lnTo>
                  <a:lnTo>
                    <a:pt x="30822" y="66612"/>
                  </a:lnTo>
                  <a:lnTo>
                    <a:pt x="46430" y="21285"/>
                  </a:lnTo>
                  <a:lnTo>
                    <a:pt x="54716" y="8429"/>
                  </a:lnTo>
                  <a:lnTo>
                    <a:pt x="60312" y="4437"/>
                  </a:lnTo>
                  <a:lnTo>
                    <a:pt x="74056" y="0"/>
                  </a:lnTo>
                  <a:lnTo>
                    <a:pt x="87691" y="1791"/>
                  </a:lnTo>
                  <a:lnTo>
                    <a:pt x="100100" y="7996"/>
                  </a:lnTo>
                  <a:lnTo>
                    <a:pt x="110319" y="17810"/>
                  </a:lnTo>
                  <a:lnTo>
                    <a:pt x="120633" y="38606"/>
                  </a:lnTo>
                  <a:lnTo>
                    <a:pt x="120152" y="54463"/>
                  </a:lnTo>
                  <a:lnTo>
                    <a:pt x="113822" y="70917"/>
                  </a:lnTo>
                  <a:lnTo>
                    <a:pt x="101601" y="87638"/>
                  </a:lnTo>
                  <a:lnTo>
                    <a:pt x="75482" y="106176"/>
                  </a:lnTo>
                  <a:lnTo>
                    <a:pt x="48772" y="113864"/>
                  </a:lnTo>
                  <a:lnTo>
                    <a:pt x="42945" y="112826"/>
                  </a:lnTo>
                  <a:lnTo>
                    <a:pt x="39059" y="110018"/>
                  </a:lnTo>
                  <a:lnTo>
                    <a:pt x="31288" y="98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985">
              <a:extLst>
                <a:ext uri="{FF2B5EF4-FFF2-40B4-BE49-F238E27FC236}">
                  <a16:creationId xmlns:a16="http://schemas.microsoft.com/office/drawing/2014/main" xmlns="" id="{358178E2-CF36-4312-9144-392565FEA8D1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6620289" y="4777848"/>
              <a:ext cx="110712" cy="346603"/>
            </a:xfrm>
            <a:custGeom>
              <a:avLst/>
              <a:gdLst/>
              <a:ahLst/>
              <a:cxnLst/>
              <a:rect l="0" t="0" r="0" b="0"/>
              <a:pathLst>
                <a:path w="110712" h="346603">
                  <a:moveTo>
                    <a:pt x="110711" y="16402"/>
                  </a:moveTo>
                  <a:lnTo>
                    <a:pt x="110711" y="16402"/>
                  </a:lnTo>
                  <a:lnTo>
                    <a:pt x="105642" y="3309"/>
                  </a:lnTo>
                  <a:lnTo>
                    <a:pt x="101872" y="0"/>
                  </a:lnTo>
                  <a:lnTo>
                    <a:pt x="78929" y="21733"/>
                  </a:lnTo>
                  <a:lnTo>
                    <a:pt x="52062" y="59452"/>
                  </a:lnTo>
                  <a:lnTo>
                    <a:pt x="34785" y="91275"/>
                  </a:lnTo>
                  <a:lnTo>
                    <a:pt x="19110" y="127290"/>
                  </a:lnTo>
                  <a:lnTo>
                    <a:pt x="7441" y="166815"/>
                  </a:lnTo>
                  <a:lnTo>
                    <a:pt x="1313" y="204137"/>
                  </a:lnTo>
                  <a:lnTo>
                    <a:pt x="0" y="238834"/>
                  </a:lnTo>
                  <a:lnTo>
                    <a:pt x="7901" y="284019"/>
                  </a:lnTo>
                  <a:lnTo>
                    <a:pt x="24040" y="315516"/>
                  </a:lnTo>
                  <a:lnTo>
                    <a:pt x="53561" y="346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986">
              <a:extLst>
                <a:ext uri="{FF2B5EF4-FFF2-40B4-BE49-F238E27FC236}">
                  <a16:creationId xmlns:a16="http://schemas.microsoft.com/office/drawing/2014/main" xmlns="" id="{E6079FC5-5542-40EC-9759-7AF3E7C1DEA2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6345881" y="4940300"/>
              <a:ext cx="162870" cy="25140"/>
            </a:xfrm>
            <a:custGeom>
              <a:avLst/>
              <a:gdLst/>
              <a:ahLst/>
              <a:cxnLst/>
              <a:rect l="0" t="0" r="0" b="0"/>
              <a:pathLst>
                <a:path w="162870" h="25140">
                  <a:moveTo>
                    <a:pt x="23169" y="19050"/>
                  </a:moveTo>
                  <a:lnTo>
                    <a:pt x="23169" y="19050"/>
                  </a:lnTo>
                  <a:lnTo>
                    <a:pt x="5493" y="19050"/>
                  </a:lnTo>
                  <a:lnTo>
                    <a:pt x="2918" y="19755"/>
                  </a:lnTo>
                  <a:lnTo>
                    <a:pt x="1203" y="20931"/>
                  </a:lnTo>
                  <a:lnTo>
                    <a:pt x="58" y="22421"/>
                  </a:lnTo>
                  <a:lnTo>
                    <a:pt x="0" y="23414"/>
                  </a:lnTo>
                  <a:lnTo>
                    <a:pt x="668" y="24076"/>
                  </a:lnTo>
                  <a:lnTo>
                    <a:pt x="1818" y="24517"/>
                  </a:lnTo>
                  <a:lnTo>
                    <a:pt x="13549" y="25139"/>
                  </a:lnTo>
                  <a:lnTo>
                    <a:pt x="61120" y="15914"/>
                  </a:lnTo>
                  <a:lnTo>
                    <a:pt x="102775" y="9497"/>
                  </a:lnTo>
                  <a:lnTo>
                    <a:pt x="149973" y="3394"/>
                  </a:lnTo>
                  <a:lnTo>
                    <a:pt x="1628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987">
              <a:extLst>
                <a:ext uri="{FF2B5EF4-FFF2-40B4-BE49-F238E27FC236}">
                  <a16:creationId xmlns:a16="http://schemas.microsoft.com/office/drawing/2014/main" xmlns="" id="{6527CB5F-FE76-4B90-A546-2ADED12C78C2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6417261" y="4738244"/>
              <a:ext cx="85140" cy="348107"/>
            </a:xfrm>
            <a:custGeom>
              <a:avLst/>
              <a:gdLst/>
              <a:ahLst/>
              <a:cxnLst/>
              <a:rect l="0" t="0" r="0" b="0"/>
              <a:pathLst>
                <a:path w="85140" h="348107">
                  <a:moveTo>
                    <a:pt x="85139" y="11556"/>
                  </a:moveTo>
                  <a:lnTo>
                    <a:pt x="85139" y="11556"/>
                  </a:lnTo>
                  <a:lnTo>
                    <a:pt x="59113" y="1430"/>
                  </a:lnTo>
                  <a:lnTo>
                    <a:pt x="49819" y="0"/>
                  </a:lnTo>
                  <a:lnTo>
                    <a:pt x="42864" y="1246"/>
                  </a:lnTo>
                  <a:lnTo>
                    <a:pt x="36718" y="4857"/>
                  </a:lnTo>
                  <a:lnTo>
                    <a:pt x="29281" y="11166"/>
                  </a:lnTo>
                  <a:lnTo>
                    <a:pt x="17163" y="29393"/>
                  </a:lnTo>
                  <a:lnTo>
                    <a:pt x="5494" y="72386"/>
                  </a:lnTo>
                  <a:lnTo>
                    <a:pt x="0" y="117617"/>
                  </a:lnTo>
                  <a:lnTo>
                    <a:pt x="969" y="150181"/>
                  </a:lnTo>
                  <a:lnTo>
                    <a:pt x="1868" y="187232"/>
                  </a:lnTo>
                  <a:lnTo>
                    <a:pt x="2974" y="225101"/>
                  </a:lnTo>
                  <a:lnTo>
                    <a:pt x="5818" y="258394"/>
                  </a:lnTo>
                  <a:lnTo>
                    <a:pt x="8014" y="301534"/>
                  </a:lnTo>
                  <a:lnTo>
                    <a:pt x="2589" y="348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988">
              <a:extLst>
                <a:ext uri="{FF2B5EF4-FFF2-40B4-BE49-F238E27FC236}">
                  <a16:creationId xmlns:a16="http://schemas.microsoft.com/office/drawing/2014/main" xmlns="" id="{2515419C-0883-420D-AB26-A7F3890F6CF9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6089650" y="4984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285">
            <a:extLst>
              <a:ext uri="{FF2B5EF4-FFF2-40B4-BE49-F238E27FC236}">
                <a16:creationId xmlns:a16="http://schemas.microsoft.com/office/drawing/2014/main" xmlns="" id="{84420DCD-EC39-484C-91DC-06D77C3F7205}"/>
              </a:ext>
            </a:extLst>
          </p:cNvPr>
          <p:cNvGrpSpPr/>
          <p:nvPr/>
        </p:nvGrpSpPr>
        <p:grpSpPr>
          <a:xfrm>
            <a:off x="5056372" y="4718050"/>
            <a:ext cx="834011" cy="490252"/>
            <a:chOff x="5056372" y="4718050"/>
            <a:chExt cx="834011" cy="490252"/>
          </a:xfrm>
        </p:grpSpPr>
        <p:sp>
          <p:nvSpPr>
            <p:cNvPr id="433" name="SMARTInkShape-1989">
              <a:extLst>
                <a:ext uri="{FF2B5EF4-FFF2-40B4-BE49-F238E27FC236}">
                  <a16:creationId xmlns:a16="http://schemas.microsoft.com/office/drawing/2014/main" xmlns="" id="{EC04FB15-8BEF-413E-A89B-9C271028EE1C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765800" y="4718050"/>
              <a:ext cx="124583" cy="355601"/>
            </a:xfrm>
            <a:custGeom>
              <a:avLst/>
              <a:gdLst/>
              <a:ahLst/>
              <a:cxnLst/>
              <a:rect l="0" t="0" r="0" b="0"/>
              <a:pathLst>
                <a:path w="124583" h="355601">
                  <a:moveTo>
                    <a:pt x="69850" y="0"/>
                  </a:moveTo>
                  <a:lnTo>
                    <a:pt x="69850" y="0"/>
                  </a:lnTo>
                  <a:lnTo>
                    <a:pt x="79963" y="0"/>
                  </a:lnTo>
                  <a:lnTo>
                    <a:pt x="96365" y="6742"/>
                  </a:lnTo>
                  <a:lnTo>
                    <a:pt x="114631" y="31160"/>
                  </a:lnTo>
                  <a:lnTo>
                    <a:pt x="123335" y="75320"/>
                  </a:lnTo>
                  <a:lnTo>
                    <a:pt x="123489" y="114144"/>
                  </a:lnTo>
                  <a:lnTo>
                    <a:pt x="122618" y="156564"/>
                  </a:lnTo>
                  <a:lnTo>
                    <a:pt x="124582" y="198936"/>
                  </a:lnTo>
                  <a:lnTo>
                    <a:pt x="122162" y="237523"/>
                  </a:lnTo>
                  <a:lnTo>
                    <a:pt x="114267" y="272783"/>
                  </a:lnTo>
                  <a:lnTo>
                    <a:pt x="98997" y="304917"/>
                  </a:lnTo>
                  <a:lnTo>
                    <a:pt x="76690" y="328135"/>
                  </a:lnTo>
                  <a:lnTo>
                    <a:pt x="51018" y="343393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990">
              <a:extLst>
                <a:ext uri="{FF2B5EF4-FFF2-40B4-BE49-F238E27FC236}">
                  <a16:creationId xmlns:a16="http://schemas.microsoft.com/office/drawing/2014/main" xmlns="" id="{6C33150A-0529-4DEA-80DF-C1224A17C23E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623066" y="4847165"/>
              <a:ext cx="141049" cy="361137"/>
            </a:xfrm>
            <a:custGeom>
              <a:avLst/>
              <a:gdLst/>
              <a:ahLst/>
              <a:cxnLst/>
              <a:rect l="0" t="0" r="0" b="0"/>
              <a:pathLst>
                <a:path w="141049" h="361137">
                  <a:moveTo>
                    <a:pt x="41134" y="137585"/>
                  </a:moveTo>
                  <a:lnTo>
                    <a:pt x="41134" y="137585"/>
                  </a:lnTo>
                  <a:lnTo>
                    <a:pt x="24175" y="144492"/>
                  </a:lnTo>
                  <a:lnTo>
                    <a:pt x="21361" y="146423"/>
                  </a:lnTo>
                  <a:lnTo>
                    <a:pt x="14030" y="162625"/>
                  </a:lnTo>
                  <a:lnTo>
                    <a:pt x="14665" y="204228"/>
                  </a:lnTo>
                  <a:lnTo>
                    <a:pt x="15419" y="245682"/>
                  </a:lnTo>
                  <a:lnTo>
                    <a:pt x="14934" y="291989"/>
                  </a:lnTo>
                  <a:lnTo>
                    <a:pt x="10637" y="331031"/>
                  </a:lnTo>
                  <a:lnTo>
                    <a:pt x="4175" y="361136"/>
                  </a:lnTo>
                  <a:lnTo>
                    <a:pt x="3089" y="359292"/>
                  </a:lnTo>
                  <a:lnTo>
                    <a:pt x="0" y="347834"/>
                  </a:lnTo>
                  <a:lnTo>
                    <a:pt x="1038" y="301325"/>
                  </a:lnTo>
                  <a:lnTo>
                    <a:pt x="3113" y="275673"/>
                  </a:lnTo>
                  <a:lnTo>
                    <a:pt x="5910" y="245165"/>
                  </a:lnTo>
                  <a:lnTo>
                    <a:pt x="9185" y="211422"/>
                  </a:lnTo>
                  <a:lnTo>
                    <a:pt x="14896" y="177637"/>
                  </a:lnTo>
                  <a:lnTo>
                    <a:pt x="22231" y="143826"/>
                  </a:lnTo>
                  <a:lnTo>
                    <a:pt x="30649" y="109995"/>
                  </a:lnTo>
                  <a:lnTo>
                    <a:pt x="40493" y="83208"/>
                  </a:lnTo>
                  <a:lnTo>
                    <a:pt x="62722" y="42156"/>
                  </a:lnTo>
                  <a:lnTo>
                    <a:pt x="88923" y="8729"/>
                  </a:lnTo>
                  <a:lnTo>
                    <a:pt x="96983" y="3703"/>
                  </a:lnTo>
                  <a:lnTo>
                    <a:pt x="113463" y="0"/>
                  </a:lnTo>
                  <a:lnTo>
                    <a:pt x="121103" y="2823"/>
                  </a:lnTo>
                  <a:lnTo>
                    <a:pt x="135238" y="15366"/>
                  </a:lnTo>
                  <a:lnTo>
                    <a:pt x="141048" y="36464"/>
                  </a:lnTo>
                  <a:lnTo>
                    <a:pt x="139868" y="63715"/>
                  </a:lnTo>
                  <a:lnTo>
                    <a:pt x="132288" y="96993"/>
                  </a:lnTo>
                  <a:lnTo>
                    <a:pt x="109379" y="141315"/>
                  </a:lnTo>
                  <a:lnTo>
                    <a:pt x="76877" y="171145"/>
                  </a:lnTo>
                  <a:lnTo>
                    <a:pt x="67785" y="175482"/>
                  </a:lnTo>
                  <a:lnTo>
                    <a:pt x="60313" y="176961"/>
                  </a:lnTo>
                  <a:lnTo>
                    <a:pt x="53920" y="176535"/>
                  </a:lnTo>
                  <a:lnTo>
                    <a:pt x="50363" y="170607"/>
                  </a:lnTo>
                  <a:lnTo>
                    <a:pt x="47484" y="124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991">
              <a:extLst>
                <a:ext uri="{FF2B5EF4-FFF2-40B4-BE49-F238E27FC236}">
                  <a16:creationId xmlns:a16="http://schemas.microsoft.com/office/drawing/2014/main" xmlns="" id="{C90CBC01-165D-47B6-BBBE-00716C282829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5417017" y="4719194"/>
              <a:ext cx="151934" cy="424307"/>
            </a:xfrm>
            <a:custGeom>
              <a:avLst/>
              <a:gdLst/>
              <a:ahLst/>
              <a:cxnLst/>
              <a:rect l="0" t="0" r="0" b="0"/>
              <a:pathLst>
                <a:path w="151934" h="424307">
                  <a:moveTo>
                    <a:pt x="151933" y="11556"/>
                  </a:moveTo>
                  <a:lnTo>
                    <a:pt x="151933" y="11556"/>
                  </a:lnTo>
                  <a:lnTo>
                    <a:pt x="151933" y="8185"/>
                  </a:lnTo>
                  <a:lnTo>
                    <a:pt x="150051" y="4648"/>
                  </a:lnTo>
                  <a:lnTo>
                    <a:pt x="148562" y="2717"/>
                  </a:lnTo>
                  <a:lnTo>
                    <a:pt x="143144" y="572"/>
                  </a:lnTo>
                  <a:lnTo>
                    <a:pt x="139724" y="0"/>
                  </a:lnTo>
                  <a:lnTo>
                    <a:pt x="121426" y="5937"/>
                  </a:lnTo>
                  <a:lnTo>
                    <a:pt x="91388" y="30116"/>
                  </a:lnTo>
                  <a:lnTo>
                    <a:pt x="55677" y="74205"/>
                  </a:lnTo>
                  <a:lnTo>
                    <a:pt x="34599" y="114895"/>
                  </a:lnTo>
                  <a:lnTo>
                    <a:pt x="17234" y="161906"/>
                  </a:lnTo>
                  <a:lnTo>
                    <a:pt x="10628" y="187284"/>
                  </a:lnTo>
                  <a:lnTo>
                    <a:pt x="4813" y="213375"/>
                  </a:lnTo>
                  <a:lnTo>
                    <a:pt x="1643" y="237824"/>
                  </a:lnTo>
                  <a:lnTo>
                    <a:pt x="0" y="283805"/>
                  </a:lnTo>
                  <a:lnTo>
                    <a:pt x="5385" y="323996"/>
                  </a:lnTo>
                  <a:lnTo>
                    <a:pt x="16245" y="358557"/>
                  </a:lnTo>
                  <a:lnTo>
                    <a:pt x="41487" y="396437"/>
                  </a:lnTo>
                  <a:lnTo>
                    <a:pt x="58631" y="414036"/>
                  </a:lnTo>
                  <a:lnTo>
                    <a:pt x="67859" y="418870"/>
                  </a:lnTo>
                  <a:lnTo>
                    <a:pt x="107483" y="42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992">
              <a:extLst>
                <a:ext uri="{FF2B5EF4-FFF2-40B4-BE49-F238E27FC236}">
                  <a16:creationId xmlns:a16="http://schemas.microsoft.com/office/drawing/2014/main" xmlns="" id="{9A1B5A9C-626B-4E59-91F8-E7606537BBD8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5056372" y="4757033"/>
              <a:ext cx="188729" cy="361068"/>
            </a:xfrm>
            <a:custGeom>
              <a:avLst/>
              <a:gdLst/>
              <a:ahLst/>
              <a:cxnLst/>
              <a:rect l="0" t="0" r="0" b="0"/>
              <a:pathLst>
                <a:path w="188729" h="361068">
                  <a:moveTo>
                    <a:pt x="137928" y="5467"/>
                  </a:moveTo>
                  <a:lnTo>
                    <a:pt x="137928" y="5467"/>
                  </a:lnTo>
                  <a:lnTo>
                    <a:pt x="137928" y="0"/>
                  </a:lnTo>
                  <a:lnTo>
                    <a:pt x="134557" y="21516"/>
                  </a:lnTo>
                  <a:lnTo>
                    <a:pt x="122348" y="59533"/>
                  </a:lnTo>
                  <a:lnTo>
                    <a:pt x="111248" y="94172"/>
                  </a:lnTo>
                  <a:lnTo>
                    <a:pt x="97848" y="132381"/>
                  </a:lnTo>
                  <a:lnTo>
                    <a:pt x="80133" y="170529"/>
                  </a:lnTo>
                  <a:lnTo>
                    <a:pt x="62382" y="206769"/>
                  </a:lnTo>
                  <a:lnTo>
                    <a:pt x="45791" y="240279"/>
                  </a:lnTo>
                  <a:lnTo>
                    <a:pt x="25256" y="281533"/>
                  </a:lnTo>
                  <a:lnTo>
                    <a:pt x="2215" y="327686"/>
                  </a:lnTo>
                  <a:lnTo>
                    <a:pt x="0" y="332120"/>
                  </a:lnTo>
                  <a:lnTo>
                    <a:pt x="115" y="334008"/>
                  </a:lnTo>
                  <a:lnTo>
                    <a:pt x="2124" y="337987"/>
                  </a:lnTo>
                  <a:lnTo>
                    <a:pt x="11013" y="340226"/>
                  </a:lnTo>
                  <a:lnTo>
                    <a:pt x="46458" y="345034"/>
                  </a:lnTo>
                  <a:lnTo>
                    <a:pt x="92011" y="347380"/>
                  </a:lnTo>
                  <a:lnTo>
                    <a:pt x="135612" y="351445"/>
                  </a:lnTo>
                  <a:lnTo>
                    <a:pt x="180668" y="359897"/>
                  </a:lnTo>
                  <a:lnTo>
                    <a:pt x="188728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8" name="SMARTInkShape-1993">
            <a:extLst>
              <a:ext uri="{FF2B5EF4-FFF2-40B4-BE49-F238E27FC236}">
                <a16:creationId xmlns:a16="http://schemas.microsoft.com/office/drawing/2014/main" xmlns="" id="{F00F8E51-54D2-489D-B254-41A1EF5628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92310" y="4775200"/>
            <a:ext cx="281291" cy="317501"/>
          </a:xfrm>
          <a:custGeom>
            <a:avLst/>
            <a:gdLst/>
            <a:ahLst/>
            <a:cxnLst/>
            <a:rect l="0" t="0" r="0" b="0"/>
            <a:pathLst>
              <a:path w="281291" h="317501">
                <a:moveTo>
                  <a:pt x="274940" y="0"/>
                </a:moveTo>
                <a:lnTo>
                  <a:pt x="274940" y="0"/>
                </a:lnTo>
                <a:lnTo>
                  <a:pt x="274234" y="6479"/>
                </a:lnTo>
                <a:lnTo>
                  <a:pt x="269914" y="30443"/>
                </a:lnTo>
                <a:lnTo>
                  <a:pt x="265219" y="64289"/>
                </a:lnTo>
                <a:lnTo>
                  <a:pt x="253010" y="110066"/>
                </a:lnTo>
                <a:lnTo>
                  <a:pt x="241204" y="143463"/>
                </a:lnTo>
                <a:lnTo>
                  <a:pt x="226550" y="179472"/>
                </a:lnTo>
                <a:lnTo>
                  <a:pt x="206865" y="212880"/>
                </a:lnTo>
                <a:lnTo>
                  <a:pt x="183301" y="242074"/>
                </a:lnTo>
                <a:lnTo>
                  <a:pt x="142268" y="272966"/>
                </a:lnTo>
                <a:lnTo>
                  <a:pt x="113434" y="286183"/>
                </a:lnTo>
                <a:lnTo>
                  <a:pt x="69434" y="291444"/>
                </a:lnTo>
                <a:lnTo>
                  <a:pt x="56797" y="287429"/>
                </a:lnTo>
                <a:lnTo>
                  <a:pt x="35229" y="271680"/>
                </a:lnTo>
                <a:lnTo>
                  <a:pt x="10593" y="232270"/>
                </a:lnTo>
                <a:lnTo>
                  <a:pt x="0" y="191588"/>
                </a:lnTo>
                <a:lnTo>
                  <a:pt x="232" y="162835"/>
                </a:lnTo>
                <a:lnTo>
                  <a:pt x="4916" y="149747"/>
                </a:lnTo>
                <a:lnTo>
                  <a:pt x="8142" y="144281"/>
                </a:lnTo>
                <a:lnTo>
                  <a:pt x="21131" y="136327"/>
                </a:lnTo>
                <a:lnTo>
                  <a:pt x="29534" y="133218"/>
                </a:lnTo>
                <a:lnTo>
                  <a:pt x="50160" y="133526"/>
                </a:lnTo>
                <a:lnTo>
                  <a:pt x="85571" y="143515"/>
                </a:lnTo>
                <a:lnTo>
                  <a:pt x="124757" y="163644"/>
                </a:lnTo>
                <a:lnTo>
                  <a:pt x="151042" y="183502"/>
                </a:lnTo>
                <a:lnTo>
                  <a:pt x="182412" y="221039"/>
                </a:lnTo>
                <a:lnTo>
                  <a:pt x="222378" y="266043"/>
                </a:lnTo>
                <a:lnTo>
                  <a:pt x="260466" y="307273"/>
                </a:lnTo>
                <a:lnTo>
                  <a:pt x="281290" y="317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0" name="SMARTInkShape-Group287">
            <a:extLst>
              <a:ext uri="{FF2B5EF4-FFF2-40B4-BE49-F238E27FC236}">
                <a16:creationId xmlns:a16="http://schemas.microsoft.com/office/drawing/2014/main" xmlns="" id="{A86D5CE0-5DA7-4B54-BB61-E99713DD5300}"/>
              </a:ext>
            </a:extLst>
          </p:cNvPr>
          <p:cNvGrpSpPr/>
          <p:nvPr/>
        </p:nvGrpSpPr>
        <p:grpSpPr>
          <a:xfrm>
            <a:off x="2038350" y="4730750"/>
            <a:ext cx="1864793" cy="513856"/>
            <a:chOff x="2038350" y="4730750"/>
            <a:chExt cx="1864793" cy="513856"/>
          </a:xfrm>
        </p:grpSpPr>
        <p:sp>
          <p:nvSpPr>
            <p:cNvPr id="439" name="SMARTInkShape-1994">
              <a:extLst>
                <a:ext uri="{FF2B5EF4-FFF2-40B4-BE49-F238E27FC236}">
                  <a16:creationId xmlns:a16="http://schemas.microsoft.com/office/drawing/2014/main" xmlns="" id="{8BD702AC-0B44-4651-ABD2-8C17CF049068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816350" y="4730750"/>
              <a:ext cx="86793" cy="406401"/>
            </a:xfrm>
            <a:custGeom>
              <a:avLst/>
              <a:gdLst/>
              <a:ahLst/>
              <a:cxnLst/>
              <a:rect l="0" t="0" r="0" b="0"/>
              <a:pathLst>
                <a:path w="86793" h="4064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46578" y="36628"/>
                  </a:lnTo>
                  <a:lnTo>
                    <a:pt x="61623" y="66844"/>
                  </a:lnTo>
                  <a:lnTo>
                    <a:pt x="73954" y="105908"/>
                  </a:lnTo>
                  <a:lnTo>
                    <a:pt x="78231" y="129167"/>
                  </a:lnTo>
                  <a:lnTo>
                    <a:pt x="81786" y="153844"/>
                  </a:lnTo>
                  <a:lnTo>
                    <a:pt x="84158" y="180174"/>
                  </a:lnTo>
                  <a:lnTo>
                    <a:pt x="85739" y="207605"/>
                  </a:lnTo>
                  <a:lnTo>
                    <a:pt x="86792" y="235770"/>
                  </a:lnTo>
                  <a:lnTo>
                    <a:pt x="83967" y="262308"/>
                  </a:lnTo>
                  <a:lnTo>
                    <a:pt x="78556" y="287760"/>
                  </a:lnTo>
                  <a:lnTo>
                    <a:pt x="60314" y="333916"/>
                  </a:lnTo>
                  <a:lnTo>
                    <a:pt x="31040" y="370892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995">
              <a:extLst>
                <a:ext uri="{FF2B5EF4-FFF2-40B4-BE49-F238E27FC236}">
                  <a16:creationId xmlns:a16="http://schemas.microsoft.com/office/drawing/2014/main" xmlns="" id="{9997203C-44E2-42D8-A434-E18E1CCFBAEA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3663950" y="4991177"/>
              <a:ext cx="107951" cy="99792"/>
            </a:xfrm>
            <a:custGeom>
              <a:avLst/>
              <a:gdLst/>
              <a:ahLst/>
              <a:cxnLst/>
              <a:rect l="0" t="0" r="0" b="0"/>
              <a:pathLst>
                <a:path w="107951" h="99792">
                  <a:moveTo>
                    <a:pt x="0" y="6273"/>
                  </a:moveTo>
                  <a:lnTo>
                    <a:pt x="0" y="6273"/>
                  </a:lnTo>
                  <a:lnTo>
                    <a:pt x="0" y="806"/>
                  </a:lnTo>
                  <a:lnTo>
                    <a:pt x="24419" y="0"/>
                  </a:lnTo>
                  <a:lnTo>
                    <a:pt x="35782" y="3720"/>
                  </a:lnTo>
                  <a:lnTo>
                    <a:pt x="44831" y="10077"/>
                  </a:lnTo>
                  <a:lnTo>
                    <a:pt x="51204" y="17606"/>
                  </a:lnTo>
                  <a:lnTo>
                    <a:pt x="52481" y="22295"/>
                  </a:lnTo>
                  <a:lnTo>
                    <a:pt x="50906" y="39007"/>
                  </a:lnTo>
                  <a:lnTo>
                    <a:pt x="47790" y="51161"/>
                  </a:lnTo>
                  <a:lnTo>
                    <a:pt x="30607" y="75504"/>
                  </a:lnTo>
                  <a:lnTo>
                    <a:pt x="16655" y="92751"/>
                  </a:lnTo>
                  <a:lnTo>
                    <a:pt x="15337" y="95675"/>
                  </a:lnTo>
                  <a:lnTo>
                    <a:pt x="17280" y="97624"/>
                  </a:lnTo>
                  <a:lnTo>
                    <a:pt x="26965" y="99791"/>
                  </a:lnTo>
                  <a:lnTo>
                    <a:pt x="61954" y="95406"/>
                  </a:lnTo>
                  <a:lnTo>
                    <a:pt x="107950" y="82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996">
              <a:extLst>
                <a:ext uri="{FF2B5EF4-FFF2-40B4-BE49-F238E27FC236}">
                  <a16:creationId xmlns:a16="http://schemas.microsoft.com/office/drawing/2014/main" xmlns="" id="{AF4C5809-FE71-4A95-820B-E31B755E444A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449532" y="4781936"/>
              <a:ext cx="147702" cy="275268"/>
            </a:xfrm>
            <a:custGeom>
              <a:avLst/>
              <a:gdLst/>
              <a:ahLst/>
              <a:cxnLst/>
              <a:rect l="0" t="0" r="0" b="0"/>
              <a:pathLst>
                <a:path w="147702" h="275268">
                  <a:moveTo>
                    <a:pt x="4868" y="82164"/>
                  </a:moveTo>
                  <a:lnTo>
                    <a:pt x="4868" y="82164"/>
                  </a:lnTo>
                  <a:lnTo>
                    <a:pt x="1497" y="82164"/>
                  </a:lnTo>
                  <a:lnTo>
                    <a:pt x="1209" y="82869"/>
                  </a:lnTo>
                  <a:lnTo>
                    <a:pt x="2772" y="85535"/>
                  </a:lnTo>
                  <a:lnTo>
                    <a:pt x="8055" y="130347"/>
                  </a:lnTo>
                  <a:lnTo>
                    <a:pt x="13652" y="169190"/>
                  </a:lnTo>
                  <a:lnTo>
                    <a:pt x="19778" y="208609"/>
                  </a:lnTo>
                  <a:lnTo>
                    <a:pt x="23100" y="252668"/>
                  </a:lnTo>
                  <a:lnTo>
                    <a:pt x="23810" y="275267"/>
                  </a:lnTo>
                  <a:lnTo>
                    <a:pt x="11699" y="233220"/>
                  </a:lnTo>
                  <a:lnTo>
                    <a:pt x="6022" y="197278"/>
                  </a:lnTo>
                  <a:lnTo>
                    <a:pt x="1853" y="153786"/>
                  </a:lnTo>
                  <a:lnTo>
                    <a:pt x="0" y="108587"/>
                  </a:lnTo>
                  <a:lnTo>
                    <a:pt x="2940" y="72036"/>
                  </a:lnTo>
                  <a:lnTo>
                    <a:pt x="12528" y="33301"/>
                  </a:lnTo>
                  <a:lnTo>
                    <a:pt x="16325" y="24188"/>
                  </a:lnTo>
                  <a:lnTo>
                    <a:pt x="28069" y="10301"/>
                  </a:lnTo>
                  <a:lnTo>
                    <a:pt x="35152" y="4622"/>
                  </a:lnTo>
                  <a:lnTo>
                    <a:pt x="50548" y="193"/>
                  </a:lnTo>
                  <a:lnTo>
                    <a:pt x="58605" y="0"/>
                  </a:lnTo>
                  <a:lnTo>
                    <a:pt x="93540" y="16583"/>
                  </a:lnTo>
                  <a:lnTo>
                    <a:pt x="113423" y="37965"/>
                  </a:lnTo>
                  <a:lnTo>
                    <a:pt x="134634" y="79651"/>
                  </a:lnTo>
                  <a:lnTo>
                    <a:pt x="143680" y="111386"/>
                  </a:lnTo>
                  <a:lnTo>
                    <a:pt x="147701" y="144305"/>
                  </a:lnTo>
                  <a:lnTo>
                    <a:pt x="139852" y="191201"/>
                  </a:lnTo>
                  <a:lnTo>
                    <a:pt x="120750" y="226263"/>
                  </a:lnTo>
                  <a:lnTo>
                    <a:pt x="101527" y="241693"/>
                  </a:lnTo>
                  <a:lnTo>
                    <a:pt x="79577" y="251844"/>
                  </a:lnTo>
                  <a:lnTo>
                    <a:pt x="49503" y="256852"/>
                  </a:lnTo>
                  <a:lnTo>
                    <a:pt x="36230" y="255523"/>
                  </a:lnTo>
                  <a:lnTo>
                    <a:pt x="34243" y="253476"/>
                  </a:lnTo>
                  <a:lnTo>
                    <a:pt x="35034" y="250700"/>
                  </a:lnTo>
                  <a:lnTo>
                    <a:pt x="42968" y="240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997">
              <a:extLst>
                <a:ext uri="{FF2B5EF4-FFF2-40B4-BE49-F238E27FC236}">
                  <a16:creationId xmlns:a16="http://schemas.microsoft.com/office/drawing/2014/main" xmlns="" id="{BB9535A6-7853-4913-AAD7-CE919BDBDF88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270250" y="5060950"/>
              <a:ext cx="62618" cy="88901"/>
            </a:xfrm>
            <a:custGeom>
              <a:avLst/>
              <a:gdLst/>
              <a:ahLst/>
              <a:cxnLst/>
              <a:rect l="0" t="0" r="0" b="0"/>
              <a:pathLst>
                <a:path w="62618" h="88901">
                  <a:moveTo>
                    <a:pt x="57150" y="0"/>
                  </a:moveTo>
                  <a:lnTo>
                    <a:pt x="57150" y="0"/>
                  </a:lnTo>
                  <a:lnTo>
                    <a:pt x="60521" y="0"/>
                  </a:lnTo>
                  <a:lnTo>
                    <a:pt x="61514" y="1411"/>
                  </a:lnTo>
                  <a:lnTo>
                    <a:pt x="62617" y="6742"/>
                  </a:lnTo>
                  <a:lnTo>
                    <a:pt x="56496" y="21048"/>
                  </a:lnTo>
                  <a:lnTo>
                    <a:pt x="24785" y="6616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998">
              <a:extLst>
                <a:ext uri="{FF2B5EF4-FFF2-40B4-BE49-F238E27FC236}">
                  <a16:creationId xmlns:a16="http://schemas.microsoft.com/office/drawing/2014/main" xmlns="" id="{EFD7877D-974B-4A5F-8357-DEB44E7809F3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143250" y="5012842"/>
              <a:ext cx="12701" cy="111609"/>
            </a:xfrm>
            <a:custGeom>
              <a:avLst/>
              <a:gdLst/>
              <a:ahLst/>
              <a:cxnLst/>
              <a:rect l="0" t="0" r="0" b="0"/>
              <a:pathLst>
                <a:path w="12701" h="1116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8" y="1562"/>
                  </a:lnTo>
                  <a:lnTo>
                    <a:pt x="10984" y="8371"/>
                  </a:lnTo>
                  <a:lnTo>
                    <a:pt x="12549" y="50961"/>
                  </a:lnTo>
                  <a:lnTo>
                    <a:pt x="9542" y="96162"/>
                  </a:lnTo>
                  <a:lnTo>
                    <a:pt x="1270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999">
              <a:extLst>
                <a:ext uri="{FF2B5EF4-FFF2-40B4-BE49-F238E27FC236}">
                  <a16:creationId xmlns:a16="http://schemas.microsoft.com/office/drawing/2014/main" xmlns="" id="{FA002073-1E1D-42D0-B2CF-D135019C5CE2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962287" y="4832355"/>
              <a:ext cx="124692" cy="253334"/>
            </a:xfrm>
            <a:custGeom>
              <a:avLst/>
              <a:gdLst/>
              <a:ahLst/>
              <a:cxnLst/>
              <a:rect l="0" t="0" r="0" b="0"/>
              <a:pathLst>
                <a:path w="124692" h="253334">
                  <a:moveTo>
                    <a:pt x="9513" y="50795"/>
                  </a:moveTo>
                  <a:lnTo>
                    <a:pt x="9513" y="50795"/>
                  </a:lnTo>
                  <a:lnTo>
                    <a:pt x="6142" y="50795"/>
                  </a:lnTo>
                  <a:lnTo>
                    <a:pt x="5149" y="52912"/>
                  </a:lnTo>
                  <a:lnTo>
                    <a:pt x="4046" y="60908"/>
                  </a:lnTo>
                  <a:lnTo>
                    <a:pt x="9112" y="99908"/>
                  </a:lnTo>
                  <a:lnTo>
                    <a:pt x="17704" y="143742"/>
                  </a:lnTo>
                  <a:lnTo>
                    <a:pt x="21583" y="187618"/>
                  </a:lnTo>
                  <a:lnTo>
                    <a:pt x="26975" y="235082"/>
                  </a:lnTo>
                  <a:lnTo>
                    <a:pt x="27151" y="248411"/>
                  </a:lnTo>
                  <a:lnTo>
                    <a:pt x="26211" y="250978"/>
                  </a:lnTo>
                  <a:lnTo>
                    <a:pt x="24879" y="251983"/>
                  </a:lnTo>
                  <a:lnTo>
                    <a:pt x="23284" y="250537"/>
                  </a:lnTo>
                  <a:lnTo>
                    <a:pt x="19632" y="243286"/>
                  </a:lnTo>
                  <a:lnTo>
                    <a:pt x="10832" y="197578"/>
                  </a:lnTo>
                  <a:lnTo>
                    <a:pt x="3984" y="156954"/>
                  </a:lnTo>
                  <a:lnTo>
                    <a:pt x="0" y="114440"/>
                  </a:lnTo>
                  <a:lnTo>
                    <a:pt x="346" y="74848"/>
                  </a:lnTo>
                  <a:lnTo>
                    <a:pt x="11736" y="31581"/>
                  </a:lnTo>
                  <a:lnTo>
                    <a:pt x="20143" y="14974"/>
                  </a:lnTo>
                  <a:lnTo>
                    <a:pt x="30465" y="4771"/>
                  </a:lnTo>
                  <a:lnTo>
                    <a:pt x="36181" y="1062"/>
                  </a:lnTo>
                  <a:lnTo>
                    <a:pt x="43519" y="0"/>
                  </a:lnTo>
                  <a:lnTo>
                    <a:pt x="61081" y="2585"/>
                  </a:lnTo>
                  <a:lnTo>
                    <a:pt x="78764" y="14081"/>
                  </a:lnTo>
                  <a:lnTo>
                    <a:pt x="95324" y="32361"/>
                  </a:lnTo>
                  <a:lnTo>
                    <a:pt x="115137" y="69714"/>
                  </a:lnTo>
                  <a:lnTo>
                    <a:pt x="124691" y="108612"/>
                  </a:lnTo>
                  <a:lnTo>
                    <a:pt x="122976" y="149692"/>
                  </a:lnTo>
                  <a:lnTo>
                    <a:pt x="112433" y="184834"/>
                  </a:lnTo>
                  <a:lnTo>
                    <a:pt x="91356" y="216178"/>
                  </a:lnTo>
                  <a:lnTo>
                    <a:pt x="63788" y="238086"/>
                  </a:lnTo>
                  <a:lnTo>
                    <a:pt x="38138" y="248968"/>
                  </a:lnTo>
                  <a:lnTo>
                    <a:pt x="10329" y="253333"/>
                  </a:lnTo>
                  <a:lnTo>
                    <a:pt x="7941" y="252849"/>
                  </a:lnTo>
                  <a:lnTo>
                    <a:pt x="6348" y="251820"/>
                  </a:lnTo>
                  <a:lnTo>
                    <a:pt x="5287" y="250428"/>
                  </a:lnTo>
                  <a:lnTo>
                    <a:pt x="6695" y="248090"/>
                  </a:lnTo>
                  <a:lnTo>
                    <a:pt x="22213" y="234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000">
              <a:extLst>
                <a:ext uri="{FF2B5EF4-FFF2-40B4-BE49-F238E27FC236}">
                  <a16:creationId xmlns:a16="http://schemas.microsoft.com/office/drawing/2014/main" xmlns="" id="{516EF294-D4B4-458E-855C-4E988F19FE41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2813050" y="4763383"/>
              <a:ext cx="24742" cy="411868"/>
            </a:xfrm>
            <a:custGeom>
              <a:avLst/>
              <a:gdLst/>
              <a:ahLst/>
              <a:cxnLst/>
              <a:rect l="0" t="0" r="0" b="0"/>
              <a:pathLst>
                <a:path w="24742" h="411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38383"/>
                  </a:lnTo>
                  <a:lnTo>
                    <a:pt x="1882" y="79425"/>
                  </a:lnTo>
                  <a:lnTo>
                    <a:pt x="5775" y="113831"/>
                  </a:lnTo>
                  <a:lnTo>
                    <a:pt x="12209" y="157346"/>
                  </a:lnTo>
                  <a:lnTo>
                    <a:pt x="17891" y="203026"/>
                  </a:lnTo>
                  <a:lnTo>
                    <a:pt x="22063" y="248493"/>
                  </a:lnTo>
                  <a:lnTo>
                    <a:pt x="23917" y="292219"/>
                  </a:lnTo>
                  <a:lnTo>
                    <a:pt x="24741" y="331409"/>
                  </a:lnTo>
                  <a:lnTo>
                    <a:pt x="24401" y="365524"/>
                  </a:lnTo>
                  <a:lnTo>
                    <a:pt x="20244" y="400331"/>
                  </a:lnTo>
                  <a:lnTo>
                    <a:pt x="18434" y="404883"/>
                  </a:lnTo>
                  <a:lnTo>
                    <a:pt x="12700" y="411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001">
              <a:extLst>
                <a:ext uri="{FF2B5EF4-FFF2-40B4-BE49-F238E27FC236}">
                  <a16:creationId xmlns:a16="http://schemas.microsoft.com/office/drawing/2014/main" xmlns="" id="{CADDBEF5-E46C-4D7E-8F34-AC3B3AABC591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2559050" y="4920962"/>
              <a:ext cx="134627" cy="323644"/>
            </a:xfrm>
            <a:custGeom>
              <a:avLst/>
              <a:gdLst/>
              <a:ahLst/>
              <a:cxnLst/>
              <a:rect l="0" t="0" r="0" b="0"/>
              <a:pathLst>
                <a:path w="134627" h="323644">
                  <a:moveTo>
                    <a:pt x="31750" y="108238"/>
                  </a:moveTo>
                  <a:lnTo>
                    <a:pt x="31750" y="108238"/>
                  </a:lnTo>
                  <a:lnTo>
                    <a:pt x="28606" y="153428"/>
                  </a:lnTo>
                  <a:lnTo>
                    <a:pt x="32700" y="192889"/>
                  </a:lnTo>
                  <a:lnTo>
                    <a:pt x="36500" y="235860"/>
                  </a:lnTo>
                  <a:lnTo>
                    <a:pt x="37626" y="279872"/>
                  </a:lnTo>
                  <a:lnTo>
                    <a:pt x="36078" y="312903"/>
                  </a:lnTo>
                  <a:lnTo>
                    <a:pt x="33032" y="323396"/>
                  </a:lnTo>
                  <a:lnTo>
                    <a:pt x="32605" y="323643"/>
                  </a:lnTo>
                  <a:lnTo>
                    <a:pt x="23073" y="280128"/>
                  </a:lnTo>
                  <a:lnTo>
                    <a:pt x="16605" y="241784"/>
                  </a:lnTo>
                  <a:lnTo>
                    <a:pt x="13892" y="217729"/>
                  </a:lnTo>
                  <a:lnTo>
                    <a:pt x="11378" y="191815"/>
                  </a:lnTo>
                  <a:lnTo>
                    <a:pt x="9702" y="166073"/>
                  </a:lnTo>
                  <a:lnTo>
                    <a:pt x="8585" y="140445"/>
                  </a:lnTo>
                  <a:lnTo>
                    <a:pt x="8754" y="93624"/>
                  </a:lnTo>
                  <a:lnTo>
                    <a:pt x="13533" y="58704"/>
                  </a:lnTo>
                  <a:lnTo>
                    <a:pt x="27528" y="21987"/>
                  </a:lnTo>
                  <a:lnTo>
                    <a:pt x="39046" y="8050"/>
                  </a:lnTo>
                  <a:lnTo>
                    <a:pt x="45081" y="3346"/>
                  </a:lnTo>
                  <a:lnTo>
                    <a:pt x="61193" y="0"/>
                  </a:lnTo>
                  <a:lnTo>
                    <a:pt x="70429" y="97"/>
                  </a:lnTo>
                  <a:lnTo>
                    <a:pt x="90098" y="7729"/>
                  </a:lnTo>
                  <a:lnTo>
                    <a:pt x="109188" y="21234"/>
                  </a:lnTo>
                  <a:lnTo>
                    <a:pt x="124728" y="38996"/>
                  </a:lnTo>
                  <a:lnTo>
                    <a:pt x="133046" y="62413"/>
                  </a:lnTo>
                  <a:lnTo>
                    <a:pt x="134626" y="87871"/>
                  </a:lnTo>
                  <a:lnTo>
                    <a:pt x="128273" y="110945"/>
                  </a:lnTo>
                  <a:lnTo>
                    <a:pt x="109425" y="140398"/>
                  </a:lnTo>
                  <a:lnTo>
                    <a:pt x="88379" y="154517"/>
                  </a:lnTo>
                  <a:lnTo>
                    <a:pt x="63268" y="164085"/>
                  </a:lnTo>
                  <a:lnTo>
                    <a:pt x="37997" y="168335"/>
                  </a:lnTo>
                  <a:lnTo>
                    <a:pt x="28154" y="167353"/>
                  </a:lnTo>
                  <a:lnTo>
                    <a:pt x="0" y="15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002">
              <a:extLst>
                <a:ext uri="{FF2B5EF4-FFF2-40B4-BE49-F238E27FC236}">
                  <a16:creationId xmlns:a16="http://schemas.microsoft.com/office/drawing/2014/main" xmlns="" id="{91836015-D9D0-4BB5-8626-8BC5A866BC8E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2348760" y="4814183"/>
              <a:ext cx="127741" cy="367418"/>
            </a:xfrm>
            <a:custGeom>
              <a:avLst/>
              <a:gdLst/>
              <a:ahLst/>
              <a:cxnLst/>
              <a:rect l="0" t="0" r="0" b="0"/>
              <a:pathLst>
                <a:path w="127741" h="367418">
                  <a:moveTo>
                    <a:pt x="127740" y="5467"/>
                  </a:moveTo>
                  <a:lnTo>
                    <a:pt x="127740" y="5467"/>
                  </a:lnTo>
                  <a:lnTo>
                    <a:pt x="127740" y="2096"/>
                  </a:lnTo>
                  <a:lnTo>
                    <a:pt x="126329" y="1103"/>
                  </a:lnTo>
                  <a:lnTo>
                    <a:pt x="120998" y="0"/>
                  </a:lnTo>
                  <a:lnTo>
                    <a:pt x="103321" y="6120"/>
                  </a:lnTo>
                  <a:lnTo>
                    <a:pt x="83581" y="20242"/>
                  </a:lnTo>
                  <a:lnTo>
                    <a:pt x="57584" y="54686"/>
                  </a:lnTo>
                  <a:lnTo>
                    <a:pt x="39645" y="88490"/>
                  </a:lnTo>
                  <a:lnTo>
                    <a:pt x="22970" y="127033"/>
                  </a:lnTo>
                  <a:lnTo>
                    <a:pt x="8503" y="167682"/>
                  </a:lnTo>
                  <a:lnTo>
                    <a:pt x="662" y="209267"/>
                  </a:lnTo>
                  <a:lnTo>
                    <a:pt x="0" y="249150"/>
                  </a:lnTo>
                  <a:lnTo>
                    <a:pt x="9113" y="283340"/>
                  </a:lnTo>
                  <a:lnTo>
                    <a:pt x="33481" y="320240"/>
                  </a:lnTo>
                  <a:lnTo>
                    <a:pt x="66415" y="345678"/>
                  </a:lnTo>
                  <a:lnTo>
                    <a:pt x="111236" y="362391"/>
                  </a:lnTo>
                  <a:lnTo>
                    <a:pt x="127740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003">
              <a:extLst>
                <a:ext uri="{FF2B5EF4-FFF2-40B4-BE49-F238E27FC236}">
                  <a16:creationId xmlns:a16="http://schemas.microsoft.com/office/drawing/2014/main" xmlns="" id="{38A6B012-FF93-468F-9238-37C690089014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2038350" y="505460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12552" y="36218"/>
                  </a:lnTo>
                  <a:lnTo>
                    <a:pt x="54926" y="25891"/>
                  </a:lnTo>
                  <a:lnTo>
                    <a:pt x="97962" y="17706"/>
                  </a:lnTo>
                  <a:lnTo>
                    <a:pt x="145201" y="861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004">
              <a:extLst>
                <a:ext uri="{FF2B5EF4-FFF2-40B4-BE49-F238E27FC236}">
                  <a16:creationId xmlns:a16="http://schemas.microsoft.com/office/drawing/2014/main" xmlns="" id="{F32DDFB3-37F4-4680-8455-191F7658B61C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2110024" y="4836225"/>
              <a:ext cx="93427" cy="364426"/>
            </a:xfrm>
            <a:custGeom>
              <a:avLst/>
              <a:gdLst/>
              <a:ahLst/>
              <a:cxnLst/>
              <a:rect l="0" t="0" r="0" b="0"/>
              <a:pathLst>
                <a:path w="93427" h="364426">
                  <a:moveTo>
                    <a:pt x="93426" y="34225"/>
                  </a:moveTo>
                  <a:lnTo>
                    <a:pt x="93426" y="34225"/>
                  </a:lnTo>
                  <a:lnTo>
                    <a:pt x="93426" y="15927"/>
                  </a:lnTo>
                  <a:lnTo>
                    <a:pt x="91545" y="10101"/>
                  </a:lnTo>
                  <a:lnTo>
                    <a:pt x="90055" y="7558"/>
                  </a:lnTo>
                  <a:lnTo>
                    <a:pt x="81217" y="610"/>
                  </a:lnTo>
                  <a:lnTo>
                    <a:pt x="71772" y="0"/>
                  </a:lnTo>
                  <a:lnTo>
                    <a:pt x="52673" y="5505"/>
                  </a:lnTo>
                  <a:lnTo>
                    <a:pt x="45091" y="8728"/>
                  </a:lnTo>
                  <a:lnTo>
                    <a:pt x="32903" y="19836"/>
                  </a:lnTo>
                  <a:lnTo>
                    <a:pt x="13581" y="53333"/>
                  </a:lnTo>
                  <a:lnTo>
                    <a:pt x="1951" y="100402"/>
                  </a:lnTo>
                  <a:lnTo>
                    <a:pt x="0" y="146339"/>
                  </a:lnTo>
                  <a:lnTo>
                    <a:pt x="2044" y="179068"/>
                  </a:lnTo>
                  <a:lnTo>
                    <a:pt x="5304" y="212430"/>
                  </a:lnTo>
                  <a:lnTo>
                    <a:pt x="9105" y="245366"/>
                  </a:lnTo>
                  <a:lnTo>
                    <a:pt x="15212" y="290264"/>
                  </a:lnTo>
                  <a:lnTo>
                    <a:pt x="21715" y="333992"/>
                  </a:lnTo>
                  <a:lnTo>
                    <a:pt x="23576" y="364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288">
            <a:extLst>
              <a:ext uri="{FF2B5EF4-FFF2-40B4-BE49-F238E27FC236}">
                <a16:creationId xmlns:a16="http://schemas.microsoft.com/office/drawing/2014/main" xmlns="" id="{80C86A7E-BD1F-4F46-9061-F2A19B3004DE}"/>
              </a:ext>
            </a:extLst>
          </p:cNvPr>
          <p:cNvGrpSpPr/>
          <p:nvPr/>
        </p:nvGrpSpPr>
        <p:grpSpPr>
          <a:xfrm>
            <a:off x="9671050" y="3393469"/>
            <a:ext cx="1508235" cy="591761"/>
            <a:chOff x="9671050" y="3393469"/>
            <a:chExt cx="1508235" cy="591761"/>
          </a:xfrm>
        </p:grpSpPr>
        <p:sp>
          <p:nvSpPr>
            <p:cNvPr id="451" name="SMARTInkShape-2005">
              <a:extLst>
                <a:ext uri="{FF2B5EF4-FFF2-40B4-BE49-F238E27FC236}">
                  <a16:creationId xmlns:a16="http://schemas.microsoft.com/office/drawing/2014/main" xmlns="" id="{2B5D0709-66C8-4E72-8DE7-61AA81CBA894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1087100" y="3740150"/>
              <a:ext cx="57794" cy="76637"/>
            </a:xfrm>
            <a:custGeom>
              <a:avLst/>
              <a:gdLst/>
              <a:ahLst/>
              <a:cxnLst/>
              <a:rect l="0" t="0" r="0" b="0"/>
              <a:pathLst>
                <a:path w="57794" h="76637">
                  <a:moveTo>
                    <a:pt x="12700" y="44450"/>
                  </a:moveTo>
                  <a:lnTo>
                    <a:pt x="12700" y="44450"/>
                  </a:lnTo>
                  <a:lnTo>
                    <a:pt x="12700" y="37708"/>
                  </a:lnTo>
                  <a:lnTo>
                    <a:pt x="11995" y="35722"/>
                  </a:lnTo>
                  <a:lnTo>
                    <a:pt x="10819" y="34398"/>
                  </a:lnTo>
                  <a:lnTo>
                    <a:pt x="7233" y="32273"/>
                  </a:lnTo>
                  <a:lnTo>
                    <a:pt x="6938" y="32803"/>
                  </a:lnTo>
                  <a:lnTo>
                    <a:pt x="6612" y="35275"/>
                  </a:lnTo>
                  <a:lnTo>
                    <a:pt x="9798" y="47376"/>
                  </a:lnTo>
                  <a:lnTo>
                    <a:pt x="18583" y="60996"/>
                  </a:lnTo>
                  <a:lnTo>
                    <a:pt x="33492" y="73968"/>
                  </a:lnTo>
                  <a:lnTo>
                    <a:pt x="38556" y="76123"/>
                  </a:lnTo>
                  <a:lnTo>
                    <a:pt x="47945" y="76636"/>
                  </a:lnTo>
                  <a:lnTo>
                    <a:pt x="51720" y="75080"/>
                  </a:lnTo>
                  <a:lnTo>
                    <a:pt x="57793" y="69587"/>
                  </a:lnTo>
                  <a:lnTo>
                    <a:pt x="57579" y="64736"/>
                  </a:lnTo>
                  <a:lnTo>
                    <a:pt x="51697" y="518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006">
              <a:extLst>
                <a:ext uri="{FF2B5EF4-FFF2-40B4-BE49-F238E27FC236}">
                  <a16:creationId xmlns:a16="http://schemas.microsoft.com/office/drawing/2014/main" xmlns="" id="{39E1F481-7042-4D08-8E26-EAFCA753D421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1020230" y="3393469"/>
              <a:ext cx="159055" cy="238732"/>
            </a:xfrm>
            <a:custGeom>
              <a:avLst/>
              <a:gdLst/>
              <a:ahLst/>
              <a:cxnLst/>
              <a:rect l="0" t="0" r="0" b="0"/>
              <a:pathLst>
                <a:path w="159055" h="238732">
                  <a:moveTo>
                    <a:pt x="3370" y="79981"/>
                  </a:moveTo>
                  <a:lnTo>
                    <a:pt x="3370" y="79981"/>
                  </a:lnTo>
                  <a:lnTo>
                    <a:pt x="0" y="69868"/>
                  </a:lnTo>
                  <a:lnTo>
                    <a:pt x="2107" y="57377"/>
                  </a:lnTo>
                  <a:lnTo>
                    <a:pt x="9865" y="41712"/>
                  </a:lnTo>
                  <a:lnTo>
                    <a:pt x="25070" y="22991"/>
                  </a:lnTo>
                  <a:lnTo>
                    <a:pt x="47351" y="10437"/>
                  </a:lnTo>
                  <a:lnTo>
                    <a:pt x="87665" y="1284"/>
                  </a:lnTo>
                  <a:lnTo>
                    <a:pt x="101898" y="0"/>
                  </a:lnTo>
                  <a:lnTo>
                    <a:pt x="127123" y="6098"/>
                  </a:lnTo>
                  <a:lnTo>
                    <a:pt x="138789" y="11675"/>
                  </a:lnTo>
                  <a:lnTo>
                    <a:pt x="153633" y="27280"/>
                  </a:lnTo>
                  <a:lnTo>
                    <a:pt x="158578" y="36381"/>
                  </a:lnTo>
                  <a:lnTo>
                    <a:pt x="159054" y="47386"/>
                  </a:lnTo>
                  <a:lnTo>
                    <a:pt x="152055" y="72785"/>
                  </a:lnTo>
                  <a:lnTo>
                    <a:pt x="125506" y="111480"/>
                  </a:lnTo>
                  <a:lnTo>
                    <a:pt x="90159" y="157412"/>
                  </a:lnTo>
                  <a:lnTo>
                    <a:pt x="74396" y="188374"/>
                  </a:lnTo>
                  <a:lnTo>
                    <a:pt x="70216" y="204356"/>
                  </a:lnTo>
                  <a:lnTo>
                    <a:pt x="70512" y="210170"/>
                  </a:lnTo>
                  <a:lnTo>
                    <a:pt x="72120" y="214751"/>
                  </a:lnTo>
                  <a:lnTo>
                    <a:pt x="74603" y="218511"/>
                  </a:lnTo>
                  <a:lnTo>
                    <a:pt x="111320" y="238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007">
              <a:extLst>
                <a:ext uri="{FF2B5EF4-FFF2-40B4-BE49-F238E27FC236}">
                  <a16:creationId xmlns:a16="http://schemas.microsoft.com/office/drawing/2014/main" xmlns="" id="{5D751B60-E23B-488D-93E7-3EBACD45A21E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0775950" y="3702933"/>
              <a:ext cx="95251" cy="99056"/>
            </a:xfrm>
            <a:custGeom>
              <a:avLst/>
              <a:gdLst/>
              <a:ahLst/>
              <a:cxnLst/>
              <a:rect l="0" t="0" r="0" b="0"/>
              <a:pathLst>
                <a:path w="95251" h="99056">
                  <a:moveTo>
                    <a:pt x="0" y="5467"/>
                  </a:moveTo>
                  <a:lnTo>
                    <a:pt x="0" y="5467"/>
                  </a:lnTo>
                  <a:lnTo>
                    <a:pt x="14502" y="4761"/>
                  </a:lnTo>
                  <a:lnTo>
                    <a:pt x="46055" y="0"/>
                  </a:lnTo>
                  <a:lnTo>
                    <a:pt x="61390" y="3273"/>
                  </a:lnTo>
                  <a:lnTo>
                    <a:pt x="68445" y="6120"/>
                  </a:lnTo>
                  <a:lnTo>
                    <a:pt x="73146" y="9430"/>
                  </a:lnTo>
                  <a:lnTo>
                    <a:pt x="78369" y="16871"/>
                  </a:lnTo>
                  <a:lnTo>
                    <a:pt x="76941" y="22242"/>
                  </a:lnTo>
                  <a:lnTo>
                    <a:pt x="61445" y="42579"/>
                  </a:lnTo>
                  <a:lnTo>
                    <a:pt x="16776" y="81052"/>
                  </a:lnTo>
                  <a:lnTo>
                    <a:pt x="13301" y="85490"/>
                  </a:lnTo>
                  <a:lnTo>
                    <a:pt x="13101" y="89155"/>
                  </a:lnTo>
                  <a:lnTo>
                    <a:pt x="15084" y="92303"/>
                  </a:lnTo>
                  <a:lnTo>
                    <a:pt x="18522" y="95107"/>
                  </a:lnTo>
                  <a:lnTo>
                    <a:pt x="40217" y="99055"/>
                  </a:lnTo>
                  <a:lnTo>
                    <a:pt x="952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008">
              <a:extLst>
                <a:ext uri="{FF2B5EF4-FFF2-40B4-BE49-F238E27FC236}">
                  <a16:creationId xmlns:a16="http://schemas.microsoft.com/office/drawing/2014/main" xmlns="" id="{F33782B5-11D5-43D7-8F55-B254479E524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0672273" y="3556000"/>
              <a:ext cx="103678" cy="114550"/>
            </a:xfrm>
            <a:custGeom>
              <a:avLst/>
              <a:gdLst/>
              <a:ahLst/>
              <a:cxnLst/>
              <a:rect l="0" t="0" r="0" b="0"/>
              <a:pathLst>
                <a:path w="103678" h="114550">
                  <a:moveTo>
                    <a:pt x="8427" y="6350"/>
                  </a:moveTo>
                  <a:lnTo>
                    <a:pt x="8427" y="6350"/>
                  </a:lnTo>
                  <a:lnTo>
                    <a:pt x="15168" y="9721"/>
                  </a:lnTo>
                  <a:lnTo>
                    <a:pt x="26104" y="21930"/>
                  </a:lnTo>
                  <a:lnTo>
                    <a:pt x="34910" y="45695"/>
                  </a:lnTo>
                  <a:lnTo>
                    <a:pt x="34073" y="64994"/>
                  </a:lnTo>
                  <a:lnTo>
                    <a:pt x="28997" y="83214"/>
                  </a:lnTo>
                  <a:lnTo>
                    <a:pt x="14241" y="106409"/>
                  </a:lnTo>
                  <a:lnTo>
                    <a:pt x="10187" y="111156"/>
                  </a:lnTo>
                  <a:lnTo>
                    <a:pt x="6776" y="113615"/>
                  </a:lnTo>
                  <a:lnTo>
                    <a:pt x="3799" y="114549"/>
                  </a:lnTo>
                  <a:lnTo>
                    <a:pt x="1107" y="114466"/>
                  </a:lnTo>
                  <a:lnTo>
                    <a:pt x="21" y="112999"/>
                  </a:lnTo>
                  <a:lnTo>
                    <a:pt x="0" y="110611"/>
                  </a:lnTo>
                  <a:lnTo>
                    <a:pt x="8408" y="89896"/>
                  </a:lnTo>
                  <a:lnTo>
                    <a:pt x="43449" y="43466"/>
                  </a:lnTo>
                  <a:lnTo>
                    <a:pt x="72897" y="18053"/>
                  </a:lnTo>
                  <a:lnTo>
                    <a:pt x="103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009">
              <a:extLst>
                <a:ext uri="{FF2B5EF4-FFF2-40B4-BE49-F238E27FC236}">
                  <a16:creationId xmlns:a16="http://schemas.microsoft.com/office/drawing/2014/main" xmlns="" id="{315923AE-BF4D-46C8-8651-60BBB331B39A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0571327" y="3578648"/>
              <a:ext cx="64924" cy="98063"/>
            </a:xfrm>
            <a:custGeom>
              <a:avLst/>
              <a:gdLst/>
              <a:ahLst/>
              <a:cxnLst/>
              <a:rect l="0" t="0" r="0" b="0"/>
              <a:pathLst>
                <a:path w="64924" h="98063">
                  <a:moveTo>
                    <a:pt x="64923" y="9102"/>
                  </a:moveTo>
                  <a:lnTo>
                    <a:pt x="64923" y="9102"/>
                  </a:lnTo>
                  <a:lnTo>
                    <a:pt x="59147" y="4032"/>
                  </a:lnTo>
                  <a:lnTo>
                    <a:pt x="52714" y="264"/>
                  </a:lnTo>
                  <a:lnTo>
                    <a:pt x="41387" y="0"/>
                  </a:lnTo>
                  <a:lnTo>
                    <a:pt x="34416" y="917"/>
                  </a:lnTo>
                  <a:lnTo>
                    <a:pt x="21026" y="7581"/>
                  </a:lnTo>
                  <a:lnTo>
                    <a:pt x="14492" y="12321"/>
                  </a:lnTo>
                  <a:lnTo>
                    <a:pt x="5351" y="25114"/>
                  </a:lnTo>
                  <a:lnTo>
                    <a:pt x="1923" y="32477"/>
                  </a:lnTo>
                  <a:lnTo>
                    <a:pt x="0" y="50065"/>
                  </a:lnTo>
                  <a:lnTo>
                    <a:pt x="4514" y="83359"/>
                  </a:lnTo>
                  <a:lnTo>
                    <a:pt x="7715" y="88946"/>
                  </a:lnTo>
                  <a:lnTo>
                    <a:pt x="16920" y="97034"/>
                  </a:lnTo>
                  <a:lnTo>
                    <a:pt x="21632" y="98062"/>
                  </a:lnTo>
                  <a:lnTo>
                    <a:pt x="26185" y="97337"/>
                  </a:lnTo>
                  <a:lnTo>
                    <a:pt x="30632" y="95442"/>
                  </a:lnTo>
                  <a:lnTo>
                    <a:pt x="37454" y="89573"/>
                  </a:lnTo>
                  <a:lnTo>
                    <a:pt x="40259" y="86033"/>
                  </a:lnTo>
                  <a:lnTo>
                    <a:pt x="41497" y="74573"/>
                  </a:lnTo>
                  <a:lnTo>
                    <a:pt x="41989" y="50373"/>
                  </a:lnTo>
                  <a:lnTo>
                    <a:pt x="52223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010">
              <a:extLst>
                <a:ext uri="{FF2B5EF4-FFF2-40B4-BE49-F238E27FC236}">
                  <a16:creationId xmlns:a16="http://schemas.microsoft.com/office/drawing/2014/main" xmlns="" id="{F6AA8C8C-7B18-430F-BF1B-BFFAE5A88C44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0566400" y="3498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011">
              <a:extLst>
                <a:ext uri="{FF2B5EF4-FFF2-40B4-BE49-F238E27FC236}">
                  <a16:creationId xmlns:a16="http://schemas.microsoft.com/office/drawing/2014/main" xmlns="" id="{A510D1C1-3B41-4D64-874C-25A0A50E1BE4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0496550" y="35877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25400" y="0"/>
                  </a:moveTo>
                  <a:lnTo>
                    <a:pt x="25400" y="0"/>
                  </a:lnTo>
                  <a:lnTo>
                    <a:pt x="25398" y="6742"/>
                  </a:lnTo>
                  <a:lnTo>
                    <a:pt x="11095" y="4753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012">
              <a:extLst>
                <a:ext uri="{FF2B5EF4-FFF2-40B4-BE49-F238E27FC236}">
                  <a16:creationId xmlns:a16="http://schemas.microsoft.com/office/drawing/2014/main" xmlns="" id="{A368B449-438A-4798-B638-C01755A195F6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0408249" y="3536950"/>
              <a:ext cx="56552" cy="133916"/>
            </a:xfrm>
            <a:custGeom>
              <a:avLst/>
              <a:gdLst/>
              <a:ahLst/>
              <a:cxnLst/>
              <a:rect l="0" t="0" r="0" b="0"/>
              <a:pathLst>
                <a:path w="56552" h="133916">
                  <a:moveTo>
                    <a:pt x="12101" y="0"/>
                  </a:moveTo>
                  <a:lnTo>
                    <a:pt x="12101" y="0"/>
                  </a:lnTo>
                  <a:lnTo>
                    <a:pt x="8730" y="0"/>
                  </a:lnTo>
                  <a:lnTo>
                    <a:pt x="8444" y="705"/>
                  </a:lnTo>
                  <a:lnTo>
                    <a:pt x="14852" y="18952"/>
                  </a:lnTo>
                  <a:lnTo>
                    <a:pt x="17976" y="59576"/>
                  </a:lnTo>
                  <a:lnTo>
                    <a:pt x="18357" y="99963"/>
                  </a:lnTo>
                  <a:lnTo>
                    <a:pt x="15051" y="121262"/>
                  </a:lnTo>
                  <a:lnTo>
                    <a:pt x="9649" y="129860"/>
                  </a:lnTo>
                  <a:lnTo>
                    <a:pt x="6232" y="133140"/>
                  </a:lnTo>
                  <a:lnTo>
                    <a:pt x="3956" y="133915"/>
                  </a:lnTo>
                  <a:lnTo>
                    <a:pt x="2437" y="133021"/>
                  </a:lnTo>
                  <a:lnTo>
                    <a:pt x="1425" y="131014"/>
                  </a:lnTo>
                  <a:lnTo>
                    <a:pt x="0" y="118077"/>
                  </a:lnTo>
                  <a:lnTo>
                    <a:pt x="13296" y="77891"/>
                  </a:lnTo>
                  <a:lnTo>
                    <a:pt x="22510" y="57196"/>
                  </a:lnTo>
                  <a:lnTo>
                    <a:pt x="41448" y="35762"/>
                  </a:lnTo>
                  <a:lnTo>
                    <a:pt x="5655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013">
              <a:extLst>
                <a:ext uri="{FF2B5EF4-FFF2-40B4-BE49-F238E27FC236}">
                  <a16:creationId xmlns:a16="http://schemas.microsoft.com/office/drawing/2014/main" xmlns="" id="{51CC414A-DF04-4E25-AC03-0146F416870F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0294282" y="3570189"/>
              <a:ext cx="54014" cy="106462"/>
            </a:xfrm>
            <a:custGeom>
              <a:avLst/>
              <a:gdLst/>
              <a:ahLst/>
              <a:cxnLst/>
              <a:rect l="0" t="0" r="0" b="0"/>
              <a:pathLst>
                <a:path w="54014" h="106462">
                  <a:moveTo>
                    <a:pt x="18118" y="30261"/>
                  </a:moveTo>
                  <a:lnTo>
                    <a:pt x="18118" y="30261"/>
                  </a:lnTo>
                  <a:lnTo>
                    <a:pt x="21488" y="26890"/>
                  </a:lnTo>
                  <a:lnTo>
                    <a:pt x="26907" y="25235"/>
                  </a:lnTo>
                  <a:lnTo>
                    <a:pt x="33313" y="23794"/>
                  </a:lnTo>
                  <a:lnTo>
                    <a:pt x="41593" y="18310"/>
                  </a:lnTo>
                  <a:lnTo>
                    <a:pt x="51257" y="8767"/>
                  </a:lnTo>
                  <a:lnTo>
                    <a:pt x="54013" y="3539"/>
                  </a:lnTo>
                  <a:lnTo>
                    <a:pt x="52631" y="1863"/>
                  </a:lnTo>
                  <a:lnTo>
                    <a:pt x="45451" y="0"/>
                  </a:lnTo>
                  <a:lnTo>
                    <a:pt x="33326" y="4817"/>
                  </a:lnTo>
                  <a:lnTo>
                    <a:pt x="19231" y="14719"/>
                  </a:lnTo>
                  <a:lnTo>
                    <a:pt x="5913" y="28527"/>
                  </a:lnTo>
                  <a:lnTo>
                    <a:pt x="2221" y="36161"/>
                  </a:lnTo>
                  <a:lnTo>
                    <a:pt x="0" y="52168"/>
                  </a:lnTo>
                  <a:lnTo>
                    <a:pt x="2716" y="77047"/>
                  </a:lnTo>
                  <a:lnTo>
                    <a:pt x="5732" y="83324"/>
                  </a:lnTo>
                  <a:lnTo>
                    <a:pt x="14731" y="92179"/>
                  </a:lnTo>
                  <a:lnTo>
                    <a:pt x="43518" y="106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014">
              <a:extLst>
                <a:ext uri="{FF2B5EF4-FFF2-40B4-BE49-F238E27FC236}">
                  <a16:creationId xmlns:a16="http://schemas.microsoft.com/office/drawing/2014/main" xmlns="" id="{EADF7184-245E-4DF0-A884-F227909B09FA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0172700" y="35877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2691"/>
                  </a:lnTo>
                  <a:lnTo>
                    <a:pt x="3370" y="4254"/>
                  </a:lnTo>
                  <a:lnTo>
                    <a:pt x="10670" y="3537"/>
                  </a:lnTo>
                  <a:lnTo>
                    <a:pt x="15580" y="2358"/>
                  </a:lnTo>
                  <a:lnTo>
                    <a:pt x="53172" y="412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015">
              <a:extLst>
                <a:ext uri="{FF2B5EF4-FFF2-40B4-BE49-F238E27FC236}">
                  <a16:creationId xmlns:a16="http://schemas.microsoft.com/office/drawing/2014/main" xmlns="" id="{450CBDE0-0D4D-4475-AC85-7FE036F3C135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0183223" y="3439880"/>
              <a:ext cx="55729" cy="266461"/>
            </a:xfrm>
            <a:custGeom>
              <a:avLst/>
              <a:gdLst/>
              <a:ahLst/>
              <a:cxnLst/>
              <a:rect l="0" t="0" r="0" b="0"/>
              <a:pathLst>
                <a:path w="55729" h="266461">
                  <a:moveTo>
                    <a:pt x="46627" y="8170"/>
                  </a:moveTo>
                  <a:lnTo>
                    <a:pt x="46627" y="8170"/>
                  </a:lnTo>
                  <a:lnTo>
                    <a:pt x="49997" y="1428"/>
                  </a:lnTo>
                  <a:lnTo>
                    <a:pt x="51696" y="147"/>
                  </a:lnTo>
                  <a:lnTo>
                    <a:pt x="53534" y="0"/>
                  </a:lnTo>
                  <a:lnTo>
                    <a:pt x="55464" y="606"/>
                  </a:lnTo>
                  <a:lnTo>
                    <a:pt x="55728" y="10688"/>
                  </a:lnTo>
                  <a:lnTo>
                    <a:pt x="43406" y="56017"/>
                  </a:lnTo>
                  <a:lnTo>
                    <a:pt x="30613" y="90584"/>
                  </a:lnTo>
                  <a:lnTo>
                    <a:pt x="17639" y="127348"/>
                  </a:lnTo>
                  <a:lnTo>
                    <a:pt x="9517" y="160151"/>
                  </a:lnTo>
                  <a:lnTo>
                    <a:pt x="3558" y="193074"/>
                  </a:lnTo>
                  <a:lnTo>
                    <a:pt x="0" y="235818"/>
                  </a:lnTo>
                  <a:lnTo>
                    <a:pt x="724" y="246718"/>
                  </a:lnTo>
                  <a:lnTo>
                    <a:pt x="3325" y="254691"/>
                  </a:lnTo>
                  <a:lnTo>
                    <a:pt x="11859" y="265431"/>
                  </a:lnTo>
                  <a:lnTo>
                    <a:pt x="17099" y="266460"/>
                  </a:lnTo>
                  <a:lnTo>
                    <a:pt x="22708" y="265030"/>
                  </a:lnTo>
                  <a:lnTo>
                    <a:pt x="40277" y="255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016">
              <a:extLst>
                <a:ext uri="{FF2B5EF4-FFF2-40B4-BE49-F238E27FC236}">
                  <a16:creationId xmlns:a16="http://schemas.microsoft.com/office/drawing/2014/main" xmlns="" id="{A5131E91-01FA-4A24-B311-478C1C1B5A16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0069876" y="3577571"/>
              <a:ext cx="55395" cy="157494"/>
            </a:xfrm>
            <a:custGeom>
              <a:avLst/>
              <a:gdLst/>
              <a:ahLst/>
              <a:cxnLst/>
              <a:rect l="0" t="0" r="0" b="0"/>
              <a:pathLst>
                <a:path w="55395" h="157494">
                  <a:moveTo>
                    <a:pt x="52024" y="41929"/>
                  </a:moveTo>
                  <a:lnTo>
                    <a:pt x="52024" y="41929"/>
                  </a:lnTo>
                  <a:lnTo>
                    <a:pt x="55394" y="31816"/>
                  </a:lnTo>
                  <a:lnTo>
                    <a:pt x="54978" y="27426"/>
                  </a:lnTo>
                  <a:lnTo>
                    <a:pt x="50749" y="18785"/>
                  </a:lnTo>
                  <a:lnTo>
                    <a:pt x="40436" y="5987"/>
                  </a:lnTo>
                  <a:lnTo>
                    <a:pt x="30646" y="1261"/>
                  </a:lnTo>
                  <a:lnTo>
                    <a:pt x="25071" y="0"/>
                  </a:lnTo>
                  <a:lnTo>
                    <a:pt x="19945" y="1982"/>
                  </a:lnTo>
                  <a:lnTo>
                    <a:pt x="10485" y="11710"/>
                  </a:lnTo>
                  <a:lnTo>
                    <a:pt x="10220" y="18255"/>
                  </a:lnTo>
                  <a:lnTo>
                    <a:pt x="30648" y="60623"/>
                  </a:lnTo>
                  <a:lnTo>
                    <a:pt x="41973" y="100838"/>
                  </a:lnTo>
                  <a:lnTo>
                    <a:pt x="44028" y="119146"/>
                  </a:lnTo>
                  <a:lnTo>
                    <a:pt x="41753" y="127274"/>
                  </a:lnTo>
                  <a:lnTo>
                    <a:pt x="31703" y="141949"/>
                  </a:lnTo>
                  <a:lnTo>
                    <a:pt x="13548" y="155369"/>
                  </a:lnTo>
                  <a:lnTo>
                    <a:pt x="8734" y="157067"/>
                  </a:lnTo>
                  <a:lnTo>
                    <a:pt x="4818" y="157493"/>
                  </a:lnTo>
                  <a:lnTo>
                    <a:pt x="1505" y="157072"/>
                  </a:lnTo>
                  <a:lnTo>
                    <a:pt x="0" y="153969"/>
                  </a:lnTo>
                  <a:lnTo>
                    <a:pt x="209" y="142995"/>
                  </a:lnTo>
                  <a:lnTo>
                    <a:pt x="18480" y="98320"/>
                  </a:lnTo>
                  <a:lnTo>
                    <a:pt x="26624" y="80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017">
              <a:extLst>
                <a:ext uri="{FF2B5EF4-FFF2-40B4-BE49-F238E27FC236}">
                  <a16:creationId xmlns:a16="http://schemas.microsoft.com/office/drawing/2014/main" xmlns="" id="{896C87A2-87FF-4FA3-95C0-4649551CA3E9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9912582" y="3612066"/>
              <a:ext cx="95019" cy="108774"/>
            </a:xfrm>
            <a:custGeom>
              <a:avLst/>
              <a:gdLst/>
              <a:ahLst/>
              <a:cxnLst/>
              <a:rect l="0" t="0" r="0" b="0"/>
              <a:pathLst>
                <a:path w="95019" h="108774">
                  <a:moveTo>
                    <a:pt x="95018" y="13784"/>
                  </a:moveTo>
                  <a:lnTo>
                    <a:pt x="95018" y="13784"/>
                  </a:lnTo>
                  <a:lnTo>
                    <a:pt x="61819" y="0"/>
                  </a:lnTo>
                  <a:lnTo>
                    <a:pt x="46867" y="132"/>
                  </a:lnTo>
                  <a:lnTo>
                    <a:pt x="30814" y="8186"/>
                  </a:lnTo>
                  <a:lnTo>
                    <a:pt x="22582" y="14286"/>
                  </a:lnTo>
                  <a:lnTo>
                    <a:pt x="9674" y="32351"/>
                  </a:lnTo>
                  <a:lnTo>
                    <a:pt x="1347" y="53786"/>
                  </a:lnTo>
                  <a:lnTo>
                    <a:pt x="0" y="75072"/>
                  </a:lnTo>
                  <a:lnTo>
                    <a:pt x="3449" y="83570"/>
                  </a:lnTo>
                  <a:lnTo>
                    <a:pt x="16692" y="96776"/>
                  </a:lnTo>
                  <a:lnTo>
                    <a:pt x="40609" y="108773"/>
                  </a:lnTo>
                  <a:lnTo>
                    <a:pt x="59078" y="106801"/>
                  </a:lnTo>
                  <a:lnTo>
                    <a:pt x="68940" y="103312"/>
                  </a:lnTo>
                  <a:lnTo>
                    <a:pt x="75516" y="98870"/>
                  </a:lnTo>
                  <a:lnTo>
                    <a:pt x="82823" y="88288"/>
                  </a:lnTo>
                  <a:lnTo>
                    <a:pt x="84188" y="74649"/>
                  </a:lnTo>
                  <a:lnTo>
                    <a:pt x="81738" y="59180"/>
                  </a:lnTo>
                  <a:lnTo>
                    <a:pt x="62281" y="13567"/>
                  </a:lnTo>
                  <a:lnTo>
                    <a:pt x="63268" y="7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018">
              <a:extLst>
                <a:ext uri="{FF2B5EF4-FFF2-40B4-BE49-F238E27FC236}">
                  <a16:creationId xmlns:a16="http://schemas.microsoft.com/office/drawing/2014/main" xmlns="" id="{D2EDB3DA-92E6-4531-AD09-585F036E68B5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9671050" y="3566776"/>
              <a:ext cx="181090" cy="418454"/>
            </a:xfrm>
            <a:custGeom>
              <a:avLst/>
              <a:gdLst/>
              <a:ahLst/>
              <a:cxnLst/>
              <a:rect l="0" t="0" r="0" b="0"/>
              <a:pathLst>
                <a:path w="181090" h="418454">
                  <a:moveTo>
                    <a:pt x="0" y="160674"/>
                  </a:moveTo>
                  <a:lnTo>
                    <a:pt x="0" y="160674"/>
                  </a:lnTo>
                  <a:lnTo>
                    <a:pt x="3370" y="197302"/>
                  </a:lnTo>
                  <a:lnTo>
                    <a:pt x="12209" y="238711"/>
                  </a:lnTo>
                  <a:lnTo>
                    <a:pt x="19772" y="274144"/>
                  </a:lnTo>
                  <a:lnTo>
                    <a:pt x="26427" y="316233"/>
                  </a:lnTo>
                  <a:lnTo>
                    <a:pt x="28201" y="341285"/>
                  </a:lnTo>
                  <a:lnTo>
                    <a:pt x="29466" y="386290"/>
                  </a:lnTo>
                  <a:lnTo>
                    <a:pt x="26074" y="418453"/>
                  </a:lnTo>
                  <a:lnTo>
                    <a:pt x="25533" y="377138"/>
                  </a:lnTo>
                  <a:lnTo>
                    <a:pt x="25459" y="336608"/>
                  </a:lnTo>
                  <a:lnTo>
                    <a:pt x="26146" y="311830"/>
                  </a:lnTo>
                  <a:lnTo>
                    <a:pt x="27308" y="284728"/>
                  </a:lnTo>
                  <a:lnTo>
                    <a:pt x="28788" y="256077"/>
                  </a:lnTo>
                  <a:lnTo>
                    <a:pt x="31186" y="225687"/>
                  </a:lnTo>
                  <a:lnTo>
                    <a:pt x="34196" y="194138"/>
                  </a:lnTo>
                  <a:lnTo>
                    <a:pt x="37614" y="161817"/>
                  </a:lnTo>
                  <a:lnTo>
                    <a:pt x="42716" y="132508"/>
                  </a:lnTo>
                  <a:lnTo>
                    <a:pt x="48937" y="105208"/>
                  </a:lnTo>
                  <a:lnTo>
                    <a:pt x="62673" y="59117"/>
                  </a:lnTo>
                  <a:lnTo>
                    <a:pt x="83011" y="18713"/>
                  </a:lnTo>
                  <a:lnTo>
                    <a:pt x="98514" y="3271"/>
                  </a:lnTo>
                  <a:lnTo>
                    <a:pt x="106597" y="0"/>
                  </a:lnTo>
                  <a:lnTo>
                    <a:pt x="123106" y="128"/>
                  </a:lnTo>
                  <a:lnTo>
                    <a:pt x="143614" y="14296"/>
                  </a:lnTo>
                  <a:lnTo>
                    <a:pt x="164018" y="37056"/>
                  </a:lnTo>
                  <a:lnTo>
                    <a:pt x="177790" y="63635"/>
                  </a:lnTo>
                  <a:lnTo>
                    <a:pt x="181089" y="91910"/>
                  </a:lnTo>
                  <a:lnTo>
                    <a:pt x="179991" y="106365"/>
                  </a:lnTo>
                  <a:lnTo>
                    <a:pt x="167485" y="133714"/>
                  </a:lnTo>
                  <a:lnTo>
                    <a:pt x="147110" y="157864"/>
                  </a:lnTo>
                  <a:lnTo>
                    <a:pt x="121591" y="175653"/>
                  </a:lnTo>
                  <a:lnTo>
                    <a:pt x="86200" y="187455"/>
                  </a:lnTo>
                  <a:lnTo>
                    <a:pt x="60113" y="187581"/>
                  </a:lnTo>
                  <a:lnTo>
                    <a:pt x="51410" y="184862"/>
                  </a:lnTo>
                  <a:lnTo>
                    <a:pt x="49091" y="183149"/>
                  </a:lnTo>
                  <a:lnTo>
                    <a:pt x="49661" y="180596"/>
                  </a:lnTo>
                  <a:lnTo>
                    <a:pt x="63500" y="167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6" name="SMARTInkShape-2019">
            <a:extLst>
              <a:ext uri="{FF2B5EF4-FFF2-40B4-BE49-F238E27FC236}">
                <a16:creationId xmlns:a16="http://schemas.microsoft.com/office/drawing/2014/main" xmlns="" id="{53BFEBD0-FC83-4DAE-898C-B5EEC8C8290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01950" y="635000"/>
            <a:ext cx="38101" cy="120651"/>
          </a:xfrm>
          <a:custGeom>
            <a:avLst/>
            <a:gdLst/>
            <a:ahLst/>
            <a:cxnLst/>
            <a:rect l="0" t="0" r="0" b="0"/>
            <a:pathLst>
              <a:path w="38101" h="120651">
                <a:moveTo>
                  <a:pt x="0" y="0"/>
                </a:moveTo>
                <a:lnTo>
                  <a:pt x="0" y="0"/>
                </a:lnTo>
                <a:lnTo>
                  <a:pt x="23765" y="45434"/>
                </a:lnTo>
                <a:lnTo>
                  <a:pt x="34537" y="80915"/>
                </a:lnTo>
                <a:lnTo>
                  <a:pt x="38100" y="120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5" name="SMARTInkShape-Group290">
            <a:extLst>
              <a:ext uri="{FF2B5EF4-FFF2-40B4-BE49-F238E27FC236}">
                <a16:creationId xmlns:a16="http://schemas.microsoft.com/office/drawing/2014/main" xmlns="" id="{F3FCA806-FD61-4CD6-9533-17945351740A}"/>
              </a:ext>
            </a:extLst>
          </p:cNvPr>
          <p:cNvGrpSpPr/>
          <p:nvPr/>
        </p:nvGrpSpPr>
        <p:grpSpPr>
          <a:xfrm>
            <a:off x="6383679" y="3060700"/>
            <a:ext cx="2398010" cy="1089917"/>
            <a:chOff x="6383679" y="3060700"/>
            <a:chExt cx="2398010" cy="1089917"/>
          </a:xfrm>
        </p:grpSpPr>
        <p:sp>
          <p:nvSpPr>
            <p:cNvPr id="467" name="SMARTInkShape-2020">
              <a:extLst>
                <a:ext uri="{FF2B5EF4-FFF2-40B4-BE49-F238E27FC236}">
                  <a16:creationId xmlns:a16="http://schemas.microsoft.com/office/drawing/2014/main" xmlns="" id="{E5DFEFF1-7010-4C35-B12E-EA8ADF9A1C08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359846" y="3826930"/>
              <a:ext cx="146069" cy="301839"/>
            </a:xfrm>
            <a:custGeom>
              <a:avLst/>
              <a:gdLst/>
              <a:ahLst/>
              <a:cxnLst/>
              <a:rect l="0" t="0" r="0" b="0"/>
              <a:pathLst>
                <a:path w="146069" h="301839">
                  <a:moveTo>
                    <a:pt x="95054" y="224370"/>
                  </a:moveTo>
                  <a:lnTo>
                    <a:pt x="95054" y="224370"/>
                  </a:lnTo>
                  <a:lnTo>
                    <a:pt x="59112" y="191799"/>
                  </a:lnTo>
                  <a:lnTo>
                    <a:pt x="48741" y="190608"/>
                  </a:lnTo>
                  <a:lnTo>
                    <a:pt x="43012" y="191279"/>
                  </a:lnTo>
                  <a:lnTo>
                    <a:pt x="29120" y="201431"/>
                  </a:lnTo>
                  <a:lnTo>
                    <a:pt x="14950" y="217703"/>
                  </a:lnTo>
                  <a:lnTo>
                    <a:pt x="3949" y="236694"/>
                  </a:lnTo>
                  <a:lnTo>
                    <a:pt x="0" y="255012"/>
                  </a:lnTo>
                  <a:lnTo>
                    <a:pt x="1302" y="272561"/>
                  </a:lnTo>
                  <a:lnTo>
                    <a:pt x="6584" y="289768"/>
                  </a:lnTo>
                  <a:lnTo>
                    <a:pt x="10674" y="295485"/>
                  </a:lnTo>
                  <a:lnTo>
                    <a:pt x="20863" y="301838"/>
                  </a:lnTo>
                  <a:lnTo>
                    <a:pt x="27249" y="301415"/>
                  </a:lnTo>
                  <a:lnTo>
                    <a:pt x="41870" y="295301"/>
                  </a:lnTo>
                  <a:lnTo>
                    <a:pt x="62599" y="273216"/>
                  </a:lnTo>
                  <a:lnTo>
                    <a:pt x="85515" y="230847"/>
                  </a:lnTo>
                  <a:lnTo>
                    <a:pt x="101868" y="190560"/>
                  </a:lnTo>
                  <a:lnTo>
                    <a:pt x="117839" y="143726"/>
                  </a:lnTo>
                  <a:lnTo>
                    <a:pt x="125060" y="118396"/>
                  </a:lnTo>
                  <a:lnTo>
                    <a:pt x="131991" y="92337"/>
                  </a:lnTo>
                  <a:lnTo>
                    <a:pt x="141574" y="48331"/>
                  </a:lnTo>
                  <a:lnTo>
                    <a:pt x="146068" y="15603"/>
                  </a:lnTo>
                  <a:lnTo>
                    <a:pt x="145291" y="6875"/>
                  </a:lnTo>
                  <a:lnTo>
                    <a:pt x="143363" y="1057"/>
                  </a:lnTo>
                  <a:lnTo>
                    <a:pt x="140665" y="0"/>
                  </a:lnTo>
                  <a:lnTo>
                    <a:pt x="137456" y="2118"/>
                  </a:lnTo>
                  <a:lnTo>
                    <a:pt x="133905" y="6352"/>
                  </a:lnTo>
                  <a:lnTo>
                    <a:pt x="118794" y="42650"/>
                  </a:lnTo>
                  <a:lnTo>
                    <a:pt x="108898" y="77753"/>
                  </a:lnTo>
                  <a:lnTo>
                    <a:pt x="101911" y="116168"/>
                  </a:lnTo>
                  <a:lnTo>
                    <a:pt x="101160" y="154408"/>
                  </a:lnTo>
                  <a:lnTo>
                    <a:pt x="99413" y="190689"/>
                  </a:lnTo>
                  <a:lnTo>
                    <a:pt x="98227" y="233440"/>
                  </a:lnTo>
                  <a:lnTo>
                    <a:pt x="101404" y="26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021">
              <a:extLst>
                <a:ext uri="{FF2B5EF4-FFF2-40B4-BE49-F238E27FC236}">
                  <a16:creationId xmlns:a16="http://schemas.microsoft.com/office/drawing/2014/main" xmlns="" id="{9A681ABB-2614-459E-97E1-C30C0D9F29A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099334" y="4004271"/>
              <a:ext cx="211481" cy="103656"/>
            </a:xfrm>
            <a:custGeom>
              <a:avLst/>
              <a:gdLst/>
              <a:ahLst/>
              <a:cxnLst/>
              <a:rect l="0" t="0" r="0" b="0"/>
              <a:pathLst>
                <a:path w="211481" h="103656">
                  <a:moveTo>
                    <a:pt x="6316" y="8929"/>
                  </a:moveTo>
                  <a:lnTo>
                    <a:pt x="6316" y="8929"/>
                  </a:lnTo>
                  <a:lnTo>
                    <a:pt x="849" y="3462"/>
                  </a:lnTo>
                  <a:lnTo>
                    <a:pt x="0" y="49998"/>
                  </a:lnTo>
                  <a:lnTo>
                    <a:pt x="3343" y="86577"/>
                  </a:lnTo>
                  <a:lnTo>
                    <a:pt x="8806" y="102334"/>
                  </a:lnTo>
                  <a:lnTo>
                    <a:pt x="12209" y="103655"/>
                  </a:lnTo>
                  <a:lnTo>
                    <a:pt x="21635" y="101359"/>
                  </a:lnTo>
                  <a:lnTo>
                    <a:pt x="30998" y="91872"/>
                  </a:lnTo>
                  <a:lnTo>
                    <a:pt x="52082" y="54711"/>
                  </a:lnTo>
                  <a:lnTo>
                    <a:pt x="65198" y="23172"/>
                  </a:lnTo>
                  <a:lnTo>
                    <a:pt x="66737" y="21247"/>
                  </a:lnTo>
                  <a:lnTo>
                    <a:pt x="67763" y="20668"/>
                  </a:lnTo>
                  <a:lnTo>
                    <a:pt x="68447" y="20989"/>
                  </a:lnTo>
                  <a:lnTo>
                    <a:pt x="69411" y="28182"/>
                  </a:lnTo>
                  <a:lnTo>
                    <a:pt x="73151" y="54837"/>
                  </a:lnTo>
                  <a:lnTo>
                    <a:pt x="78643" y="69490"/>
                  </a:lnTo>
                  <a:lnTo>
                    <a:pt x="86439" y="76532"/>
                  </a:lnTo>
                  <a:lnTo>
                    <a:pt x="91481" y="79398"/>
                  </a:lnTo>
                  <a:lnTo>
                    <a:pt x="96254" y="80603"/>
                  </a:lnTo>
                  <a:lnTo>
                    <a:pt x="105319" y="80060"/>
                  </a:lnTo>
                  <a:lnTo>
                    <a:pt x="126296" y="69599"/>
                  </a:lnTo>
                  <a:lnTo>
                    <a:pt x="137765" y="61168"/>
                  </a:lnTo>
                  <a:lnTo>
                    <a:pt x="138399" y="62099"/>
                  </a:lnTo>
                  <a:lnTo>
                    <a:pt x="139103" y="66897"/>
                  </a:lnTo>
                  <a:lnTo>
                    <a:pt x="135896" y="80770"/>
                  </a:lnTo>
                  <a:lnTo>
                    <a:pt x="139384" y="98961"/>
                  </a:lnTo>
                  <a:lnTo>
                    <a:pt x="151859" y="68009"/>
                  </a:lnTo>
                  <a:lnTo>
                    <a:pt x="176228" y="27968"/>
                  </a:lnTo>
                  <a:lnTo>
                    <a:pt x="194213" y="3125"/>
                  </a:lnTo>
                  <a:lnTo>
                    <a:pt x="197197" y="826"/>
                  </a:lnTo>
                  <a:lnTo>
                    <a:pt x="199892" y="0"/>
                  </a:lnTo>
                  <a:lnTo>
                    <a:pt x="202395" y="154"/>
                  </a:lnTo>
                  <a:lnTo>
                    <a:pt x="204768" y="962"/>
                  </a:lnTo>
                  <a:lnTo>
                    <a:pt x="209287" y="9386"/>
                  </a:lnTo>
                  <a:lnTo>
                    <a:pt x="211480" y="15584"/>
                  </a:lnTo>
                  <a:lnTo>
                    <a:pt x="210154" y="31878"/>
                  </a:lnTo>
                  <a:lnTo>
                    <a:pt x="203166" y="85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022">
              <a:extLst>
                <a:ext uri="{FF2B5EF4-FFF2-40B4-BE49-F238E27FC236}">
                  <a16:creationId xmlns:a16="http://schemas.microsoft.com/office/drawing/2014/main" xmlns="" id="{EF9F0528-1B51-4C2A-B009-6072E39B53A6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955645" y="3976245"/>
              <a:ext cx="67640" cy="127712"/>
            </a:xfrm>
            <a:custGeom>
              <a:avLst/>
              <a:gdLst/>
              <a:ahLst/>
              <a:cxnLst/>
              <a:rect l="0" t="0" r="0" b="0"/>
              <a:pathLst>
                <a:path w="67640" h="127712">
                  <a:moveTo>
                    <a:pt x="42055" y="11555"/>
                  </a:moveTo>
                  <a:lnTo>
                    <a:pt x="42055" y="11555"/>
                  </a:lnTo>
                  <a:lnTo>
                    <a:pt x="31224" y="1430"/>
                  </a:lnTo>
                  <a:lnTo>
                    <a:pt x="27128" y="0"/>
                  </a:lnTo>
                  <a:lnTo>
                    <a:pt x="21074" y="3126"/>
                  </a:lnTo>
                  <a:lnTo>
                    <a:pt x="17484" y="5936"/>
                  </a:lnTo>
                  <a:lnTo>
                    <a:pt x="5690" y="30115"/>
                  </a:lnTo>
                  <a:lnTo>
                    <a:pt x="0" y="60720"/>
                  </a:lnTo>
                  <a:lnTo>
                    <a:pt x="1685" y="92131"/>
                  </a:lnTo>
                  <a:lnTo>
                    <a:pt x="8590" y="109456"/>
                  </a:lnTo>
                  <a:lnTo>
                    <a:pt x="13396" y="117039"/>
                  </a:lnTo>
                  <a:lnTo>
                    <a:pt x="24378" y="125464"/>
                  </a:lnTo>
                  <a:lnTo>
                    <a:pt x="30270" y="127711"/>
                  </a:lnTo>
                  <a:lnTo>
                    <a:pt x="36315" y="127093"/>
                  </a:lnTo>
                  <a:lnTo>
                    <a:pt x="48676" y="120760"/>
                  </a:lnTo>
                  <a:lnTo>
                    <a:pt x="64164" y="101925"/>
                  </a:lnTo>
                  <a:lnTo>
                    <a:pt x="67639" y="84645"/>
                  </a:lnTo>
                  <a:lnTo>
                    <a:pt x="64120" y="48178"/>
                  </a:lnTo>
                  <a:lnTo>
                    <a:pt x="56801" y="34652"/>
                  </a:lnTo>
                  <a:lnTo>
                    <a:pt x="47903" y="26054"/>
                  </a:lnTo>
                  <a:lnTo>
                    <a:pt x="44542" y="24749"/>
                  </a:lnTo>
                  <a:lnTo>
                    <a:pt x="35705" y="24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023">
              <a:extLst>
                <a:ext uri="{FF2B5EF4-FFF2-40B4-BE49-F238E27FC236}">
                  <a16:creationId xmlns:a16="http://schemas.microsoft.com/office/drawing/2014/main" xmlns="" id="{E534FAA6-0E5A-4700-8204-390BD534A2A4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750050" y="3949700"/>
              <a:ext cx="152401" cy="138644"/>
            </a:xfrm>
            <a:custGeom>
              <a:avLst/>
              <a:gdLst/>
              <a:ahLst/>
              <a:cxnLst/>
              <a:rect l="0" t="0" r="0" b="0"/>
              <a:pathLst>
                <a:path w="152401" h="138644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2117" y="21036"/>
                  </a:lnTo>
                  <a:lnTo>
                    <a:pt x="10113" y="19933"/>
                  </a:lnTo>
                  <a:lnTo>
                    <a:pt x="33257" y="26053"/>
                  </a:lnTo>
                  <a:lnTo>
                    <a:pt x="59086" y="43546"/>
                  </a:lnTo>
                  <a:lnTo>
                    <a:pt x="87984" y="73345"/>
                  </a:lnTo>
                  <a:lnTo>
                    <a:pt x="99076" y="94922"/>
                  </a:lnTo>
                  <a:lnTo>
                    <a:pt x="102034" y="105614"/>
                  </a:lnTo>
                  <a:lnTo>
                    <a:pt x="99772" y="115565"/>
                  </a:lnTo>
                  <a:lnTo>
                    <a:pt x="85971" y="134147"/>
                  </a:lnTo>
                  <a:lnTo>
                    <a:pt x="79187" y="138114"/>
                  </a:lnTo>
                  <a:lnTo>
                    <a:pt x="73252" y="138643"/>
                  </a:lnTo>
                  <a:lnTo>
                    <a:pt x="67885" y="136878"/>
                  </a:lnTo>
                  <a:lnTo>
                    <a:pt x="58158" y="127392"/>
                  </a:lnTo>
                  <a:lnTo>
                    <a:pt x="53589" y="120912"/>
                  </a:lnTo>
                  <a:lnTo>
                    <a:pt x="54156" y="98659"/>
                  </a:lnTo>
                  <a:lnTo>
                    <a:pt x="62875" y="71365"/>
                  </a:lnTo>
                  <a:lnTo>
                    <a:pt x="78509" y="45123"/>
                  </a:lnTo>
                  <a:lnTo>
                    <a:pt x="97217" y="26875"/>
                  </a:lnTo>
                  <a:lnTo>
                    <a:pt x="125701" y="1055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024">
              <a:extLst>
                <a:ext uri="{FF2B5EF4-FFF2-40B4-BE49-F238E27FC236}">
                  <a16:creationId xmlns:a16="http://schemas.microsoft.com/office/drawing/2014/main" xmlns="" id="{022C7373-62FF-4500-9168-D291A255875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731250" y="3060700"/>
              <a:ext cx="50439" cy="361951"/>
            </a:xfrm>
            <a:custGeom>
              <a:avLst/>
              <a:gdLst/>
              <a:ahLst/>
              <a:cxnLst/>
              <a:rect l="0" t="0" r="0" b="0"/>
              <a:pathLst>
                <a:path w="50439" h="361951">
                  <a:moveTo>
                    <a:pt x="31750" y="0"/>
                  </a:moveTo>
                  <a:lnTo>
                    <a:pt x="31750" y="0"/>
                  </a:lnTo>
                  <a:lnTo>
                    <a:pt x="35120" y="0"/>
                  </a:lnTo>
                  <a:lnTo>
                    <a:pt x="38657" y="3763"/>
                  </a:lnTo>
                  <a:lnTo>
                    <a:pt x="40587" y="6742"/>
                  </a:lnTo>
                  <a:lnTo>
                    <a:pt x="48051" y="36165"/>
                  </a:lnTo>
                  <a:lnTo>
                    <a:pt x="50438" y="78340"/>
                  </a:lnTo>
                  <a:lnTo>
                    <a:pt x="47321" y="96982"/>
                  </a:lnTo>
                  <a:lnTo>
                    <a:pt x="25739" y="142354"/>
                  </a:lnTo>
                  <a:lnTo>
                    <a:pt x="17000" y="157158"/>
                  </a:lnTo>
                  <a:lnTo>
                    <a:pt x="7345" y="191376"/>
                  </a:lnTo>
                  <a:lnTo>
                    <a:pt x="11617" y="210272"/>
                  </a:lnTo>
                  <a:lnTo>
                    <a:pt x="23578" y="243100"/>
                  </a:lnTo>
                  <a:lnTo>
                    <a:pt x="23885" y="255505"/>
                  </a:lnTo>
                  <a:lnTo>
                    <a:pt x="19567" y="297932"/>
                  </a:lnTo>
                  <a:lnTo>
                    <a:pt x="15747" y="330131"/>
                  </a:lnTo>
                  <a:lnTo>
                    <a:pt x="7500" y="358181"/>
                  </a:lnTo>
                  <a:lnTo>
                    <a:pt x="6410" y="359437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025">
              <a:extLst>
                <a:ext uri="{FF2B5EF4-FFF2-40B4-BE49-F238E27FC236}">
                  <a16:creationId xmlns:a16="http://schemas.microsoft.com/office/drawing/2014/main" xmlns="" id="{2D2B7F49-6FAE-419C-A6E3-0DC08AEDD0E8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8540750" y="3297679"/>
              <a:ext cx="107951" cy="66316"/>
            </a:xfrm>
            <a:custGeom>
              <a:avLst/>
              <a:gdLst/>
              <a:ahLst/>
              <a:cxnLst/>
              <a:rect l="0" t="0" r="0" b="0"/>
              <a:pathLst>
                <a:path w="107951" h="66316">
                  <a:moveTo>
                    <a:pt x="0" y="36071"/>
                  </a:moveTo>
                  <a:lnTo>
                    <a:pt x="0" y="36071"/>
                  </a:lnTo>
                  <a:lnTo>
                    <a:pt x="0" y="39442"/>
                  </a:lnTo>
                  <a:lnTo>
                    <a:pt x="1881" y="42978"/>
                  </a:lnTo>
                  <a:lnTo>
                    <a:pt x="3370" y="44909"/>
                  </a:lnTo>
                  <a:lnTo>
                    <a:pt x="5026" y="50818"/>
                  </a:lnTo>
                  <a:lnTo>
                    <a:pt x="5467" y="54369"/>
                  </a:lnTo>
                  <a:lnTo>
                    <a:pt x="4076" y="60196"/>
                  </a:lnTo>
                  <a:lnTo>
                    <a:pt x="805" y="66315"/>
                  </a:lnTo>
                  <a:lnTo>
                    <a:pt x="536" y="66111"/>
                  </a:lnTo>
                  <a:lnTo>
                    <a:pt x="238" y="64004"/>
                  </a:lnTo>
                  <a:lnTo>
                    <a:pt x="12230" y="37274"/>
                  </a:lnTo>
                  <a:lnTo>
                    <a:pt x="32757" y="4818"/>
                  </a:lnTo>
                  <a:lnTo>
                    <a:pt x="37607" y="1014"/>
                  </a:lnTo>
                  <a:lnTo>
                    <a:pt x="39887" y="0"/>
                  </a:lnTo>
                  <a:lnTo>
                    <a:pt x="41409" y="1440"/>
                  </a:lnTo>
                  <a:lnTo>
                    <a:pt x="43849" y="15197"/>
                  </a:lnTo>
                  <a:lnTo>
                    <a:pt x="44442" y="46445"/>
                  </a:lnTo>
                  <a:lnTo>
                    <a:pt x="44448" y="36348"/>
                  </a:lnTo>
                  <a:lnTo>
                    <a:pt x="48213" y="28903"/>
                  </a:lnTo>
                  <a:lnTo>
                    <a:pt x="60146" y="16779"/>
                  </a:lnTo>
                  <a:lnTo>
                    <a:pt x="76400" y="3411"/>
                  </a:lnTo>
                  <a:lnTo>
                    <a:pt x="79155" y="2303"/>
                  </a:lnTo>
                  <a:lnTo>
                    <a:pt x="81698" y="2270"/>
                  </a:lnTo>
                  <a:lnTo>
                    <a:pt x="84099" y="2954"/>
                  </a:lnTo>
                  <a:lnTo>
                    <a:pt x="88647" y="7476"/>
                  </a:lnTo>
                  <a:lnTo>
                    <a:pt x="97317" y="21878"/>
                  </a:lnTo>
                  <a:lnTo>
                    <a:pt x="107950" y="6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026">
              <a:extLst>
                <a:ext uri="{FF2B5EF4-FFF2-40B4-BE49-F238E27FC236}">
                  <a16:creationId xmlns:a16="http://schemas.microsoft.com/office/drawing/2014/main" xmlns="" id="{409420A4-8122-459C-A2EB-1407FCAB299D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8335461" y="3113265"/>
              <a:ext cx="173540" cy="277636"/>
            </a:xfrm>
            <a:custGeom>
              <a:avLst/>
              <a:gdLst/>
              <a:ahLst/>
              <a:cxnLst/>
              <a:rect l="0" t="0" r="0" b="0"/>
              <a:pathLst>
                <a:path w="173540" h="277636">
                  <a:moveTo>
                    <a:pt x="173539" y="10935"/>
                  </a:moveTo>
                  <a:lnTo>
                    <a:pt x="173539" y="10935"/>
                  </a:lnTo>
                  <a:lnTo>
                    <a:pt x="170168" y="4193"/>
                  </a:lnTo>
                  <a:lnTo>
                    <a:pt x="168470" y="2207"/>
                  </a:lnTo>
                  <a:lnTo>
                    <a:pt x="164700" y="0"/>
                  </a:lnTo>
                  <a:lnTo>
                    <a:pt x="148497" y="8871"/>
                  </a:lnTo>
                  <a:lnTo>
                    <a:pt x="117739" y="51110"/>
                  </a:lnTo>
                  <a:lnTo>
                    <a:pt x="92173" y="94727"/>
                  </a:lnTo>
                  <a:lnTo>
                    <a:pt x="72700" y="131667"/>
                  </a:lnTo>
                  <a:lnTo>
                    <a:pt x="52286" y="167839"/>
                  </a:lnTo>
                  <a:lnTo>
                    <a:pt x="32159" y="201320"/>
                  </a:lnTo>
                  <a:lnTo>
                    <a:pt x="7785" y="241853"/>
                  </a:lnTo>
                  <a:lnTo>
                    <a:pt x="14" y="266092"/>
                  </a:lnTo>
                  <a:lnTo>
                    <a:pt x="0" y="269939"/>
                  </a:lnTo>
                  <a:lnTo>
                    <a:pt x="2089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027">
              <a:extLst>
                <a:ext uri="{FF2B5EF4-FFF2-40B4-BE49-F238E27FC236}">
                  <a16:creationId xmlns:a16="http://schemas.microsoft.com/office/drawing/2014/main" xmlns="" id="{905721D1-060A-46A7-ADE2-E7AE768EF1F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8293100" y="3133529"/>
              <a:ext cx="171451" cy="231972"/>
            </a:xfrm>
            <a:custGeom>
              <a:avLst/>
              <a:gdLst/>
              <a:ahLst/>
              <a:cxnLst/>
              <a:rect l="0" t="0" r="0" b="0"/>
              <a:pathLst>
                <a:path w="171451" h="2319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5696" y="227"/>
                  </a:lnTo>
                  <a:lnTo>
                    <a:pt x="21048" y="1275"/>
                  </a:lnTo>
                  <a:lnTo>
                    <a:pt x="32638" y="9965"/>
                  </a:lnTo>
                  <a:lnTo>
                    <a:pt x="67439" y="48653"/>
                  </a:lnTo>
                  <a:lnTo>
                    <a:pt x="102767" y="92910"/>
                  </a:lnTo>
                  <a:lnTo>
                    <a:pt x="121874" y="125245"/>
                  </a:lnTo>
                  <a:lnTo>
                    <a:pt x="144531" y="169539"/>
                  </a:lnTo>
                  <a:lnTo>
                    <a:pt x="164408" y="212740"/>
                  </a:lnTo>
                  <a:lnTo>
                    <a:pt x="17145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028">
              <a:extLst>
                <a:ext uri="{FF2B5EF4-FFF2-40B4-BE49-F238E27FC236}">
                  <a16:creationId xmlns:a16="http://schemas.microsoft.com/office/drawing/2014/main" xmlns="" id="{68B082B7-5DF4-48B7-A14C-6B29DC7A82B0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8121650" y="33401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24071" y="407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029">
              <a:extLst>
                <a:ext uri="{FF2B5EF4-FFF2-40B4-BE49-F238E27FC236}">
                  <a16:creationId xmlns:a16="http://schemas.microsoft.com/office/drawing/2014/main" xmlns="" id="{6005B272-ED8D-4649-9CB8-B7E626569769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8064500" y="3346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9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030">
              <a:extLst>
                <a:ext uri="{FF2B5EF4-FFF2-40B4-BE49-F238E27FC236}">
                  <a16:creationId xmlns:a16="http://schemas.microsoft.com/office/drawing/2014/main" xmlns="" id="{25075C31-5D6B-40AB-8EF2-F6A14232437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950200" y="33591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031">
              <a:extLst>
                <a:ext uri="{FF2B5EF4-FFF2-40B4-BE49-F238E27FC236}">
                  <a16:creationId xmlns:a16="http://schemas.microsoft.com/office/drawing/2014/main" xmlns="" id="{A989BD00-8F8E-4403-A9E9-BCA9A5F8C18E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791450" y="3409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032">
              <a:extLst>
                <a:ext uri="{FF2B5EF4-FFF2-40B4-BE49-F238E27FC236}">
                  <a16:creationId xmlns:a16="http://schemas.microsoft.com/office/drawing/2014/main" xmlns="" id="{1A119C23-A598-4E21-8A71-169A2550528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696200" y="340995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63500" y="0"/>
                  </a:moveTo>
                  <a:lnTo>
                    <a:pt x="63500" y="0"/>
                  </a:lnTo>
                  <a:lnTo>
                    <a:pt x="52655" y="6481"/>
                  </a:lnTo>
                  <a:lnTo>
                    <a:pt x="6364" y="4944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033">
              <a:extLst>
                <a:ext uri="{FF2B5EF4-FFF2-40B4-BE49-F238E27FC236}">
                  <a16:creationId xmlns:a16="http://schemas.microsoft.com/office/drawing/2014/main" xmlns="" id="{E8C03762-9815-49F0-9C40-CC50DBBCE701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689850" y="32766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6612" y="50901"/>
                  </a:lnTo>
                  <a:lnTo>
                    <a:pt x="2037" y="9074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034">
              <a:extLst>
                <a:ext uri="{FF2B5EF4-FFF2-40B4-BE49-F238E27FC236}">
                  <a16:creationId xmlns:a16="http://schemas.microsoft.com/office/drawing/2014/main" xmlns="" id="{1EB03AF0-4740-41EE-BFB1-89D90DF0AD9E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601492" y="3295650"/>
              <a:ext cx="18509" cy="133351"/>
            </a:xfrm>
            <a:custGeom>
              <a:avLst/>
              <a:gdLst/>
              <a:ahLst/>
              <a:cxnLst/>
              <a:rect l="0" t="0" r="0" b="0"/>
              <a:pathLst>
                <a:path w="18509" h="133351">
                  <a:moveTo>
                    <a:pt x="18508" y="0"/>
                  </a:moveTo>
                  <a:lnTo>
                    <a:pt x="18508" y="0"/>
                  </a:lnTo>
                  <a:lnTo>
                    <a:pt x="13439" y="5775"/>
                  </a:lnTo>
                  <a:lnTo>
                    <a:pt x="3581" y="27136"/>
                  </a:lnTo>
                  <a:lnTo>
                    <a:pt x="0" y="69312"/>
                  </a:lnTo>
                  <a:lnTo>
                    <a:pt x="4532" y="113695"/>
                  </a:lnTo>
                  <a:lnTo>
                    <a:pt x="580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035">
              <a:extLst>
                <a:ext uri="{FF2B5EF4-FFF2-40B4-BE49-F238E27FC236}">
                  <a16:creationId xmlns:a16="http://schemas.microsoft.com/office/drawing/2014/main" xmlns="" id="{58F8AF7D-33B6-4C10-B1EB-ACBE44CC4D6E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563732" y="3352800"/>
              <a:ext cx="81669" cy="16072"/>
            </a:xfrm>
            <a:custGeom>
              <a:avLst/>
              <a:gdLst/>
              <a:ahLst/>
              <a:cxnLst/>
              <a:rect l="0" t="0" r="0" b="0"/>
              <a:pathLst>
                <a:path w="81669" h="16072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9492" y="16071"/>
                  </a:lnTo>
                  <a:lnTo>
                    <a:pt x="49389" y="13321"/>
                  </a:lnTo>
                  <a:lnTo>
                    <a:pt x="8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036">
              <a:extLst>
                <a:ext uri="{FF2B5EF4-FFF2-40B4-BE49-F238E27FC236}">
                  <a16:creationId xmlns:a16="http://schemas.microsoft.com/office/drawing/2014/main" xmlns="" id="{D923514B-8BDC-44C3-AA3A-8B7A87F14505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467600" y="3317374"/>
              <a:ext cx="61069" cy="96321"/>
            </a:xfrm>
            <a:custGeom>
              <a:avLst/>
              <a:gdLst/>
              <a:ahLst/>
              <a:cxnLst/>
              <a:rect l="0" t="0" r="0" b="0"/>
              <a:pathLst>
                <a:path w="61069" h="96321">
                  <a:moveTo>
                    <a:pt x="0" y="29076"/>
                  </a:moveTo>
                  <a:lnTo>
                    <a:pt x="0" y="29076"/>
                  </a:lnTo>
                  <a:lnTo>
                    <a:pt x="1881" y="67672"/>
                  </a:lnTo>
                  <a:lnTo>
                    <a:pt x="3657" y="79391"/>
                  </a:lnTo>
                  <a:lnTo>
                    <a:pt x="622" y="96075"/>
                  </a:lnTo>
                  <a:lnTo>
                    <a:pt x="414" y="96320"/>
                  </a:lnTo>
                  <a:lnTo>
                    <a:pt x="184" y="94710"/>
                  </a:lnTo>
                  <a:lnTo>
                    <a:pt x="5483" y="54039"/>
                  </a:lnTo>
                  <a:lnTo>
                    <a:pt x="12835" y="24086"/>
                  </a:lnTo>
                  <a:lnTo>
                    <a:pt x="20051" y="10866"/>
                  </a:lnTo>
                  <a:lnTo>
                    <a:pt x="27961" y="3343"/>
                  </a:lnTo>
                  <a:lnTo>
                    <a:pt x="36181" y="0"/>
                  </a:lnTo>
                  <a:lnTo>
                    <a:pt x="40349" y="520"/>
                  </a:lnTo>
                  <a:lnTo>
                    <a:pt x="48743" y="4860"/>
                  </a:lnTo>
                  <a:lnTo>
                    <a:pt x="55294" y="17138"/>
                  </a:lnTo>
                  <a:lnTo>
                    <a:pt x="61068" y="42001"/>
                  </a:lnTo>
                  <a:lnTo>
                    <a:pt x="60898" y="65361"/>
                  </a:lnTo>
                  <a:lnTo>
                    <a:pt x="57150" y="86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037">
              <a:extLst>
                <a:ext uri="{FF2B5EF4-FFF2-40B4-BE49-F238E27FC236}">
                  <a16:creationId xmlns:a16="http://schemas.microsoft.com/office/drawing/2014/main" xmlns="" id="{87389629-06E6-440B-A94C-0C0BF2517954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282306" y="3165279"/>
              <a:ext cx="166245" cy="244672"/>
            </a:xfrm>
            <a:custGeom>
              <a:avLst/>
              <a:gdLst/>
              <a:ahLst/>
              <a:cxnLst/>
              <a:rect l="0" t="0" r="0" b="0"/>
              <a:pathLst>
                <a:path w="166245" h="244672">
                  <a:moveTo>
                    <a:pt x="166244" y="3371"/>
                  </a:moveTo>
                  <a:lnTo>
                    <a:pt x="166244" y="3371"/>
                  </a:lnTo>
                  <a:lnTo>
                    <a:pt x="156131" y="0"/>
                  </a:lnTo>
                  <a:lnTo>
                    <a:pt x="145521" y="227"/>
                  </a:lnTo>
                  <a:lnTo>
                    <a:pt x="133045" y="4090"/>
                  </a:lnTo>
                  <a:lnTo>
                    <a:pt x="110154" y="19577"/>
                  </a:lnTo>
                  <a:lnTo>
                    <a:pt x="77135" y="59463"/>
                  </a:lnTo>
                  <a:lnTo>
                    <a:pt x="48119" y="103952"/>
                  </a:lnTo>
                  <a:lnTo>
                    <a:pt x="27666" y="137679"/>
                  </a:lnTo>
                  <a:lnTo>
                    <a:pt x="8924" y="182317"/>
                  </a:lnTo>
                  <a:lnTo>
                    <a:pt x="0" y="213654"/>
                  </a:lnTo>
                  <a:lnTo>
                    <a:pt x="1144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038">
              <a:extLst>
                <a:ext uri="{FF2B5EF4-FFF2-40B4-BE49-F238E27FC236}">
                  <a16:creationId xmlns:a16="http://schemas.microsoft.com/office/drawing/2014/main" xmlns="" id="{CDA9EFA0-2354-45A9-868F-F54A674506E6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264400" y="3187700"/>
              <a:ext cx="171451" cy="190501"/>
            </a:xfrm>
            <a:custGeom>
              <a:avLst/>
              <a:gdLst/>
              <a:ahLst/>
              <a:cxnLst/>
              <a:rect l="0" t="0" r="0" b="0"/>
              <a:pathLst>
                <a:path w="171451" h="190501">
                  <a:moveTo>
                    <a:pt x="0" y="0"/>
                  </a:moveTo>
                  <a:lnTo>
                    <a:pt x="0" y="0"/>
                  </a:lnTo>
                  <a:lnTo>
                    <a:pt x="37576" y="22381"/>
                  </a:lnTo>
                  <a:lnTo>
                    <a:pt x="81820" y="60526"/>
                  </a:lnTo>
                  <a:lnTo>
                    <a:pt x="112202" y="96250"/>
                  </a:lnTo>
                  <a:lnTo>
                    <a:pt x="144380" y="142876"/>
                  </a:lnTo>
                  <a:lnTo>
                    <a:pt x="1714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039">
              <a:extLst>
                <a:ext uri="{FF2B5EF4-FFF2-40B4-BE49-F238E27FC236}">
                  <a16:creationId xmlns:a16="http://schemas.microsoft.com/office/drawing/2014/main" xmlns="" id="{C1E94B83-356E-4EF5-8EAA-74921E135D43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071356" y="3146032"/>
              <a:ext cx="97795" cy="332075"/>
            </a:xfrm>
            <a:custGeom>
              <a:avLst/>
              <a:gdLst/>
              <a:ahLst/>
              <a:cxnLst/>
              <a:rect l="0" t="0" r="0" b="0"/>
              <a:pathLst>
                <a:path w="97795" h="332075">
                  <a:moveTo>
                    <a:pt x="97794" y="48018"/>
                  </a:moveTo>
                  <a:lnTo>
                    <a:pt x="97794" y="48018"/>
                  </a:lnTo>
                  <a:lnTo>
                    <a:pt x="67940" y="6609"/>
                  </a:lnTo>
                  <a:lnTo>
                    <a:pt x="55833" y="1392"/>
                  </a:lnTo>
                  <a:lnTo>
                    <a:pt x="48653" y="0"/>
                  </a:lnTo>
                  <a:lnTo>
                    <a:pt x="35031" y="2217"/>
                  </a:lnTo>
                  <a:lnTo>
                    <a:pt x="21922" y="8612"/>
                  </a:lnTo>
                  <a:lnTo>
                    <a:pt x="9040" y="18510"/>
                  </a:lnTo>
                  <a:lnTo>
                    <a:pt x="1903" y="29964"/>
                  </a:lnTo>
                  <a:lnTo>
                    <a:pt x="0" y="35982"/>
                  </a:lnTo>
                  <a:lnTo>
                    <a:pt x="1648" y="50195"/>
                  </a:lnTo>
                  <a:lnTo>
                    <a:pt x="14205" y="78944"/>
                  </a:lnTo>
                  <a:lnTo>
                    <a:pt x="25837" y="90220"/>
                  </a:lnTo>
                  <a:lnTo>
                    <a:pt x="62095" y="117671"/>
                  </a:lnTo>
                  <a:lnTo>
                    <a:pt x="65529" y="121970"/>
                  </a:lnTo>
                  <a:lnTo>
                    <a:pt x="67112" y="126247"/>
                  </a:lnTo>
                  <a:lnTo>
                    <a:pt x="66989" y="134762"/>
                  </a:lnTo>
                  <a:lnTo>
                    <a:pt x="58936" y="145132"/>
                  </a:lnTo>
                  <a:lnTo>
                    <a:pt x="34144" y="165665"/>
                  </a:lnTo>
                  <a:lnTo>
                    <a:pt x="23409" y="170861"/>
                  </a:lnTo>
                  <a:lnTo>
                    <a:pt x="15345" y="173876"/>
                  </a:lnTo>
                  <a:lnTo>
                    <a:pt x="13195" y="175668"/>
                  </a:lnTo>
                  <a:lnTo>
                    <a:pt x="11760" y="177568"/>
                  </a:lnTo>
                  <a:lnTo>
                    <a:pt x="12216" y="178835"/>
                  </a:lnTo>
                  <a:lnTo>
                    <a:pt x="13931" y="179679"/>
                  </a:lnTo>
                  <a:lnTo>
                    <a:pt x="41643" y="184983"/>
                  </a:lnTo>
                  <a:lnTo>
                    <a:pt x="47660" y="188011"/>
                  </a:lnTo>
                  <a:lnTo>
                    <a:pt x="51671" y="192147"/>
                  </a:lnTo>
                  <a:lnTo>
                    <a:pt x="56129" y="202386"/>
                  </a:lnTo>
                  <a:lnTo>
                    <a:pt x="54346" y="213993"/>
                  </a:lnTo>
                  <a:lnTo>
                    <a:pt x="28798" y="258202"/>
                  </a:lnTo>
                  <a:lnTo>
                    <a:pt x="6382" y="301516"/>
                  </a:lnTo>
                  <a:lnTo>
                    <a:pt x="4955" y="313084"/>
                  </a:lnTo>
                  <a:lnTo>
                    <a:pt x="6672" y="320577"/>
                  </a:lnTo>
                  <a:lnTo>
                    <a:pt x="13551" y="326259"/>
                  </a:lnTo>
                  <a:lnTo>
                    <a:pt x="24369" y="330431"/>
                  </a:lnTo>
                  <a:lnTo>
                    <a:pt x="47737" y="332074"/>
                  </a:lnTo>
                  <a:lnTo>
                    <a:pt x="91444" y="327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040">
              <a:extLst>
                <a:ext uri="{FF2B5EF4-FFF2-40B4-BE49-F238E27FC236}">
                  <a16:creationId xmlns:a16="http://schemas.microsoft.com/office/drawing/2014/main" xmlns="" id="{835033F9-AB11-447E-BF05-FC621AF65B1D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839832" y="3454400"/>
              <a:ext cx="132469" cy="19051"/>
            </a:xfrm>
            <a:custGeom>
              <a:avLst/>
              <a:gdLst/>
              <a:ahLst/>
              <a:cxnLst/>
              <a:rect l="0" t="0" r="0" b="0"/>
              <a:pathLst>
                <a:path w="1324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3583"/>
                  </a:lnTo>
                  <a:lnTo>
                    <a:pt x="9492" y="9590"/>
                  </a:lnTo>
                  <a:lnTo>
                    <a:pt x="55327" y="4895"/>
                  </a:lnTo>
                  <a:lnTo>
                    <a:pt x="94089" y="1450"/>
                  </a:lnTo>
                  <a:lnTo>
                    <a:pt x="132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041">
              <a:extLst>
                <a:ext uri="{FF2B5EF4-FFF2-40B4-BE49-F238E27FC236}">
                  <a16:creationId xmlns:a16="http://schemas.microsoft.com/office/drawing/2014/main" xmlns="" id="{5BEF7A25-82D5-4163-BA58-B59E322DF5CF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832598" y="3390900"/>
              <a:ext cx="120653" cy="24518"/>
            </a:xfrm>
            <a:custGeom>
              <a:avLst/>
              <a:gdLst/>
              <a:ahLst/>
              <a:cxnLst/>
              <a:rect l="0" t="0" r="0" b="0"/>
              <a:pathLst>
                <a:path w="120653" h="24518">
                  <a:moveTo>
                    <a:pt x="2" y="19050"/>
                  </a:moveTo>
                  <a:lnTo>
                    <a:pt x="2" y="19050"/>
                  </a:lnTo>
                  <a:lnTo>
                    <a:pt x="0" y="22421"/>
                  </a:lnTo>
                  <a:lnTo>
                    <a:pt x="1413" y="23414"/>
                  </a:lnTo>
                  <a:lnTo>
                    <a:pt x="6743" y="24517"/>
                  </a:lnTo>
                  <a:lnTo>
                    <a:pt x="54275" y="16484"/>
                  </a:lnTo>
                  <a:lnTo>
                    <a:pt x="93302" y="7079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042">
              <a:extLst>
                <a:ext uri="{FF2B5EF4-FFF2-40B4-BE49-F238E27FC236}">
                  <a16:creationId xmlns:a16="http://schemas.microsoft.com/office/drawing/2014/main" xmlns="" id="{F90AF8D7-DECF-4B0F-BA46-C46A69967647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826250" y="3305714"/>
              <a:ext cx="95251" cy="15337"/>
            </a:xfrm>
            <a:custGeom>
              <a:avLst/>
              <a:gdLst/>
              <a:ahLst/>
              <a:cxnLst/>
              <a:rect l="0" t="0" r="0" b="0"/>
              <a:pathLst>
                <a:path w="95251" h="15337">
                  <a:moveTo>
                    <a:pt x="0" y="15336"/>
                  </a:moveTo>
                  <a:lnTo>
                    <a:pt x="0" y="15336"/>
                  </a:lnTo>
                  <a:lnTo>
                    <a:pt x="3370" y="11965"/>
                  </a:lnTo>
                  <a:lnTo>
                    <a:pt x="37350" y="2471"/>
                  </a:lnTo>
                  <a:lnTo>
                    <a:pt x="67745" y="0"/>
                  </a:lnTo>
                  <a:lnTo>
                    <a:pt x="9525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043">
              <a:extLst>
                <a:ext uri="{FF2B5EF4-FFF2-40B4-BE49-F238E27FC236}">
                  <a16:creationId xmlns:a16="http://schemas.microsoft.com/office/drawing/2014/main" xmlns="" id="{53C35723-BA94-4431-821D-DDB19E2D8AAE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616700" y="3407547"/>
              <a:ext cx="127001" cy="160158"/>
            </a:xfrm>
            <a:custGeom>
              <a:avLst/>
              <a:gdLst/>
              <a:ahLst/>
              <a:cxnLst/>
              <a:rect l="0" t="0" r="0" b="0"/>
              <a:pathLst>
                <a:path w="127001" h="160158">
                  <a:moveTo>
                    <a:pt x="0" y="27803"/>
                  </a:moveTo>
                  <a:lnTo>
                    <a:pt x="0" y="27803"/>
                  </a:lnTo>
                  <a:lnTo>
                    <a:pt x="3370" y="17690"/>
                  </a:lnTo>
                  <a:lnTo>
                    <a:pt x="8789" y="10844"/>
                  </a:lnTo>
                  <a:lnTo>
                    <a:pt x="17311" y="5449"/>
                  </a:lnTo>
                  <a:lnTo>
                    <a:pt x="30507" y="699"/>
                  </a:lnTo>
                  <a:lnTo>
                    <a:pt x="43897" y="0"/>
                  </a:lnTo>
                  <a:lnTo>
                    <a:pt x="50432" y="801"/>
                  </a:lnTo>
                  <a:lnTo>
                    <a:pt x="63336" y="7335"/>
                  </a:lnTo>
                  <a:lnTo>
                    <a:pt x="69741" y="12041"/>
                  </a:lnTo>
                  <a:lnTo>
                    <a:pt x="76857" y="28558"/>
                  </a:lnTo>
                  <a:lnTo>
                    <a:pt x="78753" y="38890"/>
                  </a:lnTo>
                  <a:lnTo>
                    <a:pt x="73337" y="59777"/>
                  </a:lnTo>
                  <a:lnTo>
                    <a:pt x="50235" y="101930"/>
                  </a:lnTo>
                  <a:lnTo>
                    <a:pt x="15831" y="144138"/>
                  </a:lnTo>
                  <a:lnTo>
                    <a:pt x="3127" y="157792"/>
                  </a:lnTo>
                  <a:lnTo>
                    <a:pt x="4201" y="158912"/>
                  </a:lnTo>
                  <a:lnTo>
                    <a:pt x="11040" y="160157"/>
                  </a:lnTo>
                  <a:lnTo>
                    <a:pt x="33531" y="157487"/>
                  </a:lnTo>
                  <a:lnTo>
                    <a:pt x="77806" y="140830"/>
                  </a:lnTo>
                  <a:lnTo>
                    <a:pt x="127000" y="123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044">
              <a:extLst>
                <a:ext uri="{FF2B5EF4-FFF2-40B4-BE49-F238E27FC236}">
                  <a16:creationId xmlns:a16="http://schemas.microsoft.com/office/drawing/2014/main" xmlns="" id="{F0B5905F-7876-46DF-99C0-92033A57F84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404277" y="3182422"/>
              <a:ext cx="149314" cy="340454"/>
            </a:xfrm>
            <a:custGeom>
              <a:avLst/>
              <a:gdLst/>
              <a:ahLst/>
              <a:cxnLst/>
              <a:rect l="0" t="0" r="0" b="0"/>
              <a:pathLst>
                <a:path w="149314" h="340454">
                  <a:moveTo>
                    <a:pt x="28273" y="81478"/>
                  </a:moveTo>
                  <a:lnTo>
                    <a:pt x="28273" y="81478"/>
                  </a:lnTo>
                  <a:lnTo>
                    <a:pt x="29684" y="99509"/>
                  </a:lnTo>
                  <a:lnTo>
                    <a:pt x="37707" y="135660"/>
                  </a:lnTo>
                  <a:lnTo>
                    <a:pt x="42578" y="168354"/>
                  </a:lnTo>
                  <a:lnTo>
                    <a:pt x="47095" y="204050"/>
                  </a:lnTo>
                  <a:lnTo>
                    <a:pt x="50750" y="241082"/>
                  </a:lnTo>
                  <a:lnTo>
                    <a:pt x="52373" y="278707"/>
                  </a:lnTo>
                  <a:lnTo>
                    <a:pt x="53287" y="322106"/>
                  </a:lnTo>
                  <a:lnTo>
                    <a:pt x="51620" y="336591"/>
                  </a:lnTo>
                  <a:lnTo>
                    <a:pt x="50186" y="340453"/>
                  </a:lnTo>
                  <a:lnTo>
                    <a:pt x="49233" y="339500"/>
                  </a:lnTo>
                  <a:lnTo>
                    <a:pt x="45819" y="303216"/>
                  </a:lnTo>
                  <a:lnTo>
                    <a:pt x="43126" y="266106"/>
                  </a:lnTo>
                  <a:lnTo>
                    <a:pt x="41930" y="219039"/>
                  </a:lnTo>
                  <a:lnTo>
                    <a:pt x="41611" y="192235"/>
                  </a:lnTo>
                  <a:lnTo>
                    <a:pt x="41398" y="163783"/>
                  </a:lnTo>
                  <a:lnTo>
                    <a:pt x="41257" y="134231"/>
                  </a:lnTo>
                  <a:lnTo>
                    <a:pt x="43278" y="108179"/>
                  </a:lnTo>
                  <a:lnTo>
                    <a:pt x="51170" y="62301"/>
                  </a:lnTo>
                  <a:lnTo>
                    <a:pt x="64142" y="17627"/>
                  </a:lnTo>
                  <a:lnTo>
                    <a:pt x="69119" y="9277"/>
                  </a:lnTo>
                  <a:lnTo>
                    <a:pt x="80294" y="0"/>
                  </a:lnTo>
                  <a:lnTo>
                    <a:pt x="86942" y="1759"/>
                  </a:lnTo>
                  <a:lnTo>
                    <a:pt x="101856" y="15003"/>
                  </a:lnTo>
                  <a:lnTo>
                    <a:pt x="129490" y="56372"/>
                  </a:lnTo>
                  <a:lnTo>
                    <a:pt x="142168" y="94544"/>
                  </a:lnTo>
                  <a:lnTo>
                    <a:pt x="148742" y="136674"/>
                  </a:lnTo>
                  <a:lnTo>
                    <a:pt x="149313" y="178917"/>
                  </a:lnTo>
                  <a:lnTo>
                    <a:pt x="141570" y="217447"/>
                  </a:lnTo>
                  <a:lnTo>
                    <a:pt x="127310" y="251975"/>
                  </a:lnTo>
                  <a:lnTo>
                    <a:pt x="106863" y="281432"/>
                  </a:lnTo>
                  <a:lnTo>
                    <a:pt x="68178" y="311703"/>
                  </a:lnTo>
                  <a:lnTo>
                    <a:pt x="28808" y="327336"/>
                  </a:lnTo>
                  <a:lnTo>
                    <a:pt x="10635" y="329978"/>
                  </a:lnTo>
                  <a:lnTo>
                    <a:pt x="3816" y="329695"/>
                  </a:lnTo>
                  <a:lnTo>
                    <a:pt x="679" y="328095"/>
                  </a:lnTo>
                  <a:lnTo>
                    <a:pt x="0" y="325617"/>
                  </a:lnTo>
                  <a:lnTo>
                    <a:pt x="958" y="322554"/>
                  </a:lnTo>
                  <a:lnTo>
                    <a:pt x="40973" y="303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045">
              <a:extLst>
                <a:ext uri="{FF2B5EF4-FFF2-40B4-BE49-F238E27FC236}">
                  <a16:creationId xmlns:a16="http://schemas.microsoft.com/office/drawing/2014/main" xmlns="" id="{E7C7CDAB-D9A3-43A0-8E60-9F40811F2C71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8431297" y="3536950"/>
              <a:ext cx="223069" cy="368301"/>
            </a:xfrm>
            <a:custGeom>
              <a:avLst/>
              <a:gdLst/>
              <a:ahLst/>
              <a:cxnLst/>
              <a:rect l="0" t="0" r="0" b="0"/>
              <a:pathLst>
                <a:path w="223069" h="368301">
                  <a:moveTo>
                    <a:pt x="45953" y="0"/>
                  </a:moveTo>
                  <a:lnTo>
                    <a:pt x="45953" y="0"/>
                  </a:lnTo>
                  <a:lnTo>
                    <a:pt x="1827" y="0"/>
                  </a:lnTo>
                  <a:lnTo>
                    <a:pt x="307" y="1411"/>
                  </a:lnTo>
                  <a:lnTo>
                    <a:pt x="0" y="3763"/>
                  </a:lnTo>
                  <a:lnTo>
                    <a:pt x="501" y="6742"/>
                  </a:lnTo>
                  <a:lnTo>
                    <a:pt x="14690" y="21048"/>
                  </a:lnTo>
                  <a:lnTo>
                    <a:pt x="46882" y="45434"/>
                  </a:lnTo>
                  <a:lnTo>
                    <a:pt x="83055" y="66759"/>
                  </a:lnTo>
                  <a:lnTo>
                    <a:pt x="126648" y="90348"/>
                  </a:lnTo>
                  <a:lnTo>
                    <a:pt x="171893" y="114944"/>
                  </a:lnTo>
                  <a:lnTo>
                    <a:pt x="214031" y="152591"/>
                  </a:lnTo>
                  <a:lnTo>
                    <a:pt x="220094" y="165933"/>
                  </a:lnTo>
                  <a:lnTo>
                    <a:pt x="223068" y="193927"/>
                  </a:lnTo>
                  <a:lnTo>
                    <a:pt x="214040" y="220951"/>
                  </a:lnTo>
                  <a:lnTo>
                    <a:pt x="185362" y="261846"/>
                  </a:lnTo>
                  <a:lnTo>
                    <a:pt x="143704" y="301480"/>
                  </a:lnTo>
                  <a:lnTo>
                    <a:pt x="97494" y="333685"/>
                  </a:lnTo>
                  <a:lnTo>
                    <a:pt x="51116" y="363109"/>
                  </a:lnTo>
                  <a:lnTo>
                    <a:pt x="47984" y="366250"/>
                  </a:lnTo>
                  <a:lnTo>
                    <a:pt x="48717" y="367639"/>
                  </a:lnTo>
                  <a:lnTo>
                    <a:pt x="58653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046">
              <a:extLst>
                <a:ext uri="{FF2B5EF4-FFF2-40B4-BE49-F238E27FC236}">
                  <a16:creationId xmlns:a16="http://schemas.microsoft.com/office/drawing/2014/main" xmlns="" id="{526C34FB-F393-4A50-ABE3-76DDDBEAA56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383679" y="3702050"/>
              <a:ext cx="2157072" cy="44451"/>
            </a:xfrm>
            <a:custGeom>
              <a:avLst/>
              <a:gdLst/>
              <a:ahLst/>
              <a:cxnLst/>
              <a:rect l="0" t="0" r="0" b="0"/>
              <a:pathLst>
                <a:path w="2157072" h="44451">
                  <a:moveTo>
                    <a:pt x="29821" y="44450"/>
                  </a:moveTo>
                  <a:lnTo>
                    <a:pt x="29821" y="44450"/>
                  </a:lnTo>
                  <a:lnTo>
                    <a:pt x="0" y="38361"/>
                  </a:lnTo>
                  <a:lnTo>
                    <a:pt x="63" y="38274"/>
                  </a:lnTo>
                  <a:lnTo>
                    <a:pt x="42961" y="42479"/>
                  </a:lnTo>
                  <a:lnTo>
                    <a:pt x="82933" y="43574"/>
                  </a:lnTo>
                  <a:lnTo>
                    <a:pt x="111090" y="43161"/>
                  </a:lnTo>
                  <a:lnTo>
                    <a:pt x="143972" y="42179"/>
                  </a:lnTo>
                  <a:lnTo>
                    <a:pt x="180005" y="40819"/>
                  </a:lnTo>
                  <a:lnTo>
                    <a:pt x="225899" y="39207"/>
                  </a:lnTo>
                  <a:lnTo>
                    <a:pt x="278368" y="37427"/>
                  </a:lnTo>
                  <a:lnTo>
                    <a:pt x="335219" y="35535"/>
                  </a:lnTo>
                  <a:lnTo>
                    <a:pt x="398519" y="33567"/>
                  </a:lnTo>
                  <a:lnTo>
                    <a:pt x="466119" y="31550"/>
                  </a:lnTo>
                  <a:lnTo>
                    <a:pt x="536587" y="29500"/>
                  </a:lnTo>
                  <a:lnTo>
                    <a:pt x="611787" y="28134"/>
                  </a:lnTo>
                  <a:lnTo>
                    <a:pt x="690143" y="27222"/>
                  </a:lnTo>
                  <a:lnTo>
                    <a:pt x="770602" y="26615"/>
                  </a:lnTo>
                  <a:lnTo>
                    <a:pt x="855992" y="25504"/>
                  </a:lnTo>
                  <a:lnTo>
                    <a:pt x="944666" y="24059"/>
                  </a:lnTo>
                  <a:lnTo>
                    <a:pt x="1035536" y="22389"/>
                  </a:lnTo>
                  <a:lnTo>
                    <a:pt x="1126453" y="20570"/>
                  </a:lnTo>
                  <a:lnTo>
                    <a:pt x="1217404" y="18652"/>
                  </a:lnTo>
                  <a:lnTo>
                    <a:pt x="1308376" y="16668"/>
                  </a:lnTo>
                  <a:lnTo>
                    <a:pt x="1397246" y="15345"/>
                  </a:lnTo>
                  <a:lnTo>
                    <a:pt x="1484715" y="14464"/>
                  </a:lnTo>
                  <a:lnTo>
                    <a:pt x="1571250" y="13876"/>
                  </a:lnTo>
                  <a:lnTo>
                    <a:pt x="1654340" y="14894"/>
                  </a:lnTo>
                  <a:lnTo>
                    <a:pt x="1735134" y="16986"/>
                  </a:lnTo>
                  <a:lnTo>
                    <a:pt x="1814396" y="19790"/>
                  </a:lnTo>
                  <a:lnTo>
                    <a:pt x="1882054" y="21660"/>
                  </a:lnTo>
                  <a:lnTo>
                    <a:pt x="1941977" y="22907"/>
                  </a:lnTo>
                  <a:lnTo>
                    <a:pt x="1996742" y="23738"/>
                  </a:lnTo>
                  <a:lnTo>
                    <a:pt x="2038895" y="24292"/>
                  </a:lnTo>
                  <a:lnTo>
                    <a:pt x="2072643" y="24661"/>
                  </a:lnTo>
                  <a:lnTo>
                    <a:pt x="2120253" y="24366"/>
                  </a:lnTo>
                  <a:lnTo>
                    <a:pt x="2143765" y="21883"/>
                  </a:lnTo>
                  <a:lnTo>
                    <a:pt x="2149611" y="18822"/>
                  </a:lnTo>
                  <a:lnTo>
                    <a:pt x="2152803" y="14665"/>
                  </a:lnTo>
                  <a:lnTo>
                    <a:pt x="2157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047">
              <a:extLst>
                <a:ext uri="{FF2B5EF4-FFF2-40B4-BE49-F238E27FC236}">
                  <a16:creationId xmlns:a16="http://schemas.microsoft.com/office/drawing/2014/main" xmlns="" id="{4A656CE4-35B3-44B7-B81A-34D385F997C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730641" y="3938483"/>
              <a:ext cx="232260" cy="212134"/>
            </a:xfrm>
            <a:custGeom>
              <a:avLst/>
              <a:gdLst/>
              <a:ahLst/>
              <a:cxnLst/>
              <a:rect l="0" t="0" r="0" b="0"/>
              <a:pathLst>
                <a:path w="232260" h="212134">
                  <a:moveTo>
                    <a:pt x="3659" y="23917"/>
                  </a:moveTo>
                  <a:lnTo>
                    <a:pt x="3659" y="23917"/>
                  </a:lnTo>
                  <a:lnTo>
                    <a:pt x="288" y="23917"/>
                  </a:lnTo>
                  <a:lnTo>
                    <a:pt x="0" y="23211"/>
                  </a:lnTo>
                  <a:lnTo>
                    <a:pt x="1563" y="20546"/>
                  </a:lnTo>
                  <a:lnTo>
                    <a:pt x="9780" y="11707"/>
                  </a:lnTo>
                  <a:lnTo>
                    <a:pt x="24522" y="3523"/>
                  </a:lnTo>
                  <a:lnTo>
                    <a:pt x="49038" y="0"/>
                  </a:lnTo>
                  <a:lnTo>
                    <a:pt x="71901" y="2327"/>
                  </a:lnTo>
                  <a:lnTo>
                    <a:pt x="85494" y="9383"/>
                  </a:lnTo>
                  <a:lnTo>
                    <a:pt x="92082" y="14227"/>
                  </a:lnTo>
                  <a:lnTo>
                    <a:pt x="99402" y="30899"/>
                  </a:lnTo>
                  <a:lnTo>
                    <a:pt x="101355" y="41272"/>
                  </a:lnTo>
                  <a:lnTo>
                    <a:pt x="93989" y="82838"/>
                  </a:lnTo>
                  <a:lnTo>
                    <a:pt x="75030" y="127531"/>
                  </a:lnTo>
                  <a:lnTo>
                    <a:pt x="51539" y="165311"/>
                  </a:lnTo>
                  <a:lnTo>
                    <a:pt x="25890" y="206709"/>
                  </a:lnTo>
                  <a:lnTo>
                    <a:pt x="26947" y="209278"/>
                  </a:lnTo>
                  <a:lnTo>
                    <a:pt x="29767" y="210991"/>
                  </a:lnTo>
                  <a:lnTo>
                    <a:pt x="33764" y="212133"/>
                  </a:lnTo>
                  <a:lnTo>
                    <a:pt x="66357" y="210369"/>
                  </a:lnTo>
                  <a:lnTo>
                    <a:pt x="97847" y="209090"/>
                  </a:lnTo>
                  <a:lnTo>
                    <a:pt x="131598" y="207816"/>
                  </a:lnTo>
                  <a:lnTo>
                    <a:pt x="177661" y="203837"/>
                  </a:lnTo>
                  <a:lnTo>
                    <a:pt x="232259" y="201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SMARTInkShape-Group291">
            <a:extLst>
              <a:ext uri="{FF2B5EF4-FFF2-40B4-BE49-F238E27FC236}">
                <a16:creationId xmlns:a16="http://schemas.microsoft.com/office/drawing/2014/main" xmlns="" id="{0A89B32F-CDE1-49F0-B0D9-C74627397D92}"/>
              </a:ext>
            </a:extLst>
          </p:cNvPr>
          <p:cNvGrpSpPr/>
          <p:nvPr/>
        </p:nvGrpSpPr>
        <p:grpSpPr>
          <a:xfrm>
            <a:off x="1987550" y="3369781"/>
            <a:ext cx="3882953" cy="611670"/>
            <a:chOff x="1987550" y="3369781"/>
            <a:chExt cx="3882953" cy="611670"/>
          </a:xfrm>
        </p:grpSpPr>
        <p:sp>
          <p:nvSpPr>
            <p:cNvPr id="496" name="SMARTInkShape-2048">
              <a:extLst>
                <a:ext uri="{FF2B5EF4-FFF2-40B4-BE49-F238E27FC236}">
                  <a16:creationId xmlns:a16="http://schemas.microsoft.com/office/drawing/2014/main" xmlns="" id="{48CCE801-D9A8-4AF9-B476-514CFA3C39C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797550" y="3416300"/>
              <a:ext cx="72953" cy="393701"/>
            </a:xfrm>
            <a:custGeom>
              <a:avLst/>
              <a:gdLst/>
              <a:ahLst/>
              <a:cxnLst/>
              <a:rect l="0" t="0" r="0" b="0"/>
              <a:pathLst>
                <a:path w="72953" h="393701">
                  <a:moveTo>
                    <a:pt x="38100" y="0"/>
                  </a:moveTo>
                  <a:lnTo>
                    <a:pt x="38100" y="0"/>
                  </a:lnTo>
                  <a:lnTo>
                    <a:pt x="50309" y="34531"/>
                  </a:lnTo>
                  <a:lnTo>
                    <a:pt x="65236" y="80787"/>
                  </a:lnTo>
                  <a:lnTo>
                    <a:pt x="71327" y="127628"/>
                  </a:lnTo>
                  <a:lnTo>
                    <a:pt x="72952" y="154935"/>
                  </a:lnTo>
                  <a:lnTo>
                    <a:pt x="72623" y="182312"/>
                  </a:lnTo>
                  <a:lnTo>
                    <a:pt x="70993" y="209736"/>
                  </a:lnTo>
                  <a:lnTo>
                    <a:pt x="68495" y="237191"/>
                  </a:lnTo>
                  <a:lnTo>
                    <a:pt x="64008" y="262549"/>
                  </a:lnTo>
                  <a:lnTo>
                    <a:pt x="51496" y="309540"/>
                  </a:lnTo>
                  <a:lnTo>
                    <a:pt x="32765" y="346418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049">
              <a:extLst>
                <a:ext uri="{FF2B5EF4-FFF2-40B4-BE49-F238E27FC236}">
                  <a16:creationId xmlns:a16="http://schemas.microsoft.com/office/drawing/2014/main" xmlns="" id="{3500209F-79C8-475E-AB65-C501B2CC476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729416" y="3517900"/>
              <a:ext cx="17335" cy="158751"/>
            </a:xfrm>
            <a:custGeom>
              <a:avLst/>
              <a:gdLst/>
              <a:ahLst/>
              <a:cxnLst/>
              <a:rect l="0" t="0" r="0" b="0"/>
              <a:pathLst>
                <a:path w="17335" h="158751">
                  <a:moveTo>
                    <a:pt x="10984" y="0"/>
                  </a:moveTo>
                  <a:lnTo>
                    <a:pt x="10984" y="0"/>
                  </a:lnTo>
                  <a:lnTo>
                    <a:pt x="5915" y="12961"/>
                  </a:lnTo>
                  <a:lnTo>
                    <a:pt x="0" y="55241"/>
                  </a:lnTo>
                  <a:lnTo>
                    <a:pt x="2555" y="94685"/>
                  </a:lnTo>
                  <a:lnTo>
                    <a:pt x="12690" y="139196"/>
                  </a:lnTo>
                  <a:lnTo>
                    <a:pt x="1733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050">
              <a:extLst>
                <a:ext uri="{FF2B5EF4-FFF2-40B4-BE49-F238E27FC236}">
                  <a16:creationId xmlns:a16="http://schemas.microsoft.com/office/drawing/2014/main" xmlns="" id="{2195DDE9-8BD5-481F-ACBA-D68A5C49D45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553400" y="3556000"/>
              <a:ext cx="28251" cy="171451"/>
            </a:xfrm>
            <a:custGeom>
              <a:avLst/>
              <a:gdLst/>
              <a:ahLst/>
              <a:cxnLst/>
              <a:rect l="0" t="0" r="0" b="0"/>
              <a:pathLst>
                <a:path w="28251" h="171451">
                  <a:moveTo>
                    <a:pt x="15550" y="0"/>
                  </a:moveTo>
                  <a:lnTo>
                    <a:pt x="15550" y="0"/>
                  </a:lnTo>
                  <a:lnTo>
                    <a:pt x="8808" y="3371"/>
                  </a:lnTo>
                  <a:lnTo>
                    <a:pt x="6822" y="5775"/>
                  </a:lnTo>
                  <a:lnTo>
                    <a:pt x="4615" y="12209"/>
                  </a:lnTo>
                  <a:lnTo>
                    <a:pt x="1201" y="56448"/>
                  </a:lnTo>
                  <a:lnTo>
                    <a:pt x="0" y="81533"/>
                  </a:lnTo>
                  <a:lnTo>
                    <a:pt x="8846" y="124500"/>
                  </a:lnTo>
                  <a:lnTo>
                    <a:pt x="17327" y="149777"/>
                  </a:lnTo>
                  <a:lnTo>
                    <a:pt x="282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051">
              <a:extLst>
                <a:ext uri="{FF2B5EF4-FFF2-40B4-BE49-F238E27FC236}">
                  <a16:creationId xmlns:a16="http://schemas.microsoft.com/office/drawing/2014/main" xmlns="" id="{CCAA64A6-BC09-4BDD-857B-182301A04201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461000" y="3644900"/>
              <a:ext cx="177801" cy="15810"/>
            </a:xfrm>
            <a:custGeom>
              <a:avLst/>
              <a:gdLst/>
              <a:ahLst/>
              <a:cxnLst/>
              <a:rect l="0" t="0" r="0" b="0"/>
              <a:pathLst>
                <a:path w="177801" h="15810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6907" y="11376"/>
                  </a:lnTo>
                  <a:lnTo>
                    <a:pt x="21669" y="15809"/>
                  </a:lnTo>
                  <a:lnTo>
                    <a:pt x="59101" y="11348"/>
                  </a:lnTo>
                  <a:lnTo>
                    <a:pt x="90708" y="8571"/>
                  </a:lnTo>
                  <a:lnTo>
                    <a:pt x="136473" y="512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052">
              <a:extLst>
                <a:ext uri="{FF2B5EF4-FFF2-40B4-BE49-F238E27FC236}">
                  <a16:creationId xmlns:a16="http://schemas.microsoft.com/office/drawing/2014/main" xmlns="" id="{61FFD715-2510-46E8-A298-17748A8D1FB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802958" y="3369781"/>
              <a:ext cx="73843" cy="81715"/>
            </a:xfrm>
            <a:custGeom>
              <a:avLst/>
              <a:gdLst/>
              <a:ahLst/>
              <a:cxnLst/>
              <a:rect l="0" t="0" r="0" b="0"/>
              <a:pathLst>
                <a:path w="73843" h="81715">
                  <a:moveTo>
                    <a:pt x="3992" y="40169"/>
                  </a:moveTo>
                  <a:lnTo>
                    <a:pt x="3992" y="40169"/>
                  </a:lnTo>
                  <a:lnTo>
                    <a:pt x="334" y="36510"/>
                  </a:lnTo>
                  <a:lnTo>
                    <a:pt x="1895" y="38073"/>
                  </a:lnTo>
                  <a:lnTo>
                    <a:pt x="1889" y="39477"/>
                  </a:lnTo>
                  <a:lnTo>
                    <a:pt x="0" y="42919"/>
                  </a:lnTo>
                  <a:lnTo>
                    <a:pt x="3792" y="81714"/>
                  </a:lnTo>
                  <a:lnTo>
                    <a:pt x="12773" y="43079"/>
                  </a:lnTo>
                  <a:lnTo>
                    <a:pt x="27755" y="10248"/>
                  </a:lnTo>
                  <a:lnTo>
                    <a:pt x="34073" y="2176"/>
                  </a:lnTo>
                  <a:lnTo>
                    <a:pt x="36747" y="24"/>
                  </a:lnTo>
                  <a:lnTo>
                    <a:pt x="39939" y="0"/>
                  </a:lnTo>
                  <a:lnTo>
                    <a:pt x="47250" y="3736"/>
                  </a:lnTo>
                  <a:lnTo>
                    <a:pt x="53321" y="15745"/>
                  </a:lnTo>
                  <a:lnTo>
                    <a:pt x="73842" y="65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053">
              <a:extLst>
                <a:ext uri="{FF2B5EF4-FFF2-40B4-BE49-F238E27FC236}">
                  <a16:creationId xmlns:a16="http://schemas.microsoft.com/office/drawing/2014/main" xmlns="" id="{3628F685-361F-47F3-ABBD-27EEC2CEA09A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035550" y="38417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716" y="455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054">
              <a:extLst>
                <a:ext uri="{FF2B5EF4-FFF2-40B4-BE49-F238E27FC236}">
                  <a16:creationId xmlns:a16="http://schemas.microsoft.com/office/drawing/2014/main" xmlns="" id="{B5426CCD-5AB0-4CA0-97DF-8F07CAE3954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902200" y="3898900"/>
              <a:ext cx="50801" cy="15771"/>
            </a:xfrm>
            <a:custGeom>
              <a:avLst/>
              <a:gdLst/>
              <a:ahLst/>
              <a:cxnLst/>
              <a:rect l="0" t="0" r="0" b="0"/>
              <a:pathLst>
                <a:path w="50801" h="15771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881" y="13257"/>
                  </a:lnTo>
                  <a:lnTo>
                    <a:pt x="3371" y="15188"/>
                  </a:lnTo>
                  <a:lnTo>
                    <a:pt x="6481" y="15770"/>
                  </a:lnTo>
                  <a:lnTo>
                    <a:pt x="15580" y="14535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055">
              <a:extLst>
                <a:ext uri="{FF2B5EF4-FFF2-40B4-BE49-F238E27FC236}">
                  <a16:creationId xmlns:a16="http://schemas.microsoft.com/office/drawing/2014/main" xmlns="" id="{51FFC2D1-90D2-4E8E-A5EE-F387BEAA7DA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895850" y="38481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8838" y="3371"/>
                  </a:lnTo>
                  <a:lnTo>
                    <a:pt x="31510" y="10125"/>
                  </a:lnTo>
                  <a:lnTo>
                    <a:pt x="57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056">
              <a:extLst>
                <a:ext uri="{FF2B5EF4-FFF2-40B4-BE49-F238E27FC236}">
                  <a16:creationId xmlns:a16="http://schemas.microsoft.com/office/drawing/2014/main" xmlns="" id="{3B5BBD75-175C-4FD4-9383-7FA90E7227A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832350" y="3778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1765"/>
                  </a:lnTo>
                  <a:lnTo>
                    <a:pt x="1411" y="117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057">
              <a:extLst>
                <a:ext uri="{FF2B5EF4-FFF2-40B4-BE49-F238E27FC236}">
                  <a16:creationId xmlns:a16="http://schemas.microsoft.com/office/drawing/2014/main" xmlns="" id="{E8AD18E3-4FA2-44C8-A71B-0BCE52E5A62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813300" y="38417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058">
              <a:extLst>
                <a:ext uri="{FF2B5EF4-FFF2-40B4-BE49-F238E27FC236}">
                  <a16:creationId xmlns:a16="http://schemas.microsoft.com/office/drawing/2014/main" xmlns="" id="{6F9C5E30-C6FC-4615-895E-A327892305F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340350" y="3539598"/>
              <a:ext cx="6351" cy="16403"/>
            </a:xfrm>
            <a:custGeom>
              <a:avLst/>
              <a:gdLst/>
              <a:ahLst/>
              <a:cxnLst/>
              <a:rect l="0" t="0" r="0" b="0"/>
              <a:pathLst>
                <a:path w="6351" h="16403">
                  <a:moveTo>
                    <a:pt x="6350" y="16402"/>
                  </a:moveTo>
                  <a:lnTo>
                    <a:pt x="6350" y="16402"/>
                  </a:lnTo>
                  <a:lnTo>
                    <a:pt x="883" y="0"/>
                  </a:lnTo>
                  <a:lnTo>
                    <a:pt x="0" y="1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059">
              <a:extLst>
                <a:ext uri="{FF2B5EF4-FFF2-40B4-BE49-F238E27FC236}">
                  <a16:creationId xmlns:a16="http://schemas.microsoft.com/office/drawing/2014/main" xmlns="" id="{75F96DE7-2AB9-4FC2-9187-C637F2F37DE6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295900" y="36830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060">
              <a:extLst>
                <a:ext uri="{FF2B5EF4-FFF2-40B4-BE49-F238E27FC236}">
                  <a16:creationId xmlns:a16="http://schemas.microsoft.com/office/drawing/2014/main" xmlns="" id="{7DE33D07-078A-433B-9CF0-D678EAAF2E2E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104539" y="3515418"/>
              <a:ext cx="134212" cy="231083"/>
            </a:xfrm>
            <a:custGeom>
              <a:avLst/>
              <a:gdLst/>
              <a:ahLst/>
              <a:cxnLst/>
              <a:rect l="0" t="0" r="0" b="0"/>
              <a:pathLst>
                <a:path w="134212" h="231083">
                  <a:moveTo>
                    <a:pt x="134211" y="15182"/>
                  </a:moveTo>
                  <a:lnTo>
                    <a:pt x="134211" y="15182"/>
                  </a:lnTo>
                  <a:lnTo>
                    <a:pt x="125372" y="877"/>
                  </a:lnTo>
                  <a:lnTo>
                    <a:pt x="121969" y="0"/>
                  </a:lnTo>
                  <a:lnTo>
                    <a:pt x="112542" y="909"/>
                  </a:lnTo>
                  <a:lnTo>
                    <a:pt x="91964" y="12129"/>
                  </a:lnTo>
                  <a:lnTo>
                    <a:pt x="55362" y="50797"/>
                  </a:lnTo>
                  <a:lnTo>
                    <a:pt x="29553" y="91038"/>
                  </a:lnTo>
                  <a:lnTo>
                    <a:pt x="9598" y="134241"/>
                  </a:lnTo>
                  <a:lnTo>
                    <a:pt x="0" y="177615"/>
                  </a:lnTo>
                  <a:lnTo>
                    <a:pt x="861" y="23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061">
              <a:extLst>
                <a:ext uri="{FF2B5EF4-FFF2-40B4-BE49-F238E27FC236}">
                  <a16:creationId xmlns:a16="http://schemas.microsoft.com/office/drawing/2014/main" xmlns="" id="{173659AC-51F9-4F89-A8CF-C7DC024CF1D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076629" y="3524250"/>
              <a:ext cx="136722" cy="203201"/>
            </a:xfrm>
            <a:custGeom>
              <a:avLst/>
              <a:gdLst/>
              <a:ahLst/>
              <a:cxnLst/>
              <a:rect l="0" t="0" r="0" b="0"/>
              <a:pathLst>
                <a:path w="136722" h="2032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1274" y="15580"/>
                  </a:lnTo>
                  <a:lnTo>
                    <a:pt x="23235" y="53877"/>
                  </a:lnTo>
                  <a:lnTo>
                    <a:pt x="45866" y="89812"/>
                  </a:lnTo>
                  <a:lnTo>
                    <a:pt x="67704" y="127270"/>
                  </a:lnTo>
                  <a:lnTo>
                    <a:pt x="102210" y="174091"/>
                  </a:lnTo>
                  <a:lnTo>
                    <a:pt x="115738" y="190262"/>
                  </a:lnTo>
                  <a:lnTo>
                    <a:pt x="13672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062">
              <a:extLst>
                <a:ext uri="{FF2B5EF4-FFF2-40B4-BE49-F238E27FC236}">
                  <a16:creationId xmlns:a16="http://schemas.microsoft.com/office/drawing/2014/main" xmlns="" id="{30567CAA-EC17-4DF8-BFA9-4F884061FCF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757283" y="3519045"/>
              <a:ext cx="233818" cy="232898"/>
            </a:xfrm>
            <a:custGeom>
              <a:avLst/>
              <a:gdLst/>
              <a:ahLst/>
              <a:cxnLst/>
              <a:rect l="0" t="0" r="0" b="0"/>
              <a:pathLst>
                <a:path w="233818" h="232898">
                  <a:moveTo>
                    <a:pt x="183017" y="11555"/>
                  </a:moveTo>
                  <a:lnTo>
                    <a:pt x="183017" y="11555"/>
                  </a:lnTo>
                  <a:lnTo>
                    <a:pt x="200661" y="0"/>
                  </a:lnTo>
                  <a:lnTo>
                    <a:pt x="154270" y="16233"/>
                  </a:lnTo>
                  <a:lnTo>
                    <a:pt x="109509" y="36146"/>
                  </a:lnTo>
                  <a:lnTo>
                    <a:pt x="67478" y="55765"/>
                  </a:lnTo>
                  <a:lnTo>
                    <a:pt x="42479" y="74278"/>
                  </a:lnTo>
                  <a:lnTo>
                    <a:pt x="35889" y="84352"/>
                  </a:lnTo>
                  <a:lnTo>
                    <a:pt x="36248" y="88309"/>
                  </a:lnTo>
                  <a:lnTo>
                    <a:pt x="38604" y="91652"/>
                  </a:lnTo>
                  <a:lnTo>
                    <a:pt x="42292" y="94587"/>
                  </a:lnTo>
                  <a:lnTo>
                    <a:pt x="81581" y="100002"/>
                  </a:lnTo>
                  <a:lnTo>
                    <a:pt x="113069" y="107133"/>
                  </a:lnTo>
                  <a:lnTo>
                    <a:pt x="117335" y="109141"/>
                  </a:lnTo>
                  <a:lnTo>
                    <a:pt x="118062" y="113301"/>
                  </a:lnTo>
                  <a:lnTo>
                    <a:pt x="113226" y="125449"/>
                  </a:lnTo>
                  <a:lnTo>
                    <a:pt x="96495" y="138375"/>
                  </a:lnTo>
                  <a:lnTo>
                    <a:pt x="59309" y="161314"/>
                  </a:lnTo>
                  <a:lnTo>
                    <a:pt x="15980" y="193929"/>
                  </a:lnTo>
                  <a:lnTo>
                    <a:pt x="566" y="214228"/>
                  </a:lnTo>
                  <a:lnTo>
                    <a:pt x="0" y="219343"/>
                  </a:lnTo>
                  <a:lnTo>
                    <a:pt x="1739" y="223458"/>
                  </a:lnTo>
                  <a:lnTo>
                    <a:pt x="5015" y="226907"/>
                  </a:lnTo>
                  <a:lnTo>
                    <a:pt x="36593" y="231761"/>
                  </a:lnTo>
                  <a:lnTo>
                    <a:pt x="67845" y="232897"/>
                  </a:lnTo>
                  <a:lnTo>
                    <a:pt x="102901" y="231990"/>
                  </a:lnTo>
                  <a:lnTo>
                    <a:pt x="139649" y="226884"/>
                  </a:lnTo>
                  <a:lnTo>
                    <a:pt x="177148" y="219910"/>
                  </a:lnTo>
                  <a:lnTo>
                    <a:pt x="233817" y="208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063">
              <a:extLst>
                <a:ext uri="{FF2B5EF4-FFF2-40B4-BE49-F238E27FC236}">
                  <a16:creationId xmlns:a16="http://schemas.microsoft.com/office/drawing/2014/main" xmlns="" id="{0A502FEB-F651-493B-90C5-0C3D2195ED7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439533" y="3683000"/>
              <a:ext cx="157868" cy="1"/>
            </a:xfrm>
            <a:custGeom>
              <a:avLst/>
              <a:gdLst/>
              <a:ahLst/>
              <a:cxnLst/>
              <a:rect l="0" t="0" r="0" b="0"/>
              <a:pathLst>
                <a:path w="1578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7534" y="0"/>
                  </a:lnTo>
                  <a:lnTo>
                    <a:pt x="77292" y="0"/>
                  </a:lnTo>
                  <a:lnTo>
                    <a:pt x="118471" y="0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064">
              <a:extLst>
                <a:ext uri="{FF2B5EF4-FFF2-40B4-BE49-F238E27FC236}">
                  <a16:creationId xmlns:a16="http://schemas.microsoft.com/office/drawing/2014/main" xmlns="" id="{0D25CDE2-C0EB-4B3A-A931-BA94F59FE9A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229100" y="3594100"/>
              <a:ext cx="133351" cy="165101"/>
            </a:xfrm>
            <a:custGeom>
              <a:avLst/>
              <a:gdLst/>
              <a:ahLst/>
              <a:cxnLst/>
              <a:rect l="0" t="0" r="0" b="0"/>
              <a:pathLst>
                <a:path w="133351" h="165101">
                  <a:moveTo>
                    <a:pt x="0" y="0"/>
                  </a:moveTo>
                  <a:lnTo>
                    <a:pt x="0" y="0"/>
                  </a:lnTo>
                  <a:lnTo>
                    <a:pt x="3371" y="39999"/>
                  </a:lnTo>
                  <a:lnTo>
                    <a:pt x="5467" y="80133"/>
                  </a:lnTo>
                  <a:lnTo>
                    <a:pt x="6175" y="126392"/>
                  </a:lnTo>
                  <a:lnTo>
                    <a:pt x="6327" y="150700"/>
                  </a:lnTo>
                  <a:lnTo>
                    <a:pt x="6348" y="115623"/>
                  </a:lnTo>
                  <a:lnTo>
                    <a:pt x="9720" y="70947"/>
                  </a:lnTo>
                  <a:lnTo>
                    <a:pt x="25302" y="27607"/>
                  </a:lnTo>
                  <a:lnTo>
                    <a:pt x="38056" y="10388"/>
                  </a:lnTo>
                  <a:lnTo>
                    <a:pt x="44420" y="4808"/>
                  </a:lnTo>
                  <a:lnTo>
                    <a:pt x="50074" y="1794"/>
                  </a:lnTo>
                  <a:lnTo>
                    <a:pt x="60120" y="327"/>
                  </a:lnTo>
                  <a:lnTo>
                    <a:pt x="64775" y="3746"/>
                  </a:lnTo>
                  <a:lnTo>
                    <a:pt x="73709" y="16952"/>
                  </a:lnTo>
                  <a:lnTo>
                    <a:pt x="86579" y="63608"/>
                  </a:lnTo>
                  <a:lnTo>
                    <a:pt x="97934" y="100926"/>
                  </a:lnTo>
                  <a:lnTo>
                    <a:pt x="116294" y="141736"/>
                  </a:lnTo>
                  <a:lnTo>
                    <a:pt x="133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065">
              <a:extLst>
                <a:ext uri="{FF2B5EF4-FFF2-40B4-BE49-F238E27FC236}">
                  <a16:creationId xmlns:a16="http://schemas.microsoft.com/office/drawing/2014/main" xmlns="" id="{07054E02-F725-465A-9F7E-6A94D736FEC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937000" y="3746500"/>
              <a:ext cx="69851" cy="95251"/>
            </a:xfrm>
            <a:custGeom>
              <a:avLst/>
              <a:gdLst/>
              <a:ahLst/>
              <a:cxnLst/>
              <a:rect l="0" t="0" r="0" b="0"/>
              <a:pathLst>
                <a:path w="69851" h="95251">
                  <a:moveTo>
                    <a:pt x="69850" y="0"/>
                  </a:moveTo>
                  <a:lnTo>
                    <a:pt x="69850" y="0"/>
                  </a:lnTo>
                  <a:lnTo>
                    <a:pt x="62664" y="21689"/>
                  </a:lnTo>
                  <a:lnTo>
                    <a:pt x="42399" y="5275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066">
              <a:extLst>
                <a:ext uri="{FF2B5EF4-FFF2-40B4-BE49-F238E27FC236}">
                  <a16:creationId xmlns:a16="http://schemas.microsoft.com/office/drawing/2014/main" xmlns="" id="{756124CF-D9CC-4A92-BD36-CA18A039B97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009900" y="3427106"/>
              <a:ext cx="107951" cy="97145"/>
            </a:xfrm>
            <a:custGeom>
              <a:avLst/>
              <a:gdLst/>
              <a:ahLst/>
              <a:cxnLst/>
              <a:rect l="0" t="0" r="0" b="0"/>
              <a:pathLst>
                <a:path w="107951" h="97145">
                  <a:moveTo>
                    <a:pt x="0" y="33644"/>
                  </a:moveTo>
                  <a:lnTo>
                    <a:pt x="0" y="33644"/>
                  </a:lnTo>
                  <a:lnTo>
                    <a:pt x="706" y="40125"/>
                  </a:lnTo>
                  <a:lnTo>
                    <a:pt x="12191" y="86585"/>
                  </a:lnTo>
                  <a:lnTo>
                    <a:pt x="12361" y="87988"/>
                  </a:lnTo>
                  <a:lnTo>
                    <a:pt x="19594" y="47376"/>
                  </a:lnTo>
                  <a:lnTo>
                    <a:pt x="27443" y="18663"/>
                  </a:lnTo>
                  <a:lnTo>
                    <a:pt x="34774" y="5819"/>
                  </a:lnTo>
                  <a:lnTo>
                    <a:pt x="42736" y="110"/>
                  </a:lnTo>
                  <a:lnTo>
                    <a:pt x="46835" y="0"/>
                  </a:lnTo>
                  <a:lnTo>
                    <a:pt x="55153" y="3639"/>
                  </a:lnTo>
                  <a:lnTo>
                    <a:pt x="67769" y="23735"/>
                  </a:lnTo>
                  <a:lnTo>
                    <a:pt x="87642" y="70508"/>
                  </a:lnTo>
                  <a:lnTo>
                    <a:pt x="107950" y="9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067">
              <a:extLst>
                <a:ext uri="{FF2B5EF4-FFF2-40B4-BE49-F238E27FC236}">
                  <a16:creationId xmlns:a16="http://schemas.microsoft.com/office/drawing/2014/main" xmlns="" id="{A325B1AA-4688-49CA-AD02-39EF23EA2B8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181350" y="3905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47530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068">
              <a:extLst>
                <a:ext uri="{FF2B5EF4-FFF2-40B4-BE49-F238E27FC236}">
                  <a16:creationId xmlns:a16="http://schemas.microsoft.com/office/drawing/2014/main" xmlns="" id="{9FB45328-FA28-476C-A30E-E1A8EFAFF8C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079750" y="39624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069">
              <a:extLst>
                <a:ext uri="{FF2B5EF4-FFF2-40B4-BE49-F238E27FC236}">
                  <a16:creationId xmlns:a16="http://schemas.microsoft.com/office/drawing/2014/main" xmlns="" id="{D190CEAD-D521-4CCB-B9DD-4DFAB87B424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073400" y="39052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10139" y="564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070">
              <a:extLst>
                <a:ext uri="{FF2B5EF4-FFF2-40B4-BE49-F238E27FC236}">
                  <a16:creationId xmlns:a16="http://schemas.microsoft.com/office/drawing/2014/main" xmlns="" id="{EA30DAC3-E577-43F8-B835-3353C12E9D8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003811" y="3830456"/>
              <a:ext cx="12440" cy="17645"/>
            </a:xfrm>
            <a:custGeom>
              <a:avLst/>
              <a:gdLst/>
              <a:ahLst/>
              <a:cxnLst/>
              <a:rect l="0" t="0" r="0" b="0"/>
              <a:pathLst>
                <a:path w="12440" h="17645">
                  <a:moveTo>
                    <a:pt x="6089" y="17644"/>
                  </a:moveTo>
                  <a:lnTo>
                    <a:pt x="6089" y="17644"/>
                  </a:lnTo>
                  <a:lnTo>
                    <a:pt x="1063" y="5711"/>
                  </a:lnTo>
                  <a:lnTo>
                    <a:pt x="0" y="0"/>
                  </a:lnTo>
                  <a:lnTo>
                    <a:pt x="12439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071">
              <a:extLst>
                <a:ext uri="{FF2B5EF4-FFF2-40B4-BE49-F238E27FC236}">
                  <a16:creationId xmlns:a16="http://schemas.microsoft.com/office/drawing/2014/main" xmlns="" id="{1B535DED-389A-485D-91C0-1C189A64844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997200" y="39116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706" y="10844"/>
                  </a:lnTo>
                  <a:lnTo>
                    <a:pt x="7839" y="54208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072">
              <a:extLst>
                <a:ext uri="{FF2B5EF4-FFF2-40B4-BE49-F238E27FC236}">
                  <a16:creationId xmlns:a16="http://schemas.microsoft.com/office/drawing/2014/main" xmlns="" id="{FA437F3B-F556-41A5-8507-FD58F512DE5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779544" y="3524250"/>
              <a:ext cx="5057" cy="190501"/>
            </a:xfrm>
            <a:custGeom>
              <a:avLst/>
              <a:gdLst/>
              <a:ahLst/>
              <a:cxnLst/>
              <a:rect l="0" t="0" r="0" b="0"/>
              <a:pathLst>
                <a:path w="5057" h="190501">
                  <a:moveTo>
                    <a:pt x="5056" y="0"/>
                  </a:moveTo>
                  <a:lnTo>
                    <a:pt x="5056" y="0"/>
                  </a:lnTo>
                  <a:lnTo>
                    <a:pt x="1685" y="6742"/>
                  </a:lnTo>
                  <a:lnTo>
                    <a:pt x="0" y="38282"/>
                  </a:lnTo>
                  <a:lnTo>
                    <a:pt x="3244" y="75940"/>
                  </a:lnTo>
                  <a:lnTo>
                    <a:pt x="4519" y="113517"/>
                  </a:lnTo>
                  <a:lnTo>
                    <a:pt x="4950" y="158178"/>
                  </a:lnTo>
                  <a:lnTo>
                    <a:pt x="505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073">
              <a:extLst>
                <a:ext uri="{FF2B5EF4-FFF2-40B4-BE49-F238E27FC236}">
                  <a16:creationId xmlns:a16="http://schemas.microsoft.com/office/drawing/2014/main" xmlns="" id="{6A9A34D0-82F5-4468-8277-AAC20B066DA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652014" y="3581400"/>
              <a:ext cx="11937" cy="171451"/>
            </a:xfrm>
            <a:custGeom>
              <a:avLst/>
              <a:gdLst/>
              <a:ahLst/>
              <a:cxnLst/>
              <a:rect l="0" t="0" r="0" b="0"/>
              <a:pathLst>
                <a:path w="11937" h="171451">
                  <a:moveTo>
                    <a:pt x="11936" y="0"/>
                  </a:moveTo>
                  <a:lnTo>
                    <a:pt x="11936" y="0"/>
                  </a:lnTo>
                  <a:lnTo>
                    <a:pt x="3098" y="21048"/>
                  </a:lnTo>
                  <a:lnTo>
                    <a:pt x="0" y="60053"/>
                  </a:lnTo>
                  <a:lnTo>
                    <a:pt x="167" y="96110"/>
                  </a:lnTo>
                  <a:lnTo>
                    <a:pt x="6188" y="142457"/>
                  </a:lnTo>
                  <a:lnTo>
                    <a:pt x="1193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074">
              <a:extLst>
                <a:ext uri="{FF2B5EF4-FFF2-40B4-BE49-F238E27FC236}">
                  <a16:creationId xmlns:a16="http://schemas.microsoft.com/office/drawing/2014/main" xmlns="" id="{22F2617F-3B80-401F-9AB5-626758C48CD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581400" y="36639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4259" y="4468"/>
                  </a:lnTo>
                  <a:lnTo>
                    <a:pt x="91841" y="88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075">
              <a:extLst>
                <a:ext uri="{FF2B5EF4-FFF2-40B4-BE49-F238E27FC236}">
                  <a16:creationId xmlns:a16="http://schemas.microsoft.com/office/drawing/2014/main" xmlns="" id="{727306A2-41EC-4002-A4B6-F184B34CD25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467100" y="3587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3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076">
              <a:extLst>
                <a:ext uri="{FF2B5EF4-FFF2-40B4-BE49-F238E27FC236}">
                  <a16:creationId xmlns:a16="http://schemas.microsoft.com/office/drawing/2014/main" xmlns="" id="{18562D6A-8EC7-4A63-8269-4F0A26D9827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441700" y="36893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4123" y="4144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077">
              <a:extLst>
                <a:ext uri="{FF2B5EF4-FFF2-40B4-BE49-F238E27FC236}">
                  <a16:creationId xmlns:a16="http://schemas.microsoft.com/office/drawing/2014/main" xmlns="" id="{ABEFCF8A-68E1-4A70-B262-ED4DAF81BF6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294284" y="3509729"/>
              <a:ext cx="115667" cy="274872"/>
            </a:xfrm>
            <a:custGeom>
              <a:avLst/>
              <a:gdLst/>
              <a:ahLst/>
              <a:cxnLst/>
              <a:rect l="0" t="0" r="0" b="0"/>
              <a:pathLst>
                <a:path w="115667" h="274872">
                  <a:moveTo>
                    <a:pt x="115666" y="8171"/>
                  </a:moveTo>
                  <a:lnTo>
                    <a:pt x="115666" y="8171"/>
                  </a:lnTo>
                  <a:lnTo>
                    <a:pt x="115666" y="1429"/>
                  </a:lnTo>
                  <a:lnTo>
                    <a:pt x="114254" y="149"/>
                  </a:lnTo>
                  <a:lnTo>
                    <a:pt x="111903" y="0"/>
                  </a:lnTo>
                  <a:lnTo>
                    <a:pt x="108924" y="607"/>
                  </a:lnTo>
                  <a:lnTo>
                    <a:pt x="72357" y="46869"/>
                  </a:lnTo>
                  <a:lnTo>
                    <a:pt x="43567" y="92779"/>
                  </a:lnTo>
                  <a:lnTo>
                    <a:pt x="28589" y="125503"/>
                  </a:lnTo>
                  <a:lnTo>
                    <a:pt x="14876" y="158861"/>
                  </a:lnTo>
                  <a:lnTo>
                    <a:pt x="5489" y="192502"/>
                  </a:lnTo>
                  <a:lnTo>
                    <a:pt x="0" y="237530"/>
                  </a:lnTo>
                  <a:lnTo>
                    <a:pt x="1366" y="27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078">
              <a:extLst>
                <a:ext uri="{FF2B5EF4-FFF2-40B4-BE49-F238E27FC236}">
                  <a16:creationId xmlns:a16="http://schemas.microsoft.com/office/drawing/2014/main" xmlns="" id="{AAC3E4E3-4BD3-4326-9F05-78A2A0668EF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244850" y="3549650"/>
              <a:ext cx="146051" cy="215901"/>
            </a:xfrm>
            <a:custGeom>
              <a:avLst/>
              <a:gdLst/>
              <a:ahLst/>
              <a:cxnLst/>
              <a:rect l="0" t="0" r="0" b="0"/>
              <a:pathLst>
                <a:path w="14605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3878" y="42095"/>
                  </a:lnTo>
                  <a:lnTo>
                    <a:pt x="72099" y="89689"/>
                  </a:lnTo>
                  <a:lnTo>
                    <a:pt x="98895" y="127234"/>
                  </a:lnTo>
                  <a:lnTo>
                    <a:pt x="123298" y="164464"/>
                  </a:lnTo>
                  <a:lnTo>
                    <a:pt x="1460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079">
              <a:extLst>
                <a:ext uri="{FF2B5EF4-FFF2-40B4-BE49-F238E27FC236}">
                  <a16:creationId xmlns:a16="http://schemas.microsoft.com/office/drawing/2014/main" xmlns="" id="{3586FC48-EFBA-4DC4-89E1-857A205D6A5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964592" y="3551210"/>
              <a:ext cx="193666" cy="246960"/>
            </a:xfrm>
            <a:custGeom>
              <a:avLst/>
              <a:gdLst/>
              <a:ahLst/>
              <a:cxnLst/>
              <a:rect l="0" t="0" r="0" b="0"/>
              <a:pathLst>
                <a:path w="193666" h="246960">
                  <a:moveTo>
                    <a:pt x="172308" y="30190"/>
                  </a:moveTo>
                  <a:lnTo>
                    <a:pt x="172308" y="30190"/>
                  </a:lnTo>
                  <a:lnTo>
                    <a:pt x="181097" y="16375"/>
                  </a:lnTo>
                  <a:lnTo>
                    <a:pt x="193665" y="1951"/>
                  </a:lnTo>
                  <a:lnTo>
                    <a:pt x="193602" y="781"/>
                  </a:lnTo>
                  <a:lnTo>
                    <a:pt x="192854" y="0"/>
                  </a:lnTo>
                  <a:lnTo>
                    <a:pt x="188260" y="1015"/>
                  </a:lnTo>
                  <a:lnTo>
                    <a:pt x="148094" y="15843"/>
                  </a:lnTo>
                  <a:lnTo>
                    <a:pt x="105318" y="36444"/>
                  </a:lnTo>
                  <a:lnTo>
                    <a:pt x="57868" y="68689"/>
                  </a:lnTo>
                  <a:lnTo>
                    <a:pt x="43834" y="84695"/>
                  </a:lnTo>
                  <a:lnTo>
                    <a:pt x="37598" y="98864"/>
                  </a:lnTo>
                  <a:lnTo>
                    <a:pt x="38051" y="104196"/>
                  </a:lnTo>
                  <a:lnTo>
                    <a:pt x="40470" y="108455"/>
                  </a:lnTo>
                  <a:lnTo>
                    <a:pt x="44199" y="112000"/>
                  </a:lnTo>
                  <a:lnTo>
                    <a:pt x="69673" y="120360"/>
                  </a:lnTo>
                  <a:lnTo>
                    <a:pt x="107404" y="117193"/>
                  </a:lnTo>
                  <a:lnTo>
                    <a:pt x="139750" y="114059"/>
                  </a:lnTo>
                  <a:lnTo>
                    <a:pt x="145664" y="115031"/>
                  </a:lnTo>
                  <a:lnTo>
                    <a:pt x="148901" y="117089"/>
                  </a:lnTo>
                  <a:lnTo>
                    <a:pt x="150353" y="119873"/>
                  </a:lnTo>
                  <a:lnTo>
                    <a:pt x="147088" y="123845"/>
                  </a:lnTo>
                  <a:lnTo>
                    <a:pt x="107668" y="149192"/>
                  </a:lnTo>
                  <a:lnTo>
                    <a:pt x="62138" y="175752"/>
                  </a:lnTo>
                  <a:lnTo>
                    <a:pt x="22307" y="201495"/>
                  </a:lnTo>
                  <a:lnTo>
                    <a:pt x="6863" y="217803"/>
                  </a:lnTo>
                  <a:lnTo>
                    <a:pt x="0" y="232107"/>
                  </a:lnTo>
                  <a:lnTo>
                    <a:pt x="991" y="237473"/>
                  </a:lnTo>
                  <a:lnTo>
                    <a:pt x="4474" y="241757"/>
                  </a:lnTo>
                  <a:lnTo>
                    <a:pt x="9619" y="245318"/>
                  </a:lnTo>
                  <a:lnTo>
                    <a:pt x="50569" y="246959"/>
                  </a:lnTo>
                  <a:lnTo>
                    <a:pt x="83865" y="240832"/>
                  </a:lnTo>
                  <a:lnTo>
                    <a:pt x="117478" y="231053"/>
                  </a:lnTo>
                  <a:lnTo>
                    <a:pt x="162491" y="215764"/>
                  </a:lnTo>
                  <a:lnTo>
                    <a:pt x="185008" y="207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080">
              <a:extLst>
                <a:ext uri="{FF2B5EF4-FFF2-40B4-BE49-F238E27FC236}">
                  <a16:creationId xmlns:a16="http://schemas.microsoft.com/office/drawing/2014/main" xmlns="" id="{ADCB8C33-0E93-45F2-97E0-5281E499753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698616" y="3544183"/>
              <a:ext cx="190635" cy="363395"/>
            </a:xfrm>
            <a:custGeom>
              <a:avLst/>
              <a:gdLst/>
              <a:ahLst/>
              <a:cxnLst/>
              <a:rect l="0" t="0" r="0" b="0"/>
              <a:pathLst>
                <a:path w="190635" h="363395">
                  <a:moveTo>
                    <a:pt x="133484" y="5467"/>
                  </a:moveTo>
                  <a:lnTo>
                    <a:pt x="133484" y="5467"/>
                  </a:lnTo>
                  <a:lnTo>
                    <a:pt x="130113" y="2096"/>
                  </a:lnTo>
                  <a:lnTo>
                    <a:pt x="124695" y="441"/>
                  </a:lnTo>
                  <a:lnTo>
                    <a:pt x="121275" y="0"/>
                  </a:lnTo>
                  <a:lnTo>
                    <a:pt x="109948" y="7035"/>
                  </a:lnTo>
                  <a:lnTo>
                    <a:pt x="94801" y="23097"/>
                  </a:lnTo>
                  <a:lnTo>
                    <a:pt x="66440" y="70663"/>
                  </a:lnTo>
                  <a:lnTo>
                    <a:pt x="46066" y="116522"/>
                  </a:lnTo>
                  <a:lnTo>
                    <a:pt x="35695" y="141593"/>
                  </a:lnTo>
                  <a:lnTo>
                    <a:pt x="25252" y="167478"/>
                  </a:lnTo>
                  <a:lnTo>
                    <a:pt x="14763" y="193907"/>
                  </a:lnTo>
                  <a:lnTo>
                    <a:pt x="7770" y="218583"/>
                  </a:lnTo>
                  <a:lnTo>
                    <a:pt x="0" y="264815"/>
                  </a:lnTo>
                  <a:lnTo>
                    <a:pt x="4073" y="303237"/>
                  </a:lnTo>
                  <a:lnTo>
                    <a:pt x="9110" y="320397"/>
                  </a:lnTo>
                  <a:lnTo>
                    <a:pt x="27877" y="345108"/>
                  </a:lnTo>
                  <a:lnTo>
                    <a:pt x="39796" y="354661"/>
                  </a:lnTo>
                  <a:lnTo>
                    <a:pt x="71854" y="363394"/>
                  </a:lnTo>
                  <a:lnTo>
                    <a:pt x="109621" y="362807"/>
                  </a:lnTo>
                  <a:lnTo>
                    <a:pt x="149924" y="353138"/>
                  </a:lnTo>
                  <a:lnTo>
                    <a:pt x="190634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081">
              <a:extLst>
                <a:ext uri="{FF2B5EF4-FFF2-40B4-BE49-F238E27FC236}">
                  <a16:creationId xmlns:a16="http://schemas.microsoft.com/office/drawing/2014/main" xmlns="" id="{07A33178-879A-4919-BE1D-B0BE8EFF65B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473683" y="3725223"/>
              <a:ext cx="117118" cy="116528"/>
            </a:xfrm>
            <a:custGeom>
              <a:avLst/>
              <a:gdLst/>
              <a:ahLst/>
              <a:cxnLst/>
              <a:rect l="0" t="0" r="0" b="0"/>
              <a:pathLst>
                <a:path w="117118" h="116528">
                  <a:moveTo>
                    <a:pt x="91717" y="14927"/>
                  </a:moveTo>
                  <a:lnTo>
                    <a:pt x="91717" y="14927"/>
                  </a:lnTo>
                  <a:lnTo>
                    <a:pt x="85942" y="9857"/>
                  </a:lnTo>
                  <a:lnTo>
                    <a:pt x="67952" y="0"/>
                  </a:lnTo>
                  <a:lnTo>
                    <a:pt x="55990" y="1472"/>
                  </a:lnTo>
                  <a:lnTo>
                    <a:pt x="33388" y="12116"/>
                  </a:lnTo>
                  <a:lnTo>
                    <a:pt x="12581" y="28675"/>
                  </a:lnTo>
                  <a:lnTo>
                    <a:pt x="7209" y="34676"/>
                  </a:lnTo>
                  <a:lnTo>
                    <a:pt x="1242" y="50750"/>
                  </a:lnTo>
                  <a:lnTo>
                    <a:pt x="0" y="68243"/>
                  </a:lnTo>
                  <a:lnTo>
                    <a:pt x="4152" y="83073"/>
                  </a:lnTo>
                  <a:lnTo>
                    <a:pt x="7941" y="87874"/>
                  </a:lnTo>
                  <a:lnTo>
                    <a:pt x="17794" y="93209"/>
                  </a:lnTo>
                  <a:lnTo>
                    <a:pt x="23385" y="93221"/>
                  </a:lnTo>
                  <a:lnTo>
                    <a:pt x="35242" y="89471"/>
                  </a:lnTo>
                  <a:lnTo>
                    <a:pt x="45685" y="81218"/>
                  </a:lnTo>
                  <a:lnTo>
                    <a:pt x="63888" y="55303"/>
                  </a:lnTo>
                  <a:lnTo>
                    <a:pt x="70066" y="41394"/>
                  </a:lnTo>
                  <a:lnTo>
                    <a:pt x="71638" y="39627"/>
                  </a:lnTo>
                  <a:lnTo>
                    <a:pt x="73393" y="39155"/>
                  </a:lnTo>
                  <a:lnTo>
                    <a:pt x="75267" y="39546"/>
                  </a:lnTo>
                  <a:lnTo>
                    <a:pt x="79232" y="47506"/>
                  </a:lnTo>
                  <a:lnTo>
                    <a:pt x="102685" y="94546"/>
                  </a:lnTo>
                  <a:lnTo>
                    <a:pt x="117117" y="116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082">
              <a:extLst>
                <a:ext uri="{FF2B5EF4-FFF2-40B4-BE49-F238E27FC236}">
                  <a16:creationId xmlns:a16="http://schemas.microsoft.com/office/drawing/2014/main" xmlns="" id="{3127F534-F059-4A4C-9D41-F0D6DF8E6173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359719" y="3740150"/>
              <a:ext cx="110432" cy="19051"/>
            </a:xfrm>
            <a:custGeom>
              <a:avLst/>
              <a:gdLst/>
              <a:ahLst/>
              <a:cxnLst/>
              <a:rect l="0" t="0" r="0" b="0"/>
              <a:pathLst>
                <a:path w="110432" h="19051">
                  <a:moveTo>
                    <a:pt x="15181" y="19050"/>
                  </a:moveTo>
                  <a:lnTo>
                    <a:pt x="15181" y="19050"/>
                  </a:lnTo>
                  <a:lnTo>
                    <a:pt x="0" y="19050"/>
                  </a:lnTo>
                  <a:lnTo>
                    <a:pt x="908" y="19050"/>
                  </a:lnTo>
                  <a:lnTo>
                    <a:pt x="42342" y="6840"/>
                  </a:lnTo>
                  <a:lnTo>
                    <a:pt x="82574" y="2027"/>
                  </a:lnTo>
                  <a:lnTo>
                    <a:pt x="110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083">
              <a:extLst>
                <a:ext uri="{FF2B5EF4-FFF2-40B4-BE49-F238E27FC236}">
                  <a16:creationId xmlns:a16="http://schemas.microsoft.com/office/drawing/2014/main" xmlns="" id="{0CBBDC41-F493-4108-80EE-CA2903512805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385033" y="3587750"/>
              <a:ext cx="47018" cy="279853"/>
            </a:xfrm>
            <a:custGeom>
              <a:avLst/>
              <a:gdLst/>
              <a:ahLst/>
              <a:cxnLst/>
              <a:rect l="0" t="0" r="0" b="0"/>
              <a:pathLst>
                <a:path w="47018" h="279853">
                  <a:moveTo>
                    <a:pt x="27967" y="0"/>
                  </a:moveTo>
                  <a:lnTo>
                    <a:pt x="27967" y="0"/>
                  </a:lnTo>
                  <a:lnTo>
                    <a:pt x="21225" y="0"/>
                  </a:lnTo>
                  <a:lnTo>
                    <a:pt x="16034" y="1881"/>
                  </a:lnTo>
                  <a:lnTo>
                    <a:pt x="13661" y="3371"/>
                  </a:lnTo>
                  <a:lnTo>
                    <a:pt x="4785" y="42659"/>
                  </a:lnTo>
                  <a:lnTo>
                    <a:pt x="495" y="74699"/>
                  </a:lnTo>
                  <a:lnTo>
                    <a:pt x="0" y="108223"/>
                  </a:lnTo>
                  <a:lnTo>
                    <a:pt x="1426" y="142644"/>
                  </a:lnTo>
                  <a:lnTo>
                    <a:pt x="2060" y="179108"/>
                  </a:lnTo>
                  <a:lnTo>
                    <a:pt x="5788" y="225224"/>
                  </a:lnTo>
                  <a:lnTo>
                    <a:pt x="14732" y="258958"/>
                  </a:lnTo>
                  <a:lnTo>
                    <a:pt x="22320" y="272196"/>
                  </a:lnTo>
                  <a:lnTo>
                    <a:pt x="26319" y="276714"/>
                  </a:lnTo>
                  <a:lnTo>
                    <a:pt x="30396" y="279021"/>
                  </a:lnTo>
                  <a:lnTo>
                    <a:pt x="34525" y="279852"/>
                  </a:lnTo>
                  <a:lnTo>
                    <a:pt x="4701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084">
              <a:extLst>
                <a:ext uri="{FF2B5EF4-FFF2-40B4-BE49-F238E27FC236}">
                  <a16:creationId xmlns:a16="http://schemas.microsoft.com/office/drawing/2014/main" xmlns="" id="{192D78F4-26F0-484B-B46F-F309B882924E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221624" y="3749573"/>
              <a:ext cx="102477" cy="136515"/>
            </a:xfrm>
            <a:custGeom>
              <a:avLst/>
              <a:gdLst/>
              <a:ahLst/>
              <a:cxnLst/>
              <a:rect l="0" t="0" r="0" b="0"/>
              <a:pathLst>
                <a:path w="102477" h="136515">
                  <a:moveTo>
                    <a:pt x="19926" y="66777"/>
                  </a:moveTo>
                  <a:lnTo>
                    <a:pt x="19926" y="66777"/>
                  </a:lnTo>
                  <a:lnTo>
                    <a:pt x="14459" y="66777"/>
                  </a:lnTo>
                  <a:lnTo>
                    <a:pt x="50194" y="45108"/>
                  </a:lnTo>
                  <a:lnTo>
                    <a:pt x="59955" y="31981"/>
                  </a:lnTo>
                  <a:lnTo>
                    <a:pt x="65233" y="18152"/>
                  </a:lnTo>
                  <a:lnTo>
                    <a:pt x="65227" y="7301"/>
                  </a:lnTo>
                  <a:lnTo>
                    <a:pt x="63532" y="3843"/>
                  </a:lnTo>
                  <a:lnTo>
                    <a:pt x="60991" y="1538"/>
                  </a:lnTo>
                  <a:lnTo>
                    <a:pt x="57886" y="0"/>
                  </a:lnTo>
                  <a:lnTo>
                    <a:pt x="45029" y="3937"/>
                  </a:lnTo>
                  <a:lnTo>
                    <a:pt x="36661" y="7950"/>
                  </a:lnTo>
                  <a:lnTo>
                    <a:pt x="14771" y="30454"/>
                  </a:lnTo>
                  <a:lnTo>
                    <a:pt x="1622" y="59463"/>
                  </a:lnTo>
                  <a:lnTo>
                    <a:pt x="0" y="90402"/>
                  </a:lnTo>
                  <a:lnTo>
                    <a:pt x="6131" y="107616"/>
                  </a:lnTo>
                  <a:lnTo>
                    <a:pt x="16617" y="121616"/>
                  </a:lnTo>
                  <a:lnTo>
                    <a:pt x="30685" y="132542"/>
                  </a:lnTo>
                  <a:lnTo>
                    <a:pt x="46345" y="136458"/>
                  </a:lnTo>
                  <a:lnTo>
                    <a:pt x="54472" y="136514"/>
                  </a:lnTo>
                  <a:lnTo>
                    <a:pt x="102476" y="117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085">
              <a:extLst>
                <a:ext uri="{FF2B5EF4-FFF2-40B4-BE49-F238E27FC236}">
                  <a16:creationId xmlns:a16="http://schemas.microsoft.com/office/drawing/2014/main" xmlns="" id="{BBD0D600-F7D0-48D6-A16B-C3E8E845A156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987550" y="3613297"/>
              <a:ext cx="156485" cy="325129"/>
            </a:xfrm>
            <a:custGeom>
              <a:avLst/>
              <a:gdLst/>
              <a:ahLst/>
              <a:cxnLst/>
              <a:rect l="0" t="0" r="0" b="0"/>
              <a:pathLst>
                <a:path w="156485" h="325129">
                  <a:moveTo>
                    <a:pt x="0" y="139553"/>
                  </a:moveTo>
                  <a:lnTo>
                    <a:pt x="0" y="139553"/>
                  </a:lnTo>
                  <a:lnTo>
                    <a:pt x="0" y="142924"/>
                  </a:lnTo>
                  <a:lnTo>
                    <a:pt x="10831" y="183305"/>
                  </a:lnTo>
                  <a:lnTo>
                    <a:pt x="17712" y="218839"/>
                  </a:lnTo>
                  <a:lnTo>
                    <a:pt x="27669" y="262371"/>
                  </a:lnTo>
                  <a:lnTo>
                    <a:pt x="35831" y="304114"/>
                  </a:lnTo>
                  <a:lnTo>
                    <a:pt x="37901" y="325128"/>
                  </a:lnTo>
                  <a:lnTo>
                    <a:pt x="38061" y="300387"/>
                  </a:lnTo>
                  <a:lnTo>
                    <a:pt x="34320" y="269831"/>
                  </a:lnTo>
                  <a:lnTo>
                    <a:pt x="28659" y="229910"/>
                  </a:lnTo>
                  <a:lnTo>
                    <a:pt x="26161" y="205435"/>
                  </a:lnTo>
                  <a:lnTo>
                    <a:pt x="23791" y="179241"/>
                  </a:lnTo>
                  <a:lnTo>
                    <a:pt x="22210" y="154017"/>
                  </a:lnTo>
                  <a:lnTo>
                    <a:pt x="21157" y="129440"/>
                  </a:lnTo>
                  <a:lnTo>
                    <a:pt x="21397" y="84964"/>
                  </a:lnTo>
                  <a:lnTo>
                    <a:pt x="29466" y="38947"/>
                  </a:lnTo>
                  <a:lnTo>
                    <a:pt x="36850" y="21696"/>
                  </a:lnTo>
                  <a:lnTo>
                    <a:pt x="52311" y="4052"/>
                  </a:lnTo>
                  <a:lnTo>
                    <a:pt x="58863" y="1241"/>
                  </a:lnTo>
                  <a:lnTo>
                    <a:pt x="73669" y="0"/>
                  </a:lnTo>
                  <a:lnTo>
                    <a:pt x="80862" y="2773"/>
                  </a:lnTo>
                  <a:lnTo>
                    <a:pt x="94500" y="13380"/>
                  </a:lnTo>
                  <a:lnTo>
                    <a:pt x="101972" y="33147"/>
                  </a:lnTo>
                  <a:lnTo>
                    <a:pt x="103882" y="57689"/>
                  </a:lnTo>
                  <a:lnTo>
                    <a:pt x="96318" y="93895"/>
                  </a:lnTo>
                  <a:lnTo>
                    <a:pt x="75896" y="137582"/>
                  </a:lnTo>
                  <a:lnTo>
                    <a:pt x="70381" y="150965"/>
                  </a:lnTo>
                  <a:lnTo>
                    <a:pt x="76749" y="155243"/>
                  </a:lnTo>
                  <a:lnTo>
                    <a:pt x="121171" y="181480"/>
                  </a:lnTo>
                  <a:lnTo>
                    <a:pt x="136639" y="195111"/>
                  </a:lnTo>
                  <a:lnTo>
                    <a:pt x="147277" y="212459"/>
                  </a:lnTo>
                  <a:lnTo>
                    <a:pt x="155351" y="240177"/>
                  </a:lnTo>
                  <a:lnTo>
                    <a:pt x="156484" y="248969"/>
                  </a:lnTo>
                  <a:lnTo>
                    <a:pt x="152098" y="266264"/>
                  </a:lnTo>
                  <a:lnTo>
                    <a:pt x="147965" y="274827"/>
                  </a:lnTo>
                  <a:lnTo>
                    <a:pt x="135848" y="286223"/>
                  </a:lnTo>
                  <a:lnTo>
                    <a:pt x="120349" y="292934"/>
                  </a:lnTo>
                  <a:lnTo>
                    <a:pt x="92495" y="296007"/>
                  </a:lnTo>
                  <a:lnTo>
                    <a:pt x="74740" y="294225"/>
                  </a:lnTo>
                  <a:lnTo>
                    <a:pt x="68877" y="291351"/>
                  </a:lnTo>
                  <a:lnTo>
                    <a:pt x="64968" y="287318"/>
                  </a:lnTo>
                  <a:lnTo>
                    <a:pt x="62362" y="282513"/>
                  </a:lnTo>
                  <a:lnTo>
                    <a:pt x="61348" y="273411"/>
                  </a:lnTo>
                  <a:lnTo>
                    <a:pt x="62065" y="269009"/>
                  </a:lnTo>
                  <a:lnTo>
                    <a:pt x="74151" y="258472"/>
                  </a:lnTo>
                  <a:lnTo>
                    <a:pt x="101600" y="241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292">
            <a:extLst>
              <a:ext uri="{FF2B5EF4-FFF2-40B4-BE49-F238E27FC236}">
                <a16:creationId xmlns:a16="http://schemas.microsoft.com/office/drawing/2014/main" xmlns="" id="{868EFC98-28D3-4DFA-80DF-2D5E17C33CB7}"/>
              </a:ext>
            </a:extLst>
          </p:cNvPr>
          <p:cNvGrpSpPr/>
          <p:nvPr/>
        </p:nvGrpSpPr>
        <p:grpSpPr>
          <a:xfrm>
            <a:off x="2476500" y="2838450"/>
            <a:ext cx="698501" cy="414564"/>
            <a:chOff x="2476500" y="2838450"/>
            <a:chExt cx="698501" cy="414564"/>
          </a:xfrm>
        </p:grpSpPr>
        <p:sp>
          <p:nvSpPr>
            <p:cNvPr id="535" name="SMARTInkShape-2086">
              <a:extLst>
                <a:ext uri="{FF2B5EF4-FFF2-40B4-BE49-F238E27FC236}">
                  <a16:creationId xmlns:a16="http://schemas.microsoft.com/office/drawing/2014/main" xmlns="" id="{AB6F32D6-D99A-4098-A5FE-67BE83CC616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069741" y="2950032"/>
              <a:ext cx="105260" cy="125630"/>
            </a:xfrm>
            <a:custGeom>
              <a:avLst/>
              <a:gdLst/>
              <a:ahLst/>
              <a:cxnLst/>
              <a:rect l="0" t="0" r="0" b="0"/>
              <a:pathLst>
                <a:path w="105260" h="125630">
                  <a:moveTo>
                    <a:pt x="3659" y="15418"/>
                  </a:moveTo>
                  <a:lnTo>
                    <a:pt x="3659" y="15418"/>
                  </a:lnTo>
                  <a:lnTo>
                    <a:pt x="288" y="12047"/>
                  </a:lnTo>
                  <a:lnTo>
                    <a:pt x="0" y="11054"/>
                  </a:lnTo>
                  <a:lnTo>
                    <a:pt x="515" y="10392"/>
                  </a:lnTo>
                  <a:lnTo>
                    <a:pt x="21152" y="307"/>
                  </a:lnTo>
                  <a:lnTo>
                    <a:pt x="29308" y="0"/>
                  </a:lnTo>
                  <a:lnTo>
                    <a:pt x="46041" y="5552"/>
                  </a:lnTo>
                  <a:lnTo>
                    <a:pt x="52599" y="13149"/>
                  </a:lnTo>
                  <a:lnTo>
                    <a:pt x="55336" y="18139"/>
                  </a:lnTo>
                  <a:lnTo>
                    <a:pt x="56495" y="29327"/>
                  </a:lnTo>
                  <a:lnTo>
                    <a:pt x="53953" y="42061"/>
                  </a:lnTo>
                  <a:lnTo>
                    <a:pt x="38941" y="73231"/>
                  </a:lnTo>
                  <a:lnTo>
                    <a:pt x="6057" y="119357"/>
                  </a:lnTo>
                  <a:lnTo>
                    <a:pt x="4725" y="124643"/>
                  </a:lnTo>
                  <a:lnTo>
                    <a:pt x="6486" y="125629"/>
                  </a:lnTo>
                  <a:lnTo>
                    <a:pt x="46059" y="121681"/>
                  </a:lnTo>
                  <a:lnTo>
                    <a:pt x="71020" y="114637"/>
                  </a:lnTo>
                  <a:lnTo>
                    <a:pt x="89940" y="107376"/>
                  </a:lnTo>
                  <a:lnTo>
                    <a:pt x="105259" y="104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087">
              <a:extLst>
                <a:ext uri="{FF2B5EF4-FFF2-40B4-BE49-F238E27FC236}">
                  <a16:creationId xmlns:a16="http://schemas.microsoft.com/office/drawing/2014/main" xmlns="" id="{9C3A0121-4643-4604-AFA4-A6B4C85993D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889250" y="2838450"/>
              <a:ext cx="114301" cy="142479"/>
            </a:xfrm>
            <a:custGeom>
              <a:avLst/>
              <a:gdLst/>
              <a:ahLst/>
              <a:cxnLst/>
              <a:rect l="0" t="0" r="0" b="0"/>
              <a:pathLst>
                <a:path w="114301" h="142479">
                  <a:moveTo>
                    <a:pt x="0" y="31750"/>
                  </a:moveTo>
                  <a:lnTo>
                    <a:pt x="0" y="31750"/>
                  </a:lnTo>
                  <a:lnTo>
                    <a:pt x="6742" y="28379"/>
                  </a:lnTo>
                  <a:lnTo>
                    <a:pt x="21048" y="26283"/>
                  </a:lnTo>
                  <a:lnTo>
                    <a:pt x="34519" y="31437"/>
                  </a:lnTo>
                  <a:lnTo>
                    <a:pt x="42063" y="35775"/>
                  </a:lnTo>
                  <a:lnTo>
                    <a:pt x="52326" y="48120"/>
                  </a:lnTo>
                  <a:lnTo>
                    <a:pt x="64664" y="82413"/>
                  </a:lnTo>
                  <a:lnTo>
                    <a:pt x="63782" y="102480"/>
                  </a:lnTo>
                  <a:lnTo>
                    <a:pt x="55089" y="133994"/>
                  </a:lnTo>
                  <a:lnTo>
                    <a:pt x="52248" y="138013"/>
                  </a:lnTo>
                  <a:lnTo>
                    <a:pt x="45328" y="142478"/>
                  </a:lnTo>
                  <a:lnTo>
                    <a:pt x="42919" y="142258"/>
                  </a:lnTo>
                  <a:lnTo>
                    <a:pt x="41313" y="140699"/>
                  </a:lnTo>
                  <a:lnTo>
                    <a:pt x="40242" y="138250"/>
                  </a:lnTo>
                  <a:lnTo>
                    <a:pt x="47171" y="93813"/>
                  </a:lnTo>
                  <a:lnTo>
                    <a:pt x="61719" y="52256"/>
                  </a:lnTo>
                  <a:lnTo>
                    <a:pt x="75409" y="29575"/>
                  </a:lnTo>
                  <a:lnTo>
                    <a:pt x="99562" y="926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088">
              <a:extLst>
                <a:ext uri="{FF2B5EF4-FFF2-40B4-BE49-F238E27FC236}">
                  <a16:creationId xmlns:a16="http://schemas.microsoft.com/office/drawing/2014/main" xmlns="" id="{FBD06550-4CB2-4E67-9E12-0E8B37BBE04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812255" y="2895600"/>
              <a:ext cx="64606" cy="96143"/>
            </a:xfrm>
            <a:custGeom>
              <a:avLst/>
              <a:gdLst/>
              <a:ahLst/>
              <a:cxnLst/>
              <a:rect l="0" t="0" r="0" b="0"/>
              <a:pathLst>
                <a:path w="64606" h="96143">
                  <a:moveTo>
                    <a:pt x="51595" y="0"/>
                  </a:moveTo>
                  <a:lnTo>
                    <a:pt x="51595" y="0"/>
                  </a:lnTo>
                  <a:lnTo>
                    <a:pt x="36015" y="0"/>
                  </a:lnTo>
                  <a:lnTo>
                    <a:pt x="15621" y="10113"/>
                  </a:lnTo>
                  <a:lnTo>
                    <a:pt x="5503" y="24485"/>
                  </a:lnTo>
                  <a:lnTo>
                    <a:pt x="65" y="41927"/>
                  </a:lnTo>
                  <a:lnTo>
                    <a:pt x="0" y="59086"/>
                  </a:lnTo>
                  <a:lnTo>
                    <a:pt x="6086" y="74238"/>
                  </a:lnTo>
                  <a:lnTo>
                    <a:pt x="10672" y="81242"/>
                  </a:lnTo>
                  <a:lnTo>
                    <a:pt x="23294" y="90906"/>
                  </a:lnTo>
                  <a:lnTo>
                    <a:pt x="36900" y="96142"/>
                  </a:lnTo>
                  <a:lnTo>
                    <a:pt x="47651" y="96117"/>
                  </a:lnTo>
                  <a:lnTo>
                    <a:pt x="57133" y="89991"/>
                  </a:lnTo>
                  <a:lnTo>
                    <a:pt x="61637" y="85394"/>
                  </a:lnTo>
                  <a:lnTo>
                    <a:pt x="63934" y="80213"/>
                  </a:lnTo>
                  <a:lnTo>
                    <a:pt x="64605" y="68811"/>
                  </a:lnTo>
                  <a:lnTo>
                    <a:pt x="54217" y="35516"/>
                  </a:lnTo>
                  <a:lnTo>
                    <a:pt x="38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089">
              <a:extLst>
                <a:ext uri="{FF2B5EF4-FFF2-40B4-BE49-F238E27FC236}">
                  <a16:creationId xmlns:a16="http://schemas.microsoft.com/office/drawing/2014/main" xmlns="" id="{42A04630-266B-4564-AE44-04B1DA10335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749550" y="2844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090">
              <a:extLst>
                <a:ext uri="{FF2B5EF4-FFF2-40B4-BE49-F238E27FC236}">
                  <a16:creationId xmlns:a16="http://schemas.microsoft.com/office/drawing/2014/main" xmlns="" id="{91453DAB-10E6-491E-BCED-7A090680777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736850" y="29210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15111" y="47714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091">
              <a:extLst>
                <a:ext uri="{FF2B5EF4-FFF2-40B4-BE49-F238E27FC236}">
                  <a16:creationId xmlns:a16="http://schemas.microsoft.com/office/drawing/2014/main" xmlns="" id="{3214FD4D-CCE4-49AD-818B-3FA516489F5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603500" y="2914650"/>
              <a:ext cx="95251" cy="127391"/>
            </a:xfrm>
            <a:custGeom>
              <a:avLst/>
              <a:gdLst/>
              <a:ahLst/>
              <a:cxnLst/>
              <a:rect l="0" t="0" r="0" b="0"/>
              <a:pathLst>
                <a:path w="95251" h="127391">
                  <a:moveTo>
                    <a:pt x="0" y="31750"/>
                  </a:moveTo>
                  <a:lnTo>
                    <a:pt x="0" y="31750"/>
                  </a:lnTo>
                  <a:lnTo>
                    <a:pt x="0" y="17445"/>
                  </a:lnTo>
                  <a:lnTo>
                    <a:pt x="1882" y="12927"/>
                  </a:lnTo>
                  <a:lnTo>
                    <a:pt x="3371" y="10735"/>
                  </a:lnTo>
                  <a:lnTo>
                    <a:pt x="10670" y="8299"/>
                  </a:lnTo>
                  <a:lnTo>
                    <a:pt x="15580" y="7650"/>
                  </a:lnTo>
                  <a:lnTo>
                    <a:pt x="28561" y="14454"/>
                  </a:lnTo>
                  <a:lnTo>
                    <a:pt x="42327" y="27590"/>
                  </a:lnTo>
                  <a:lnTo>
                    <a:pt x="53149" y="45188"/>
                  </a:lnTo>
                  <a:lnTo>
                    <a:pt x="60433" y="74930"/>
                  </a:lnTo>
                  <a:lnTo>
                    <a:pt x="59220" y="106084"/>
                  </a:lnTo>
                  <a:lnTo>
                    <a:pt x="54307" y="119586"/>
                  </a:lnTo>
                  <a:lnTo>
                    <a:pt x="51021" y="124173"/>
                  </a:lnTo>
                  <a:lnTo>
                    <a:pt x="47420" y="126527"/>
                  </a:lnTo>
                  <a:lnTo>
                    <a:pt x="43608" y="127390"/>
                  </a:lnTo>
                  <a:lnTo>
                    <a:pt x="39655" y="127260"/>
                  </a:lnTo>
                  <a:lnTo>
                    <a:pt x="36314" y="124351"/>
                  </a:lnTo>
                  <a:lnTo>
                    <a:pt x="30721" y="113593"/>
                  </a:lnTo>
                  <a:lnTo>
                    <a:pt x="26977" y="88298"/>
                  </a:lnTo>
                  <a:lnTo>
                    <a:pt x="32609" y="58461"/>
                  </a:lnTo>
                  <a:lnTo>
                    <a:pt x="49957" y="30649"/>
                  </a:lnTo>
                  <a:lnTo>
                    <a:pt x="69600" y="1464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092">
              <a:extLst>
                <a:ext uri="{FF2B5EF4-FFF2-40B4-BE49-F238E27FC236}">
                  <a16:creationId xmlns:a16="http://schemas.microsoft.com/office/drawing/2014/main" xmlns="" id="{7159DD2A-95DD-4C19-B7E2-E3FD03E5BDD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476500" y="2914835"/>
              <a:ext cx="101656" cy="338179"/>
            </a:xfrm>
            <a:custGeom>
              <a:avLst/>
              <a:gdLst/>
              <a:ahLst/>
              <a:cxnLst/>
              <a:rect l="0" t="0" r="0" b="0"/>
              <a:pathLst>
                <a:path w="101656" h="338179">
                  <a:moveTo>
                    <a:pt x="6350" y="126815"/>
                  </a:moveTo>
                  <a:lnTo>
                    <a:pt x="6350" y="126815"/>
                  </a:lnTo>
                  <a:lnTo>
                    <a:pt x="6350" y="132282"/>
                  </a:lnTo>
                  <a:lnTo>
                    <a:pt x="21545" y="176452"/>
                  </a:lnTo>
                  <a:lnTo>
                    <a:pt x="29118" y="213018"/>
                  </a:lnTo>
                  <a:lnTo>
                    <a:pt x="33638" y="245561"/>
                  </a:lnTo>
                  <a:lnTo>
                    <a:pt x="36778" y="289470"/>
                  </a:lnTo>
                  <a:lnTo>
                    <a:pt x="37133" y="329270"/>
                  </a:lnTo>
                  <a:lnTo>
                    <a:pt x="34613" y="336740"/>
                  </a:lnTo>
                  <a:lnTo>
                    <a:pt x="33659" y="338026"/>
                  </a:lnTo>
                  <a:lnTo>
                    <a:pt x="33022" y="338178"/>
                  </a:lnTo>
                  <a:lnTo>
                    <a:pt x="32598" y="337573"/>
                  </a:lnTo>
                  <a:lnTo>
                    <a:pt x="22484" y="303364"/>
                  </a:lnTo>
                  <a:lnTo>
                    <a:pt x="17519" y="269957"/>
                  </a:lnTo>
                  <a:lnTo>
                    <a:pt x="12960" y="224065"/>
                  </a:lnTo>
                  <a:lnTo>
                    <a:pt x="10757" y="197999"/>
                  </a:lnTo>
                  <a:lnTo>
                    <a:pt x="9994" y="172860"/>
                  </a:lnTo>
                  <a:lnTo>
                    <a:pt x="10190" y="148339"/>
                  </a:lnTo>
                  <a:lnTo>
                    <a:pt x="12996" y="103926"/>
                  </a:lnTo>
                  <a:lnTo>
                    <a:pt x="22509" y="56533"/>
                  </a:lnTo>
                  <a:lnTo>
                    <a:pt x="38365" y="18283"/>
                  </a:lnTo>
                  <a:lnTo>
                    <a:pt x="42510" y="12127"/>
                  </a:lnTo>
                  <a:lnTo>
                    <a:pt x="54642" y="3405"/>
                  </a:lnTo>
                  <a:lnTo>
                    <a:pt x="61828" y="92"/>
                  </a:lnTo>
                  <a:lnTo>
                    <a:pt x="68735" y="0"/>
                  </a:lnTo>
                  <a:lnTo>
                    <a:pt x="82054" y="5541"/>
                  </a:lnTo>
                  <a:lnTo>
                    <a:pt x="93148" y="22586"/>
                  </a:lnTo>
                  <a:lnTo>
                    <a:pt x="100666" y="45213"/>
                  </a:lnTo>
                  <a:lnTo>
                    <a:pt x="101655" y="67029"/>
                  </a:lnTo>
                  <a:lnTo>
                    <a:pt x="94874" y="95773"/>
                  </a:lnTo>
                  <a:lnTo>
                    <a:pt x="84029" y="111608"/>
                  </a:lnTo>
                  <a:lnTo>
                    <a:pt x="69096" y="124995"/>
                  </a:lnTo>
                  <a:lnTo>
                    <a:pt x="50700" y="135649"/>
                  </a:lnTo>
                  <a:lnTo>
                    <a:pt x="32646" y="139443"/>
                  </a:lnTo>
                  <a:lnTo>
                    <a:pt x="17332" y="138777"/>
                  </a:lnTo>
                  <a:lnTo>
                    <a:pt x="8173" y="136130"/>
                  </a:lnTo>
                  <a:lnTo>
                    <a:pt x="5449" y="133730"/>
                  </a:lnTo>
                  <a:lnTo>
                    <a:pt x="0" y="120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SMARTInkShape-Group293">
            <a:extLst>
              <a:ext uri="{FF2B5EF4-FFF2-40B4-BE49-F238E27FC236}">
                <a16:creationId xmlns:a16="http://schemas.microsoft.com/office/drawing/2014/main" xmlns="" id="{2DAF319B-C7C4-4666-A682-B6C3FEF65E32}"/>
              </a:ext>
            </a:extLst>
          </p:cNvPr>
          <p:cNvGrpSpPr/>
          <p:nvPr/>
        </p:nvGrpSpPr>
        <p:grpSpPr>
          <a:xfrm>
            <a:off x="266700" y="2578529"/>
            <a:ext cx="1079501" cy="767922"/>
            <a:chOff x="266700" y="2578529"/>
            <a:chExt cx="1079501" cy="767922"/>
          </a:xfrm>
        </p:grpSpPr>
        <p:sp>
          <p:nvSpPr>
            <p:cNvPr id="543" name="SMARTInkShape-2093">
              <a:extLst>
                <a:ext uri="{FF2B5EF4-FFF2-40B4-BE49-F238E27FC236}">
                  <a16:creationId xmlns:a16="http://schemas.microsoft.com/office/drawing/2014/main" xmlns="" id="{4249FD6F-08A3-4DEA-BA40-34BA45699A55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20700" y="2965450"/>
              <a:ext cx="825501" cy="381001"/>
            </a:xfrm>
            <a:custGeom>
              <a:avLst/>
              <a:gdLst/>
              <a:ahLst/>
              <a:cxnLst/>
              <a:rect l="0" t="0" r="0" b="0"/>
              <a:pathLst>
                <a:path w="825501" h="381001">
                  <a:moveTo>
                    <a:pt x="0" y="381000"/>
                  </a:moveTo>
                  <a:lnTo>
                    <a:pt x="0" y="381000"/>
                  </a:lnTo>
                  <a:lnTo>
                    <a:pt x="43823" y="364144"/>
                  </a:lnTo>
                  <a:lnTo>
                    <a:pt x="70843" y="351419"/>
                  </a:lnTo>
                  <a:lnTo>
                    <a:pt x="102968" y="335174"/>
                  </a:lnTo>
                  <a:lnTo>
                    <a:pt x="138495" y="316581"/>
                  </a:lnTo>
                  <a:lnTo>
                    <a:pt x="182641" y="293605"/>
                  </a:lnTo>
                  <a:lnTo>
                    <a:pt x="232533" y="267703"/>
                  </a:lnTo>
                  <a:lnTo>
                    <a:pt x="286255" y="239852"/>
                  </a:lnTo>
                  <a:lnTo>
                    <a:pt x="343942" y="211407"/>
                  </a:lnTo>
                  <a:lnTo>
                    <a:pt x="404273" y="182566"/>
                  </a:lnTo>
                  <a:lnTo>
                    <a:pt x="466365" y="153460"/>
                  </a:lnTo>
                  <a:lnTo>
                    <a:pt x="523988" y="127001"/>
                  </a:lnTo>
                  <a:lnTo>
                    <a:pt x="578631" y="102306"/>
                  </a:lnTo>
                  <a:lnTo>
                    <a:pt x="631287" y="78788"/>
                  </a:lnTo>
                  <a:lnTo>
                    <a:pt x="674858" y="60286"/>
                  </a:lnTo>
                  <a:lnTo>
                    <a:pt x="712372" y="45130"/>
                  </a:lnTo>
                  <a:lnTo>
                    <a:pt x="745848" y="32203"/>
                  </a:lnTo>
                  <a:lnTo>
                    <a:pt x="786807" y="15959"/>
                  </a:lnTo>
                  <a:lnTo>
                    <a:pt x="825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094">
              <a:extLst>
                <a:ext uri="{FF2B5EF4-FFF2-40B4-BE49-F238E27FC236}">
                  <a16:creationId xmlns:a16="http://schemas.microsoft.com/office/drawing/2014/main" xmlns="" id="{DACF22FE-BEEA-45CF-B21C-20F2D866CCC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74650" y="2990850"/>
              <a:ext cx="831851" cy="330201"/>
            </a:xfrm>
            <a:custGeom>
              <a:avLst/>
              <a:gdLst/>
              <a:ahLst/>
              <a:cxnLst/>
              <a:rect l="0" t="0" r="0" b="0"/>
              <a:pathLst>
                <a:path w="831851" h="330201">
                  <a:moveTo>
                    <a:pt x="0" y="330200"/>
                  </a:moveTo>
                  <a:lnTo>
                    <a:pt x="0" y="330200"/>
                  </a:lnTo>
                  <a:lnTo>
                    <a:pt x="43823" y="309974"/>
                  </a:lnTo>
                  <a:lnTo>
                    <a:pt x="72960" y="294844"/>
                  </a:lnTo>
                  <a:lnTo>
                    <a:pt x="108612" y="275584"/>
                  </a:lnTo>
                  <a:lnTo>
                    <a:pt x="148608" y="253573"/>
                  </a:lnTo>
                  <a:lnTo>
                    <a:pt x="197850" y="229021"/>
                  </a:lnTo>
                  <a:lnTo>
                    <a:pt x="253255" y="202775"/>
                  </a:lnTo>
                  <a:lnTo>
                    <a:pt x="312770" y="175400"/>
                  </a:lnTo>
                  <a:lnTo>
                    <a:pt x="376436" y="149389"/>
                  </a:lnTo>
                  <a:lnTo>
                    <a:pt x="442868" y="124287"/>
                  </a:lnTo>
                  <a:lnTo>
                    <a:pt x="511146" y="99791"/>
                  </a:lnTo>
                  <a:lnTo>
                    <a:pt x="572891" y="79227"/>
                  </a:lnTo>
                  <a:lnTo>
                    <a:pt x="630283" y="61285"/>
                  </a:lnTo>
                  <a:lnTo>
                    <a:pt x="684772" y="45090"/>
                  </a:lnTo>
                  <a:lnTo>
                    <a:pt x="725331" y="32882"/>
                  </a:lnTo>
                  <a:lnTo>
                    <a:pt x="756604" y="23333"/>
                  </a:lnTo>
                  <a:lnTo>
                    <a:pt x="798407" y="10370"/>
                  </a:lnTo>
                  <a:lnTo>
                    <a:pt x="831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095">
              <a:extLst>
                <a:ext uri="{FF2B5EF4-FFF2-40B4-BE49-F238E27FC236}">
                  <a16:creationId xmlns:a16="http://schemas.microsoft.com/office/drawing/2014/main" xmlns="" id="{FA511A44-77AC-4942-8EF7-FAF27645891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24998" y="2584408"/>
              <a:ext cx="251353" cy="213590"/>
            </a:xfrm>
            <a:custGeom>
              <a:avLst/>
              <a:gdLst/>
              <a:ahLst/>
              <a:cxnLst/>
              <a:rect l="0" t="0" r="0" b="0"/>
              <a:pathLst>
                <a:path w="251353" h="213590">
                  <a:moveTo>
                    <a:pt x="16402" y="57192"/>
                  </a:moveTo>
                  <a:lnTo>
                    <a:pt x="16402" y="57192"/>
                  </a:lnTo>
                  <a:lnTo>
                    <a:pt x="3310" y="33255"/>
                  </a:lnTo>
                  <a:lnTo>
                    <a:pt x="0" y="19742"/>
                  </a:lnTo>
                  <a:lnTo>
                    <a:pt x="528" y="13881"/>
                  </a:lnTo>
                  <a:lnTo>
                    <a:pt x="4879" y="3606"/>
                  </a:lnTo>
                  <a:lnTo>
                    <a:pt x="8720" y="1006"/>
                  </a:lnTo>
                  <a:lnTo>
                    <a:pt x="18632" y="0"/>
                  </a:lnTo>
                  <a:lnTo>
                    <a:pt x="61815" y="7220"/>
                  </a:lnTo>
                  <a:lnTo>
                    <a:pt x="86680" y="18990"/>
                  </a:lnTo>
                  <a:lnTo>
                    <a:pt x="114366" y="44854"/>
                  </a:lnTo>
                  <a:lnTo>
                    <a:pt x="118400" y="56022"/>
                  </a:lnTo>
                  <a:lnTo>
                    <a:pt x="119120" y="81602"/>
                  </a:lnTo>
                  <a:lnTo>
                    <a:pt x="104849" y="123770"/>
                  </a:lnTo>
                  <a:lnTo>
                    <a:pt x="82747" y="164172"/>
                  </a:lnTo>
                  <a:lnTo>
                    <a:pt x="66614" y="199131"/>
                  </a:lnTo>
                  <a:lnTo>
                    <a:pt x="66470" y="208000"/>
                  </a:lnTo>
                  <a:lnTo>
                    <a:pt x="68125" y="210647"/>
                  </a:lnTo>
                  <a:lnTo>
                    <a:pt x="70640" y="212413"/>
                  </a:lnTo>
                  <a:lnTo>
                    <a:pt x="73727" y="213589"/>
                  </a:lnTo>
                  <a:lnTo>
                    <a:pt x="94927" y="211874"/>
                  </a:lnTo>
                  <a:lnTo>
                    <a:pt x="133664" y="200155"/>
                  </a:lnTo>
                  <a:lnTo>
                    <a:pt x="180890" y="193390"/>
                  </a:lnTo>
                  <a:lnTo>
                    <a:pt x="223889" y="194757"/>
                  </a:lnTo>
                  <a:lnTo>
                    <a:pt x="251352" y="196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096">
              <a:extLst>
                <a:ext uri="{FF2B5EF4-FFF2-40B4-BE49-F238E27FC236}">
                  <a16:creationId xmlns:a16="http://schemas.microsoft.com/office/drawing/2014/main" xmlns="" id="{70CF645F-D0FA-4711-AFFE-8E76BC4DBE0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40767" y="2578529"/>
              <a:ext cx="118084" cy="371989"/>
            </a:xfrm>
            <a:custGeom>
              <a:avLst/>
              <a:gdLst/>
              <a:ahLst/>
              <a:cxnLst/>
              <a:rect l="0" t="0" r="0" b="0"/>
              <a:pathLst>
                <a:path w="118084" h="371989">
                  <a:moveTo>
                    <a:pt x="54583" y="259921"/>
                  </a:moveTo>
                  <a:lnTo>
                    <a:pt x="54583" y="259921"/>
                  </a:lnTo>
                  <a:lnTo>
                    <a:pt x="47841" y="249808"/>
                  </a:lnTo>
                  <a:lnTo>
                    <a:pt x="43738" y="246829"/>
                  </a:lnTo>
                  <a:lnTo>
                    <a:pt x="33535" y="243519"/>
                  </a:lnTo>
                  <a:lnTo>
                    <a:pt x="23827" y="243929"/>
                  </a:lnTo>
                  <a:lnTo>
                    <a:pt x="19262" y="245027"/>
                  </a:lnTo>
                  <a:lnTo>
                    <a:pt x="10427" y="253771"/>
                  </a:lnTo>
                  <a:lnTo>
                    <a:pt x="6096" y="260055"/>
                  </a:lnTo>
                  <a:lnTo>
                    <a:pt x="0" y="289123"/>
                  </a:lnTo>
                  <a:lnTo>
                    <a:pt x="8306" y="324547"/>
                  </a:lnTo>
                  <a:lnTo>
                    <a:pt x="29371" y="362188"/>
                  </a:lnTo>
                  <a:lnTo>
                    <a:pt x="38909" y="371930"/>
                  </a:lnTo>
                  <a:lnTo>
                    <a:pt x="43428" y="371988"/>
                  </a:lnTo>
                  <a:lnTo>
                    <a:pt x="47852" y="369205"/>
                  </a:lnTo>
                  <a:lnTo>
                    <a:pt x="52212" y="364527"/>
                  </a:lnTo>
                  <a:lnTo>
                    <a:pt x="65091" y="334346"/>
                  </a:lnTo>
                  <a:lnTo>
                    <a:pt x="73600" y="300525"/>
                  </a:lnTo>
                  <a:lnTo>
                    <a:pt x="79968" y="257506"/>
                  </a:lnTo>
                  <a:lnTo>
                    <a:pt x="80679" y="232205"/>
                  </a:lnTo>
                  <a:lnTo>
                    <a:pt x="80447" y="205461"/>
                  </a:lnTo>
                  <a:lnTo>
                    <a:pt x="78175" y="176342"/>
                  </a:lnTo>
                  <a:lnTo>
                    <a:pt x="74545" y="145641"/>
                  </a:lnTo>
                  <a:lnTo>
                    <a:pt x="70007" y="113884"/>
                  </a:lnTo>
                  <a:lnTo>
                    <a:pt x="64866" y="85657"/>
                  </a:lnTo>
                  <a:lnTo>
                    <a:pt x="59322" y="59784"/>
                  </a:lnTo>
                  <a:lnTo>
                    <a:pt x="47517" y="19277"/>
                  </a:lnTo>
                  <a:lnTo>
                    <a:pt x="35215" y="1274"/>
                  </a:lnTo>
                  <a:lnTo>
                    <a:pt x="29676" y="0"/>
                  </a:lnTo>
                  <a:lnTo>
                    <a:pt x="24573" y="2680"/>
                  </a:lnTo>
                  <a:lnTo>
                    <a:pt x="19760" y="7993"/>
                  </a:lnTo>
                  <a:lnTo>
                    <a:pt x="12985" y="45811"/>
                  </a:lnTo>
                  <a:lnTo>
                    <a:pt x="18927" y="83152"/>
                  </a:lnTo>
                  <a:lnTo>
                    <a:pt x="31680" y="126323"/>
                  </a:lnTo>
                  <a:lnTo>
                    <a:pt x="49108" y="173733"/>
                  </a:lnTo>
                  <a:lnTo>
                    <a:pt x="68612" y="217382"/>
                  </a:lnTo>
                  <a:lnTo>
                    <a:pt x="87629" y="255126"/>
                  </a:lnTo>
                  <a:lnTo>
                    <a:pt x="118083" y="31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097">
              <a:extLst>
                <a:ext uri="{FF2B5EF4-FFF2-40B4-BE49-F238E27FC236}">
                  <a16:creationId xmlns:a16="http://schemas.microsoft.com/office/drawing/2014/main" xmlns="" id="{E15756FC-865D-4523-91FE-30F80153E10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71500" y="2809599"/>
              <a:ext cx="241301" cy="208053"/>
            </a:xfrm>
            <a:custGeom>
              <a:avLst/>
              <a:gdLst/>
              <a:ahLst/>
              <a:cxnLst/>
              <a:rect l="0" t="0" r="0" b="0"/>
              <a:pathLst>
                <a:path w="241301" h="208053">
                  <a:moveTo>
                    <a:pt x="0" y="105051"/>
                  </a:moveTo>
                  <a:lnTo>
                    <a:pt x="0" y="105051"/>
                  </a:lnTo>
                  <a:lnTo>
                    <a:pt x="0" y="96213"/>
                  </a:lnTo>
                  <a:lnTo>
                    <a:pt x="0" y="100238"/>
                  </a:lnTo>
                  <a:lnTo>
                    <a:pt x="26026" y="147402"/>
                  </a:lnTo>
                  <a:lnTo>
                    <a:pt x="46037" y="186141"/>
                  </a:lnTo>
                  <a:lnTo>
                    <a:pt x="60207" y="205042"/>
                  </a:lnTo>
                  <a:lnTo>
                    <a:pt x="63421" y="207695"/>
                  </a:lnTo>
                  <a:lnTo>
                    <a:pt x="66270" y="208052"/>
                  </a:lnTo>
                  <a:lnTo>
                    <a:pt x="68874" y="206880"/>
                  </a:lnTo>
                  <a:lnTo>
                    <a:pt x="71316" y="204687"/>
                  </a:lnTo>
                  <a:lnTo>
                    <a:pt x="78124" y="184746"/>
                  </a:lnTo>
                  <a:lnTo>
                    <a:pt x="76606" y="139922"/>
                  </a:lnTo>
                  <a:lnTo>
                    <a:pt x="72165" y="98606"/>
                  </a:lnTo>
                  <a:lnTo>
                    <a:pt x="70155" y="74769"/>
                  </a:lnTo>
                  <a:lnTo>
                    <a:pt x="69940" y="80478"/>
                  </a:lnTo>
                  <a:lnTo>
                    <a:pt x="87535" y="124240"/>
                  </a:lnTo>
                  <a:lnTo>
                    <a:pt x="106448" y="151032"/>
                  </a:lnTo>
                  <a:lnTo>
                    <a:pt x="126555" y="166731"/>
                  </a:lnTo>
                  <a:lnTo>
                    <a:pt x="139176" y="172480"/>
                  </a:lnTo>
                  <a:lnTo>
                    <a:pt x="142173" y="171170"/>
                  </a:lnTo>
                  <a:lnTo>
                    <a:pt x="147384" y="164071"/>
                  </a:lnTo>
                  <a:lnTo>
                    <a:pt x="150914" y="148174"/>
                  </a:lnTo>
                  <a:lnTo>
                    <a:pt x="146552" y="116524"/>
                  </a:lnTo>
                  <a:lnTo>
                    <a:pt x="146384" y="116227"/>
                  </a:lnTo>
                  <a:lnTo>
                    <a:pt x="146273" y="116735"/>
                  </a:lnTo>
                  <a:lnTo>
                    <a:pt x="157991" y="163379"/>
                  </a:lnTo>
                  <a:lnTo>
                    <a:pt x="158244" y="163692"/>
                  </a:lnTo>
                  <a:lnTo>
                    <a:pt x="158413" y="163195"/>
                  </a:lnTo>
                  <a:lnTo>
                    <a:pt x="149882" y="118918"/>
                  </a:lnTo>
                  <a:lnTo>
                    <a:pt x="149635" y="85344"/>
                  </a:lnTo>
                  <a:lnTo>
                    <a:pt x="152582" y="50431"/>
                  </a:lnTo>
                  <a:lnTo>
                    <a:pt x="164091" y="6799"/>
                  </a:lnTo>
                  <a:lnTo>
                    <a:pt x="166544" y="1450"/>
                  </a:lnTo>
                  <a:lnTo>
                    <a:pt x="169590" y="0"/>
                  </a:lnTo>
                  <a:lnTo>
                    <a:pt x="173033" y="1151"/>
                  </a:lnTo>
                  <a:lnTo>
                    <a:pt x="180620" y="8778"/>
                  </a:lnTo>
                  <a:lnTo>
                    <a:pt x="201176" y="51390"/>
                  </a:lnTo>
                  <a:lnTo>
                    <a:pt x="222399" y="98685"/>
                  </a:lnTo>
                  <a:lnTo>
                    <a:pt x="241300" y="143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098">
              <a:extLst>
                <a:ext uri="{FF2B5EF4-FFF2-40B4-BE49-F238E27FC236}">
                  <a16:creationId xmlns:a16="http://schemas.microsoft.com/office/drawing/2014/main" xmlns="" id="{56C902B1-9AFB-413C-8007-74D6DB1F609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75217" y="2933700"/>
              <a:ext cx="78694" cy="128807"/>
            </a:xfrm>
            <a:custGeom>
              <a:avLst/>
              <a:gdLst/>
              <a:ahLst/>
              <a:cxnLst/>
              <a:rect l="0" t="0" r="0" b="0"/>
              <a:pathLst>
                <a:path w="78694" h="128807">
                  <a:moveTo>
                    <a:pt x="51833" y="0"/>
                  </a:moveTo>
                  <a:lnTo>
                    <a:pt x="51833" y="0"/>
                  </a:lnTo>
                  <a:lnTo>
                    <a:pt x="40988" y="706"/>
                  </a:lnTo>
                  <a:lnTo>
                    <a:pt x="13141" y="8838"/>
                  </a:lnTo>
                  <a:lnTo>
                    <a:pt x="8400" y="13653"/>
                  </a:lnTo>
                  <a:lnTo>
                    <a:pt x="1250" y="28411"/>
                  </a:lnTo>
                  <a:lnTo>
                    <a:pt x="0" y="59924"/>
                  </a:lnTo>
                  <a:lnTo>
                    <a:pt x="7469" y="92701"/>
                  </a:lnTo>
                  <a:lnTo>
                    <a:pt x="18475" y="110345"/>
                  </a:lnTo>
                  <a:lnTo>
                    <a:pt x="32068" y="123125"/>
                  </a:lnTo>
                  <a:lnTo>
                    <a:pt x="45165" y="128806"/>
                  </a:lnTo>
                  <a:lnTo>
                    <a:pt x="58042" y="127567"/>
                  </a:lnTo>
                  <a:lnTo>
                    <a:pt x="64439" y="125262"/>
                  </a:lnTo>
                  <a:lnTo>
                    <a:pt x="73428" y="117055"/>
                  </a:lnTo>
                  <a:lnTo>
                    <a:pt x="76813" y="111904"/>
                  </a:lnTo>
                  <a:lnTo>
                    <a:pt x="78693" y="96772"/>
                  </a:lnTo>
                  <a:lnTo>
                    <a:pt x="75765" y="77582"/>
                  </a:lnTo>
                  <a:lnTo>
                    <a:pt x="62217" y="45094"/>
                  </a:lnTo>
                  <a:lnTo>
                    <a:pt x="50803" y="28509"/>
                  </a:lnTo>
                  <a:lnTo>
                    <a:pt x="38675" y="19726"/>
                  </a:lnTo>
                  <a:lnTo>
                    <a:pt x="32478" y="17384"/>
                  </a:lnTo>
                  <a:lnTo>
                    <a:pt x="28346" y="17234"/>
                  </a:lnTo>
                  <a:lnTo>
                    <a:pt x="25592" y="18544"/>
                  </a:lnTo>
                  <a:lnTo>
                    <a:pt x="2008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099">
              <a:extLst>
                <a:ext uri="{FF2B5EF4-FFF2-40B4-BE49-F238E27FC236}">
                  <a16:creationId xmlns:a16="http://schemas.microsoft.com/office/drawing/2014/main" xmlns="" id="{4EBE5A5E-C0D0-4913-B6EC-C39BE8A4B19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66700" y="2940050"/>
              <a:ext cx="133351" cy="194921"/>
            </a:xfrm>
            <a:custGeom>
              <a:avLst/>
              <a:gdLst/>
              <a:ahLst/>
              <a:cxnLst/>
              <a:rect l="0" t="0" r="0" b="0"/>
              <a:pathLst>
                <a:path w="133351" h="194921">
                  <a:moveTo>
                    <a:pt x="0" y="95250"/>
                  </a:moveTo>
                  <a:lnTo>
                    <a:pt x="0" y="95250"/>
                  </a:lnTo>
                  <a:lnTo>
                    <a:pt x="706" y="81452"/>
                  </a:lnTo>
                  <a:lnTo>
                    <a:pt x="3371" y="75477"/>
                  </a:lnTo>
                  <a:lnTo>
                    <a:pt x="8789" y="70470"/>
                  </a:lnTo>
                  <a:lnTo>
                    <a:pt x="12209" y="68146"/>
                  </a:lnTo>
                  <a:lnTo>
                    <a:pt x="25417" y="69328"/>
                  </a:lnTo>
                  <a:lnTo>
                    <a:pt x="66012" y="84955"/>
                  </a:lnTo>
                  <a:lnTo>
                    <a:pt x="98973" y="112426"/>
                  </a:lnTo>
                  <a:lnTo>
                    <a:pt x="120969" y="144005"/>
                  </a:lnTo>
                  <a:lnTo>
                    <a:pt x="125966" y="165132"/>
                  </a:lnTo>
                  <a:lnTo>
                    <a:pt x="125129" y="183459"/>
                  </a:lnTo>
                  <a:lnTo>
                    <a:pt x="120054" y="193956"/>
                  </a:lnTo>
                  <a:lnTo>
                    <a:pt x="116725" y="194920"/>
                  </a:lnTo>
                  <a:lnTo>
                    <a:pt x="113094" y="193447"/>
                  </a:lnTo>
                  <a:lnTo>
                    <a:pt x="109263" y="190348"/>
                  </a:lnTo>
                  <a:lnTo>
                    <a:pt x="90387" y="162389"/>
                  </a:lnTo>
                  <a:lnTo>
                    <a:pt x="77032" y="116084"/>
                  </a:lnTo>
                  <a:lnTo>
                    <a:pt x="78687" y="82402"/>
                  </a:lnTo>
                  <a:lnTo>
                    <a:pt x="91518" y="39232"/>
                  </a:lnTo>
                  <a:lnTo>
                    <a:pt x="103469" y="2025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1" name="SMARTInkShape-2100">
            <a:extLst>
              <a:ext uri="{FF2B5EF4-FFF2-40B4-BE49-F238E27FC236}">
                <a16:creationId xmlns:a16="http://schemas.microsoft.com/office/drawing/2014/main" xmlns="" id="{F3B31F25-75F4-4A21-A06C-95B68F0AD9D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81050" y="2104655"/>
            <a:ext cx="9937751" cy="282946"/>
          </a:xfrm>
          <a:custGeom>
            <a:avLst/>
            <a:gdLst/>
            <a:ahLst/>
            <a:cxnLst/>
            <a:rect l="0" t="0" r="0" b="0"/>
            <a:pathLst>
              <a:path w="9937751" h="282946">
                <a:moveTo>
                  <a:pt x="0" y="282945"/>
                </a:moveTo>
                <a:lnTo>
                  <a:pt x="0" y="282945"/>
                </a:lnTo>
                <a:lnTo>
                  <a:pt x="28222" y="282945"/>
                </a:lnTo>
                <a:lnTo>
                  <a:pt x="50565" y="282945"/>
                </a:lnTo>
                <a:lnTo>
                  <a:pt x="80276" y="282239"/>
                </a:lnTo>
                <a:lnTo>
                  <a:pt x="114901" y="281063"/>
                </a:lnTo>
                <a:lnTo>
                  <a:pt x="152801" y="279574"/>
                </a:lnTo>
                <a:lnTo>
                  <a:pt x="196412" y="277170"/>
                </a:lnTo>
                <a:lnTo>
                  <a:pt x="243830" y="274156"/>
                </a:lnTo>
                <a:lnTo>
                  <a:pt x="293787" y="270736"/>
                </a:lnTo>
                <a:lnTo>
                  <a:pt x="349669" y="266339"/>
                </a:lnTo>
                <a:lnTo>
                  <a:pt x="409501" y="261291"/>
                </a:lnTo>
                <a:lnTo>
                  <a:pt x="471968" y="255809"/>
                </a:lnTo>
                <a:lnTo>
                  <a:pt x="541834" y="248626"/>
                </a:lnTo>
                <a:lnTo>
                  <a:pt x="616634" y="240310"/>
                </a:lnTo>
                <a:lnTo>
                  <a:pt x="694722" y="231238"/>
                </a:lnTo>
                <a:lnTo>
                  <a:pt x="779943" y="221663"/>
                </a:lnTo>
                <a:lnTo>
                  <a:pt x="869917" y="211751"/>
                </a:lnTo>
                <a:lnTo>
                  <a:pt x="963062" y="201616"/>
                </a:lnTo>
                <a:lnTo>
                  <a:pt x="1063963" y="192742"/>
                </a:lnTo>
                <a:lnTo>
                  <a:pt x="1170037" y="184710"/>
                </a:lnTo>
                <a:lnTo>
                  <a:pt x="1279558" y="177238"/>
                </a:lnTo>
                <a:lnTo>
                  <a:pt x="1398433" y="170140"/>
                </a:lnTo>
                <a:lnTo>
                  <a:pt x="1523544" y="163292"/>
                </a:lnTo>
                <a:lnTo>
                  <a:pt x="1652813" y="156610"/>
                </a:lnTo>
                <a:lnTo>
                  <a:pt x="1787675" y="150744"/>
                </a:lnTo>
                <a:lnTo>
                  <a:pt x="1926267" y="145422"/>
                </a:lnTo>
                <a:lnTo>
                  <a:pt x="2067345" y="140463"/>
                </a:lnTo>
                <a:lnTo>
                  <a:pt x="2214313" y="134334"/>
                </a:lnTo>
                <a:lnTo>
                  <a:pt x="2365209" y="127427"/>
                </a:lnTo>
                <a:lnTo>
                  <a:pt x="2518722" y="120000"/>
                </a:lnTo>
                <a:lnTo>
                  <a:pt x="2681743" y="112226"/>
                </a:lnTo>
                <a:lnTo>
                  <a:pt x="2851100" y="104221"/>
                </a:lnTo>
                <a:lnTo>
                  <a:pt x="3024684" y="96062"/>
                </a:lnTo>
                <a:lnTo>
                  <a:pt x="3203200" y="87801"/>
                </a:lnTo>
                <a:lnTo>
                  <a:pt x="3385006" y="79471"/>
                </a:lnTo>
                <a:lnTo>
                  <a:pt x="3569004" y="71096"/>
                </a:lnTo>
                <a:lnTo>
                  <a:pt x="3755168" y="61984"/>
                </a:lnTo>
                <a:lnTo>
                  <a:pt x="3942779" y="52382"/>
                </a:lnTo>
                <a:lnTo>
                  <a:pt x="4131353" y="42453"/>
                </a:lnTo>
                <a:lnTo>
                  <a:pt x="4327623" y="34423"/>
                </a:lnTo>
                <a:lnTo>
                  <a:pt x="4529027" y="27658"/>
                </a:lnTo>
                <a:lnTo>
                  <a:pt x="4733852" y="21737"/>
                </a:lnTo>
                <a:lnTo>
                  <a:pt x="4938840" y="16378"/>
                </a:lnTo>
                <a:lnTo>
                  <a:pt x="5143938" y="11395"/>
                </a:lnTo>
                <a:lnTo>
                  <a:pt x="5349109" y="6662"/>
                </a:lnTo>
                <a:lnTo>
                  <a:pt x="5555033" y="3506"/>
                </a:lnTo>
                <a:lnTo>
                  <a:pt x="5761461" y="1402"/>
                </a:lnTo>
                <a:lnTo>
                  <a:pt x="5968224" y="0"/>
                </a:lnTo>
                <a:lnTo>
                  <a:pt x="6176621" y="476"/>
                </a:lnTo>
                <a:lnTo>
                  <a:pt x="6386109" y="2205"/>
                </a:lnTo>
                <a:lnTo>
                  <a:pt x="6596323" y="4768"/>
                </a:lnTo>
                <a:lnTo>
                  <a:pt x="6800671" y="9299"/>
                </a:lnTo>
                <a:lnTo>
                  <a:pt x="7001108" y="15142"/>
                </a:lnTo>
                <a:lnTo>
                  <a:pt x="7198939" y="21860"/>
                </a:lnTo>
                <a:lnTo>
                  <a:pt x="7391504" y="30571"/>
                </a:lnTo>
                <a:lnTo>
                  <a:pt x="7580558" y="40613"/>
                </a:lnTo>
                <a:lnTo>
                  <a:pt x="7767272" y="51540"/>
                </a:lnTo>
                <a:lnTo>
                  <a:pt x="7947487" y="63058"/>
                </a:lnTo>
                <a:lnTo>
                  <a:pt x="8123368" y="74971"/>
                </a:lnTo>
                <a:lnTo>
                  <a:pt x="8296364" y="87145"/>
                </a:lnTo>
                <a:lnTo>
                  <a:pt x="8457554" y="99495"/>
                </a:lnTo>
                <a:lnTo>
                  <a:pt x="8610874" y="111962"/>
                </a:lnTo>
                <a:lnTo>
                  <a:pt x="8758948" y="124506"/>
                </a:lnTo>
                <a:lnTo>
                  <a:pt x="8897882" y="137808"/>
                </a:lnTo>
                <a:lnTo>
                  <a:pt x="9030721" y="151615"/>
                </a:lnTo>
                <a:lnTo>
                  <a:pt x="9159499" y="165758"/>
                </a:lnTo>
                <a:lnTo>
                  <a:pt x="9279920" y="178715"/>
                </a:lnTo>
                <a:lnTo>
                  <a:pt x="9394773" y="190880"/>
                </a:lnTo>
                <a:lnTo>
                  <a:pt x="9505916" y="202519"/>
                </a:lnTo>
                <a:lnTo>
                  <a:pt x="9603294" y="213099"/>
                </a:lnTo>
                <a:lnTo>
                  <a:pt x="9691498" y="222976"/>
                </a:lnTo>
                <a:lnTo>
                  <a:pt x="9773582" y="232382"/>
                </a:lnTo>
                <a:lnTo>
                  <a:pt x="9828305" y="238653"/>
                </a:lnTo>
                <a:lnTo>
                  <a:pt x="9937750" y="2511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9" name="SMARTInkShape-Group295">
            <a:extLst>
              <a:ext uri="{FF2B5EF4-FFF2-40B4-BE49-F238E27FC236}">
                <a16:creationId xmlns:a16="http://schemas.microsoft.com/office/drawing/2014/main" xmlns="" id="{44AADC45-171F-4769-B113-33882835DB7F}"/>
              </a:ext>
            </a:extLst>
          </p:cNvPr>
          <p:cNvGrpSpPr/>
          <p:nvPr/>
        </p:nvGrpSpPr>
        <p:grpSpPr>
          <a:xfrm>
            <a:off x="6642098" y="1242241"/>
            <a:ext cx="1255014" cy="516710"/>
            <a:chOff x="6642098" y="1242241"/>
            <a:chExt cx="1255014" cy="516710"/>
          </a:xfrm>
        </p:grpSpPr>
        <p:sp>
          <p:nvSpPr>
            <p:cNvPr id="552" name="SMARTInkShape-2101">
              <a:extLst>
                <a:ext uri="{FF2B5EF4-FFF2-40B4-BE49-F238E27FC236}">
                  <a16:creationId xmlns:a16="http://schemas.microsoft.com/office/drawing/2014/main" xmlns="" id="{65DEED37-18BA-4353-BDA7-8B9221C2FDD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086600" y="1242241"/>
              <a:ext cx="95251" cy="69375"/>
            </a:xfrm>
            <a:custGeom>
              <a:avLst/>
              <a:gdLst/>
              <a:ahLst/>
              <a:cxnLst/>
              <a:rect l="0" t="0" r="0" b="0"/>
              <a:pathLst>
                <a:path w="95251" h="69375">
                  <a:moveTo>
                    <a:pt x="0" y="2359"/>
                  </a:moveTo>
                  <a:lnTo>
                    <a:pt x="0" y="2359"/>
                  </a:lnTo>
                  <a:lnTo>
                    <a:pt x="0" y="5730"/>
                  </a:lnTo>
                  <a:lnTo>
                    <a:pt x="5467" y="29495"/>
                  </a:lnTo>
                  <a:lnTo>
                    <a:pt x="5468" y="52796"/>
                  </a:lnTo>
                  <a:lnTo>
                    <a:pt x="860" y="69374"/>
                  </a:lnTo>
                  <a:lnTo>
                    <a:pt x="2263" y="67186"/>
                  </a:lnTo>
                  <a:lnTo>
                    <a:pt x="29748" y="24197"/>
                  </a:lnTo>
                  <a:lnTo>
                    <a:pt x="53123" y="0"/>
                  </a:lnTo>
                  <a:lnTo>
                    <a:pt x="55171" y="81"/>
                  </a:lnTo>
                  <a:lnTo>
                    <a:pt x="57241" y="1546"/>
                  </a:lnTo>
                  <a:lnTo>
                    <a:pt x="59327" y="3933"/>
                  </a:lnTo>
                  <a:lnTo>
                    <a:pt x="83110" y="51194"/>
                  </a:lnTo>
                  <a:lnTo>
                    <a:pt x="95250" y="65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102">
              <a:extLst>
                <a:ext uri="{FF2B5EF4-FFF2-40B4-BE49-F238E27FC236}">
                  <a16:creationId xmlns:a16="http://schemas.microsoft.com/office/drawing/2014/main" xmlns="" id="{4E187894-E970-4CD3-9DD8-22D02DFE4E6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147611" y="1689100"/>
              <a:ext cx="8840" cy="69851"/>
            </a:xfrm>
            <a:custGeom>
              <a:avLst/>
              <a:gdLst/>
              <a:ahLst/>
              <a:cxnLst/>
              <a:rect l="0" t="0" r="0" b="0"/>
              <a:pathLst>
                <a:path w="8840" h="69851">
                  <a:moveTo>
                    <a:pt x="8839" y="0"/>
                  </a:moveTo>
                  <a:lnTo>
                    <a:pt x="8839" y="0"/>
                  </a:lnTo>
                  <a:lnTo>
                    <a:pt x="0" y="29886"/>
                  </a:lnTo>
                  <a:lnTo>
                    <a:pt x="248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103">
              <a:extLst>
                <a:ext uri="{FF2B5EF4-FFF2-40B4-BE49-F238E27FC236}">
                  <a16:creationId xmlns:a16="http://schemas.microsoft.com/office/drawing/2014/main" xmlns="" id="{9DB84FE8-9F82-42EE-8A87-7BB58EFE2FA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007330" y="1625600"/>
              <a:ext cx="9421" cy="19051"/>
            </a:xfrm>
            <a:custGeom>
              <a:avLst/>
              <a:gdLst/>
              <a:ahLst/>
              <a:cxnLst/>
              <a:rect l="0" t="0" r="0" b="0"/>
              <a:pathLst>
                <a:path w="9421" h="19051">
                  <a:moveTo>
                    <a:pt x="9420" y="19050"/>
                  </a:moveTo>
                  <a:lnTo>
                    <a:pt x="9420" y="19050"/>
                  </a:lnTo>
                  <a:lnTo>
                    <a:pt x="0" y="3163"/>
                  </a:lnTo>
                  <a:lnTo>
                    <a:pt x="317" y="2108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104">
              <a:extLst>
                <a:ext uri="{FF2B5EF4-FFF2-40B4-BE49-F238E27FC236}">
                  <a16:creationId xmlns:a16="http://schemas.microsoft.com/office/drawing/2014/main" xmlns="" id="{A4BEB7B5-24C2-499B-B9E5-9C2706E117F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997700" y="16891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2" y="1558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105">
              <a:extLst>
                <a:ext uri="{FF2B5EF4-FFF2-40B4-BE49-F238E27FC236}">
                  <a16:creationId xmlns:a16="http://schemas.microsoft.com/office/drawing/2014/main" xmlns="" id="{54B91360-661B-44EC-BD97-FCE2F1F85BC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810500" y="1346200"/>
              <a:ext cx="86612" cy="266701"/>
            </a:xfrm>
            <a:custGeom>
              <a:avLst/>
              <a:gdLst/>
              <a:ahLst/>
              <a:cxnLst/>
              <a:rect l="0" t="0" r="0" b="0"/>
              <a:pathLst>
                <a:path w="86612" h="266701">
                  <a:moveTo>
                    <a:pt x="63500" y="0"/>
                  </a:moveTo>
                  <a:lnTo>
                    <a:pt x="63500" y="0"/>
                  </a:lnTo>
                  <a:lnTo>
                    <a:pt x="70242" y="0"/>
                  </a:lnTo>
                  <a:lnTo>
                    <a:pt x="77314" y="9407"/>
                  </a:lnTo>
                  <a:lnTo>
                    <a:pt x="81176" y="16855"/>
                  </a:lnTo>
                  <a:lnTo>
                    <a:pt x="86611" y="54304"/>
                  </a:lnTo>
                  <a:lnTo>
                    <a:pt x="82238" y="90693"/>
                  </a:lnTo>
                  <a:lnTo>
                    <a:pt x="73239" y="131324"/>
                  </a:lnTo>
                  <a:lnTo>
                    <a:pt x="62184" y="170550"/>
                  </a:lnTo>
                  <a:lnTo>
                    <a:pt x="48333" y="203505"/>
                  </a:lnTo>
                  <a:lnTo>
                    <a:pt x="24670" y="24021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106">
              <a:extLst>
                <a:ext uri="{FF2B5EF4-FFF2-40B4-BE49-F238E27FC236}">
                  <a16:creationId xmlns:a16="http://schemas.microsoft.com/office/drawing/2014/main" xmlns="" id="{09D86DB6-013C-49F9-848E-E83244003A4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791450" y="13970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12700" y="0"/>
                  </a:moveTo>
                  <a:lnTo>
                    <a:pt x="12700" y="0"/>
                  </a:lnTo>
                  <a:lnTo>
                    <a:pt x="7232" y="42095"/>
                  </a:lnTo>
                  <a:lnTo>
                    <a:pt x="6524" y="88278"/>
                  </a:lnTo>
                  <a:lnTo>
                    <a:pt x="3001" y="13145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107">
              <a:extLst>
                <a:ext uri="{FF2B5EF4-FFF2-40B4-BE49-F238E27FC236}">
                  <a16:creationId xmlns:a16="http://schemas.microsoft.com/office/drawing/2014/main" xmlns="" id="{37870D13-50D8-4675-B0CB-81E6A4FEDE6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600950" y="14541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9329" y="42247"/>
                  </a:lnTo>
                  <a:lnTo>
                    <a:pt x="1716" y="8281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108">
              <a:extLst>
                <a:ext uri="{FF2B5EF4-FFF2-40B4-BE49-F238E27FC236}">
                  <a16:creationId xmlns:a16="http://schemas.microsoft.com/office/drawing/2014/main" xmlns="" id="{B2A6BCD5-A004-4717-9B39-BD771996228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543800" y="1501840"/>
              <a:ext cx="107951" cy="9461"/>
            </a:xfrm>
            <a:custGeom>
              <a:avLst/>
              <a:gdLst/>
              <a:ahLst/>
              <a:cxnLst/>
              <a:rect l="0" t="0" r="0" b="0"/>
              <a:pathLst>
                <a:path w="107951" h="9461">
                  <a:moveTo>
                    <a:pt x="0" y="9460"/>
                  </a:moveTo>
                  <a:lnTo>
                    <a:pt x="0" y="9460"/>
                  </a:lnTo>
                  <a:lnTo>
                    <a:pt x="3370" y="6089"/>
                  </a:lnTo>
                  <a:lnTo>
                    <a:pt x="35975" y="0"/>
                  </a:lnTo>
                  <a:lnTo>
                    <a:pt x="81504" y="2213"/>
                  </a:lnTo>
                  <a:lnTo>
                    <a:pt x="10795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109">
              <a:extLst>
                <a:ext uri="{FF2B5EF4-FFF2-40B4-BE49-F238E27FC236}">
                  <a16:creationId xmlns:a16="http://schemas.microsoft.com/office/drawing/2014/main" xmlns="" id="{1405197A-E2AA-47AA-BF96-AE8D7C19689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410450" y="1466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110">
              <a:extLst>
                <a:ext uri="{FF2B5EF4-FFF2-40B4-BE49-F238E27FC236}">
                  <a16:creationId xmlns:a16="http://schemas.microsoft.com/office/drawing/2014/main" xmlns="" id="{D036DF53-FABC-40B4-9D8B-1D32B22C63F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372350" y="15621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111">
              <a:extLst>
                <a:ext uri="{FF2B5EF4-FFF2-40B4-BE49-F238E27FC236}">
                  <a16:creationId xmlns:a16="http://schemas.microsoft.com/office/drawing/2014/main" xmlns="" id="{B4595F77-4FC3-4C0B-AD0A-CB4352AB3BD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270750" y="1403350"/>
              <a:ext cx="107951" cy="171451"/>
            </a:xfrm>
            <a:custGeom>
              <a:avLst/>
              <a:gdLst/>
              <a:ahLst/>
              <a:cxnLst/>
              <a:rect l="0" t="0" r="0" b="0"/>
              <a:pathLst>
                <a:path w="107951" h="171451">
                  <a:moveTo>
                    <a:pt x="107950" y="0"/>
                  </a:moveTo>
                  <a:lnTo>
                    <a:pt x="107950" y="0"/>
                  </a:lnTo>
                  <a:lnTo>
                    <a:pt x="94466" y="0"/>
                  </a:lnTo>
                  <a:lnTo>
                    <a:pt x="80320" y="7526"/>
                  </a:lnTo>
                  <a:lnTo>
                    <a:pt x="54609" y="33275"/>
                  </a:lnTo>
                  <a:lnTo>
                    <a:pt x="30290" y="70302"/>
                  </a:lnTo>
                  <a:lnTo>
                    <a:pt x="16031" y="108084"/>
                  </a:lnTo>
                  <a:lnTo>
                    <a:pt x="4890" y="15203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112">
              <a:extLst>
                <a:ext uri="{FF2B5EF4-FFF2-40B4-BE49-F238E27FC236}">
                  <a16:creationId xmlns:a16="http://schemas.microsoft.com/office/drawing/2014/main" xmlns="" id="{F5E4E318-EF9D-4D5F-9616-86C34BC4EC9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239000" y="1395159"/>
              <a:ext cx="107951" cy="173292"/>
            </a:xfrm>
            <a:custGeom>
              <a:avLst/>
              <a:gdLst/>
              <a:ahLst/>
              <a:cxnLst/>
              <a:rect l="0" t="0" r="0" b="0"/>
              <a:pathLst>
                <a:path w="107951" h="173292">
                  <a:moveTo>
                    <a:pt x="0" y="27241"/>
                  </a:moveTo>
                  <a:lnTo>
                    <a:pt x="0" y="27241"/>
                  </a:lnTo>
                  <a:lnTo>
                    <a:pt x="705" y="13443"/>
                  </a:lnTo>
                  <a:lnTo>
                    <a:pt x="3370" y="7468"/>
                  </a:lnTo>
                  <a:lnTo>
                    <a:pt x="8839" y="137"/>
                  </a:lnTo>
                  <a:lnTo>
                    <a:pt x="11537" y="0"/>
                  </a:lnTo>
                  <a:lnTo>
                    <a:pt x="18297" y="3610"/>
                  </a:lnTo>
                  <a:lnTo>
                    <a:pt x="33408" y="20317"/>
                  </a:lnTo>
                  <a:lnTo>
                    <a:pt x="57478" y="65750"/>
                  </a:lnTo>
                  <a:lnTo>
                    <a:pt x="75592" y="102857"/>
                  </a:lnTo>
                  <a:lnTo>
                    <a:pt x="92829" y="143595"/>
                  </a:lnTo>
                  <a:lnTo>
                    <a:pt x="107950" y="173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113">
              <a:extLst>
                <a:ext uri="{FF2B5EF4-FFF2-40B4-BE49-F238E27FC236}">
                  <a16:creationId xmlns:a16="http://schemas.microsoft.com/office/drawing/2014/main" xmlns="" id="{1A63F95C-0B03-4F77-9B59-7A4E6CD51D8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028773" y="1397262"/>
              <a:ext cx="153078" cy="177539"/>
            </a:xfrm>
            <a:custGeom>
              <a:avLst/>
              <a:gdLst/>
              <a:ahLst/>
              <a:cxnLst/>
              <a:rect l="0" t="0" r="0" b="0"/>
              <a:pathLst>
                <a:path w="153078" h="177539">
                  <a:moveTo>
                    <a:pt x="140377" y="6088"/>
                  </a:moveTo>
                  <a:lnTo>
                    <a:pt x="140377" y="6088"/>
                  </a:lnTo>
                  <a:lnTo>
                    <a:pt x="145844" y="621"/>
                  </a:lnTo>
                  <a:lnTo>
                    <a:pt x="145433" y="326"/>
                  </a:lnTo>
                  <a:lnTo>
                    <a:pt x="143095" y="0"/>
                  </a:lnTo>
                  <a:lnTo>
                    <a:pt x="100617" y="11970"/>
                  </a:lnTo>
                  <a:lnTo>
                    <a:pt x="56924" y="32650"/>
                  </a:lnTo>
                  <a:lnTo>
                    <a:pt x="21812" y="56649"/>
                  </a:lnTo>
                  <a:lnTo>
                    <a:pt x="20411" y="60256"/>
                  </a:lnTo>
                  <a:lnTo>
                    <a:pt x="20888" y="64072"/>
                  </a:lnTo>
                  <a:lnTo>
                    <a:pt x="22618" y="68028"/>
                  </a:lnTo>
                  <a:lnTo>
                    <a:pt x="33947" y="74304"/>
                  </a:lnTo>
                  <a:lnTo>
                    <a:pt x="60159" y="79922"/>
                  </a:lnTo>
                  <a:lnTo>
                    <a:pt x="93879" y="81821"/>
                  </a:lnTo>
                  <a:lnTo>
                    <a:pt x="98090" y="83388"/>
                  </a:lnTo>
                  <a:lnTo>
                    <a:pt x="100190" y="85843"/>
                  </a:lnTo>
                  <a:lnTo>
                    <a:pt x="100886" y="88892"/>
                  </a:lnTo>
                  <a:lnTo>
                    <a:pt x="90369" y="97923"/>
                  </a:lnTo>
                  <a:lnTo>
                    <a:pt x="49124" y="120968"/>
                  </a:lnTo>
                  <a:lnTo>
                    <a:pt x="12468" y="145197"/>
                  </a:lnTo>
                  <a:lnTo>
                    <a:pt x="2860" y="155168"/>
                  </a:lnTo>
                  <a:lnTo>
                    <a:pt x="721" y="159097"/>
                  </a:lnTo>
                  <a:lnTo>
                    <a:pt x="0" y="162422"/>
                  </a:lnTo>
                  <a:lnTo>
                    <a:pt x="226" y="165344"/>
                  </a:lnTo>
                  <a:lnTo>
                    <a:pt x="3199" y="167997"/>
                  </a:lnTo>
                  <a:lnTo>
                    <a:pt x="14027" y="172827"/>
                  </a:lnTo>
                  <a:lnTo>
                    <a:pt x="54819" y="171538"/>
                  </a:lnTo>
                  <a:lnTo>
                    <a:pt x="93312" y="167842"/>
                  </a:lnTo>
                  <a:lnTo>
                    <a:pt x="138221" y="173979"/>
                  </a:lnTo>
                  <a:lnTo>
                    <a:pt x="153077" y="17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114">
              <a:extLst>
                <a:ext uri="{FF2B5EF4-FFF2-40B4-BE49-F238E27FC236}">
                  <a16:creationId xmlns:a16="http://schemas.microsoft.com/office/drawing/2014/main" xmlns="" id="{8807D0C0-4CB5-4015-9E4B-E8744A39B3D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813550" y="15303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24419" y="10212"/>
                  </a:lnTo>
                  <a:lnTo>
                    <a:pt x="66521" y="640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115">
              <a:extLst>
                <a:ext uri="{FF2B5EF4-FFF2-40B4-BE49-F238E27FC236}">
                  <a16:creationId xmlns:a16="http://schemas.microsoft.com/office/drawing/2014/main" xmlns="" id="{0FCAB916-4906-46E5-8811-B012C707539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642098" y="1481978"/>
              <a:ext cx="82553" cy="149973"/>
            </a:xfrm>
            <a:custGeom>
              <a:avLst/>
              <a:gdLst/>
              <a:ahLst/>
              <a:cxnLst/>
              <a:rect l="0" t="0" r="0" b="0"/>
              <a:pathLst>
                <a:path w="82553" h="149973">
                  <a:moveTo>
                    <a:pt x="2" y="35672"/>
                  </a:moveTo>
                  <a:lnTo>
                    <a:pt x="2" y="35672"/>
                  </a:lnTo>
                  <a:lnTo>
                    <a:pt x="0" y="30205"/>
                  </a:lnTo>
                  <a:lnTo>
                    <a:pt x="3372" y="71495"/>
                  </a:lnTo>
                  <a:lnTo>
                    <a:pt x="5764" y="113251"/>
                  </a:lnTo>
                  <a:lnTo>
                    <a:pt x="5470" y="137837"/>
                  </a:lnTo>
                  <a:lnTo>
                    <a:pt x="4354" y="141882"/>
                  </a:lnTo>
                  <a:lnTo>
                    <a:pt x="2903" y="144579"/>
                  </a:lnTo>
                  <a:lnTo>
                    <a:pt x="1935" y="144965"/>
                  </a:lnTo>
                  <a:lnTo>
                    <a:pt x="1292" y="143812"/>
                  </a:lnTo>
                  <a:lnTo>
                    <a:pt x="862" y="141632"/>
                  </a:lnTo>
                  <a:lnTo>
                    <a:pt x="8904" y="99546"/>
                  </a:lnTo>
                  <a:lnTo>
                    <a:pt x="21690" y="57420"/>
                  </a:lnTo>
                  <a:lnTo>
                    <a:pt x="33629" y="29110"/>
                  </a:lnTo>
                  <a:lnTo>
                    <a:pt x="54103" y="4094"/>
                  </a:lnTo>
                  <a:lnTo>
                    <a:pt x="58646" y="1215"/>
                  </a:lnTo>
                  <a:lnTo>
                    <a:pt x="62381" y="0"/>
                  </a:lnTo>
                  <a:lnTo>
                    <a:pt x="64872" y="2719"/>
                  </a:lnTo>
                  <a:lnTo>
                    <a:pt x="67639" y="15147"/>
                  </a:lnTo>
                  <a:lnTo>
                    <a:pt x="69195" y="52090"/>
                  </a:lnTo>
                  <a:lnTo>
                    <a:pt x="73029" y="92042"/>
                  </a:lnTo>
                  <a:lnTo>
                    <a:pt x="79939" y="134870"/>
                  </a:lnTo>
                  <a:lnTo>
                    <a:pt x="82552" y="149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116">
              <a:extLst>
                <a:ext uri="{FF2B5EF4-FFF2-40B4-BE49-F238E27FC236}">
                  <a16:creationId xmlns:a16="http://schemas.microsoft.com/office/drawing/2014/main" xmlns="" id="{29358CDD-F75A-460B-A4BE-93A24FABF72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054850" y="17335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2551" y="4468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117">
              <a:extLst>
                <a:ext uri="{FF2B5EF4-FFF2-40B4-BE49-F238E27FC236}">
                  <a16:creationId xmlns:a16="http://schemas.microsoft.com/office/drawing/2014/main" xmlns="" id="{BF1C4FBE-ABDC-4956-AA48-F6BF4A3B32D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073900" y="1672742"/>
              <a:ext cx="38101" cy="3659"/>
            </a:xfrm>
            <a:custGeom>
              <a:avLst/>
              <a:gdLst/>
              <a:ahLst/>
              <a:cxnLst/>
              <a:rect l="0" t="0" r="0" b="0"/>
              <a:pathLst>
                <a:path w="38101" h="3659">
                  <a:moveTo>
                    <a:pt x="0" y="3658"/>
                  </a:moveTo>
                  <a:lnTo>
                    <a:pt x="0" y="3658"/>
                  </a:lnTo>
                  <a:lnTo>
                    <a:pt x="18867" y="0"/>
                  </a:lnTo>
                  <a:lnTo>
                    <a:pt x="381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296">
            <a:extLst>
              <a:ext uri="{FF2B5EF4-FFF2-40B4-BE49-F238E27FC236}">
                <a16:creationId xmlns:a16="http://schemas.microsoft.com/office/drawing/2014/main" xmlns="" id="{126FA0C3-5CB8-4070-9009-94EDA368B4CA}"/>
              </a:ext>
            </a:extLst>
          </p:cNvPr>
          <p:cNvGrpSpPr/>
          <p:nvPr/>
        </p:nvGrpSpPr>
        <p:grpSpPr>
          <a:xfrm>
            <a:off x="5903532" y="1441450"/>
            <a:ext cx="452819" cy="304801"/>
            <a:chOff x="5903532" y="1441450"/>
            <a:chExt cx="452819" cy="304801"/>
          </a:xfrm>
        </p:grpSpPr>
        <p:sp>
          <p:nvSpPr>
            <p:cNvPr id="570" name="SMARTInkShape-2118">
              <a:extLst>
                <a:ext uri="{FF2B5EF4-FFF2-40B4-BE49-F238E27FC236}">
                  <a16:creationId xmlns:a16="http://schemas.microsoft.com/office/drawing/2014/main" xmlns="" id="{BCA81A75-738A-4E9F-9A76-3EF73C07857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267450" y="167005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88900" y="0"/>
                  </a:moveTo>
                  <a:lnTo>
                    <a:pt x="88900" y="0"/>
                  </a:lnTo>
                  <a:lnTo>
                    <a:pt x="55642" y="353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119">
              <a:extLst>
                <a:ext uri="{FF2B5EF4-FFF2-40B4-BE49-F238E27FC236}">
                  <a16:creationId xmlns:a16="http://schemas.microsoft.com/office/drawing/2014/main" xmlns="" id="{8870749B-BB67-4210-8701-F6276FCE41A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178550" y="144145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705" y="84219"/>
                  </a:lnTo>
                  <a:lnTo>
                    <a:pt x="5069" y="125300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120">
              <a:extLst>
                <a:ext uri="{FF2B5EF4-FFF2-40B4-BE49-F238E27FC236}">
                  <a16:creationId xmlns:a16="http://schemas.microsoft.com/office/drawing/2014/main" xmlns="" id="{8F17F11A-E7C3-4F9C-B817-C371DD2AA43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988050" y="1511300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832" y="54570"/>
                  </a:lnTo>
                  <a:lnTo>
                    <a:pt x="19098" y="95576"/>
                  </a:lnTo>
                  <a:lnTo>
                    <a:pt x="25981" y="142435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121">
              <a:extLst>
                <a:ext uri="{FF2B5EF4-FFF2-40B4-BE49-F238E27FC236}">
                  <a16:creationId xmlns:a16="http://schemas.microsoft.com/office/drawing/2014/main" xmlns="" id="{2A3623FC-5680-4BAB-88D0-4CBA1693F04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903532" y="1600200"/>
              <a:ext cx="141669" cy="12623"/>
            </a:xfrm>
            <a:custGeom>
              <a:avLst/>
              <a:gdLst/>
              <a:ahLst/>
              <a:cxnLst/>
              <a:rect l="0" t="0" r="0" b="0"/>
              <a:pathLst>
                <a:path w="141669" h="12623">
                  <a:moveTo>
                    <a:pt x="21018" y="6350"/>
                  </a:moveTo>
                  <a:lnTo>
                    <a:pt x="21018" y="6350"/>
                  </a:lnTo>
                  <a:lnTo>
                    <a:pt x="75" y="12112"/>
                  </a:lnTo>
                  <a:lnTo>
                    <a:pt x="0" y="12308"/>
                  </a:lnTo>
                  <a:lnTo>
                    <a:pt x="15063" y="12622"/>
                  </a:lnTo>
                  <a:lnTo>
                    <a:pt x="59718" y="7615"/>
                  </a:lnTo>
                  <a:lnTo>
                    <a:pt x="96690" y="2570"/>
                  </a:lnTo>
                  <a:lnTo>
                    <a:pt x="14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SMARTInkShape-Group297">
            <a:extLst>
              <a:ext uri="{FF2B5EF4-FFF2-40B4-BE49-F238E27FC236}">
                <a16:creationId xmlns:a16="http://schemas.microsoft.com/office/drawing/2014/main" xmlns="" id="{D544BCCB-7DF4-4646-9BA0-46C0DAF5ED49}"/>
              </a:ext>
            </a:extLst>
          </p:cNvPr>
          <p:cNvGrpSpPr/>
          <p:nvPr/>
        </p:nvGrpSpPr>
        <p:grpSpPr>
          <a:xfrm>
            <a:off x="3036183" y="180779"/>
            <a:ext cx="1123363" cy="363557"/>
            <a:chOff x="3036183" y="180779"/>
            <a:chExt cx="1123363" cy="363557"/>
          </a:xfrm>
        </p:grpSpPr>
        <p:sp>
          <p:nvSpPr>
            <p:cNvPr id="575" name="SMARTInkShape-2122">
              <a:extLst>
                <a:ext uri="{FF2B5EF4-FFF2-40B4-BE49-F238E27FC236}">
                  <a16:creationId xmlns:a16="http://schemas.microsoft.com/office/drawing/2014/main" xmlns="" id="{112FA23B-5139-47D0-8B2C-3C1A12C4CA5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102100" y="180779"/>
              <a:ext cx="57446" cy="276422"/>
            </a:xfrm>
            <a:custGeom>
              <a:avLst/>
              <a:gdLst/>
              <a:ahLst/>
              <a:cxnLst/>
              <a:rect l="0" t="0" r="0" b="0"/>
              <a:pathLst>
                <a:path w="57446" h="276422">
                  <a:moveTo>
                    <a:pt x="12700" y="3371"/>
                  </a:moveTo>
                  <a:lnTo>
                    <a:pt x="12700" y="3371"/>
                  </a:lnTo>
                  <a:lnTo>
                    <a:pt x="22813" y="0"/>
                  </a:lnTo>
                  <a:lnTo>
                    <a:pt x="33422" y="226"/>
                  </a:lnTo>
                  <a:lnTo>
                    <a:pt x="39215" y="1275"/>
                  </a:lnTo>
                  <a:lnTo>
                    <a:pt x="49414" y="9965"/>
                  </a:lnTo>
                  <a:lnTo>
                    <a:pt x="54109" y="16234"/>
                  </a:lnTo>
                  <a:lnTo>
                    <a:pt x="57445" y="30725"/>
                  </a:lnTo>
                  <a:lnTo>
                    <a:pt x="57346" y="38540"/>
                  </a:lnTo>
                  <a:lnTo>
                    <a:pt x="51593" y="54750"/>
                  </a:lnTo>
                  <a:lnTo>
                    <a:pt x="27796" y="100957"/>
                  </a:lnTo>
                  <a:lnTo>
                    <a:pt x="16970" y="113188"/>
                  </a:lnTo>
                  <a:lnTo>
                    <a:pt x="16252" y="116093"/>
                  </a:lnTo>
                  <a:lnTo>
                    <a:pt x="17336" y="123085"/>
                  </a:lnTo>
                  <a:lnTo>
                    <a:pt x="35321" y="163152"/>
                  </a:lnTo>
                  <a:lnTo>
                    <a:pt x="36571" y="181477"/>
                  </a:lnTo>
                  <a:lnTo>
                    <a:pt x="26491" y="228026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123">
              <a:extLst>
                <a:ext uri="{FF2B5EF4-FFF2-40B4-BE49-F238E27FC236}">
                  <a16:creationId xmlns:a16="http://schemas.microsoft.com/office/drawing/2014/main" xmlns="" id="{372ED322-6ECC-468E-BC97-BA78AE5DADB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994227" y="360534"/>
              <a:ext cx="57074" cy="68485"/>
            </a:xfrm>
            <a:custGeom>
              <a:avLst/>
              <a:gdLst/>
              <a:ahLst/>
              <a:cxnLst/>
              <a:rect l="0" t="0" r="0" b="0"/>
              <a:pathLst>
                <a:path w="57074" h="68485">
                  <a:moveTo>
                    <a:pt x="6273" y="20466"/>
                  </a:moveTo>
                  <a:lnTo>
                    <a:pt x="6273" y="20466"/>
                  </a:lnTo>
                  <a:lnTo>
                    <a:pt x="1247" y="41188"/>
                  </a:lnTo>
                  <a:lnTo>
                    <a:pt x="0" y="68484"/>
                  </a:lnTo>
                  <a:lnTo>
                    <a:pt x="680" y="68000"/>
                  </a:lnTo>
                  <a:lnTo>
                    <a:pt x="8768" y="53345"/>
                  </a:lnTo>
                  <a:lnTo>
                    <a:pt x="21122" y="14540"/>
                  </a:lnTo>
                  <a:lnTo>
                    <a:pt x="29101" y="5368"/>
                  </a:lnTo>
                  <a:lnTo>
                    <a:pt x="34191" y="1934"/>
                  </a:lnTo>
                  <a:lnTo>
                    <a:pt x="38291" y="350"/>
                  </a:lnTo>
                  <a:lnTo>
                    <a:pt x="41729" y="0"/>
                  </a:lnTo>
                  <a:lnTo>
                    <a:pt x="44727" y="472"/>
                  </a:lnTo>
                  <a:lnTo>
                    <a:pt x="47431" y="2903"/>
                  </a:lnTo>
                  <a:lnTo>
                    <a:pt x="52317" y="11249"/>
                  </a:lnTo>
                  <a:lnTo>
                    <a:pt x="56447" y="45001"/>
                  </a:lnTo>
                  <a:lnTo>
                    <a:pt x="57073" y="64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124">
              <a:extLst>
                <a:ext uri="{FF2B5EF4-FFF2-40B4-BE49-F238E27FC236}">
                  <a16:creationId xmlns:a16="http://schemas.microsoft.com/office/drawing/2014/main" xmlns="" id="{C15F4569-717D-4E68-8765-41811139E1B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873500" y="247650"/>
              <a:ext cx="114301" cy="177801"/>
            </a:xfrm>
            <a:custGeom>
              <a:avLst/>
              <a:gdLst/>
              <a:ahLst/>
              <a:cxnLst/>
              <a:rect l="0" t="0" r="0" b="0"/>
              <a:pathLst>
                <a:path w="114301" h="177801">
                  <a:moveTo>
                    <a:pt x="114300" y="0"/>
                  </a:moveTo>
                  <a:lnTo>
                    <a:pt x="114300" y="0"/>
                  </a:lnTo>
                  <a:lnTo>
                    <a:pt x="78831" y="37351"/>
                  </a:lnTo>
                  <a:lnTo>
                    <a:pt x="49698" y="73391"/>
                  </a:lnTo>
                  <a:lnTo>
                    <a:pt x="22487" y="111586"/>
                  </a:lnTo>
                  <a:lnTo>
                    <a:pt x="9994" y="13426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125">
              <a:extLst>
                <a:ext uri="{FF2B5EF4-FFF2-40B4-BE49-F238E27FC236}">
                  <a16:creationId xmlns:a16="http://schemas.microsoft.com/office/drawing/2014/main" xmlns="" id="{B9DB7B50-F2BF-42B5-8104-8C1D8E96547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854450" y="263042"/>
              <a:ext cx="89978" cy="156059"/>
            </a:xfrm>
            <a:custGeom>
              <a:avLst/>
              <a:gdLst/>
              <a:ahLst/>
              <a:cxnLst/>
              <a:rect l="0" t="0" r="0" b="0"/>
              <a:pathLst>
                <a:path w="89978" h="1560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33878" y="40102"/>
                  </a:lnTo>
                  <a:lnTo>
                    <a:pt x="62666" y="82771"/>
                  </a:lnTo>
                  <a:lnTo>
                    <a:pt x="84972" y="125589"/>
                  </a:lnTo>
                  <a:lnTo>
                    <a:pt x="89977" y="139694"/>
                  </a:lnTo>
                  <a:lnTo>
                    <a:pt x="8890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126">
              <a:extLst>
                <a:ext uri="{FF2B5EF4-FFF2-40B4-BE49-F238E27FC236}">
                  <a16:creationId xmlns:a16="http://schemas.microsoft.com/office/drawing/2014/main" xmlns="" id="{ED35D018-D6F9-4CB7-A017-C494E45D46A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752850" y="412750"/>
              <a:ext cx="59632" cy="76201"/>
            </a:xfrm>
            <a:custGeom>
              <a:avLst/>
              <a:gdLst/>
              <a:ahLst/>
              <a:cxnLst/>
              <a:rect l="0" t="0" r="0" b="0"/>
              <a:pathLst>
                <a:path w="59632" h="76201">
                  <a:moveTo>
                    <a:pt x="44450" y="0"/>
                  </a:moveTo>
                  <a:lnTo>
                    <a:pt x="44450" y="0"/>
                  </a:lnTo>
                  <a:lnTo>
                    <a:pt x="51192" y="0"/>
                  </a:lnTo>
                  <a:lnTo>
                    <a:pt x="56383" y="1881"/>
                  </a:lnTo>
                  <a:lnTo>
                    <a:pt x="58755" y="3371"/>
                  </a:lnTo>
                  <a:lnTo>
                    <a:pt x="59631" y="5775"/>
                  </a:lnTo>
                  <a:lnTo>
                    <a:pt x="58723" y="12209"/>
                  </a:lnTo>
                  <a:lnTo>
                    <a:pt x="47503" y="2713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127">
              <a:extLst>
                <a:ext uri="{FF2B5EF4-FFF2-40B4-BE49-F238E27FC236}">
                  <a16:creationId xmlns:a16="http://schemas.microsoft.com/office/drawing/2014/main" xmlns="" id="{45979F8E-D339-41CF-9485-95269B748A8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625850" y="4445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20722" y="14024"/>
                  </a:lnTo>
                  <a:lnTo>
                    <a:pt x="45245" y="1216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128">
              <a:extLst>
                <a:ext uri="{FF2B5EF4-FFF2-40B4-BE49-F238E27FC236}">
                  <a16:creationId xmlns:a16="http://schemas.microsoft.com/office/drawing/2014/main" xmlns="" id="{7E076B73-4975-4AB9-BFB2-B1C7907C0CE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517900" y="47625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31750" y="0"/>
                  </a:moveTo>
                  <a:lnTo>
                    <a:pt x="31750" y="0"/>
                  </a:lnTo>
                  <a:lnTo>
                    <a:pt x="21637" y="3371"/>
                  </a:lnTo>
                  <a:lnTo>
                    <a:pt x="12909" y="1067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129">
              <a:extLst>
                <a:ext uri="{FF2B5EF4-FFF2-40B4-BE49-F238E27FC236}">
                  <a16:creationId xmlns:a16="http://schemas.microsoft.com/office/drawing/2014/main" xmlns="" id="{FA10B9B1-E949-4DE1-9CA6-F0577F62D08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476141" y="431800"/>
              <a:ext cx="3660" cy="44451"/>
            </a:xfrm>
            <a:custGeom>
              <a:avLst/>
              <a:gdLst/>
              <a:ahLst/>
              <a:cxnLst/>
              <a:rect l="0" t="0" r="0" b="0"/>
              <a:pathLst>
                <a:path w="3660" h="44451">
                  <a:moveTo>
                    <a:pt x="3659" y="0"/>
                  </a:moveTo>
                  <a:lnTo>
                    <a:pt x="3659" y="0"/>
                  </a:lnTo>
                  <a:lnTo>
                    <a:pt x="2953" y="10845"/>
                  </a:lnTo>
                  <a:lnTo>
                    <a:pt x="0" y="26026"/>
                  </a:lnTo>
                  <a:lnTo>
                    <a:pt x="3659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130">
              <a:extLst>
                <a:ext uri="{FF2B5EF4-FFF2-40B4-BE49-F238E27FC236}">
                  <a16:creationId xmlns:a16="http://schemas.microsoft.com/office/drawing/2014/main" xmlns="" id="{83E4C6BF-6B84-4F1D-8E5C-281D6331D07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403600" y="323850"/>
              <a:ext cx="69851" cy="152401"/>
            </a:xfrm>
            <a:custGeom>
              <a:avLst/>
              <a:gdLst/>
              <a:ahLst/>
              <a:cxnLst/>
              <a:rect l="0" t="0" r="0" b="0"/>
              <a:pathLst>
                <a:path w="69851" h="152401">
                  <a:moveTo>
                    <a:pt x="69850" y="0"/>
                  </a:moveTo>
                  <a:lnTo>
                    <a:pt x="69850" y="0"/>
                  </a:lnTo>
                  <a:lnTo>
                    <a:pt x="59711" y="11550"/>
                  </a:lnTo>
                  <a:lnTo>
                    <a:pt x="36625" y="50901"/>
                  </a:lnTo>
                  <a:lnTo>
                    <a:pt x="17478" y="90749"/>
                  </a:lnTo>
                  <a:lnTo>
                    <a:pt x="5806" y="11782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131">
              <a:extLst>
                <a:ext uri="{FF2B5EF4-FFF2-40B4-BE49-F238E27FC236}">
                  <a16:creationId xmlns:a16="http://schemas.microsoft.com/office/drawing/2014/main" xmlns="" id="{855A3DBF-0CE6-4D2A-823D-2364BCE7EEC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361841" y="349250"/>
              <a:ext cx="111610" cy="107951"/>
            </a:xfrm>
            <a:custGeom>
              <a:avLst/>
              <a:gdLst/>
              <a:ahLst/>
              <a:cxnLst/>
              <a:rect l="0" t="0" r="0" b="0"/>
              <a:pathLst>
                <a:path w="111610" h="1079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40103" y="27136"/>
                  </a:lnTo>
                  <a:lnTo>
                    <a:pt x="68158" y="51706"/>
                  </a:lnTo>
                  <a:lnTo>
                    <a:pt x="102301" y="96868"/>
                  </a:lnTo>
                  <a:lnTo>
                    <a:pt x="11160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132">
              <a:extLst>
                <a:ext uri="{FF2B5EF4-FFF2-40B4-BE49-F238E27FC236}">
                  <a16:creationId xmlns:a16="http://schemas.microsoft.com/office/drawing/2014/main" xmlns="" id="{FAE584D5-E50E-4914-BC51-7E0153E5F57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270090" y="281386"/>
              <a:ext cx="89061" cy="243931"/>
            </a:xfrm>
            <a:custGeom>
              <a:avLst/>
              <a:gdLst/>
              <a:ahLst/>
              <a:cxnLst/>
              <a:rect l="0" t="0" r="0" b="0"/>
              <a:pathLst>
                <a:path w="89061" h="243931">
                  <a:moveTo>
                    <a:pt x="70010" y="4364"/>
                  </a:moveTo>
                  <a:lnTo>
                    <a:pt x="70010" y="4364"/>
                  </a:lnTo>
                  <a:lnTo>
                    <a:pt x="53390" y="0"/>
                  </a:lnTo>
                  <a:lnTo>
                    <a:pt x="28789" y="14"/>
                  </a:lnTo>
                  <a:lnTo>
                    <a:pt x="14295" y="5018"/>
                  </a:lnTo>
                  <a:lnTo>
                    <a:pt x="4561" y="11945"/>
                  </a:lnTo>
                  <a:lnTo>
                    <a:pt x="977" y="15768"/>
                  </a:lnTo>
                  <a:lnTo>
                    <a:pt x="0" y="19728"/>
                  </a:lnTo>
                  <a:lnTo>
                    <a:pt x="758" y="23779"/>
                  </a:lnTo>
                  <a:lnTo>
                    <a:pt x="15487" y="47161"/>
                  </a:lnTo>
                  <a:lnTo>
                    <a:pt x="53287" y="86769"/>
                  </a:lnTo>
                  <a:lnTo>
                    <a:pt x="59050" y="99550"/>
                  </a:lnTo>
                  <a:lnTo>
                    <a:pt x="60905" y="112285"/>
                  </a:lnTo>
                  <a:lnTo>
                    <a:pt x="59378" y="125001"/>
                  </a:lnTo>
                  <a:lnTo>
                    <a:pt x="55867" y="129944"/>
                  </a:lnTo>
                  <a:lnTo>
                    <a:pt x="28880" y="145436"/>
                  </a:lnTo>
                  <a:lnTo>
                    <a:pt x="18704" y="148939"/>
                  </a:lnTo>
                  <a:lnTo>
                    <a:pt x="16756" y="148725"/>
                  </a:lnTo>
                  <a:lnTo>
                    <a:pt x="15457" y="147877"/>
                  </a:lnTo>
                  <a:lnTo>
                    <a:pt x="14591" y="146606"/>
                  </a:lnTo>
                  <a:lnTo>
                    <a:pt x="14720" y="145759"/>
                  </a:lnTo>
                  <a:lnTo>
                    <a:pt x="15511" y="145194"/>
                  </a:lnTo>
                  <a:lnTo>
                    <a:pt x="16744" y="144817"/>
                  </a:lnTo>
                  <a:lnTo>
                    <a:pt x="18271" y="145272"/>
                  </a:lnTo>
                  <a:lnTo>
                    <a:pt x="21850" y="147658"/>
                  </a:lnTo>
                  <a:lnTo>
                    <a:pt x="27832" y="159710"/>
                  </a:lnTo>
                  <a:lnTo>
                    <a:pt x="28216" y="170773"/>
                  </a:lnTo>
                  <a:lnTo>
                    <a:pt x="16877" y="213991"/>
                  </a:lnTo>
                  <a:lnTo>
                    <a:pt x="16949" y="219610"/>
                  </a:lnTo>
                  <a:lnTo>
                    <a:pt x="20792" y="229616"/>
                  </a:lnTo>
                  <a:lnTo>
                    <a:pt x="27204" y="236885"/>
                  </a:lnTo>
                  <a:lnTo>
                    <a:pt x="34757" y="241762"/>
                  </a:lnTo>
                  <a:lnTo>
                    <a:pt x="42818" y="243930"/>
                  </a:lnTo>
                  <a:lnTo>
                    <a:pt x="51104" y="243012"/>
                  </a:lnTo>
                  <a:lnTo>
                    <a:pt x="89060" y="226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133">
              <a:extLst>
                <a:ext uri="{FF2B5EF4-FFF2-40B4-BE49-F238E27FC236}">
                  <a16:creationId xmlns:a16="http://schemas.microsoft.com/office/drawing/2014/main" xmlns="" id="{1D16B8EB-8D1D-4EB9-A139-8BAE686617D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094215" y="508000"/>
              <a:ext cx="87136" cy="36336"/>
            </a:xfrm>
            <a:custGeom>
              <a:avLst/>
              <a:gdLst/>
              <a:ahLst/>
              <a:cxnLst/>
              <a:rect l="0" t="0" r="0" b="0"/>
              <a:pathLst>
                <a:path w="87136" h="36336">
                  <a:moveTo>
                    <a:pt x="10935" y="25400"/>
                  </a:moveTo>
                  <a:lnTo>
                    <a:pt x="10935" y="25400"/>
                  </a:lnTo>
                  <a:lnTo>
                    <a:pt x="0" y="36335"/>
                  </a:lnTo>
                  <a:lnTo>
                    <a:pt x="2129" y="34206"/>
                  </a:lnTo>
                  <a:lnTo>
                    <a:pt x="44443" y="16377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134">
              <a:extLst>
                <a:ext uri="{FF2B5EF4-FFF2-40B4-BE49-F238E27FC236}">
                  <a16:creationId xmlns:a16="http://schemas.microsoft.com/office/drawing/2014/main" xmlns="" id="{14546C3D-728D-4C30-BA4F-0560DA20255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060204" y="476250"/>
              <a:ext cx="95747" cy="22121"/>
            </a:xfrm>
            <a:custGeom>
              <a:avLst/>
              <a:gdLst/>
              <a:ahLst/>
              <a:cxnLst/>
              <a:rect l="0" t="0" r="0" b="0"/>
              <a:pathLst>
                <a:path w="95747" h="22121">
                  <a:moveTo>
                    <a:pt x="13196" y="12700"/>
                  </a:moveTo>
                  <a:lnTo>
                    <a:pt x="13196" y="12700"/>
                  </a:lnTo>
                  <a:lnTo>
                    <a:pt x="3083" y="16071"/>
                  </a:lnTo>
                  <a:lnTo>
                    <a:pt x="810" y="17770"/>
                  </a:lnTo>
                  <a:lnTo>
                    <a:pt x="0" y="19607"/>
                  </a:lnTo>
                  <a:lnTo>
                    <a:pt x="165" y="21538"/>
                  </a:lnTo>
                  <a:lnTo>
                    <a:pt x="2392" y="22120"/>
                  </a:lnTo>
                  <a:lnTo>
                    <a:pt x="17050" y="18862"/>
                  </a:lnTo>
                  <a:lnTo>
                    <a:pt x="56657" y="7358"/>
                  </a:lnTo>
                  <a:lnTo>
                    <a:pt x="95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135">
              <a:extLst>
                <a:ext uri="{FF2B5EF4-FFF2-40B4-BE49-F238E27FC236}">
                  <a16:creationId xmlns:a16="http://schemas.microsoft.com/office/drawing/2014/main" xmlns="" id="{0D5668B0-2B65-4AF5-A160-6F85F04A883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036183" y="419100"/>
              <a:ext cx="94368" cy="31751"/>
            </a:xfrm>
            <a:custGeom>
              <a:avLst/>
              <a:gdLst/>
              <a:ahLst/>
              <a:cxnLst/>
              <a:rect l="0" t="0" r="0" b="0"/>
              <a:pathLst>
                <a:path w="9436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28379"/>
                  </a:lnTo>
                  <a:lnTo>
                    <a:pt x="441" y="24843"/>
                  </a:lnTo>
                  <a:lnTo>
                    <a:pt x="0" y="22912"/>
                  </a:lnTo>
                  <a:lnTo>
                    <a:pt x="3272" y="17003"/>
                  </a:lnTo>
                  <a:lnTo>
                    <a:pt x="6120" y="13452"/>
                  </a:lnTo>
                  <a:lnTo>
                    <a:pt x="23613" y="5083"/>
                  </a:lnTo>
                  <a:lnTo>
                    <a:pt x="64937" y="669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SMARTInkShape-Group298">
            <a:extLst>
              <a:ext uri="{FF2B5EF4-FFF2-40B4-BE49-F238E27FC236}">
                <a16:creationId xmlns:a16="http://schemas.microsoft.com/office/drawing/2014/main" xmlns="" id="{DF6ADABF-CCC5-403F-B4D9-380675AB9D24}"/>
              </a:ext>
            </a:extLst>
          </p:cNvPr>
          <p:cNvGrpSpPr/>
          <p:nvPr/>
        </p:nvGrpSpPr>
        <p:grpSpPr>
          <a:xfrm>
            <a:off x="4430336" y="1279967"/>
            <a:ext cx="1379915" cy="574234"/>
            <a:chOff x="4430336" y="1279967"/>
            <a:chExt cx="1379915" cy="574234"/>
          </a:xfrm>
        </p:grpSpPr>
        <p:sp>
          <p:nvSpPr>
            <p:cNvPr id="590" name="SMARTInkShape-2136">
              <a:extLst>
                <a:ext uri="{FF2B5EF4-FFF2-40B4-BE49-F238E27FC236}">
                  <a16:creationId xmlns:a16="http://schemas.microsoft.com/office/drawing/2014/main" xmlns="" id="{48162FEE-37D5-441A-9230-6F31391756E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334000" y="1279967"/>
              <a:ext cx="76201" cy="105831"/>
            </a:xfrm>
            <a:custGeom>
              <a:avLst/>
              <a:gdLst/>
              <a:ahLst/>
              <a:cxnLst/>
              <a:rect l="0" t="0" r="0" b="0"/>
              <a:pathLst>
                <a:path w="76201" h="105831">
                  <a:moveTo>
                    <a:pt x="0" y="47183"/>
                  </a:moveTo>
                  <a:lnTo>
                    <a:pt x="0" y="47183"/>
                  </a:lnTo>
                  <a:lnTo>
                    <a:pt x="0" y="93275"/>
                  </a:lnTo>
                  <a:lnTo>
                    <a:pt x="0" y="105830"/>
                  </a:lnTo>
                  <a:lnTo>
                    <a:pt x="0" y="102411"/>
                  </a:lnTo>
                  <a:lnTo>
                    <a:pt x="17676" y="61744"/>
                  </a:lnTo>
                  <a:lnTo>
                    <a:pt x="43223" y="14694"/>
                  </a:lnTo>
                  <a:lnTo>
                    <a:pt x="52372" y="4521"/>
                  </a:lnTo>
                  <a:lnTo>
                    <a:pt x="61141" y="0"/>
                  </a:lnTo>
                  <a:lnTo>
                    <a:pt x="64750" y="911"/>
                  </a:lnTo>
                  <a:lnTo>
                    <a:pt x="67861" y="3635"/>
                  </a:lnTo>
                  <a:lnTo>
                    <a:pt x="70639" y="7568"/>
                  </a:lnTo>
                  <a:lnTo>
                    <a:pt x="74552" y="29958"/>
                  </a:lnTo>
                  <a:lnTo>
                    <a:pt x="75983" y="75689"/>
                  </a:lnTo>
                  <a:lnTo>
                    <a:pt x="76200" y="97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137">
              <a:extLst>
                <a:ext uri="{FF2B5EF4-FFF2-40B4-BE49-F238E27FC236}">
                  <a16:creationId xmlns:a16="http://schemas.microsoft.com/office/drawing/2014/main" xmlns="" id="{0CD264E8-0CE2-45C4-AE79-9DACF11BD44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518150" y="17780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138">
              <a:extLst>
                <a:ext uri="{FF2B5EF4-FFF2-40B4-BE49-F238E27FC236}">
                  <a16:creationId xmlns:a16="http://schemas.microsoft.com/office/drawing/2014/main" xmlns="" id="{3D1A914D-A9F0-47A6-A3AB-E98DC18916E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416550" y="18415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127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139">
              <a:extLst>
                <a:ext uri="{FF2B5EF4-FFF2-40B4-BE49-F238E27FC236}">
                  <a16:creationId xmlns:a16="http://schemas.microsoft.com/office/drawing/2014/main" xmlns="" id="{30484EFD-A1AD-4858-B147-08E7B7327FF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429250" y="17843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1" y="1324"/>
                  </a:lnTo>
                  <a:lnTo>
                    <a:pt x="6479" y="588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2140">
              <a:extLst>
                <a:ext uri="{FF2B5EF4-FFF2-40B4-BE49-F238E27FC236}">
                  <a16:creationId xmlns:a16="http://schemas.microsoft.com/office/drawing/2014/main" xmlns="" id="{F4130DA3-06FB-40FD-8F47-4804CF9CC4B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359400" y="1721733"/>
              <a:ext cx="19051" cy="11818"/>
            </a:xfrm>
            <a:custGeom>
              <a:avLst/>
              <a:gdLst/>
              <a:ahLst/>
              <a:cxnLst/>
              <a:rect l="0" t="0" r="0" b="0"/>
              <a:pathLst>
                <a:path w="19051" h="11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90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2141">
              <a:extLst>
                <a:ext uri="{FF2B5EF4-FFF2-40B4-BE49-F238E27FC236}">
                  <a16:creationId xmlns:a16="http://schemas.microsoft.com/office/drawing/2014/main" xmlns="" id="{1792FA4F-9B0E-4602-AE11-CA9CFD02F39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346700" y="17843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1882" y="20722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142">
              <a:extLst>
                <a:ext uri="{FF2B5EF4-FFF2-40B4-BE49-F238E27FC236}">
                  <a16:creationId xmlns:a16="http://schemas.microsoft.com/office/drawing/2014/main" xmlns="" id="{1E08DB2B-0C1C-422E-8D92-8A96514E6EC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803900" y="1536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143">
              <a:extLst>
                <a:ext uri="{FF2B5EF4-FFF2-40B4-BE49-F238E27FC236}">
                  <a16:creationId xmlns:a16="http://schemas.microsoft.com/office/drawing/2014/main" xmlns="" id="{E74E4B06-7072-4B3B-885C-2D32A755ECB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759450" y="16446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4745" y="2651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144">
              <a:extLst>
                <a:ext uri="{FF2B5EF4-FFF2-40B4-BE49-F238E27FC236}">
                  <a16:creationId xmlns:a16="http://schemas.microsoft.com/office/drawing/2014/main" xmlns="" id="{8961C9AC-AE16-4D8D-B79C-7CA06780BBB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600700" y="1460500"/>
              <a:ext cx="127001" cy="215901"/>
            </a:xfrm>
            <a:custGeom>
              <a:avLst/>
              <a:gdLst/>
              <a:ahLst/>
              <a:cxnLst/>
              <a:rect l="0" t="0" r="0" b="0"/>
              <a:pathLst>
                <a:path w="127001" h="215901">
                  <a:moveTo>
                    <a:pt x="127000" y="0"/>
                  </a:moveTo>
                  <a:lnTo>
                    <a:pt x="127000" y="0"/>
                  </a:lnTo>
                  <a:lnTo>
                    <a:pt x="90599" y="43308"/>
                  </a:lnTo>
                  <a:lnTo>
                    <a:pt x="64003" y="81506"/>
                  </a:lnTo>
                  <a:lnTo>
                    <a:pt x="38249" y="124809"/>
                  </a:lnTo>
                  <a:lnTo>
                    <a:pt x="16507" y="162569"/>
                  </a:lnTo>
                  <a:lnTo>
                    <a:pt x="4891" y="19233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2145">
              <a:extLst>
                <a:ext uri="{FF2B5EF4-FFF2-40B4-BE49-F238E27FC236}">
                  <a16:creationId xmlns:a16="http://schemas.microsoft.com/office/drawing/2014/main" xmlns="" id="{7FE7ED5D-FB4E-4B18-91C7-440F26B550C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568950" y="1485900"/>
              <a:ext cx="158751" cy="177801"/>
            </a:xfrm>
            <a:custGeom>
              <a:avLst/>
              <a:gdLst/>
              <a:ahLst/>
              <a:cxnLst/>
              <a:rect l="0" t="0" r="0" b="0"/>
              <a:pathLst>
                <a:path w="158751" h="177801">
                  <a:moveTo>
                    <a:pt x="0" y="0"/>
                  </a:moveTo>
                  <a:lnTo>
                    <a:pt x="0" y="0"/>
                  </a:lnTo>
                  <a:lnTo>
                    <a:pt x="33257" y="24419"/>
                  </a:lnTo>
                  <a:lnTo>
                    <a:pt x="64660" y="70179"/>
                  </a:lnTo>
                  <a:lnTo>
                    <a:pt x="97475" y="107342"/>
                  </a:lnTo>
                  <a:lnTo>
                    <a:pt x="138964" y="149980"/>
                  </a:lnTo>
                  <a:lnTo>
                    <a:pt x="1587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146">
              <a:extLst>
                <a:ext uri="{FF2B5EF4-FFF2-40B4-BE49-F238E27FC236}">
                  <a16:creationId xmlns:a16="http://schemas.microsoft.com/office/drawing/2014/main" xmlns="" id="{3F29704A-A5F1-4A0D-87A2-AA784B96F95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15898" y="1454150"/>
              <a:ext cx="195903" cy="223572"/>
            </a:xfrm>
            <a:custGeom>
              <a:avLst/>
              <a:gdLst/>
              <a:ahLst/>
              <a:cxnLst/>
              <a:rect l="0" t="0" r="0" b="0"/>
              <a:pathLst>
                <a:path w="195903" h="223572">
                  <a:moveTo>
                    <a:pt x="189552" y="0"/>
                  </a:moveTo>
                  <a:lnTo>
                    <a:pt x="189552" y="0"/>
                  </a:lnTo>
                  <a:lnTo>
                    <a:pt x="173651" y="706"/>
                  </a:lnTo>
                  <a:lnTo>
                    <a:pt x="136984" y="17312"/>
                  </a:lnTo>
                  <a:lnTo>
                    <a:pt x="100442" y="37977"/>
                  </a:lnTo>
                  <a:lnTo>
                    <a:pt x="55455" y="68362"/>
                  </a:lnTo>
                  <a:lnTo>
                    <a:pt x="41759" y="81183"/>
                  </a:lnTo>
                  <a:lnTo>
                    <a:pt x="35672" y="91585"/>
                  </a:lnTo>
                  <a:lnTo>
                    <a:pt x="36165" y="96335"/>
                  </a:lnTo>
                  <a:lnTo>
                    <a:pt x="42358" y="105375"/>
                  </a:lnTo>
                  <a:lnTo>
                    <a:pt x="55929" y="110333"/>
                  </a:lnTo>
                  <a:lnTo>
                    <a:pt x="100746" y="118847"/>
                  </a:lnTo>
                  <a:lnTo>
                    <a:pt x="110807" y="122906"/>
                  </a:lnTo>
                  <a:lnTo>
                    <a:pt x="112361" y="125682"/>
                  </a:lnTo>
                  <a:lnTo>
                    <a:pt x="111986" y="128944"/>
                  </a:lnTo>
                  <a:lnTo>
                    <a:pt x="110324" y="132529"/>
                  </a:lnTo>
                  <a:lnTo>
                    <a:pt x="76536" y="153492"/>
                  </a:lnTo>
                  <a:lnTo>
                    <a:pt x="39257" y="171773"/>
                  </a:lnTo>
                  <a:lnTo>
                    <a:pt x="5948" y="195032"/>
                  </a:lnTo>
                  <a:lnTo>
                    <a:pt x="1532" y="199872"/>
                  </a:lnTo>
                  <a:lnTo>
                    <a:pt x="0" y="204509"/>
                  </a:lnTo>
                  <a:lnTo>
                    <a:pt x="390" y="209011"/>
                  </a:lnTo>
                  <a:lnTo>
                    <a:pt x="2060" y="213424"/>
                  </a:lnTo>
                  <a:lnTo>
                    <a:pt x="13324" y="220209"/>
                  </a:lnTo>
                  <a:lnTo>
                    <a:pt x="21267" y="223006"/>
                  </a:lnTo>
                  <a:lnTo>
                    <a:pt x="62783" y="223571"/>
                  </a:lnTo>
                  <a:lnTo>
                    <a:pt x="95346" y="219074"/>
                  </a:lnTo>
                  <a:lnTo>
                    <a:pt x="128632" y="211666"/>
                  </a:lnTo>
                  <a:lnTo>
                    <a:pt x="173462" y="197712"/>
                  </a:lnTo>
                  <a:lnTo>
                    <a:pt x="19590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147">
              <a:extLst>
                <a:ext uri="{FF2B5EF4-FFF2-40B4-BE49-F238E27FC236}">
                  <a16:creationId xmlns:a16="http://schemas.microsoft.com/office/drawing/2014/main" xmlns="" id="{BEA8930A-D019-46F7-910F-8CAD6EE0628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107393" y="1431398"/>
              <a:ext cx="137708" cy="314853"/>
            </a:xfrm>
            <a:custGeom>
              <a:avLst/>
              <a:gdLst/>
              <a:ahLst/>
              <a:cxnLst/>
              <a:rect l="0" t="0" r="0" b="0"/>
              <a:pathLst>
                <a:path w="137708" h="314853">
                  <a:moveTo>
                    <a:pt x="137707" y="16402"/>
                  </a:moveTo>
                  <a:lnTo>
                    <a:pt x="137707" y="16402"/>
                  </a:lnTo>
                  <a:lnTo>
                    <a:pt x="137707" y="6289"/>
                  </a:lnTo>
                  <a:lnTo>
                    <a:pt x="134179" y="3310"/>
                  </a:lnTo>
                  <a:lnTo>
                    <a:pt x="120851" y="0"/>
                  </a:lnTo>
                  <a:lnTo>
                    <a:pt x="103170" y="6055"/>
                  </a:lnTo>
                  <a:lnTo>
                    <a:pt x="93516" y="11621"/>
                  </a:lnTo>
                  <a:lnTo>
                    <a:pt x="59702" y="49793"/>
                  </a:lnTo>
                  <a:lnTo>
                    <a:pt x="39067" y="87216"/>
                  </a:lnTo>
                  <a:lnTo>
                    <a:pt x="21194" y="129014"/>
                  </a:lnTo>
                  <a:lnTo>
                    <a:pt x="6196" y="171109"/>
                  </a:lnTo>
                  <a:lnTo>
                    <a:pt x="0" y="209574"/>
                  </a:lnTo>
                  <a:lnTo>
                    <a:pt x="1010" y="244073"/>
                  </a:lnTo>
                  <a:lnTo>
                    <a:pt x="8513" y="273517"/>
                  </a:lnTo>
                  <a:lnTo>
                    <a:pt x="24548" y="295069"/>
                  </a:lnTo>
                  <a:lnTo>
                    <a:pt x="34751" y="303780"/>
                  </a:lnTo>
                  <a:lnTo>
                    <a:pt x="59258" y="311578"/>
                  </a:lnTo>
                  <a:lnTo>
                    <a:pt x="99607" y="31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148">
              <a:extLst>
                <a:ext uri="{FF2B5EF4-FFF2-40B4-BE49-F238E27FC236}">
                  <a16:creationId xmlns:a16="http://schemas.microsoft.com/office/drawing/2014/main" xmlns="" id="{78CF1E21-4F8E-43AD-A824-56636705846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737652" y="1585351"/>
              <a:ext cx="208999" cy="122800"/>
            </a:xfrm>
            <a:custGeom>
              <a:avLst/>
              <a:gdLst/>
              <a:ahLst/>
              <a:cxnLst/>
              <a:rect l="0" t="0" r="0" b="0"/>
              <a:pathLst>
                <a:path w="208999" h="122800">
                  <a:moveTo>
                    <a:pt x="18498" y="21199"/>
                  </a:moveTo>
                  <a:lnTo>
                    <a:pt x="18498" y="21199"/>
                  </a:lnTo>
                  <a:lnTo>
                    <a:pt x="275" y="26225"/>
                  </a:lnTo>
                  <a:lnTo>
                    <a:pt x="0" y="26666"/>
                  </a:lnTo>
                  <a:lnTo>
                    <a:pt x="9725" y="30659"/>
                  </a:lnTo>
                  <a:lnTo>
                    <a:pt x="48735" y="26565"/>
                  </a:lnTo>
                  <a:lnTo>
                    <a:pt x="95653" y="22259"/>
                  </a:lnTo>
                  <a:lnTo>
                    <a:pt x="133081" y="21513"/>
                  </a:lnTo>
                  <a:lnTo>
                    <a:pt x="167034" y="20555"/>
                  </a:lnTo>
                  <a:lnTo>
                    <a:pt x="175766" y="17856"/>
                  </a:lnTo>
                  <a:lnTo>
                    <a:pt x="177671" y="16148"/>
                  </a:lnTo>
                  <a:lnTo>
                    <a:pt x="178236" y="14304"/>
                  </a:lnTo>
                  <a:lnTo>
                    <a:pt x="177906" y="12369"/>
                  </a:lnTo>
                  <a:lnTo>
                    <a:pt x="173778" y="8337"/>
                  </a:lnTo>
                  <a:lnTo>
                    <a:pt x="156258" y="0"/>
                  </a:lnTo>
                  <a:lnTo>
                    <a:pt x="150554" y="11"/>
                  </a:lnTo>
                  <a:lnTo>
                    <a:pt x="138573" y="3786"/>
                  </a:lnTo>
                  <a:lnTo>
                    <a:pt x="119928" y="17215"/>
                  </a:lnTo>
                  <a:lnTo>
                    <a:pt x="111085" y="32364"/>
                  </a:lnTo>
                  <a:lnTo>
                    <a:pt x="106215" y="50150"/>
                  </a:lnTo>
                  <a:lnTo>
                    <a:pt x="106402" y="67462"/>
                  </a:lnTo>
                  <a:lnTo>
                    <a:pt x="110718" y="80801"/>
                  </a:lnTo>
                  <a:lnTo>
                    <a:pt x="113845" y="86334"/>
                  </a:lnTo>
                  <a:lnTo>
                    <a:pt x="117340" y="89317"/>
                  </a:lnTo>
                  <a:lnTo>
                    <a:pt x="121081" y="90600"/>
                  </a:lnTo>
                  <a:lnTo>
                    <a:pt x="124986" y="90750"/>
                  </a:lnTo>
                  <a:lnTo>
                    <a:pt x="134971" y="85271"/>
                  </a:lnTo>
                  <a:lnTo>
                    <a:pt x="145758" y="75076"/>
                  </a:lnTo>
                  <a:lnTo>
                    <a:pt x="168350" y="35317"/>
                  </a:lnTo>
                  <a:lnTo>
                    <a:pt x="169200" y="34844"/>
                  </a:lnTo>
                  <a:lnTo>
                    <a:pt x="169766" y="35940"/>
                  </a:lnTo>
                  <a:lnTo>
                    <a:pt x="179620" y="73481"/>
                  </a:lnTo>
                  <a:lnTo>
                    <a:pt x="208998" y="122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149">
              <a:extLst>
                <a:ext uri="{FF2B5EF4-FFF2-40B4-BE49-F238E27FC236}">
                  <a16:creationId xmlns:a16="http://schemas.microsoft.com/office/drawing/2014/main" xmlns="" id="{6F48C5DA-67EC-495B-8CEE-0231025330E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770508" y="1409700"/>
              <a:ext cx="49143" cy="325817"/>
            </a:xfrm>
            <a:custGeom>
              <a:avLst/>
              <a:gdLst/>
              <a:ahLst/>
              <a:cxnLst/>
              <a:rect l="0" t="0" r="0" b="0"/>
              <a:pathLst>
                <a:path w="49143" h="325817">
                  <a:moveTo>
                    <a:pt x="49142" y="0"/>
                  </a:moveTo>
                  <a:lnTo>
                    <a:pt x="49142" y="0"/>
                  </a:lnTo>
                  <a:lnTo>
                    <a:pt x="36933" y="46741"/>
                  </a:lnTo>
                  <a:lnTo>
                    <a:pt x="27488" y="85685"/>
                  </a:lnTo>
                  <a:lnTo>
                    <a:pt x="17645" y="130510"/>
                  </a:lnTo>
                  <a:lnTo>
                    <a:pt x="10919" y="176302"/>
                  </a:lnTo>
                  <a:lnTo>
                    <a:pt x="5578" y="218762"/>
                  </a:lnTo>
                  <a:lnTo>
                    <a:pt x="1558" y="257389"/>
                  </a:lnTo>
                  <a:lnTo>
                    <a:pt x="0" y="303374"/>
                  </a:lnTo>
                  <a:lnTo>
                    <a:pt x="2136" y="320864"/>
                  </a:lnTo>
                  <a:lnTo>
                    <a:pt x="4399" y="324682"/>
                  </a:lnTo>
                  <a:lnTo>
                    <a:pt x="7319" y="325816"/>
                  </a:lnTo>
                  <a:lnTo>
                    <a:pt x="10677" y="325160"/>
                  </a:lnTo>
                  <a:lnTo>
                    <a:pt x="36442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150">
              <a:extLst>
                <a:ext uri="{FF2B5EF4-FFF2-40B4-BE49-F238E27FC236}">
                  <a16:creationId xmlns:a16="http://schemas.microsoft.com/office/drawing/2014/main" xmlns="" id="{D60D4273-B758-48B3-A704-E04DDF7CFBF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629150" y="1612258"/>
              <a:ext cx="101601" cy="133159"/>
            </a:xfrm>
            <a:custGeom>
              <a:avLst/>
              <a:gdLst/>
              <a:ahLst/>
              <a:cxnLst/>
              <a:rect l="0" t="0" r="0" b="0"/>
              <a:pathLst>
                <a:path w="101601" h="133159">
                  <a:moveTo>
                    <a:pt x="0" y="83192"/>
                  </a:moveTo>
                  <a:lnTo>
                    <a:pt x="0" y="83192"/>
                  </a:lnTo>
                  <a:lnTo>
                    <a:pt x="6479" y="82486"/>
                  </a:lnTo>
                  <a:lnTo>
                    <a:pt x="15580" y="79821"/>
                  </a:lnTo>
                  <a:lnTo>
                    <a:pt x="32603" y="64241"/>
                  </a:lnTo>
                  <a:lnTo>
                    <a:pt x="51543" y="33692"/>
                  </a:lnTo>
                  <a:lnTo>
                    <a:pt x="57715" y="17212"/>
                  </a:lnTo>
                  <a:lnTo>
                    <a:pt x="58232" y="10983"/>
                  </a:lnTo>
                  <a:lnTo>
                    <a:pt x="57166" y="6125"/>
                  </a:lnTo>
                  <a:lnTo>
                    <a:pt x="55044" y="2180"/>
                  </a:lnTo>
                  <a:lnTo>
                    <a:pt x="51513" y="257"/>
                  </a:lnTo>
                  <a:lnTo>
                    <a:pt x="41946" y="0"/>
                  </a:lnTo>
                  <a:lnTo>
                    <a:pt x="28755" y="9764"/>
                  </a:lnTo>
                  <a:lnTo>
                    <a:pt x="14896" y="26569"/>
                  </a:lnTo>
                  <a:lnTo>
                    <a:pt x="4033" y="48148"/>
                  </a:lnTo>
                  <a:lnTo>
                    <a:pt x="146" y="71850"/>
                  </a:lnTo>
                  <a:lnTo>
                    <a:pt x="97" y="84098"/>
                  </a:lnTo>
                  <a:lnTo>
                    <a:pt x="7569" y="105232"/>
                  </a:lnTo>
                  <a:lnTo>
                    <a:pt x="20298" y="121915"/>
                  </a:lnTo>
                  <a:lnTo>
                    <a:pt x="35362" y="131682"/>
                  </a:lnTo>
                  <a:lnTo>
                    <a:pt x="43330" y="133158"/>
                  </a:lnTo>
                  <a:lnTo>
                    <a:pt x="59710" y="131034"/>
                  </a:lnTo>
                  <a:lnTo>
                    <a:pt x="76396" y="119742"/>
                  </a:lnTo>
                  <a:lnTo>
                    <a:pt x="101600" y="95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151">
              <a:extLst>
                <a:ext uri="{FF2B5EF4-FFF2-40B4-BE49-F238E27FC236}">
                  <a16:creationId xmlns:a16="http://schemas.microsoft.com/office/drawing/2014/main" xmlns="" id="{F06FEB96-75D7-478A-896D-E4D079CB4B8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430336" y="1443686"/>
              <a:ext cx="149894" cy="339550"/>
            </a:xfrm>
            <a:custGeom>
              <a:avLst/>
              <a:gdLst/>
              <a:ahLst/>
              <a:cxnLst/>
              <a:rect l="0" t="0" r="0" b="0"/>
              <a:pathLst>
                <a:path w="149894" h="339550">
                  <a:moveTo>
                    <a:pt x="1964" y="162864"/>
                  </a:moveTo>
                  <a:lnTo>
                    <a:pt x="1964" y="162864"/>
                  </a:lnTo>
                  <a:lnTo>
                    <a:pt x="14325" y="138763"/>
                  </a:lnTo>
                  <a:lnTo>
                    <a:pt x="17934" y="144591"/>
                  </a:lnTo>
                  <a:lnTo>
                    <a:pt x="20608" y="187730"/>
                  </a:lnTo>
                  <a:lnTo>
                    <a:pt x="22776" y="228087"/>
                  </a:lnTo>
                  <a:lnTo>
                    <a:pt x="26004" y="271325"/>
                  </a:lnTo>
                  <a:lnTo>
                    <a:pt x="26961" y="309771"/>
                  </a:lnTo>
                  <a:lnTo>
                    <a:pt x="27285" y="337933"/>
                  </a:lnTo>
                  <a:lnTo>
                    <a:pt x="26606" y="339549"/>
                  </a:lnTo>
                  <a:lnTo>
                    <a:pt x="25447" y="339215"/>
                  </a:lnTo>
                  <a:lnTo>
                    <a:pt x="21573" y="333670"/>
                  </a:lnTo>
                  <a:lnTo>
                    <a:pt x="15147" y="321798"/>
                  </a:lnTo>
                  <a:lnTo>
                    <a:pt x="6968" y="282393"/>
                  </a:lnTo>
                  <a:lnTo>
                    <a:pt x="2306" y="242799"/>
                  </a:lnTo>
                  <a:lnTo>
                    <a:pt x="0" y="196980"/>
                  </a:lnTo>
                  <a:lnTo>
                    <a:pt x="1361" y="172908"/>
                  </a:lnTo>
                  <a:lnTo>
                    <a:pt x="7340" y="126406"/>
                  </a:lnTo>
                  <a:lnTo>
                    <a:pt x="17053" y="86923"/>
                  </a:lnTo>
                  <a:lnTo>
                    <a:pt x="37793" y="39704"/>
                  </a:lnTo>
                  <a:lnTo>
                    <a:pt x="65183" y="9015"/>
                  </a:lnTo>
                  <a:lnTo>
                    <a:pt x="85330" y="1118"/>
                  </a:lnTo>
                  <a:lnTo>
                    <a:pt x="95641" y="0"/>
                  </a:lnTo>
                  <a:lnTo>
                    <a:pt x="114624" y="6284"/>
                  </a:lnTo>
                  <a:lnTo>
                    <a:pt x="123637" y="11910"/>
                  </a:lnTo>
                  <a:lnTo>
                    <a:pt x="129647" y="20600"/>
                  </a:lnTo>
                  <a:lnTo>
                    <a:pt x="136323" y="43427"/>
                  </a:lnTo>
                  <a:lnTo>
                    <a:pt x="133339" y="84044"/>
                  </a:lnTo>
                  <a:lnTo>
                    <a:pt x="114619" y="131171"/>
                  </a:lnTo>
                  <a:lnTo>
                    <a:pt x="92421" y="162745"/>
                  </a:lnTo>
                  <a:lnTo>
                    <a:pt x="77609" y="176403"/>
                  </a:lnTo>
                  <a:lnTo>
                    <a:pt x="76382" y="178240"/>
                  </a:lnTo>
                  <a:lnTo>
                    <a:pt x="76271" y="179465"/>
                  </a:lnTo>
                  <a:lnTo>
                    <a:pt x="76902" y="180281"/>
                  </a:lnTo>
                  <a:lnTo>
                    <a:pt x="84531" y="184801"/>
                  </a:lnTo>
                  <a:lnTo>
                    <a:pt x="113550" y="194061"/>
                  </a:lnTo>
                  <a:lnTo>
                    <a:pt x="134510" y="209737"/>
                  </a:lnTo>
                  <a:lnTo>
                    <a:pt x="147657" y="224148"/>
                  </a:lnTo>
                  <a:lnTo>
                    <a:pt x="149893" y="233353"/>
                  </a:lnTo>
                  <a:lnTo>
                    <a:pt x="146732" y="254870"/>
                  </a:lnTo>
                  <a:lnTo>
                    <a:pt x="126311" y="287414"/>
                  </a:lnTo>
                  <a:lnTo>
                    <a:pt x="94546" y="316027"/>
                  </a:lnTo>
                  <a:lnTo>
                    <a:pt x="72509" y="326187"/>
                  </a:lnTo>
                  <a:lnTo>
                    <a:pt x="52368" y="329291"/>
                  </a:lnTo>
                  <a:lnTo>
                    <a:pt x="36360" y="325966"/>
                  </a:lnTo>
                  <a:lnTo>
                    <a:pt x="31244" y="321693"/>
                  </a:lnTo>
                  <a:lnTo>
                    <a:pt x="25561" y="309420"/>
                  </a:lnTo>
                  <a:lnTo>
                    <a:pt x="27573" y="301490"/>
                  </a:lnTo>
                  <a:lnTo>
                    <a:pt x="52764" y="264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7" name="SMARTInkShape-2152">
            <a:extLst>
              <a:ext uri="{FF2B5EF4-FFF2-40B4-BE49-F238E27FC236}">
                <a16:creationId xmlns:a16="http://schemas.microsoft.com/office/drawing/2014/main" xmlns="" id="{6FE61A8D-057D-4DF8-9D15-11D2489E9C0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86400" y="882650"/>
            <a:ext cx="12701" cy="101601"/>
          </a:xfrm>
          <a:custGeom>
            <a:avLst/>
            <a:gdLst/>
            <a:ahLst/>
            <a:cxnLst/>
            <a:rect l="0" t="0" r="0" b="0"/>
            <a:pathLst>
              <a:path w="12701" h="101601">
                <a:moveTo>
                  <a:pt x="0" y="0"/>
                </a:moveTo>
                <a:lnTo>
                  <a:pt x="0" y="0"/>
                </a:lnTo>
                <a:lnTo>
                  <a:pt x="8838" y="21048"/>
                </a:lnTo>
                <a:lnTo>
                  <a:pt x="12361" y="66164"/>
                </a:lnTo>
                <a:lnTo>
                  <a:pt x="12700" y="101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SMARTInkShape-2153">
            <a:extLst>
              <a:ext uri="{FF2B5EF4-FFF2-40B4-BE49-F238E27FC236}">
                <a16:creationId xmlns:a16="http://schemas.microsoft.com/office/drawing/2014/main" xmlns="" id="{381F0613-9A09-4DF8-9E30-8613CEC24D3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47850" y="831850"/>
            <a:ext cx="12701" cy="107951"/>
          </a:xfrm>
          <a:custGeom>
            <a:avLst/>
            <a:gdLst/>
            <a:ahLst/>
            <a:cxnLst/>
            <a:rect l="0" t="0" r="0" b="0"/>
            <a:pathLst>
              <a:path w="12701" h="107951">
                <a:moveTo>
                  <a:pt x="0" y="0"/>
                </a:moveTo>
                <a:lnTo>
                  <a:pt x="0" y="0"/>
                </a:lnTo>
                <a:lnTo>
                  <a:pt x="1881" y="12552"/>
                </a:lnTo>
                <a:lnTo>
                  <a:pt x="6467" y="53864"/>
                </a:lnTo>
                <a:lnTo>
                  <a:pt x="12060" y="98544"/>
                </a:lnTo>
                <a:lnTo>
                  <a:pt x="12700" y="107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0" name="SMARTInkShape-Group301">
            <a:extLst>
              <a:ext uri="{FF2B5EF4-FFF2-40B4-BE49-F238E27FC236}">
                <a16:creationId xmlns:a16="http://schemas.microsoft.com/office/drawing/2014/main" xmlns="" id="{2CD5869A-E087-476F-8DD4-8D8245A70197}"/>
              </a:ext>
            </a:extLst>
          </p:cNvPr>
          <p:cNvGrpSpPr/>
          <p:nvPr/>
        </p:nvGrpSpPr>
        <p:grpSpPr>
          <a:xfrm>
            <a:off x="4506598" y="625279"/>
            <a:ext cx="992503" cy="426807"/>
            <a:chOff x="4506598" y="625279"/>
            <a:chExt cx="992503" cy="426807"/>
          </a:xfrm>
        </p:grpSpPr>
        <p:sp>
          <p:nvSpPr>
            <p:cNvPr id="609" name="SMARTInkShape-2154">
              <a:extLst>
                <a:ext uri="{FF2B5EF4-FFF2-40B4-BE49-F238E27FC236}">
                  <a16:creationId xmlns:a16="http://schemas.microsoft.com/office/drawing/2014/main" xmlns="" id="{C0C5AE80-C175-4FF5-B54D-8AA5A3A3439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359400" y="692150"/>
              <a:ext cx="139701" cy="155929"/>
            </a:xfrm>
            <a:custGeom>
              <a:avLst/>
              <a:gdLst/>
              <a:ahLst/>
              <a:cxnLst/>
              <a:rect l="0" t="0" r="0" b="0"/>
              <a:pathLst>
                <a:path w="139701" h="155929">
                  <a:moveTo>
                    <a:pt x="0" y="31750"/>
                  </a:moveTo>
                  <a:lnTo>
                    <a:pt x="0" y="31750"/>
                  </a:lnTo>
                  <a:lnTo>
                    <a:pt x="5775" y="26680"/>
                  </a:lnTo>
                  <a:lnTo>
                    <a:pt x="12209" y="22912"/>
                  </a:lnTo>
                  <a:lnTo>
                    <a:pt x="15195" y="23035"/>
                  </a:lnTo>
                  <a:lnTo>
                    <a:pt x="17892" y="24529"/>
                  </a:lnTo>
                  <a:lnTo>
                    <a:pt x="34030" y="43808"/>
                  </a:lnTo>
                  <a:lnTo>
                    <a:pt x="48104" y="70052"/>
                  </a:lnTo>
                  <a:lnTo>
                    <a:pt x="54470" y="100170"/>
                  </a:lnTo>
                  <a:lnTo>
                    <a:pt x="49614" y="131437"/>
                  </a:lnTo>
                  <a:lnTo>
                    <a:pt x="39219" y="146846"/>
                  </a:lnTo>
                  <a:lnTo>
                    <a:pt x="32496" y="152931"/>
                  </a:lnTo>
                  <a:lnTo>
                    <a:pt x="27308" y="155576"/>
                  </a:lnTo>
                  <a:lnTo>
                    <a:pt x="23144" y="155928"/>
                  </a:lnTo>
                  <a:lnTo>
                    <a:pt x="19663" y="154752"/>
                  </a:lnTo>
                  <a:lnTo>
                    <a:pt x="18048" y="151146"/>
                  </a:lnTo>
                  <a:lnTo>
                    <a:pt x="18135" y="139613"/>
                  </a:lnTo>
                  <a:lnTo>
                    <a:pt x="35633" y="107140"/>
                  </a:lnTo>
                  <a:lnTo>
                    <a:pt x="69903" y="62868"/>
                  </a:lnTo>
                  <a:lnTo>
                    <a:pt x="111336" y="2411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155">
              <a:extLst>
                <a:ext uri="{FF2B5EF4-FFF2-40B4-BE49-F238E27FC236}">
                  <a16:creationId xmlns:a16="http://schemas.microsoft.com/office/drawing/2014/main" xmlns="" id="{D84B41D6-DF2A-4DDE-B303-837D52BD840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271379" y="742950"/>
              <a:ext cx="56272" cy="85491"/>
            </a:xfrm>
            <a:custGeom>
              <a:avLst/>
              <a:gdLst/>
              <a:ahLst/>
              <a:cxnLst/>
              <a:rect l="0" t="0" r="0" b="0"/>
              <a:pathLst>
                <a:path w="56272" h="85491">
                  <a:moveTo>
                    <a:pt x="49921" y="0"/>
                  </a:moveTo>
                  <a:lnTo>
                    <a:pt x="49921" y="0"/>
                  </a:lnTo>
                  <a:lnTo>
                    <a:pt x="25502" y="3371"/>
                  </a:lnTo>
                  <a:lnTo>
                    <a:pt x="9133" y="12209"/>
                  </a:lnTo>
                  <a:lnTo>
                    <a:pt x="5795" y="17312"/>
                  </a:lnTo>
                  <a:lnTo>
                    <a:pt x="1098" y="37977"/>
                  </a:lnTo>
                  <a:lnTo>
                    <a:pt x="0" y="53803"/>
                  </a:lnTo>
                  <a:lnTo>
                    <a:pt x="3275" y="68362"/>
                  </a:lnTo>
                  <a:lnTo>
                    <a:pt x="6123" y="75208"/>
                  </a:lnTo>
                  <a:lnTo>
                    <a:pt x="10139" y="79772"/>
                  </a:lnTo>
                  <a:lnTo>
                    <a:pt x="20246" y="84843"/>
                  </a:lnTo>
                  <a:lnTo>
                    <a:pt x="24493" y="85490"/>
                  </a:lnTo>
                  <a:lnTo>
                    <a:pt x="31093" y="84327"/>
                  </a:lnTo>
                  <a:lnTo>
                    <a:pt x="36380" y="77695"/>
                  </a:lnTo>
                  <a:lnTo>
                    <a:pt x="45521" y="52820"/>
                  </a:lnTo>
                  <a:lnTo>
                    <a:pt x="46085" y="38998"/>
                  </a:lnTo>
                  <a:lnTo>
                    <a:pt x="45393" y="26505"/>
                  </a:lnTo>
                  <a:lnTo>
                    <a:pt x="47438" y="16248"/>
                  </a:lnTo>
                  <a:lnTo>
                    <a:pt x="48971" y="12949"/>
                  </a:lnTo>
                  <a:lnTo>
                    <a:pt x="50698" y="10749"/>
                  </a:lnTo>
                  <a:lnTo>
                    <a:pt x="562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156">
              <a:extLst>
                <a:ext uri="{FF2B5EF4-FFF2-40B4-BE49-F238E27FC236}">
                  <a16:creationId xmlns:a16="http://schemas.microsoft.com/office/drawing/2014/main" xmlns="" id="{57B6BA79-10C0-4BD8-B31E-FADF68FBD4C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257800" y="679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157">
              <a:extLst>
                <a:ext uri="{FF2B5EF4-FFF2-40B4-BE49-F238E27FC236}">
                  <a16:creationId xmlns:a16="http://schemas.microsoft.com/office/drawing/2014/main" xmlns="" id="{E3517E73-81A4-4EC4-A534-FF3BAA0602C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213350" y="7810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691" y="42619"/>
                  </a:lnTo>
                  <a:lnTo>
                    <a:pt x="3537" y="6760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158">
              <a:extLst>
                <a:ext uri="{FF2B5EF4-FFF2-40B4-BE49-F238E27FC236}">
                  <a16:creationId xmlns:a16="http://schemas.microsoft.com/office/drawing/2014/main" xmlns="" id="{DE609D41-E710-4FAF-BEA1-58D5BFC6300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092700" y="742950"/>
              <a:ext cx="69851" cy="123763"/>
            </a:xfrm>
            <a:custGeom>
              <a:avLst/>
              <a:gdLst/>
              <a:ahLst/>
              <a:cxnLst/>
              <a:rect l="0" t="0" r="0" b="0"/>
              <a:pathLst>
                <a:path w="69851" h="123763">
                  <a:moveTo>
                    <a:pt x="0" y="6350"/>
                  </a:moveTo>
                  <a:lnTo>
                    <a:pt x="0" y="6350"/>
                  </a:lnTo>
                  <a:lnTo>
                    <a:pt x="23765" y="48413"/>
                  </a:lnTo>
                  <a:lnTo>
                    <a:pt x="38901" y="80798"/>
                  </a:lnTo>
                  <a:lnTo>
                    <a:pt x="41983" y="97529"/>
                  </a:lnTo>
                  <a:lnTo>
                    <a:pt x="39591" y="110609"/>
                  </a:lnTo>
                  <a:lnTo>
                    <a:pt x="36976" y="116073"/>
                  </a:lnTo>
                  <a:lnTo>
                    <a:pt x="33824" y="119715"/>
                  </a:lnTo>
                  <a:lnTo>
                    <a:pt x="26557" y="123762"/>
                  </a:lnTo>
                  <a:lnTo>
                    <a:pt x="24054" y="122725"/>
                  </a:lnTo>
                  <a:lnTo>
                    <a:pt x="22385" y="119917"/>
                  </a:lnTo>
                  <a:lnTo>
                    <a:pt x="21274" y="115928"/>
                  </a:lnTo>
                  <a:lnTo>
                    <a:pt x="23080" y="93459"/>
                  </a:lnTo>
                  <a:lnTo>
                    <a:pt x="38197" y="57717"/>
                  </a:lnTo>
                  <a:lnTo>
                    <a:pt x="61403" y="1505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159">
              <a:extLst>
                <a:ext uri="{FF2B5EF4-FFF2-40B4-BE49-F238E27FC236}">
                  <a16:creationId xmlns:a16="http://schemas.microsoft.com/office/drawing/2014/main" xmlns="" id="{533C3397-20AE-470C-BD35-A0F78029918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971120" y="739273"/>
              <a:ext cx="66524" cy="137028"/>
            </a:xfrm>
            <a:custGeom>
              <a:avLst/>
              <a:gdLst/>
              <a:ahLst/>
              <a:cxnLst/>
              <a:rect l="0" t="0" r="0" b="0"/>
              <a:pathLst>
                <a:path w="66524" h="137028">
                  <a:moveTo>
                    <a:pt x="32680" y="48127"/>
                  </a:moveTo>
                  <a:lnTo>
                    <a:pt x="32680" y="48127"/>
                  </a:lnTo>
                  <a:lnTo>
                    <a:pt x="36051" y="48127"/>
                  </a:lnTo>
                  <a:lnTo>
                    <a:pt x="56445" y="33821"/>
                  </a:lnTo>
                  <a:lnTo>
                    <a:pt x="62763" y="25541"/>
                  </a:lnTo>
                  <a:lnTo>
                    <a:pt x="65435" y="20370"/>
                  </a:lnTo>
                  <a:lnTo>
                    <a:pt x="66523" y="10861"/>
                  </a:lnTo>
                  <a:lnTo>
                    <a:pt x="65824" y="6350"/>
                  </a:lnTo>
                  <a:lnTo>
                    <a:pt x="63244" y="3342"/>
                  </a:lnTo>
                  <a:lnTo>
                    <a:pt x="54730" y="0"/>
                  </a:lnTo>
                  <a:lnTo>
                    <a:pt x="34666" y="1490"/>
                  </a:lnTo>
                  <a:lnTo>
                    <a:pt x="20863" y="12112"/>
                  </a:lnTo>
                  <a:lnTo>
                    <a:pt x="9083" y="29298"/>
                  </a:lnTo>
                  <a:lnTo>
                    <a:pt x="1496" y="51048"/>
                  </a:lnTo>
                  <a:lnTo>
                    <a:pt x="0" y="87092"/>
                  </a:lnTo>
                  <a:lnTo>
                    <a:pt x="6161" y="108249"/>
                  </a:lnTo>
                  <a:lnTo>
                    <a:pt x="10767" y="117841"/>
                  </a:lnTo>
                  <a:lnTo>
                    <a:pt x="15955" y="124237"/>
                  </a:lnTo>
                  <a:lnTo>
                    <a:pt x="39030" y="137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160">
              <a:extLst>
                <a:ext uri="{FF2B5EF4-FFF2-40B4-BE49-F238E27FC236}">
                  <a16:creationId xmlns:a16="http://schemas.microsoft.com/office/drawing/2014/main" xmlns="" id="{8AE5645B-29BB-4752-A221-D24545B488D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66748" y="749300"/>
              <a:ext cx="41803" cy="12701"/>
            </a:xfrm>
            <a:custGeom>
              <a:avLst/>
              <a:gdLst/>
              <a:ahLst/>
              <a:cxnLst/>
              <a:rect l="0" t="0" r="0" b="0"/>
              <a:pathLst>
                <a:path w="41803" h="12701">
                  <a:moveTo>
                    <a:pt x="16402" y="0"/>
                  </a:moveTo>
                  <a:lnTo>
                    <a:pt x="16402" y="0"/>
                  </a:lnTo>
                  <a:lnTo>
                    <a:pt x="6289" y="0"/>
                  </a:lnTo>
                  <a:lnTo>
                    <a:pt x="3309" y="706"/>
                  </a:lnTo>
                  <a:lnTo>
                    <a:pt x="1323" y="1881"/>
                  </a:lnTo>
                  <a:lnTo>
                    <a:pt x="0" y="3371"/>
                  </a:lnTo>
                  <a:lnTo>
                    <a:pt x="1234" y="4364"/>
                  </a:lnTo>
                  <a:lnTo>
                    <a:pt x="4180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2161">
              <a:extLst>
                <a:ext uri="{FF2B5EF4-FFF2-40B4-BE49-F238E27FC236}">
                  <a16:creationId xmlns:a16="http://schemas.microsoft.com/office/drawing/2014/main" xmlns="" id="{29E5664F-D8D5-4FE7-B751-8E851B53754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883637" y="625279"/>
              <a:ext cx="43964" cy="263743"/>
            </a:xfrm>
            <a:custGeom>
              <a:avLst/>
              <a:gdLst/>
              <a:ahLst/>
              <a:cxnLst/>
              <a:rect l="0" t="0" r="0" b="0"/>
              <a:pathLst>
                <a:path w="43964" h="263743">
                  <a:moveTo>
                    <a:pt x="43963" y="3371"/>
                  </a:moveTo>
                  <a:lnTo>
                    <a:pt x="43963" y="3371"/>
                  </a:lnTo>
                  <a:lnTo>
                    <a:pt x="40592" y="0"/>
                  </a:lnTo>
                  <a:lnTo>
                    <a:pt x="38188" y="418"/>
                  </a:lnTo>
                  <a:lnTo>
                    <a:pt x="31754" y="4646"/>
                  </a:lnTo>
                  <a:lnTo>
                    <a:pt x="20198" y="21701"/>
                  </a:lnTo>
                  <a:lnTo>
                    <a:pt x="11208" y="58113"/>
                  </a:lnTo>
                  <a:lnTo>
                    <a:pt x="10120" y="90495"/>
                  </a:lnTo>
                  <a:lnTo>
                    <a:pt x="9872" y="126054"/>
                  </a:lnTo>
                  <a:lnTo>
                    <a:pt x="5058" y="163024"/>
                  </a:lnTo>
                  <a:lnTo>
                    <a:pt x="1978" y="196859"/>
                  </a:lnTo>
                  <a:lnTo>
                    <a:pt x="243" y="238031"/>
                  </a:lnTo>
                  <a:lnTo>
                    <a:pt x="0" y="248711"/>
                  </a:lnTo>
                  <a:lnTo>
                    <a:pt x="1954" y="255831"/>
                  </a:lnTo>
                  <a:lnTo>
                    <a:pt x="5374" y="260577"/>
                  </a:lnTo>
                  <a:lnTo>
                    <a:pt x="9771" y="263742"/>
                  </a:lnTo>
                  <a:lnTo>
                    <a:pt x="15523" y="263735"/>
                  </a:lnTo>
                  <a:lnTo>
                    <a:pt x="43963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2162">
              <a:extLst>
                <a:ext uri="{FF2B5EF4-FFF2-40B4-BE49-F238E27FC236}">
                  <a16:creationId xmlns:a16="http://schemas.microsoft.com/office/drawing/2014/main" xmlns="" id="{C0ECEA37-ADED-400A-9B47-339D1CCC603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735504" y="746548"/>
              <a:ext cx="65097" cy="150228"/>
            </a:xfrm>
            <a:custGeom>
              <a:avLst/>
              <a:gdLst/>
              <a:ahLst/>
              <a:cxnLst/>
              <a:rect l="0" t="0" r="0" b="0"/>
              <a:pathLst>
                <a:path w="65097" h="150228">
                  <a:moveTo>
                    <a:pt x="65096" y="9102"/>
                  </a:moveTo>
                  <a:lnTo>
                    <a:pt x="65096" y="9102"/>
                  </a:lnTo>
                  <a:lnTo>
                    <a:pt x="59321" y="4032"/>
                  </a:lnTo>
                  <a:lnTo>
                    <a:pt x="52887" y="264"/>
                  </a:lnTo>
                  <a:lnTo>
                    <a:pt x="41560" y="0"/>
                  </a:lnTo>
                  <a:lnTo>
                    <a:pt x="27119" y="3646"/>
                  </a:lnTo>
                  <a:lnTo>
                    <a:pt x="11293" y="12321"/>
                  </a:lnTo>
                  <a:lnTo>
                    <a:pt x="2379" y="21351"/>
                  </a:lnTo>
                  <a:lnTo>
                    <a:pt x="0" y="25735"/>
                  </a:lnTo>
                  <a:lnTo>
                    <a:pt x="532" y="31480"/>
                  </a:lnTo>
                  <a:lnTo>
                    <a:pt x="6769" y="45388"/>
                  </a:lnTo>
                  <a:lnTo>
                    <a:pt x="39053" y="85621"/>
                  </a:lnTo>
                  <a:lnTo>
                    <a:pt x="58227" y="115861"/>
                  </a:lnTo>
                  <a:lnTo>
                    <a:pt x="60162" y="129222"/>
                  </a:lnTo>
                  <a:lnTo>
                    <a:pt x="59690" y="135749"/>
                  </a:lnTo>
                  <a:lnTo>
                    <a:pt x="56553" y="140806"/>
                  </a:lnTo>
                  <a:lnTo>
                    <a:pt x="45541" y="148305"/>
                  </a:lnTo>
                  <a:lnTo>
                    <a:pt x="33122" y="150227"/>
                  </a:lnTo>
                  <a:lnTo>
                    <a:pt x="26846" y="149752"/>
                  </a:lnTo>
                  <a:lnTo>
                    <a:pt x="21957" y="145908"/>
                  </a:lnTo>
                  <a:lnTo>
                    <a:pt x="14642" y="132229"/>
                  </a:lnTo>
                  <a:lnTo>
                    <a:pt x="17997" y="85138"/>
                  </a:lnTo>
                  <a:lnTo>
                    <a:pt x="20646" y="66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163">
              <a:extLst>
                <a:ext uri="{FF2B5EF4-FFF2-40B4-BE49-F238E27FC236}">
                  <a16:creationId xmlns:a16="http://schemas.microsoft.com/office/drawing/2014/main" xmlns="" id="{C1C0D5DA-E9DB-4A60-8719-80209BDFE26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623195" y="774700"/>
              <a:ext cx="85658" cy="92315"/>
            </a:xfrm>
            <a:custGeom>
              <a:avLst/>
              <a:gdLst/>
              <a:ahLst/>
              <a:cxnLst/>
              <a:rect l="0" t="0" r="0" b="0"/>
              <a:pathLst>
                <a:path w="85658" h="92315">
                  <a:moveTo>
                    <a:pt x="75805" y="12700"/>
                  </a:moveTo>
                  <a:lnTo>
                    <a:pt x="75805" y="12700"/>
                  </a:lnTo>
                  <a:lnTo>
                    <a:pt x="55082" y="14581"/>
                  </a:lnTo>
                  <a:lnTo>
                    <a:pt x="33446" y="23370"/>
                  </a:lnTo>
                  <a:lnTo>
                    <a:pt x="16762" y="34376"/>
                  </a:lnTo>
                  <a:lnTo>
                    <a:pt x="4643" y="48674"/>
                  </a:lnTo>
                  <a:lnTo>
                    <a:pt x="198" y="62555"/>
                  </a:lnTo>
                  <a:lnTo>
                    <a:pt x="0" y="69220"/>
                  </a:lnTo>
                  <a:lnTo>
                    <a:pt x="2691" y="75075"/>
                  </a:lnTo>
                  <a:lnTo>
                    <a:pt x="13206" y="85342"/>
                  </a:lnTo>
                  <a:lnTo>
                    <a:pt x="27287" y="90847"/>
                  </a:lnTo>
                  <a:lnTo>
                    <a:pt x="34993" y="92314"/>
                  </a:lnTo>
                  <a:lnTo>
                    <a:pt x="51081" y="90182"/>
                  </a:lnTo>
                  <a:lnTo>
                    <a:pt x="66228" y="83826"/>
                  </a:lnTo>
                  <a:lnTo>
                    <a:pt x="77663" y="73945"/>
                  </a:lnTo>
                  <a:lnTo>
                    <a:pt x="83686" y="58735"/>
                  </a:lnTo>
                  <a:lnTo>
                    <a:pt x="85657" y="40921"/>
                  </a:lnTo>
                  <a:lnTo>
                    <a:pt x="84182" y="23596"/>
                  </a:lnTo>
                  <a:lnTo>
                    <a:pt x="79293" y="10252"/>
                  </a:lnTo>
                  <a:lnTo>
                    <a:pt x="73828" y="1734"/>
                  </a:lnTo>
                  <a:lnTo>
                    <a:pt x="72370" y="451"/>
                  </a:lnTo>
                  <a:lnTo>
                    <a:pt x="694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164">
              <a:extLst>
                <a:ext uri="{FF2B5EF4-FFF2-40B4-BE49-F238E27FC236}">
                  <a16:creationId xmlns:a16="http://schemas.microsoft.com/office/drawing/2014/main" xmlns="" id="{BE8D1724-6BFA-4344-8B65-79DDDB0A33B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506598" y="750746"/>
              <a:ext cx="100757" cy="301340"/>
            </a:xfrm>
            <a:custGeom>
              <a:avLst/>
              <a:gdLst/>
              <a:ahLst/>
              <a:cxnLst/>
              <a:rect l="0" t="0" r="0" b="0"/>
              <a:pathLst>
                <a:path w="100757" h="301340">
                  <a:moveTo>
                    <a:pt x="20952" y="112854"/>
                  </a:moveTo>
                  <a:lnTo>
                    <a:pt x="20952" y="112854"/>
                  </a:lnTo>
                  <a:lnTo>
                    <a:pt x="17294" y="105537"/>
                  </a:lnTo>
                  <a:lnTo>
                    <a:pt x="27073" y="135209"/>
                  </a:lnTo>
                  <a:lnTo>
                    <a:pt x="35074" y="177725"/>
                  </a:lnTo>
                  <a:lnTo>
                    <a:pt x="38542" y="222700"/>
                  </a:lnTo>
                  <a:lnTo>
                    <a:pt x="39569" y="263934"/>
                  </a:lnTo>
                  <a:lnTo>
                    <a:pt x="34919" y="300332"/>
                  </a:lnTo>
                  <a:lnTo>
                    <a:pt x="34497" y="301339"/>
                  </a:lnTo>
                  <a:lnTo>
                    <a:pt x="26856" y="259144"/>
                  </a:lnTo>
                  <a:lnTo>
                    <a:pt x="24281" y="220205"/>
                  </a:lnTo>
                  <a:lnTo>
                    <a:pt x="24582" y="195005"/>
                  </a:lnTo>
                  <a:lnTo>
                    <a:pt x="25489" y="167621"/>
                  </a:lnTo>
                  <a:lnTo>
                    <a:pt x="27504" y="140899"/>
                  </a:lnTo>
                  <a:lnTo>
                    <a:pt x="30259" y="114617"/>
                  </a:lnTo>
                  <a:lnTo>
                    <a:pt x="37083" y="67777"/>
                  </a:lnTo>
                  <a:lnTo>
                    <a:pt x="48153" y="23690"/>
                  </a:lnTo>
                  <a:lnTo>
                    <a:pt x="53738" y="7138"/>
                  </a:lnTo>
                  <a:lnTo>
                    <a:pt x="56920" y="2866"/>
                  </a:lnTo>
                  <a:lnTo>
                    <a:pt x="60453" y="723"/>
                  </a:lnTo>
                  <a:lnTo>
                    <a:pt x="64219" y="0"/>
                  </a:lnTo>
                  <a:lnTo>
                    <a:pt x="68847" y="2340"/>
                  </a:lnTo>
                  <a:lnTo>
                    <a:pt x="79633" y="12466"/>
                  </a:lnTo>
                  <a:lnTo>
                    <a:pt x="94236" y="37405"/>
                  </a:lnTo>
                  <a:lnTo>
                    <a:pt x="100756" y="73879"/>
                  </a:lnTo>
                  <a:lnTo>
                    <a:pt x="94756" y="97884"/>
                  </a:lnTo>
                  <a:lnTo>
                    <a:pt x="81976" y="119606"/>
                  </a:lnTo>
                  <a:lnTo>
                    <a:pt x="64537" y="138668"/>
                  </a:lnTo>
                  <a:lnTo>
                    <a:pt x="31514" y="158524"/>
                  </a:lnTo>
                  <a:lnTo>
                    <a:pt x="12946" y="161139"/>
                  </a:lnTo>
                  <a:lnTo>
                    <a:pt x="5031" y="159861"/>
                  </a:lnTo>
                  <a:lnTo>
                    <a:pt x="1166" y="157597"/>
                  </a:lnTo>
                  <a:lnTo>
                    <a:pt x="0" y="154677"/>
                  </a:lnTo>
                  <a:lnTo>
                    <a:pt x="1902" y="144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3" name="SMARTInkShape-Group302">
            <a:extLst>
              <a:ext uri="{FF2B5EF4-FFF2-40B4-BE49-F238E27FC236}">
                <a16:creationId xmlns:a16="http://schemas.microsoft.com/office/drawing/2014/main" xmlns="" id="{3E9ACC7A-E5A1-4E30-8110-F8F9C90AA755}"/>
              </a:ext>
            </a:extLst>
          </p:cNvPr>
          <p:cNvGrpSpPr/>
          <p:nvPr/>
        </p:nvGrpSpPr>
        <p:grpSpPr>
          <a:xfrm>
            <a:off x="1057964" y="1525804"/>
            <a:ext cx="224737" cy="295540"/>
            <a:chOff x="1057964" y="1525804"/>
            <a:chExt cx="224737" cy="295540"/>
          </a:xfrm>
        </p:grpSpPr>
        <p:sp>
          <p:nvSpPr>
            <p:cNvPr id="621" name="SMARTInkShape-2165">
              <a:extLst>
                <a:ext uri="{FF2B5EF4-FFF2-40B4-BE49-F238E27FC236}">
                  <a16:creationId xmlns:a16="http://schemas.microsoft.com/office/drawing/2014/main" xmlns="" id="{EEB9FDCA-796F-47B3-9B4E-F8E61D4005E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19207" y="1653690"/>
              <a:ext cx="63494" cy="135841"/>
            </a:xfrm>
            <a:custGeom>
              <a:avLst/>
              <a:gdLst/>
              <a:ahLst/>
              <a:cxnLst/>
              <a:rect l="0" t="0" r="0" b="0"/>
              <a:pathLst>
                <a:path w="63494" h="135841">
                  <a:moveTo>
                    <a:pt x="6343" y="67160"/>
                  </a:moveTo>
                  <a:lnTo>
                    <a:pt x="6343" y="67160"/>
                  </a:lnTo>
                  <a:lnTo>
                    <a:pt x="2972" y="70531"/>
                  </a:lnTo>
                  <a:lnTo>
                    <a:pt x="876" y="82740"/>
                  </a:lnTo>
                  <a:lnTo>
                    <a:pt x="45" y="128123"/>
                  </a:lnTo>
                  <a:lnTo>
                    <a:pt x="0" y="135840"/>
                  </a:lnTo>
                  <a:lnTo>
                    <a:pt x="3365" y="94812"/>
                  </a:lnTo>
                  <a:lnTo>
                    <a:pt x="8832" y="56225"/>
                  </a:lnTo>
                  <a:lnTo>
                    <a:pt x="18291" y="23625"/>
                  </a:lnTo>
                  <a:lnTo>
                    <a:pt x="27881" y="8770"/>
                  </a:lnTo>
                  <a:lnTo>
                    <a:pt x="33402" y="2833"/>
                  </a:lnTo>
                  <a:lnTo>
                    <a:pt x="37788" y="287"/>
                  </a:lnTo>
                  <a:lnTo>
                    <a:pt x="41417" y="0"/>
                  </a:lnTo>
                  <a:lnTo>
                    <a:pt x="44542" y="1220"/>
                  </a:lnTo>
                  <a:lnTo>
                    <a:pt x="55683" y="16421"/>
                  </a:lnTo>
                  <a:lnTo>
                    <a:pt x="61179" y="45541"/>
                  </a:lnTo>
                  <a:lnTo>
                    <a:pt x="63036" y="87532"/>
                  </a:lnTo>
                  <a:lnTo>
                    <a:pt x="63493" y="124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166">
              <a:extLst>
                <a:ext uri="{FF2B5EF4-FFF2-40B4-BE49-F238E27FC236}">
                  <a16:creationId xmlns:a16="http://schemas.microsoft.com/office/drawing/2014/main" xmlns="" id="{E3F7051F-8B7E-4B1C-993D-00F5B90B8FB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57964" y="1525804"/>
              <a:ext cx="140833" cy="295540"/>
            </a:xfrm>
            <a:custGeom>
              <a:avLst/>
              <a:gdLst/>
              <a:ahLst/>
              <a:cxnLst/>
              <a:rect l="0" t="0" r="0" b="0"/>
              <a:pathLst>
                <a:path w="140833" h="295540">
                  <a:moveTo>
                    <a:pt x="21536" y="23596"/>
                  </a:moveTo>
                  <a:lnTo>
                    <a:pt x="21536" y="23596"/>
                  </a:lnTo>
                  <a:lnTo>
                    <a:pt x="26562" y="11662"/>
                  </a:lnTo>
                  <a:lnTo>
                    <a:pt x="27298" y="8414"/>
                  </a:lnTo>
                  <a:lnTo>
                    <a:pt x="27494" y="8536"/>
                  </a:lnTo>
                  <a:lnTo>
                    <a:pt x="27624" y="9323"/>
                  </a:lnTo>
                  <a:lnTo>
                    <a:pt x="15654" y="48660"/>
                  </a:lnTo>
                  <a:lnTo>
                    <a:pt x="9984" y="81773"/>
                  </a:lnTo>
                  <a:lnTo>
                    <a:pt x="5113" y="120008"/>
                  </a:lnTo>
                  <a:lnTo>
                    <a:pt x="596" y="160520"/>
                  </a:lnTo>
                  <a:lnTo>
                    <a:pt x="0" y="200162"/>
                  </a:lnTo>
                  <a:lnTo>
                    <a:pt x="3498" y="236125"/>
                  </a:lnTo>
                  <a:lnTo>
                    <a:pt x="17367" y="274088"/>
                  </a:lnTo>
                  <a:lnTo>
                    <a:pt x="28855" y="289207"/>
                  </a:lnTo>
                  <a:lnTo>
                    <a:pt x="36293" y="293098"/>
                  </a:lnTo>
                  <a:lnTo>
                    <a:pt x="53965" y="295539"/>
                  </a:lnTo>
                  <a:lnTo>
                    <a:pt x="75460" y="282984"/>
                  </a:lnTo>
                  <a:lnTo>
                    <a:pt x="98419" y="258824"/>
                  </a:lnTo>
                  <a:lnTo>
                    <a:pt x="120382" y="224568"/>
                  </a:lnTo>
                  <a:lnTo>
                    <a:pt x="134377" y="183943"/>
                  </a:lnTo>
                  <a:lnTo>
                    <a:pt x="140832" y="140017"/>
                  </a:lnTo>
                  <a:lnTo>
                    <a:pt x="138997" y="94624"/>
                  </a:lnTo>
                  <a:lnTo>
                    <a:pt x="133478" y="56105"/>
                  </a:lnTo>
                  <a:lnTo>
                    <a:pt x="125616" y="26050"/>
                  </a:lnTo>
                  <a:lnTo>
                    <a:pt x="111406" y="3313"/>
                  </a:lnTo>
                  <a:lnTo>
                    <a:pt x="108966" y="902"/>
                  </a:lnTo>
                  <a:lnTo>
                    <a:pt x="107339" y="0"/>
                  </a:lnTo>
                  <a:lnTo>
                    <a:pt x="106255" y="810"/>
                  </a:lnTo>
                  <a:lnTo>
                    <a:pt x="104086" y="10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SMARTInkShape-Group303">
            <a:extLst>
              <a:ext uri="{FF2B5EF4-FFF2-40B4-BE49-F238E27FC236}">
                <a16:creationId xmlns:a16="http://schemas.microsoft.com/office/drawing/2014/main" xmlns="" id="{D4671ED6-8BDF-408B-A0A2-7C6A9E6EB4D5}"/>
              </a:ext>
            </a:extLst>
          </p:cNvPr>
          <p:cNvGrpSpPr/>
          <p:nvPr/>
        </p:nvGrpSpPr>
        <p:grpSpPr>
          <a:xfrm>
            <a:off x="1151520" y="349555"/>
            <a:ext cx="2510795" cy="1466546"/>
            <a:chOff x="1151520" y="349555"/>
            <a:chExt cx="2510795" cy="1466546"/>
          </a:xfrm>
        </p:grpSpPr>
        <p:sp>
          <p:nvSpPr>
            <p:cNvPr id="624" name="SMARTInkShape-2167">
              <a:extLst>
                <a:ext uri="{FF2B5EF4-FFF2-40B4-BE49-F238E27FC236}">
                  <a16:creationId xmlns:a16="http://schemas.microsoft.com/office/drawing/2014/main" xmlns="" id="{87D4709A-78F0-41B9-8A66-64FB26BB3BB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175883" y="946150"/>
              <a:ext cx="24518" cy="203201"/>
            </a:xfrm>
            <a:custGeom>
              <a:avLst/>
              <a:gdLst/>
              <a:ahLst/>
              <a:cxnLst/>
              <a:rect l="0" t="0" r="0" b="0"/>
              <a:pathLst>
                <a:path w="24518" h="20320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4419"/>
                  </a:lnTo>
                  <a:lnTo>
                    <a:pt x="2750" y="61014"/>
                  </a:lnTo>
                  <a:lnTo>
                    <a:pt x="8033" y="107605"/>
                  </a:lnTo>
                  <a:lnTo>
                    <a:pt x="10696" y="150416"/>
                  </a:lnTo>
                  <a:lnTo>
                    <a:pt x="2451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168">
              <a:extLst>
                <a:ext uri="{FF2B5EF4-FFF2-40B4-BE49-F238E27FC236}">
                  <a16:creationId xmlns:a16="http://schemas.microsoft.com/office/drawing/2014/main" xmlns="" id="{EA644D09-E963-47A5-A848-D97AA8160F1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014133" y="944638"/>
              <a:ext cx="59268" cy="207241"/>
            </a:xfrm>
            <a:custGeom>
              <a:avLst/>
              <a:gdLst/>
              <a:ahLst/>
              <a:cxnLst/>
              <a:rect l="0" t="0" r="0" b="0"/>
              <a:pathLst>
                <a:path w="59268" h="207241">
                  <a:moveTo>
                    <a:pt x="33867" y="141212"/>
                  </a:moveTo>
                  <a:lnTo>
                    <a:pt x="33867" y="141212"/>
                  </a:lnTo>
                  <a:lnTo>
                    <a:pt x="33867" y="134470"/>
                  </a:lnTo>
                  <a:lnTo>
                    <a:pt x="31985" y="129278"/>
                  </a:lnTo>
                  <a:lnTo>
                    <a:pt x="29503" y="124619"/>
                  </a:lnTo>
                  <a:lnTo>
                    <a:pt x="28400" y="120197"/>
                  </a:lnTo>
                  <a:lnTo>
                    <a:pt x="26694" y="120146"/>
                  </a:lnTo>
                  <a:lnTo>
                    <a:pt x="21036" y="123853"/>
                  </a:lnTo>
                  <a:lnTo>
                    <a:pt x="9918" y="137245"/>
                  </a:lnTo>
                  <a:lnTo>
                    <a:pt x="1057" y="157989"/>
                  </a:lnTo>
                  <a:lnTo>
                    <a:pt x="0" y="171952"/>
                  </a:lnTo>
                  <a:lnTo>
                    <a:pt x="5070" y="198162"/>
                  </a:lnTo>
                  <a:lnTo>
                    <a:pt x="7614" y="202462"/>
                  </a:lnTo>
                  <a:lnTo>
                    <a:pt x="10720" y="205329"/>
                  </a:lnTo>
                  <a:lnTo>
                    <a:pt x="14202" y="207240"/>
                  </a:lnTo>
                  <a:lnTo>
                    <a:pt x="17935" y="207103"/>
                  </a:lnTo>
                  <a:lnTo>
                    <a:pt x="25845" y="203188"/>
                  </a:lnTo>
                  <a:lnTo>
                    <a:pt x="32183" y="192981"/>
                  </a:lnTo>
                  <a:lnTo>
                    <a:pt x="42001" y="156690"/>
                  </a:lnTo>
                  <a:lnTo>
                    <a:pt x="48585" y="114362"/>
                  </a:lnTo>
                  <a:lnTo>
                    <a:pt x="49110" y="78714"/>
                  </a:lnTo>
                  <a:lnTo>
                    <a:pt x="46286" y="42879"/>
                  </a:lnTo>
                  <a:lnTo>
                    <a:pt x="35781" y="0"/>
                  </a:lnTo>
                  <a:lnTo>
                    <a:pt x="30955" y="10482"/>
                  </a:lnTo>
                  <a:lnTo>
                    <a:pt x="27692" y="20192"/>
                  </a:lnTo>
                  <a:lnTo>
                    <a:pt x="29842" y="60826"/>
                  </a:lnTo>
                  <a:lnTo>
                    <a:pt x="33960" y="92314"/>
                  </a:lnTo>
                  <a:lnTo>
                    <a:pt x="44007" y="138013"/>
                  </a:lnTo>
                  <a:lnTo>
                    <a:pt x="59267" y="179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169">
              <a:extLst>
                <a:ext uri="{FF2B5EF4-FFF2-40B4-BE49-F238E27FC236}">
                  <a16:creationId xmlns:a16="http://schemas.microsoft.com/office/drawing/2014/main" xmlns="" id="{681506B1-A8A0-4E54-A9EA-8628BBB922B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844800" y="1073150"/>
              <a:ext cx="146051" cy="68270"/>
            </a:xfrm>
            <a:custGeom>
              <a:avLst/>
              <a:gdLst/>
              <a:ahLst/>
              <a:cxnLst/>
              <a:rect l="0" t="0" r="0" b="0"/>
              <a:pathLst>
                <a:path w="146051" h="68270">
                  <a:moveTo>
                    <a:pt x="0" y="0"/>
                  </a:moveTo>
                  <a:lnTo>
                    <a:pt x="0" y="0"/>
                  </a:lnTo>
                  <a:lnTo>
                    <a:pt x="1411" y="31096"/>
                  </a:lnTo>
                  <a:lnTo>
                    <a:pt x="14306" y="60043"/>
                  </a:lnTo>
                  <a:lnTo>
                    <a:pt x="18823" y="65491"/>
                  </a:lnTo>
                  <a:lnTo>
                    <a:pt x="21015" y="66944"/>
                  </a:lnTo>
                  <a:lnTo>
                    <a:pt x="23182" y="66502"/>
                  </a:lnTo>
                  <a:lnTo>
                    <a:pt x="27472" y="62247"/>
                  </a:lnTo>
                  <a:lnTo>
                    <a:pt x="33853" y="48547"/>
                  </a:lnTo>
                  <a:lnTo>
                    <a:pt x="37727" y="22615"/>
                  </a:lnTo>
                  <a:lnTo>
                    <a:pt x="38557" y="21427"/>
                  </a:lnTo>
                  <a:lnTo>
                    <a:pt x="39816" y="20634"/>
                  </a:lnTo>
                  <a:lnTo>
                    <a:pt x="41361" y="20106"/>
                  </a:lnTo>
                  <a:lnTo>
                    <a:pt x="42390" y="21165"/>
                  </a:lnTo>
                  <a:lnTo>
                    <a:pt x="43535" y="26105"/>
                  </a:lnTo>
                  <a:lnTo>
                    <a:pt x="45251" y="28692"/>
                  </a:lnTo>
                  <a:lnTo>
                    <a:pt x="58675" y="40093"/>
                  </a:lnTo>
                  <a:lnTo>
                    <a:pt x="61695" y="40840"/>
                  </a:lnTo>
                  <a:lnTo>
                    <a:pt x="68812" y="39788"/>
                  </a:lnTo>
                  <a:lnTo>
                    <a:pt x="81019" y="32781"/>
                  </a:lnTo>
                  <a:lnTo>
                    <a:pt x="81529" y="33143"/>
                  </a:lnTo>
                  <a:lnTo>
                    <a:pt x="93355" y="58900"/>
                  </a:lnTo>
                  <a:lnTo>
                    <a:pt x="100375" y="68269"/>
                  </a:lnTo>
                  <a:lnTo>
                    <a:pt x="101358" y="55034"/>
                  </a:lnTo>
                  <a:lnTo>
                    <a:pt x="102284" y="21611"/>
                  </a:lnTo>
                  <a:lnTo>
                    <a:pt x="107360" y="4124"/>
                  </a:lnTo>
                  <a:lnTo>
                    <a:pt x="107557" y="4161"/>
                  </a:lnTo>
                  <a:lnTo>
                    <a:pt x="107687" y="4890"/>
                  </a:lnTo>
                  <a:lnTo>
                    <a:pt x="141210" y="51542"/>
                  </a:lnTo>
                  <a:lnTo>
                    <a:pt x="146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2170">
              <a:extLst>
                <a:ext uri="{FF2B5EF4-FFF2-40B4-BE49-F238E27FC236}">
                  <a16:creationId xmlns:a16="http://schemas.microsoft.com/office/drawing/2014/main" xmlns="" id="{87C25A7C-CD6A-4438-B11E-1006C1AC0EC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743072" y="1073150"/>
              <a:ext cx="72540" cy="71619"/>
            </a:xfrm>
            <a:custGeom>
              <a:avLst/>
              <a:gdLst/>
              <a:ahLst/>
              <a:cxnLst/>
              <a:rect l="0" t="0" r="0" b="0"/>
              <a:pathLst>
                <a:path w="72540" h="71619">
                  <a:moveTo>
                    <a:pt x="63628" y="0"/>
                  </a:moveTo>
                  <a:lnTo>
                    <a:pt x="63628" y="0"/>
                  </a:lnTo>
                  <a:lnTo>
                    <a:pt x="42906" y="1881"/>
                  </a:lnTo>
                  <a:lnTo>
                    <a:pt x="25032" y="8789"/>
                  </a:lnTo>
                  <a:lnTo>
                    <a:pt x="13313" y="16606"/>
                  </a:lnTo>
                  <a:lnTo>
                    <a:pt x="3401" y="27136"/>
                  </a:lnTo>
                  <a:lnTo>
                    <a:pt x="899" y="32907"/>
                  </a:lnTo>
                  <a:lnTo>
                    <a:pt x="0" y="44964"/>
                  </a:lnTo>
                  <a:lnTo>
                    <a:pt x="3834" y="55497"/>
                  </a:lnTo>
                  <a:lnTo>
                    <a:pt x="6832" y="60281"/>
                  </a:lnTo>
                  <a:lnTo>
                    <a:pt x="17689" y="67479"/>
                  </a:lnTo>
                  <a:lnTo>
                    <a:pt x="31216" y="71618"/>
                  </a:lnTo>
                  <a:lnTo>
                    <a:pt x="44284" y="71106"/>
                  </a:lnTo>
                  <a:lnTo>
                    <a:pt x="63541" y="63480"/>
                  </a:lnTo>
                  <a:lnTo>
                    <a:pt x="67803" y="59254"/>
                  </a:lnTo>
                  <a:lnTo>
                    <a:pt x="72539" y="48913"/>
                  </a:lnTo>
                  <a:lnTo>
                    <a:pt x="70881" y="37261"/>
                  </a:lnTo>
                  <a:lnTo>
                    <a:pt x="62014" y="20683"/>
                  </a:lnTo>
                  <a:lnTo>
                    <a:pt x="58319" y="15905"/>
                  </a:lnTo>
                  <a:lnTo>
                    <a:pt x="50450" y="10597"/>
                  </a:lnTo>
                  <a:lnTo>
                    <a:pt x="46376" y="9181"/>
                  </a:lnTo>
                  <a:lnTo>
                    <a:pt x="43660" y="9649"/>
                  </a:lnTo>
                  <a:lnTo>
                    <a:pt x="41849" y="11371"/>
                  </a:lnTo>
                  <a:lnTo>
                    <a:pt x="3822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2171">
              <a:extLst>
                <a:ext uri="{FF2B5EF4-FFF2-40B4-BE49-F238E27FC236}">
                  <a16:creationId xmlns:a16="http://schemas.microsoft.com/office/drawing/2014/main" xmlns="" id="{253916AB-BBCB-4BB5-BFA0-110677A2FC9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641600" y="1054100"/>
              <a:ext cx="59574" cy="101113"/>
            </a:xfrm>
            <a:custGeom>
              <a:avLst/>
              <a:gdLst/>
              <a:ahLst/>
              <a:cxnLst/>
              <a:rect l="0" t="0" r="0" b="0"/>
              <a:pathLst>
                <a:path w="59574" h="101113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36857" y="26040"/>
                  </a:lnTo>
                  <a:lnTo>
                    <a:pt x="50248" y="41442"/>
                  </a:lnTo>
                  <a:lnTo>
                    <a:pt x="57610" y="57695"/>
                  </a:lnTo>
                  <a:lnTo>
                    <a:pt x="59573" y="65980"/>
                  </a:lnTo>
                  <a:lnTo>
                    <a:pt x="57992" y="80830"/>
                  </a:lnTo>
                  <a:lnTo>
                    <a:pt x="55595" y="87753"/>
                  </a:lnTo>
                  <a:lnTo>
                    <a:pt x="47286" y="97327"/>
                  </a:lnTo>
                  <a:lnTo>
                    <a:pt x="42107" y="100868"/>
                  </a:lnTo>
                  <a:lnTo>
                    <a:pt x="37244" y="101112"/>
                  </a:lnTo>
                  <a:lnTo>
                    <a:pt x="32590" y="99158"/>
                  </a:lnTo>
                  <a:lnTo>
                    <a:pt x="28077" y="95739"/>
                  </a:lnTo>
                  <a:lnTo>
                    <a:pt x="21180" y="82532"/>
                  </a:lnTo>
                  <a:lnTo>
                    <a:pt x="17175" y="65609"/>
                  </a:lnTo>
                  <a:lnTo>
                    <a:pt x="17746" y="48680"/>
                  </a:lnTo>
                  <a:lnTo>
                    <a:pt x="24115" y="33630"/>
                  </a:lnTo>
                  <a:lnTo>
                    <a:pt x="39601" y="1513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172">
              <a:extLst>
                <a:ext uri="{FF2B5EF4-FFF2-40B4-BE49-F238E27FC236}">
                  <a16:creationId xmlns:a16="http://schemas.microsoft.com/office/drawing/2014/main" xmlns="" id="{5A394D63-747A-497D-9E19-726FBF6CE64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755900" y="349555"/>
              <a:ext cx="157403" cy="285786"/>
            </a:xfrm>
            <a:custGeom>
              <a:avLst/>
              <a:gdLst/>
              <a:ahLst/>
              <a:cxnLst/>
              <a:rect l="0" t="0" r="0" b="0"/>
              <a:pathLst>
                <a:path w="157403" h="285786">
                  <a:moveTo>
                    <a:pt x="6350" y="126695"/>
                  </a:moveTo>
                  <a:lnTo>
                    <a:pt x="6350" y="126695"/>
                  </a:lnTo>
                  <a:lnTo>
                    <a:pt x="7761" y="140362"/>
                  </a:lnTo>
                  <a:lnTo>
                    <a:pt x="15784" y="174410"/>
                  </a:lnTo>
                  <a:lnTo>
                    <a:pt x="22237" y="218522"/>
                  </a:lnTo>
                  <a:lnTo>
                    <a:pt x="24463" y="257620"/>
                  </a:lnTo>
                  <a:lnTo>
                    <a:pt x="24983" y="278252"/>
                  </a:lnTo>
                  <a:lnTo>
                    <a:pt x="23711" y="283472"/>
                  </a:lnTo>
                  <a:lnTo>
                    <a:pt x="21452" y="285541"/>
                  </a:lnTo>
                  <a:lnTo>
                    <a:pt x="18535" y="285509"/>
                  </a:lnTo>
                  <a:lnTo>
                    <a:pt x="13411" y="251607"/>
                  </a:lnTo>
                  <a:lnTo>
                    <a:pt x="11058" y="224786"/>
                  </a:lnTo>
                  <a:lnTo>
                    <a:pt x="9488" y="195617"/>
                  </a:lnTo>
                  <a:lnTo>
                    <a:pt x="8442" y="164882"/>
                  </a:lnTo>
                  <a:lnTo>
                    <a:pt x="7745" y="133103"/>
                  </a:lnTo>
                  <a:lnTo>
                    <a:pt x="10102" y="105567"/>
                  </a:lnTo>
                  <a:lnTo>
                    <a:pt x="20247" y="58038"/>
                  </a:lnTo>
                  <a:lnTo>
                    <a:pt x="35084" y="15806"/>
                  </a:lnTo>
                  <a:lnTo>
                    <a:pt x="40323" y="8319"/>
                  </a:lnTo>
                  <a:lnTo>
                    <a:pt x="51788" y="0"/>
                  </a:lnTo>
                  <a:lnTo>
                    <a:pt x="69584" y="1947"/>
                  </a:lnTo>
                  <a:lnTo>
                    <a:pt x="80256" y="5430"/>
                  </a:lnTo>
                  <a:lnTo>
                    <a:pt x="101521" y="22470"/>
                  </a:lnTo>
                  <a:lnTo>
                    <a:pt x="122026" y="48623"/>
                  </a:lnTo>
                  <a:lnTo>
                    <a:pt x="140547" y="83765"/>
                  </a:lnTo>
                  <a:lnTo>
                    <a:pt x="152541" y="121020"/>
                  </a:lnTo>
                  <a:lnTo>
                    <a:pt x="157402" y="158040"/>
                  </a:lnTo>
                  <a:lnTo>
                    <a:pt x="152506" y="193307"/>
                  </a:lnTo>
                  <a:lnTo>
                    <a:pt x="137631" y="224034"/>
                  </a:lnTo>
                  <a:lnTo>
                    <a:pt x="115497" y="250390"/>
                  </a:lnTo>
                  <a:lnTo>
                    <a:pt x="86845" y="271511"/>
                  </a:lnTo>
                  <a:lnTo>
                    <a:pt x="57178" y="282780"/>
                  </a:lnTo>
                  <a:lnTo>
                    <a:pt x="42352" y="285785"/>
                  </a:lnTo>
                  <a:lnTo>
                    <a:pt x="31057" y="284966"/>
                  </a:lnTo>
                  <a:lnTo>
                    <a:pt x="22116" y="281598"/>
                  </a:lnTo>
                  <a:lnTo>
                    <a:pt x="0" y="266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2173">
              <a:extLst>
                <a:ext uri="{FF2B5EF4-FFF2-40B4-BE49-F238E27FC236}">
                  <a16:creationId xmlns:a16="http://schemas.microsoft.com/office/drawing/2014/main" xmlns="" id="{A96F354C-9111-46FD-94E6-4DC14D124A5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501829" y="738365"/>
              <a:ext cx="160486" cy="303036"/>
            </a:xfrm>
            <a:custGeom>
              <a:avLst/>
              <a:gdLst/>
              <a:ahLst/>
              <a:cxnLst/>
              <a:rect l="0" t="0" r="0" b="0"/>
              <a:pathLst>
                <a:path w="160486" h="303036">
                  <a:moveTo>
                    <a:pt x="3371" y="10935"/>
                  </a:moveTo>
                  <a:lnTo>
                    <a:pt x="3371" y="10935"/>
                  </a:lnTo>
                  <a:lnTo>
                    <a:pt x="0" y="4193"/>
                  </a:lnTo>
                  <a:lnTo>
                    <a:pt x="2535" y="2207"/>
                  </a:lnTo>
                  <a:lnTo>
                    <a:pt x="14759" y="0"/>
                  </a:lnTo>
                  <a:lnTo>
                    <a:pt x="48216" y="2129"/>
                  </a:lnTo>
                  <a:lnTo>
                    <a:pt x="89409" y="17341"/>
                  </a:lnTo>
                  <a:lnTo>
                    <a:pt x="129523" y="46465"/>
                  </a:lnTo>
                  <a:lnTo>
                    <a:pt x="154736" y="81905"/>
                  </a:lnTo>
                  <a:lnTo>
                    <a:pt x="160485" y="106683"/>
                  </a:lnTo>
                  <a:lnTo>
                    <a:pt x="159277" y="131806"/>
                  </a:lnTo>
                  <a:lnTo>
                    <a:pt x="151685" y="157083"/>
                  </a:lnTo>
                  <a:lnTo>
                    <a:pt x="125397" y="195114"/>
                  </a:lnTo>
                  <a:lnTo>
                    <a:pt x="79294" y="235046"/>
                  </a:lnTo>
                  <a:lnTo>
                    <a:pt x="34893" y="270694"/>
                  </a:lnTo>
                  <a:lnTo>
                    <a:pt x="32147" y="277241"/>
                  </a:lnTo>
                  <a:lnTo>
                    <a:pt x="31727" y="283722"/>
                  </a:lnTo>
                  <a:lnTo>
                    <a:pt x="35121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2174">
              <a:extLst>
                <a:ext uri="{FF2B5EF4-FFF2-40B4-BE49-F238E27FC236}">
                  <a16:creationId xmlns:a16="http://schemas.microsoft.com/office/drawing/2014/main" xmlns="" id="{D5EAAF7A-91FF-4B24-9F78-FED6F2D9372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393950" y="895350"/>
              <a:ext cx="1263651" cy="21362"/>
            </a:xfrm>
            <a:custGeom>
              <a:avLst/>
              <a:gdLst/>
              <a:ahLst/>
              <a:cxnLst/>
              <a:rect l="0" t="0" r="0" b="0"/>
              <a:pathLst>
                <a:path w="1263651" h="21362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8304" y="5056"/>
                  </a:lnTo>
                  <a:lnTo>
                    <a:pt x="73125" y="4076"/>
                  </a:lnTo>
                  <a:lnTo>
                    <a:pt x="101666" y="2717"/>
                  </a:lnTo>
                  <a:lnTo>
                    <a:pt x="139744" y="1812"/>
                  </a:lnTo>
                  <a:lnTo>
                    <a:pt x="184179" y="1208"/>
                  </a:lnTo>
                  <a:lnTo>
                    <a:pt x="232853" y="805"/>
                  </a:lnTo>
                  <a:lnTo>
                    <a:pt x="292819" y="537"/>
                  </a:lnTo>
                  <a:lnTo>
                    <a:pt x="360312" y="358"/>
                  </a:lnTo>
                  <a:lnTo>
                    <a:pt x="432825" y="239"/>
                  </a:lnTo>
                  <a:lnTo>
                    <a:pt x="507978" y="865"/>
                  </a:lnTo>
                  <a:lnTo>
                    <a:pt x="584891" y="1987"/>
                  </a:lnTo>
                  <a:lnTo>
                    <a:pt x="662977" y="3442"/>
                  </a:lnTo>
                  <a:lnTo>
                    <a:pt x="738318" y="5822"/>
                  </a:lnTo>
                  <a:lnTo>
                    <a:pt x="811829" y="8820"/>
                  </a:lnTo>
                  <a:lnTo>
                    <a:pt x="884119" y="12230"/>
                  </a:lnTo>
                  <a:lnTo>
                    <a:pt x="947129" y="15209"/>
                  </a:lnTo>
                  <a:lnTo>
                    <a:pt x="1003953" y="17900"/>
                  </a:lnTo>
                  <a:lnTo>
                    <a:pt x="1056652" y="20400"/>
                  </a:lnTo>
                  <a:lnTo>
                    <a:pt x="1099546" y="21361"/>
                  </a:lnTo>
                  <a:lnTo>
                    <a:pt x="1135903" y="21296"/>
                  </a:lnTo>
                  <a:lnTo>
                    <a:pt x="1167902" y="20548"/>
                  </a:lnTo>
                  <a:lnTo>
                    <a:pt x="1212864" y="17834"/>
                  </a:lnTo>
                  <a:lnTo>
                    <a:pt x="1263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2175">
              <a:extLst>
                <a:ext uri="{FF2B5EF4-FFF2-40B4-BE49-F238E27FC236}">
                  <a16:creationId xmlns:a16="http://schemas.microsoft.com/office/drawing/2014/main" xmlns="" id="{55330E65-D431-494A-8226-C5B1A7C0537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139950" y="1460500"/>
              <a:ext cx="85449" cy="342901"/>
            </a:xfrm>
            <a:custGeom>
              <a:avLst/>
              <a:gdLst/>
              <a:ahLst/>
              <a:cxnLst/>
              <a:rect l="0" t="0" r="0" b="0"/>
              <a:pathLst>
                <a:path w="85449" h="34290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38268" y="44763"/>
                  </a:lnTo>
                  <a:lnTo>
                    <a:pt x="56990" y="78691"/>
                  </a:lnTo>
                  <a:lnTo>
                    <a:pt x="71425" y="119170"/>
                  </a:lnTo>
                  <a:lnTo>
                    <a:pt x="81133" y="163031"/>
                  </a:lnTo>
                  <a:lnTo>
                    <a:pt x="85448" y="208395"/>
                  </a:lnTo>
                  <a:lnTo>
                    <a:pt x="77958" y="252546"/>
                  </a:lnTo>
                  <a:lnTo>
                    <a:pt x="61459" y="291454"/>
                  </a:lnTo>
                  <a:lnTo>
                    <a:pt x="127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176">
              <a:extLst>
                <a:ext uri="{FF2B5EF4-FFF2-40B4-BE49-F238E27FC236}">
                  <a16:creationId xmlns:a16="http://schemas.microsoft.com/office/drawing/2014/main" xmlns="" id="{175D11D4-89A0-490A-82D8-965FD387BED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044700" y="1543050"/>
              <a:ext cx="11557" cy="133351"/>
            </a:xfrm>
            <a:custGeom>
              <a:avLst/>
              <a:gdLst/>
              <a:ahLst/>
              <a:cxnLst/>
              <a:rect l="0" t="0" r="0" b="0"/>
              <a:pathLst>
                <a:path w="11557" h="133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22322"/>
                  </a:lnTo>
                  <a:lnTo>
                    <a:pt x="11556" y="63764"/>
                  </a:lnTo>
                  <a:lnTo>
                    <a:pt x="8990" y="106147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177">
              <a:extLst>
                <a:ext uri="{FF2B5EF4-FFF2-40B4-BE49-F238E27FC236}">
                  <a16:creationId xmlns:a16="http://schemas.microsoft.com/office/drawing/2014/main" xmlns="" id="{4830ECEB-86EB-4911-801F-95B374C8AC2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898650" y="17272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25069" y="4577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2178">
              <a:extLst>
                <a:ext uri="{FF2B5EF4-FFF2-40B4-BE49-F238E27FC236}">
                  <a16:creationId xmlns:a16="http://schemas.microsoft.com/office/drawing/2014/main" xmlns="" id="{5739CB14-E02D-4C1F-A80F-9E6FF8352CC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739800" y="1582232"/>
              <a:ext cx="96992" cy="154893"/>
            </a:xfrm>
            <a:custGeom>
              <a:avLst/>
              <a:gdLst/>
              <a:ahLst/>
              <a:cxnLst/>
              <a:rect l="0" t="0" r="0" b="0"/>
              <a:pathLst>
                <a:path w="96992" h="154893">
                  <a:moveTo>
                    <a:pt x="69950" y="30668"/>
                  </a:moveTo>
                  <a:lnTo>
                    <a:pt x="69950" y="30668"/>
                  </a:lnTo>
                  <a:lnTo>
                    <a:pt x="66579" y="20555"/>
                  </a:lnTo>
                  <a:lnTo>
                    <a:pt x="64175" y="17576"/>
                  </a:lnTo>
                  <a:lnTo>
                    <a:pt x="57740" y="14266"/>
                  </a:lnTo>
                  <a:lnTo>
                    <a:pt x="46414" y="16558"/>
                  </a:lnTo>
                  <a:lnTo>
                    <a:pt x="39443" y="19144"/>
                  </a:lnTo>
                  <a:lnTo>
                    <a:pt x="26052" y="31426"/>
                  </a:lnTo>
                  <a:lnTo>
                    <a:pt x="3580" y="68055"/>
                  </a:lnTo>
                  <a:lnTo>
                    <a:pt x="0" y="90323"/>
                  </a:lnTo>
                  <a:lnTo>
                    <a:pt x="1467" y="112920"/>
                  </a:lnTo>
                  <a:lnTo>
                    <a:pt x="10226" y="140098"/>
                  </a:lnTo>
                  <a:lnTo>
                    <a:pt x="17771" y="152446"/>
                  </a:lnTo>
                  <a:lnTo>
                    <a:pt x="23170" y="154892"/>
                  </a:lnTo>
                  <a:lnTo>
                    <a:pt x="36694" y="153847"/>
                  </a:lnTo>
                  <a:lnTo>
                    <a:pt x="52112" y="143035"/>
                  </a:lnTo>
                  <a:lnTo>
                    <a:pt x="85006" y="103977"/>
                  </a:lnTo>
                  <a:lnTo>
                    <a:pt x="94280" y="76420"/>
                  </a:lnTo>
                  <a:lnTo>
                    <a:pt x="96991" y="46769"/>
                  </a:lnTo>
                  <a:lnTo>
                    <a:pt x="90584" y="10509"/>
                  </a:lnTo>
                  <a:lnTo>
                    <a:pt x="87234" y="4529"/>
                  </a:lnTo>
                  <a:lnTo>
                    <a:pt x="83589" y="542"/>
                  </a:lnTo>
                  <a:lnTo>
                    <a:pt x="79748" y="0"/>
                  </a:lnTo>
                  <a:lnTo>
                    <a:pt x="75777" y="1756"/>
                  </a:lnTo>
                  <a:lnTo>
                    <a:pt x="63600" y="11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2179">
              <a:extLst>
                <a:ext uri="{FF2B5EF4-FFF2-40B4-BE49-F238E27FC236}">
                  <a16:creationId xmlns:a16="http://schemas.microsoft.com/office/drawing/2014/main" xmlns="" id="{201E7B79-C772-476A-8DA2-00BE24C555E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610552" y="1486783"/>
              <a:ext cx="78549" cy="302008"/>
            </a:xfrm>
            <a:custGeom>
              <a:avLst/>
              <a:gdLst/>
              <a:ahLst/>
              <a:cxnLst/>
              <a:rect l="0" t="0" r="0" b="0"/>
              <a:pathLst>
                <a:path w="78549" h="302008">
                  <a:moveTo>
                    <a:pt x="78548" y="5467"/>
                  </a:moveTo>
                  <a:lnTo>
                    <a:pt x="78548" y="5467"/>
                  </a:lnTo>
                  <a:lnTo>
                    <a:pt x="75177" y="2096"/>
                  </a:lnTo>
                  <a:lnTo>
                    <a:pt x="71640" y="441"/>
                  </a:lnTo>
                  <a:lnTo>
                    <a:pt x="69709" y="0"/>
                  </a:lnTo>
                  <a:lnTo>
                    <a:pt x="56879" y="9491"/>
                  </a:lnTo>
                  <a:lnTo>
                    <a:pt x="36301" y="35822"/>
                  </a:lnTo>
                  <a:lnTo>
                    <a:pt x="19072" y="77177"/>
                  </a:lnTo>
                  <a:lnTo>
                    <a:pt x="11427" y="110716"/>
                  </a:lnTo>
                  <a:lnTo>
                    <a:pt x="5678" y="147494"/>
                  </a:lnTo>
                  <a:lnTo>
                    <a:pt x="770" y="187359"/>
                  </a:lnTo>
                  <a:lnTo>
                    <a:pt x="0" y="222950"/>
                  </a:lnTo>
                  <a:lnTo>
                    <a:pt x="5416" y="266992"/>
                  </a:lnTo>
                  <a:lnTo>
                    <a:pt x="8626" y="279300"/>
                  </a:lnTo>
                  <a:lnTo>
                    <a:pt x="13589" y="288211"/>
                  </a:lnTo>
                  <a:lnTo>
                    <a:pt x="26629" y="299994"/>
                  </a:lnTo>
                  <a:lnTo>
                    <a:pt x="34057" y="302007"/>
                  </a:lnTo>
                  <a:lnTo>
                    <a:pt x="65848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180">
              <a:extLst>
                <a:ext uri="{FF2B5EF4-FFF2-40B4-BE49-F238E27FC236}">
                  <a16:creationId xmlns:a16="http://schemas.microsoft.com/office/drawing/2014/main" xmlns="" id="{C72DEEE5-E1D4-42D6-8FAC-0FF664E3569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428750" y="1631950"/>
              <a:ext cx="114301" cy="63501"/>
            </a:xfrm>
            <a:custGeom>
              <a:avLst/>
              <a:gdLst/>
              <a:ahLst/>
              <a:cxnLst/>
              <a:rect l="0" t="0" r="0" b="0"/>
              <a:pathLst>
                <a:path w="114301" h="63501">
                  <a:moveTo>
                    <a:pt x="0" y="63500"/>
                  </a:moveTo>
                  <a:lnTo>
                    <a:pt x="0" y="63500"/>
                  </a:lnTo>
                  <a:lnTo>
                    <a:pt x="0" y="53387"/>
                  </a:lnTo>
                  <a:lnTo>
                    <a:pt x="3763" y="44659"/>
                  </a:lnTo>
                  <a:lnTo>
                    <a:pt x="6742" y="40356"/>
                  </a:lnTo>
                  <a:lnTo>
                    <a:pt x="33212" y="22605"/>
                  </a:lnTo>
                  <a:lnTo>
                    <a:pt x="65815" y="763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181">
              <a:extLst>
                <a:ext uri="{FF2B5EF4-FFF2-40B4-BE49-F238E27FC236}">
                  <a16:creationId xmlns:a16="http://schemas.microsoft.com/office/drawing/2014/main" xmlns="" id="{F8F2EC73-8637-4E4B-8F3A-140355D7F94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487868" y="1460169"/>
              <a:ext cx="61533" cy="305132"/>
            </a:xfrm>
            <a:custGeom>
              <a:avLst/>
              <a:gdLst/>
              <a:ahLst/>
              <a:cxnLst/>
              <a:rect l="0" t="0" r="0" b="0"/>
              <a:pathLst>
                <a:path w="61533" h="305132">
                  <a:moveTo>
                    <a:pt x="61532" y="13031"/>
                  </a:moveTo>
                  <a:lnTo>
                    <a:pt x="61532" y="13031"/>
                  </a:lnTo>
                  <a:lnTo>
                    <a:pt x="51419" y="2918"/>
                  </a:lnTo>
                  <a:lnTo>
                    <a:pt x="46323" y="645"/>
                  </a:lnTo>
                  <a:lnTo>
                    <a:pt x="35017" y="0"/>
                  </a:lnTo>
                  <a:lnTo>
                    <a:pt x="22937" y="7710"/>
                  </a:lnTo>
                  <a:lnTo>
                    <a:pt x="16752" y="13717"/>
                  </a:lnTo>
                  <a:lnTo>
                    <a:pt x="7998" y="35443"/>
                  </a:lnTo>
                  <a:lnTo>
                    <a:pt x="2462" y="65325"/>
                  </a:lnTo>
                  <a:lnTo>
                    <a:pt x="0" y="102125"/>
                  </a:lnTo>
                  <a:lnTo>
                    <a:pt x="788" y="141999"/>
                  </a:lnTo>
                  <a:lnTo>
                    <a:pt x="2785" y="182533"/>
                  </a:lnTo>
                  <a:lnTo>
                    <a:pt x="3672" y="221715"/>
                  </a:lnTo>
                  <a:lnTo>
                    <a:pt x="4067" y="256533"/>
                  </a:lnTo>
                  <a:lnTo>
                    <a:pt x="4382" y="305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182">
              <a:extLst>
                <a:ext uri="{FF2B5EF4-FFF2-40B4-BE49-F238E27FC236}">
                  <a16:creationId xmlns:a16="http://schemas.microsoft.com/office/drawing/2014/main" xmlns="" id="{EC06219D-5E81-4A1A-9B51-951AD675A78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377950" y="15303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183">
              <a:extLst>
                <a:ext uri="{FF2B5EF4-FFF2-40B4-BE49-F238E27FC236}">
                  <a16:creationId xmlns:a16="http://schemas.microsoft.com/office/drawing/2014/main" xmlns="" id="{602D6FC1-1701-4860-A1E2-3493D4F54BB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358900" y="16764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324" y="2260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184">
              <a:extLst>
                <a:ext uri="{FF2B5EF4-FFF2-40B4-BE49-F238E27FC236}">
                  <a16:creationId xmlns:a16="http://schemas.microsoft.com/office/drawing/2014/main" xmlns="" id="{8B388FC0-C670-41F7-AAEE-0147203A9FE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663700" y="692150"/>
              <a:ext cx="133351" cy="148988"/>
            </a:xfrm>
            <a:custGeom>
              <a:avLst/>
              <a:gdLst/>
              <a:ahLst/>
              <a:cxnLst/>
              <a:rect l="0" t="0" r="0" b="0"/>
              <a:pathLst>
                <a:path w="133351" h="148988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763" y="31192"/>
                  </a:lnTo>
                  <a:lnTo>
                    <a:pt x="21048" y="23173"/>
                  </a:lnTo>
                  <a:lnTo>
                    <a:pt x="32638" y="22764"/>
                  </a:lnTo>
                  <a:lnTo>
                    <a:pt x="38692" y="23643"/>
                  </a:lnTo>
                  <a:lnTo>
                    <a:pt x="49181" y="30263"/>
                  </a:lnTo>
                  <a:lnTo>
                    <a:pt x="58547" y="41673"/>
                  </a:lnTo>
                  <a:lnTo>
                    <a:pt x="67414" y="58503"/>
                  </a:lnTo>
                  <a:lnTo>
                    <a:pt x="70413" y="79623"/>
                  </a:lnTo>
                  <a:lnTo>
                    <a:pt x="68689" y="101710"/>
                  </a:lnTo>
                  <a:lnTo>
                    <a:pt x="59785" y="128600"/>
                  </a:lnTo>
                  <a:lnTo>
                    <a:pt x="48915" y="144721"/>
                  </a:lnTo>
                  <a:lnTo>
                    <a:pt x="43377" y="148987"/>
                  </a:lnTo>
                  <a:lnTo>
                    <a:pt x="40912" y="148714"/>
                  </a:lnTo>
                  <a:lnTo>
                    <a:pt x="38564" y="147120"/>
                  </a:lnTo>
                  <a:lnTo>
                    <a:pt x="36293" y="144647"/>
                  </a:lnTo>
                  <a:lnTo>
                    <a:pt x="39838" y="117569"/>
                  </a:lnTo>
                  <a:lnTo>
                    <a:pt x="56567" y="71524"/>
                  </a:lnTo>
                  <a:lnTo>
                    <a:pt x="82769" y="31148"/>
                  </a:lnTo>
                  <a:lnTo>
                    <a:pt x="106133" y="1032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185">
              <a:extLst>
                <a:ext uri="{FF2B5EF4-FFF2-40B4-BE49-F238E27FC236}">
                  <a16:creationId xmlns:a16="http://schemas.microsoft.com/office/drawing/2014/main" xmlns="" id="{C925D0F6-D30B-4999-BA0B-0975085D772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573512" y="725665"/>
              <a:ext cx="70851" cy="137477"/>
            </a:xfrm>
            <a:custGeom>
              <a:avLst/>
              <a:gdLst/>
              <a:ahLst/>
              <a:cxnLst/>
              <a:rect l="0" t="0" r="0" b="0"/>
              <a:pathLst>
                <a:path w="70851" h="137477">
                  <a:moveTo>
                    <a:pt x="58438" y="10935"/>
                  </a:moveTo>
                  <a:lnTo>
                    <a:pt x="58438" y="10935"/>
                  </a:lnTo>
                  <a:lnTo>
                    <a:pt x="49004" y="2207"/>
                  </a:lnTo>
                  <a:lnTo>
                    <a:pt x="44132" y="0"/>
                  </a:lnTo>
                  <a:lnTo>
                    <a:pt x="35852" y="2783"/>
                  </a:lnTo>
                  <a:lnTo>
                    <a:pt x="19290" y="14164"/>
                  </a:lnTo>
                  <a:lnTo>
                    <a:pt x="13290" y="19437"/>
                  </a:lnTo>
                  <a:lnTo>
                    <a:pt x="4741" y="36586"/>
                  </a:lnTo>
                  <a:lnTo>
                    <a:pt x="0" y="58319"/>
                  </a:lnTo>
                  <a:lnTo>
                    <a:pt x="245" y="82089"/>
                  </a:lnTo>
                  <a:lnTo>
                    <a:pt x="6469" y="103002"/>
                  </a:lnTo>
                  <a:lnTo>
                    <a:pt x="24340" y="132681"/>
                  </a:lnTo>
                  <a:lnTo>
                    <a:pt x="29356" y="135843"/>
                  </a:lnTo>
                  <a:lnTo>
                    <a:pt x="40574" y="137476"/>
                  </a:lnTo>
                  <a:lnTo>
                    <a:pt x="52615" y="132086"/>
                  </a:lnTo>
                  <a:lnTo>
                    <a:pt x="58789" y="127686"/>
                  </a:lnTo>
                  <a:lnTo>
                    <a:pt x="67531" y="113389"/>
                  </a:lnTo>
                  <a:lnTo>
                    <a:pt x="70850" y="104638"/>
                  </a:lnTo>
                  <a:lnTo>
                    <a:pt x="70775" y="81744"/>
                  </a:lnTo>
                  <a:lnTo>
                    <a:pt x="64680" y="44851"/>
                  </a:lnTo>
                  <a:lnTo>
                    <a:pt x="58406" y="19103"/>
                  </a:lnTo>
                  <a:lnTo>
                    <a:pt x="56300" y="14263"/>
                  </a:lnTo>
                  <a:lnTo>
                    <a:pt x="54190" y="11743"/>
                  </a:lnTo>
                  <a:lnTo>
                    <a:pt x="52079" y="10768"/>
                  </a:lnTo>
                  <a:lnTo>
                    <a:pt x="49965" y="10824"/>
                  </a:lnTo>
                  <a:lnTo>
                    <a:pt x="48556" y="12272"/>
                  </a:lnTo>
                  <a:lnTo>
                    <a:pt x="45738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2186">
              <a:extLst>
                <a:ext uri="{FF2B5EF4-FFF2-40B4-BE49-F238E27FC236}">
                  <a16:creationId xmlns:a16="http://schemas.microsoft.com/office/drawing/2014/main" xmlns="" id="{461A1D2E-91E5-4565-A9A1-6BB55B31642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518533" y="669679"/>
              <a:ext cx="5468" cy="47872"/>
            </a:xfrm>
            <a:custGeom>
              <a:avLst/>
              <a:gdLst/>
              <a:ahLst/>
              <a:cxnLst/>
              <a:rect l="0" t="0" r="0" b="0"/>
              <a:pathLst>
                <a:path w="5468" h="47872">
                  <a:moveTo>
                    <a:pt x="5467" y="47871"/>
                  </a:moveTo>
                  <a:lnTo>
                    <a:pt x="5467" y="47871"/>
                  </a:lnTo>
                  <a:lnTo>
                    <a:pt x="3585" y="13952"/>
                  </a:lnTo>
                  <a:lnTo>
                    <a:pt x="0" y="406"/>
                  </a:lnTo>
                  <a:lnTo>
                    <a:pt x="411" y="0"/>
                  </a:lnTo>
                  <a:lnTo>
                    <a:pt x="5467" y="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2187">
              <a:extLst>
                <a:ext uri="{FF2B5EF4-FFF2-40B4-BE49-F238E27FC236}">
                  <a16:creationId xmlns:a16="http://schemas.microsoft.com/office/drawing/2014/main" xmlns="" id="{3DA0950B-1EF1-4A4C-8AC2-49110D2689A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524000" y="7493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3371" y="42247"/>
                  </a:lnTo>
                  <a:lnTo>
                    <a:pt x="5958" y="87843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2188">
              <a:extLst>
                <a:ext uri="{FF2B5EF4-FFF2-40B4-BE49-F238E27FC236}">
                  <a16:creationId xmlns:a16="http://schemas.microsoft.com/office/drawing/2014/main" xmlns="" id="{4B6FD05C-9FC0-45A0-AE04-47A97DB1617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361592" y="739880"/>
              <a:ext cx="111609" cy="168187"/>
            </a:xfrm>
            <a:custGeom>
              <a:avLst/>
              <a:gdLst/>
              <a:ahLst/>
              <a:cxnLst/>
              <a:rect l="0" t="0" r="0" b="0"/>
              <a:pathLst>
                <a:path w="111609" h="168187">
                  <a:moveTo>
                    <a:pt x="3658" y="9420"/>
                  </a:moveTo>
                  <a:lnTo>
                    <a:pt x="3658" y="9420"/>
                  </a:lnTo>
                  <a:lnTo>
                    <a:pt x="287" y="6049"/>
                  </a:lnTo>
                  <a:lnTo>
                    <a:pt x="0" y="4350"/>
                  </a:lnTo>
                  <a:lnTo>
                    <a:pt x="514" y="2512"/>
                  </a:lnTo>
                  <a:lnTo>
                    <a:pt x="1562" y="582"/>
                  </a:lnTo>
                  <a:lnTo>
                    <a:pt x="3672" y="0"/>
                  </a:lnTo>
                  <a:lnTo>
                    <a:pt x="9779" y="1235"/>
                  </a:lnTo>
                  <a:lnTo>
                    <a:pt x="35336" y="14258"/>
                  </a:lnTo>
                  <a:lnTo>
                    <a:pt x="58592" y="36175"/>
                  </a:lnTo>
                  <a:lnTo>
                    <a:pt x="72523" y="57294"/>
                  </a:lnTo>
                  <a:lnTo>
                    <a:pt x="82153" y="96356"/>
                  </a:lnTo>
                  <a:lnTo>
                    <a:pt x="80643" y="119084"/>
                  </a:lnTo>
                  <a:lnTo>
                    <a:pt x="74562" y="137887"/>
                  </a:lnTo>
                  <a:lnTo>
                    <a:pt x="64804" y="153300"/>
                  </a:lnTo>
                  <a:lnTo>
                    <a:pt x="51530" y="163442"/>
                  </a:lnTo>
                  <a:lnTo>
                    <a:pt x="44040" y="167135"/>
                  </a:lnTo>
                  <a:lnTo>
                    <a:pt x="37635" y="168186"/>
                  </a:lnTo>
                  <a:lnTo>
                    <a:pt x="26755" y="165590"/>
                  </a:lnTo>
                  <a:lnTo>
                    <a:pt x="22584" y="160100"/>
                  </a:lnTo>
                  <a:lnTo>
                    <a:pt x="16068" y="142711"/>
                  </a:lnTo>
                  <a:lnTo>
                    <a:pt x="18545" y="99008"/>
                  </a:lnTo>
                  <a:lnTo>
                    <a:pt x="38330" y="55955"/>
                  </a:lnTo>
                  <a:lnTo>
                    <a:pt x="66534" y="26501"/>
                  </a:lnTo>
                  <a:lnTo>
                    <a:pt x="111608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2189">
              <a:extLst>
                <a:ext uri="{FF2B5EF4-FFF2-40B4-BE49-F238E27FC236}">
                  <a16:creationId xmlns:a16="http://schemas.microsoft.com/office/drawing/2014/main" xmlns="" id="{D56695E1-EE88-4534-9E3E-42E136A3609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51520" y="728924"/>
              <a:ext cx="164743" cy="452654"/>
            </a:xfrm>
            <a:custGeom>
              <a:avLst/>
              <a:gdLst/>
              <a:ahLst/>
              <a:cxnLst/>
              <a:rect l="0" t="0" r="0" b="0"/>
              <a:pathLst>
                <a:path w="164743" h="452654">
                  <a:moveTo>
                    <a:pt x="23230" y="115626"/>
                  </a:moveTo>
                  <a:lnTo>
                    <a:pt x="23230" y="115626"/>
                  </a:lnTo>
                  <a:lnTo>
                    <a:pt x="25111" y="128178"/>
                  </a:lnTo>
                  <a:lnTo>
                    <a:pt x="32068" y="163810"/>
                  </a:lnTo>
                  <a:lnTo>
                    <a:pt x="34214" y="194661"/>
                  </a:lnTo>
                  <a:lnTo>
                    <a:pt x="35873" y="233303"/>
                  </a:lnTo>
                  <a:lnTo>
                    <a:pt x="38962" y="278699"/>
                  </a:lnTo>
                  <a:lnTo>
                    <a:pt x="42687" y="323334"/>
                  </a:lnTo>
                  <a:lnTo>
                    <a:pt x="46694" y="365280"/>
                  </a:lnTo>
                  <a:lnTo>
                    <a:pt x="50827" y="402737"/>
                  </a:lnTo>
                  <a:lnTo>
                    <a:pt x="59459" y="449716"/>
                  </a:lnTo>
                  <a:lnTo>
                    <a:pt x="60083" y="452653"/>
                  </a:lnTo>
                  <a:lnTo>
                    <a:pt x="59793" y="452494"/>
                  </a:lnTo>
                  <a:lnTo>
                    <a:pt x="45640" y="407898"/>
                  </a:lnTo>
                  <a:lnTo>
                    <a:pt x="38364" y="363823"/>
                  </a:lnTo>
                  <a:lnTo>
                    <a:pt x="35436" y="338241"/>
                  </a:lnTo>
                  <a:lnTo>
                    <a:pt x="32778" y="309191"/>
                  </a:lnTo>
                  <a:lnTo>
                    <a:pt x="30301" y="277831"/>
                  </a:lnTo>
                  <a:lnTo>
                    <a:pt x="27944" y="244929"/>
                  </a:lnTo>
                  <a:lnTo>
                    <a:pt x="27078" y="213823"/>
                  </a:lnTo>
                  <a:lnTo>
                    <a:pt x="27207" y="183913"/>
                  </a:lnTo>
                  <a:lnTo>
                    <a:pt x="27998" y="154800"/>
                  </a:lnTo>
                  <a:lnTo>
                    <a:pt x="30758" y="107402"/>
                  </a:lnTo>
                  <a:lnTo>
                    <a:pt x="35042" y="69637"/>
                  </a:lnTo>
                  <a:lnTo>
                    <a:pt x="46094" y="29955"/>
                  </a:lnTo>
                  <a:lnTo>
                    <a:pt x="56675" y="11933"/>
                  </a:lnTo>
                  <a:lnTo>
                    <a:pt x="68433" y="2513"/>
                  </a:lnTo>
                  <a:lnTo>
                    <a:pt x="74532" y="0"/>
                  </a:lnTo>
                  <a:lnTo>
                    <a:pt x="92598" y="2853"/>
                  </a:lnTo>
                  <a:lnTo>
                    <a:pt x="114032" y="12588"/>
                  </a:lnTo>
                  <a:lnTo>
                    <a:pt x="135318" y="28674"/>
                  </a:lnTo>
                  <a:lnTo>
                    <a:pt x="150893" y="53227"/>
                  </a:lnTo>
                  <a:lnTo>
                    <a:pt x="163832" y="96902"/>
                  </a:lnTo>
                  <a:lnTo>
                    <a:pt x="164742" y="125649"/>
                  </a:lnTo>
                  <a:lnTo>
                    <a:pt x="158091" y="152536"/>
                  </a:lnTo>
                  <a:lnTo>
                    <a:pt x="144316" y="174834"/>
                  </a:lnTo>
                  <a:lnTo>
                    <a:pt x="125729" y="192741"/>
                  </a:lnTo>
                  <a:lnTo>
                    <a:pt x="103358" y="205403"/>
                  </a:lnTo>
                  <a:lnTo>
                    <a:pt x="77422" y="210090"/>
                  </a:lnTo>
                  <a:lnTo>
                    <a:pt x="36935" y="206880"/>
                  </a:lnTo>
                  <a:lnTo>
                    <a:pt x="14504" y="199928"/>
                  </a:lnTo>
                  <a:lnTo>
                    <a:pt x="2183" y="189782"/>
                  </a:lnTo>
                  <a:lnTo>
                    <a:pt x="27" y="184819"/>
                  </a:lnTo>
                  <a:lnTo>
                    <a:pt x="0" y="180099"/>
                  </a:lnTo>
                  <a:lnTo>
                    <a:pt x="4180" y="166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SMARTInkShape-Group305">
            <a:extLst>
              <a:ext uri="{FF2B5EF4-FFF2-40B4-BE49-F238E27FC236}">
                <a16:creationId xmlns:a16="http://schemas.microsoft.com/office/drawing/2014/main" xmlns="" id="{20D4D58C-543B-4D0E-BC68-94CEC019AF49}"/>
              </a:ext>
            </a:extLst>
          </p:cNvPr>
          <p:cNvGrpSpPr/>
          <p:nvPr/>
        </p:nvGrpSpPr>
        <p:grpSpPr>
          <a:xfrm>
            <a:off x="8665080" y="76462"/>
            <a:ext cx="3520571" cy="1504689"/>
            <a:chOff x="8665080" y="76462"/>
            <a:chExt cx="3520571" cy="1504689"/>
          </a:xfrm>
        </p:grpSpPr>
        <p:sp>
          <p:nvSpPr>
            <p:cNvPr id="648" name="SMARTInkShape-2190">
              <a:extLst>
                <a:ext uri="{FF2B5EF4-FFF2-40B4-BE49-F238E27FC236}">
                  <a16:creationId xmlns:a16="http://schemas.microsoft.com/office/drawing/2014/main" xmlns="" id="{31279230-0676-46E6-9CDC-DC7EFDAF08D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65080" y="76462"/>
              <a:ext cx="3520571" cy="1504689"/>
            </a:xfrm>
            <a:custGeom>
              <a:avLst/>
              <a:gdLst/>
              <a:ahLst/>
              <a:cxnLst/>
              <a:rect l="0" t="0" r="0" b="0"/>
              <a:pathLst>
                <a:path w="3520571" h="1504689">
                  <a:moveTo>
                    <a:pt x="199520" y="6088"/>
                  </a:moveTo>
                  <a:lnTo>
                    <a:pt x="199520" y="6088"/>
                  </a:lnTo>
                  <a:lnTo>
                    <a:pt x="193430" y="0"/>
                  </a:lnTo>
                  <a:lnTo>
                    <a:pt x="193179" y="44625"/>
                  </a:lnTo>
                  <a:lnTo>
                    <a:pt x="192468" y="82482"/>
                  </a:lnTo>
                  <a:lnTo>
                    <a:pt x="191291" y="106406"/>
                  </a:lnTo>
                  <a:lnTo>
                    <a:pt x="189800" y="132234"/>
                  </a:lnTo>
                  <a:lnTo>
                    <a:pt x="186691" y="164974"/>
                  </a:lnTo>
                  <a:lnTo>
                    <a:pt x="182499" y="202323"/>
                  </a:lnTo>
                  <a:lnTo>
                    <a:pt x="177590" y="242745"/>
                  </a:lnTo>
                  <a:lnTo>
                    <a:pt x="173611" y="284509"/>
                  </a:lnTo>
                  <a:lnTo>
                    <a:pt x="170253" y="327169"/>
                  </a:lnTo>
                  <a:lnTo>
                    <a:pt x="167308" y="370425"/>
                  </a:lnTo>
                  <a:lnTo>
                    <a:pt x="163935" y="416196"/>
                  </a:lnTo>
                  <a:lnTo>
                    <a:pt x="160274" y="463643"/>
                  </a:lnTo>
                  <a:lnTo>
                    <a:pt x="156423" y="512208"/>
                  </a:lnTo>
                  <a:lnTo>
                    <a:pt x="152445" y="561518"/>
                  </a:lnTo>
                  <a:lnTo>
                    <a:pt x="148380" y="611325"/>
                  </a:lnTo>
                  <a:lnTo>
                    <a:pt x="144261" y="661463"/>
                  </a:lnTo>
                  <a:lnTo>
                    <a:pt x="138691" y="711116"/>
                  </a:lnTo>
                  <a:lnTo>
                    <a:pt x="132157" y="760445"/>
                  </a:lnTo>
                  <a:lnTo>
                    <a:pt x="124977" y="809559"/>
                  </a:lnTo>
                  <a:lnTo>
                    <a:pt x="117369" y="857825"/>
                  </a:lnTo>
                  <a:lnTo>
                    <a:pt x="109475" y="905523"/>
                  </a:lnTo>
                  <a:lnTo>
                    <a:pt x="101390" y="952845"/>
                  </a:lnTo>
                  <a:lnTo>
                    <a:pt x="93178" y="997798"/>
                  </a:lnTo>
                  <a:lnTo>
                    <a:pt x="84881" y="1041173"/>
                  </a:lnTo>
                  <a:lnTo>
                    <a:pt x="76527" y="1083494"/>
                  </a:lnTo>
                  <a:lnTo>
                    <a:pt x="68136" y="1121587"/>
                  </a:lnTo>
                  <a:lnTo>
                    <a:pt x="59720" y="1156859"/>
                  </a:lnTo>
                  <a:lnTo>
                    <a:pt x="51286" y="1190252"/>
                  </a:lnTo>
                  <a:lnTo>
                    <a:pt x="44254" y="1220275"/>
                  </a:lnTo>
                  <a:lnTo>
                    <a:pt x="38153" y="1248052"/>
                  </a:lnTo>
                  <a:lnTo>
                    <a:pt x="32675" y="1274330"/>
                  </a:lnTo>
                  <a:lnTo>
                    <a:pt x="20945" y="1320462"/>
                  </a:lnTo>
                  <a:lnTo>
                    <a:pt x="10792" y="1360721"/>
                  </a:lnTo>
                  <a:lnTo>
                    <a:pt x="4371" y="1408331"/>
                  </a:lnTo>
                  <a:lnTo>
                    <a:pt x="0" y="1444811"/>
                  </a:lnTo>
                  <a:lnTo>
                    <a:pt x="3761" y="1462017"/>
                  </a:lnTo>
                  <a:lnTo>
                    <a:pt x="5514" y="1465657"/>
                  </a:lnTo>
                  <a:lnTo>
                    <a:pt x="8094" y="1468084"/>
                  </a:lnTo>
                  <a:lnTo>
                    <a:pt x="14723" y="1470780"/>
                  </a:lnTo>
                  <a:lnTo>
                    <a:pt x="61469" y="1471101"/>
                  </a:lnTo>
                  <a:lnTo>
                    <a:pt x="84202" y="1468891"/>
                  </a:lnTo>
                  <a:lnTo>
                    <a:pt x="109942" y="1466006"/>
                  </a:lnTo>
                  <a:lnTo>
                    <a:pt x="144034" y="1461967"/>
                  </a:lnTo>
                  <a:lnTo>
                    <a:pt x="183696" y="1457157"/>
                  </a:lnTo>
                  <a:lnTo>
                    <a:pt x="227070" y="1451834"/>
                  </a:lnTo>
                  <a:lnTo>
                    <a:pt x="282092" y="1446169"/>
                  </a:lnTo>
                  <a:lnTo>
                    <a:pt x="344879" y="1440275"/>
                  </a:lnTo>
                  <a:lnTo>
                    <a:pt x="412843" y="1434229"/>
                  </a:lnTo>
                  <a:lnTo>
                    <a:pt x="489902" y="1427377"/>
                  </a:lnTo>
                  <a:lnTo>
                    <a:pt x="573024" y="1419986"/>
                  </a:lnTo>
                  <a:lnTo>
                    <a:pt x="660190" y="1412237"/>
                  </a:lnTo>
                  <a:lnTo>
                    <a:pt x="753578" y="1404954"/>
                  </a:lnTo>
                  <a:lnTo>
                    <a:pt x="851114" y="1397982"/>
                  </a:lnTo>
                  <a:lnTo>
                    <a:pt x="951416" y="1391217"/>
                  </a:lnTo>
                  <a:lnTo>
                    <a:pt x="1058501" y="1386002"/>
                  </a:lnTo>
                  <a:lnTo>
                    <a:pt x="1170106" y="1381819"/>
                  </a:lnTo>
                  <a:lnTo>
                    <a:pt x="1284727" y="1378326"/>
                  </a:lnTo>
                  <a:lnTo>
                    <a:pt x="1404181" y="1375996"/>
                  </a:lnTo>
                  <a:lnTo>
                    <a:pt x="1526854" y="1374444"/>
                  </a:lnTo>
                  <a:lnTo>
                    <a:pt x="1651676" y="1373409"/>
                  </a:lnTo>
                  <a:lnTo>
                    <a:pt x="1776520" y="1374129"/>
                  </a:lnTo>
                  <a:lnTo>
                    <a:pt x="1901375" y="1376021"/>
                  </a:lnTo>
                  <a:lnTo>
                    <a:pt x="2026240" y="1378693"/>
                  </a:lnTo>
                  <a:lnTo>
                    <a:pt x="2152521" y="1384003"/>
                  </a:lnTo>
                  <a:lnTo>
                    <a:pt x="2279748" y="1391070"/>
                  </a:lnTo>
                  <a:lnTo>
                    <a:pt x="2407605" y="1399309"/>
                  </a:lnTo>
                  <a:lnTo>
                    <a:pt x="2527416" y="1407625"/>
                  </a:lnTo>
                  <a:lnTo>
                    <a:pt x="2641862" y="1415990"/>
                  </a:lnTo>
                  <a:lnTo>
                    <a:pt x="2752731" y="1424389"/>
                  </a:lnTo>
                  <a:lnTo>
                    <a:pt x="2856277" y="1433517"/>
                  </a:lnTo>
                  <a:lnTo>
                    <a:pt x="2954942" y="1443129"/>
                  </a:lnTo>
                  <a:lnTo>
                    <a:pt x="3050351" y="1453066"/>
                  </a:lnTo>
                  <a:lnTo>
                    <a:pt x="3135830" y="1462512"/>
                  </a:lnTo>
                  <a:lnTo>
                    <a:pt x="3214687" y="1471632"/>
                  </a:lnTo>
                  <a:lnTo>
                    <a:pt x="3289131" y="1480534"/>
                  </a:lnTo>
                  <a:lnTo>
                    <a:pt x="3347933" y="1487174"/>
                  </a:lnTo>
                  <a:lnTo>
                    <a:pt x="3396307" y="1492306"/>
                  </a:lnTo>
                  <a:lnTo>
                    <a:pt x="3437728" y="1496434"/>
                  </a:lnTo>
                  <a:lnTo>
                    <a:pt x="3520570" y="1504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2191">
              <a:extLst>
                <a:ext uri="{FF2B5EF4-FFF2-40B4-BE49-F238E27FC236}">
                  <a16:creationId xmlns:a16="http://schemas.microsoft.com/office/drawing/2014/main" xmlns="" id="{8D0272F1-A74D-4A25-9D4B-3117CC44B6D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080567" y="201201"/>
              <a:ext cx="133284" cy="115600"/>
            </a:xfrm>
            <a:custGeom>
              <a:avLst/>
              <a:gdLst/>
              <a:ahLst/>
              <a:cxnLst/>
              <a:rect l="0" t="0" r="0" b="0"/>
              <a:pathLst>
                <a:path w="133284" h="115600">
                  <a:moveTo>
                    <a:pt x="82483" y="52799"/>
                  </a:moveTo>
                  <a:lnTo>
                    <a:pt x="82483" y="52799"/>
                  </a:lnTo>
                  <a:lnTo>
                    <a:pt x="83188" y="42660"/>
                  </a:lnTo>
                  <a:lnTo>
                    <a:pt x="87950" y="22945"/>
                  </a:lnTo>
                  <a:lnTo>
                    <a:pt x="84678" y="14601"/>
                  </a:lnTo>
                  <a:lnTo>
                    <a:pt x="78665" y="3851"/>
                  </a:lnTo>
                  <a:lnTo>
                    <a:pt x="77820" y="1117"/>
                  </a:lnTo>
                  <a:lnTo>
                    <a:pt x="73730" y="0"/>
                  </a:lnTo>
                  <a:lnTo>
                    <a:pt x="59778" y="640"/>
                  </a:lnTo>
                  <a:lnTo>
                    <a:pt x="41818" y="12684"/>
                  </a:lnTo>
                  <a:lnTo>
                    <a:pt x="24193" y="32148"/>
                  </a:lnTo>
                  <a:lnTo>
                    <a:pt x="3262" y="77256"/>
                  </a:lnTo>
                  <a:lnTo>
                    <a:pt x="35" y="88153"/>
                  </a:lnTo>
                  <a:lnTo>
                    <a:pt x="0" y="96830"/>
                  </a:lnTo>
                  <a:lnTo>
                    <a:pt x="2095" y="104025"/>
                  </a:lnTo>
                  <a:lnTo>
                    <a:pt x="5608" y="110233"/>
                  </a:lnTo>
                  <a:lnTo>
                    <a:pt x="10066" y="113666"/>
                  </a:lnTo>
                  <a:lnTo>
                    <a:pt x="15155" y="115249"/>
                  </a:lnTo>
                  <a:lnTo>
                    <a:pt x="20664" y="115599"/>
                  </a:lnTo>
                  <a:lnTo>
                    <a:pt x="34312" y="110344"/>
                  </a:lnTo>
                  <a:lnTo>
                    <a:pt x="41902" y="105979"/>
                  </a:lnTo>
                  <a:lnTo>
                    <a:pt x="54099" y="91721"/>
                  </a:lnTo>
                  <a:lnTo>
                    <a:pt x="75314" y="45816"/>
                  </a:lnTo>
                  <a:lnTo>
                    <a:pt x="79297" y="39818"/>
                  </a:lnTo>
                  <a:lnTo>
                    <a:pt x="80359" y="39206"/>
                  </a:lnTo>
                  <a:lnTo>
                    <a:pt x="81067" y="39503"/>
                  </a:lnTo>
                  <a:lnTo>
                    <a:pt x="105473" y="71852"/>
                  </a:lnTo>
                  <a:lnTo>
                    <a:pt x="133283" y="90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2192">
              <a:extLst>
                <a:ext uri="{FF2B5EF4-FFF2-40B4-BE49-F238E27FC236}">
                  <a16:creationId xmlns:a16="http://schemas.microsoft.com/office/drawing/2014/main" xmlns="" id="{A97EA6A9-7F5F-4318-9281-6A0DC4B1D3C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239250" y="175318"/>
              <a:ext cx="48510" cy="154883"/>
            </a:xfrm>
            <a:custGeom>
              <a:avLst/>
              <a:gdLst/>
              <a:ahLst/>
              <a:cxnLst/>
              <a:rect l="0" t="0" r="0" b="0"/>
              <a:pathLst>
                <a:path w="48510" h="1548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9"/>
                  </a:lnTo>
                  <a:lnTo>
                    <a:pt x="3370" y="876"/>
                  </a:lnTo>
                  <a:lnTo>
                    <a:pt x="5069" y="0"/>
                  </a:lnTo>
                  <a:lnTo>
                    <a:pt x="6907" y="122"/>
                  </a:lnTo>
                  <a:lnTo>
                    <a:pt x="28411" y="12129"/>
                  </a:lnTo>
                  <a:lnTo>
                    <a:pt x="39202" y="24879"/>
                  </a:lnTo>
                  <a:lnTo>
                    <a:pt x="43068" y="32230"/>
                  </a:lnTo>
                  <a:lnTo>
                    <a:pt x="48509" y="66173"/>
                  </a:lnTo>
                  <a:lnTo>
                    <a:pt x="43379" y="104138"/>
                  </a:lnTo>
                  <a:lnTo>
                    <a:pt x="12700" y="154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2193">
              <a:extLst>
                <a:ext uri="{FF2B5EF4-FFF2-40B4-BE49-F238E27FC236}">
                  <a16:creationId xmlns:a16="http://schemas.microsoft.com/office/drawing/2014/main" xmlns="" id="{C3AC0F1E-129D-4DB3-BEC5-E7225110BD1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82510" y="133350"/>
              <a:ext cx="117041" cy="196851"/>
            </a:xfrm>
            <a:custGeom>
              <a:avLst/>
              <a:gdLst/>
              <a:ahLst/>
              <a:cxnLst/>
              <a:rect l="0" t="0" r="0" b="0"/>
              <a:pathLst>
                <a:path w="117041" h="196851">
                  <a:moveTo>
                    <a:pt x="34490" y="0"/>
                  </a:moveTo>
                  <a:lnTo>
                    <a:pt x="34490" y="0"/>
                  </a:lnTo>
                  <a:lnTo>
                    <a:pt x="31119" y="0"/>
                  </a:lnTo>
                  <a:lnTo>
                    <a:pt x="22280" y="10113"/>
                  </a:lnTo>
                  <a:lnTo>
                    <a:pt x="3983" y="43370"/>
                  </a:lnTo>
                  <a:lnTo>
                    <a:pt x="0" y="75014"/>
                  </a:lnTo>
                  <a:lnTo>
                    <a:pt x="913" y="92343"/>
                  </a:lnTo>
                  <a:lnTo>
                    <a:pt x="13217" y="124767"/>
                  </a:lnTo>
                  <a:lnTo>
                    <a:pt x="22424" y="140328"/>
                  </a:lnTo>
                  <a:lnTo>
                    <a:pt x="55233" y="165144"/>
                  </a:lnTo>
                  <a:lnTo>
                    <a:pt x="11704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2194">
              <a:extLst>
                <a:ext uri="{FF2B5EF4-FFF2-40B4-BE49-F238E27FC236}">
                  <a16:creationId xmlns:a16="http://schemas.microsoft.com/office/drawing/2014/main" xmlns="" id="{AB0EA2B1-D750-43DD-8CA0-E0A78A1B0B2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518649" y="200788"/>
              <a:ext cx="177802" cy="107044"/>
            </a:xfrm>
            <a:custGeom>
              <a:avLst/>
              <a:gdLst/>
              <a:ahLst/>
              <a:cxnLst/>
              <a:rect l="0" t="0" r="0" b="0"/>
              <a:pathLst>
                <a:path w="177802" h="107044">
                  <a:moveTo>
                    <a:pt x="1" y="21462"/>
                  </a:moveTo>
                  <a:lnTo>
                    <a:pt x="1" y="21462"/>
                  </a:lnTo>
                  <a:lnTo>
                    <a:pt x="0" y="18091"/>
                  </a:lnTo>
                  <a:lnTo>
                    <a:pt x="5468" y="4439"/>
                  </a:lnTo>
                  <a:lnTo>
                    <a:pt x="7174" y="4469"/>
                  </a:lnTo>
                  <a:lnTo>
                    <a:pt x="12832" y="6384"/>
                  </a:lnTo>
                  <a:lnTo>
                    <a:pt x="18168" y="17112"/>
                  </a:lnTo>
                  <a:lnTo>
                    <a:pt x="23258" y="42986"/>
                  </a:lnTo>
                  <a:lnTo>
                    <a:pt x="28778" y="87274"/>
                  </a:lnTo>
                  <a:lnTo>
                    <a:pt x="25985" y="107043"/>
                  </a:lnTo>
                  <a:lnTo>
                    <a:pt x="28945" y="99266"/>
                  </a:lnTo>
                  <a:lnTo>
                    <a:pt x="36972" y="58102"/>
                  </a:lnTo>
                  <a:lnTo>
                    <a:pt x="49532" y="15999"/>
                  </a:lnTo>
                  <a:lnTo>
                    <a:pt x="52071" y="9354"/>
                  </a:lnTo>
                  <a:lnTo>
                    <a:pt x="55881" y="4923"/>
                  </a:lnTo>
                  <a:lnTo>
                    <a:pt x="65759" y="0"/>
                  </a:lnTo>
                  <a:lnTo>
                    <a:pt x="70649" y="804"/>
                  </a:lnTo>
                  <a:lnTo>
                    <a:pt x="79849" y="7342"/>
                  </a:lnTo>
                  <a:lnTo>
                    <a:pt x="84877" y="19185"/>
                  </a:lnTo>
                  <a:lnTo>
                    <a:pt x="94919" y="63875"/>
                  </a:lnTo>
                  <a:lnTo>
                    <a:pt x="105266" y="51824"/>
                  </a:lnTo>
                  <a:lnTo>
                    <a:pt x="110286" y="38014"/>
                  </a:lnTo>
                  <a:lnTo>
                    <a:pt x="113928" y="23879"/>
                  </a:lnTo>
                  <a:lnTo>
                    <a:pt x="120249" y="12894"/>
                  </a:lnTo>
                  <a:lnTo>
                    <a:pt x="123911" y="10105"/>
                  </a:lnTo>
                  <a:lnTo>
                    <a:pt x="127764" y="8952"/>
                  </a:lnTo>
                  <a:lnTo>
                    <a:pt x="131743" y="8889"/>
                  </a:lnTo>
                  <a:lnTo>
                    <a:pt x="135101" y="10258"/>
                  </a:lnTo>
                  <a:lnTo>
                    <a:pt x="140713" y="15542"/>
                  </a:lnTo>
                  <a:lnTo>
                    <a:pt x="157281" y="53338"/>
                  </a:lnTo>
                  <a:lnTo>
                    <a:pt x="177801" y="976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2195">
              <a:extLst>
                <a:ext uri="{FF2B5EF4-FFF2-40B4-BE49-F238E27FC236}">
                  <a16:creationId xmlns:a16="http://schemas.microsoft.com/office/drawing/2014/main" xmlns="" id="{ADF443BE-B1C0-47BB-834B-12E5425F2E5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85350" y="2286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6870" y="1128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2196">
              <a:extLst>
                <a:ext uri="{FF2B5EF4-FFF2-40B4-BE49-F238E27FC236}">
                  <a16:creationId xmlns:a16="http://schemas.microsoft.com/office/drawing/2014/main" xmlns="" id="{2EE62180-4E3C-454B-A2D4-E644F6EAB92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31473" y="152823"/>
              <a:ext cx="76128" cy="109521"/>
            </a:xfrm>
            <a:custGeom>
              <a:avLst/>
              <a:gdLst/>
              <a:ahLst/>
              <a:cxnLst/>
              <a:rect l="0" t="0" r="0" b="0"/>
              <a:pathLst>
                <a:path w="76128" h="109521">
                  <a:moveTo>
                    <a:pt x="6277" y="5927"/>
                  </a:moveTo>
                  <a:lnTo>
                    <a:pt x="6277" y="5927"/>
                  </a:lnTo>
                  <a:lnTo>
                    <a:pt x="2907" y="9298"/>
                  </a:lnTo>
                  <a:lnTo>
                    <a:pt x="3133" y="16597"/>
                  </a:lnTo>
                  <a:lnTo>
                    <a:pt x="5656" y="45272"/>
                  </a:lnTo>
                  <a:lnTo>
                    <a:pt x="1170" y="91507"/>
                  </a:lnTo>
                  <a:lnTo>
                    <a:pt x="172" y="109458"/>
                  </a:lnTo>
                  <a:lnTo>
                    <a:pt x="91" y="109520"/>
                  </a:lnTo>
                  <a:lnTo>
                    <a:pt x="0" y="105826"/>
                  </a:lnTo>
                  <a:lnTo>
                    <a:pt x="9988" y="65370"/>
                  </a:lnTo>
                  <a:lnTo>
                    <a:pt x="10867" y="54023"/>
                  </a:lnTo>
                  <a:lnTo>
                    <a:pt x="19372" y="33888"/>
                  </a:lnTo>
                  <a:lnTo>
                    <a:pt x="38144" y="10449"/>
                  </a:lnTo>
                  <a:lnTo>
                    <a:pt x="48662" y="1587"/>
                  </a:lnTo>
                  <a:lnTo>
                    <a:pt x="51466" y="211"/>
                  </a:lnTo>
                  <a:lnTo>
                    <a:pt x="53337" y="0"/>
                  </a:lnTo>
                  <a:lnTo>
                    <a:pt x="59178" y="5409"/>
                  </a:lnTo>
                  <a:lnTo>
                    <a:pt x="62711" y="9815"/>
                  </a:lnTo>
                  <a:lnTo>
                    <a:pt x="66636" y="22237"/>
                  </a:lnTo>
                  <a:lnTo>
                    <a:pt x="74526" y="67862"/>
                  </a:lnTo>
                  <a:lnTo>
                    <a:pt x="76127" y="88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197">
              <a:extLst>
                <a:ext uri="{FF2B5EF4-FFF2-40B4-BE49-F238E27FC236}">
                  <a16:creationId xmlns:a16="http://schemas.microsoft.com/office/drawing/2014/main" xmlns="" id="{7231D45E-AA3C-46B0-A969-C6E922CD55E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172700" y="20320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42635" y="0"/>
                  </a:lnTo>
                  <a:lnTo>
                    <a:pt x="88184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2198">
              <a:extLst>
                <a:ext uri="{FF2B5EF4-FFF2-40B4-BE49-F238E27FC236}">
                  <a16:creationId xmlns:a16="http://schemas.microsoft.com/office/drawing/2014/main" xmlns="" id="{0A5A86A7-B164-4524-9269-40FA792DCA4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223500" y="1270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12699" y="5467"/>
                  </a:lnTo>
                  <a:lnTo>
                    <a:pt x="5958" y="16201"/>
                  </a:lnTo>
                  <a:lnTo>
                    <a:pt x="6410" y="30719"/>
                  </a:lnTo>
                  <a:lnTo>
                    <a:pt x="9199" y="48225"/>
                  </a:lnTo>
                  <a:lnTo>
                    <a:pt x="10236" y="90956"/>
                  </a:lnTo>
                  <a:lnTo>
                    <a:pt x="7843" y="10604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2199">
              <a:extLst>
                <a:ext uri="{FF2B5EF4-FFF2-40B4-BE49-F238E27FC236}">
                  <a16:creationId xmlns:a16="http://schemas.microsoft.com/office/drawing/2014/main" xmlns="" id="{A7B0D28C-238B-4E79-8CA6-9342D08AFC7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369550" y="12700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19050" y="0"/>
                  </a:moveTo>
                  <a:lnTo>
                    <a:pt x="19050" y="0"/>
                  </a:lnTo>
                  <a:lnTo>
                    <a:pt x="19049" y="3371"/>
                  </a:lnTo>
                  <a:lnTo>
                    <a:pt x="8937" y="18951"/>
                  </a:lnTo>
                  <a:lnTo>
                    <a:pt x="7370" y="26040"/>
                  </a:lnTo>
                  <a:lnTo>
                    <a:pt x="7466" y="59576"/>
                  </a:lnTo>
                  <a:lnTo>
                    <a:pt x="983" y="10685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200">
              <a:extLst>
                <a:ext uri="{FF2B5EF4-FFF2-40B4-BE49-F238E27FC236}">
                  <a16:creationId xmlns:a16="http://schemas.microsoft.com/office/drawing/2014/main" xmlns="" id="{1C2488FE-6E50-4E65-987A-340565F23BA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093200" y="520700"/>
              <a:ext cx="105009" cy="188592"/>
            </a:xfrm>
            <a:custGeom>
              <a:avLst/>
              <a:gdLst/>
              <a:ahLst/>
              <a:cxnLst/>
              <a:rect l="0" t="0" r="0" b="0"/>
              <a:pathLst>
                <a:path w="105009" h="18859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3815" y="44258"/>
                  </a:lnTo>
                  <a:lnTo>
                    <a:pt x="26483" y="91841"/>
                  </a:lnTo>
                  <a:lnTo>
                    <a:pt x="30710" y="137459"/>
                  </a:lnTo>
                  <a:lnTo>
                    <a:pt x="30735" y="156283"/>
                  </a:lnTo>
                  <a:lnTo>
                    <a:pt x="29662" y="159222"/>
                  </a:lnTo>
                  <a:lnTo>
                    <a:pt x="28241" y="161181"/>
                  </a:lnTo>
                  <a:lnTo>
                    <a:pt x="27999" y="160371"/>
                  </a:lnTo>
                  <a:lnTo>
                    <a:pt x="32441" y="147001"/>
                  </a:lnTo>
                  <a:lnTo>
                    <a:pt x="54072" y="109392"/>
                  </a:lnTo>
                  <a:lnTo>
                    <a:pt x="78570" y="84481"/>
                  </a:lnTo>
                  <a:lnTo>
                    <a:pt x="82719" y="83132"/>
                  </a:lnTo>
                  <a:lnTo>
                    <a:pt x="86190" y="83643"/>
                  </a:lnTo>
                  <a:lnTo>
                    <a:pt x="89209" y="85396"/>
                  </a:lnTo>
                  <a:lnTo>
                    <a:pt x="100202" y="97975"/>
                  </a:lnTo>
                  <a:lnTo>
                    <a:pt x="104506" y="112924"/>
                  </a:lnTo>
                  <a:lnTo>
                    <a:pt x="105008" y="130622"/>
                  </a:lnTo>
                  <a:lnTo>
                    <a:pt x="97358" y="155747"/>
                  </a:lnTo>
                  <a:lnTo>
                    <a:pt x="90072" y="170115"/>
                  </a:lnTo>
                  <a:lnTo>
                    <a:pt x="76484" y="181675"/>
                  </a:lnTo>
                  <a:lnTo>
                    <a:pt x="67923" y="186733"/>
                  </a:lnTo>
                  <a:lnTo>
                    <a:pt x="49002" y="188591"/>
                  </a:lnTo>
                  <a:lnTo>
                    <a:pt x="30950" y="184007"/>
                  </a:lnTo>
                  <a:lnTo>
                    <a:pt x="18224" y="174914"/>
                  </a:lnTo>
                  <a:lnTo>
                    <a:pt x="15677" y="166704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2201">
              <a:extLst>
                <a:ext uri="{FF2B5EF4-FFF2-40B4-BE49-F238E27FC236}">
                  <a16:creationId xmlns:a16="http://schemas.microsoft.com/office/drawing/2014/main" xmlns="" id="{A507043A-6C31-4D6C-991A-8BABAFADB14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163050" y="527050"/>
              <a:ext cx="133614" cy="190501"/>
            </a:xfrm>
            <a:custGeom>
              <a:avLst/>
              <a:gdLst/>
              <a:ahLst/>
              <a:cxnLst/>
              <a:rect l="0" t="0" r="0" b="0"/>
              <a:pathLst>
                <a:path w="133614" h="190501">
                  <a:moveTo>
                    <a:pt x="107950" y="0"/>
                  </a:moveTo>
                  <a:lnTo>
                    <a:pt x="107950" y="0"/>
                  </a:lnTo>
                  <a:lnTo>
                    <a:pt x="114691" y="0"/>
                  </a:lnTo>
                  <a:lnTo>
                    <a:pt x="116677" y="706"/>
                  </a:lnTo>
                  <a:lnTo>
                    <a:pt x="118002" y="1881"/>
                  </a:lnTo>
                  <a:lnTo>
                    <a:pt x="130239" y="22322"/>
                  </a:lnTo>
                  <a:lnTo>
                    <a:pt x="133613" y="42377"/>
                  </a:lnTo>
                  <a:lnTo>
                    <a:pt x="129665" y="79349"/>
                  </a:lnTo>
                  <a:lnTo>
                    <a:pt x="115795" y="121583"/>
                  </a:lnTo>
                  <a:lnTo>
                    <a:pt x="100148" y="148581"/>
                  </a:lnTo>
                  <a:lnTo>
                    <a:pt x="79083" y="169988"/>
                  </a:lnTo>
                  <a:lnTo>
                    <a:pt x="49964" y="18138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2202">
              <a:extLst>
                <a:ext uri="{FF2B5EF4-FFF2-40B4-BE49-F238E27FC236}">
                  <a16:creationId xmlns:a16="http://schemas.microsoft.com/office/drawing/2014/main" xmlns="" id="{7F4D426A-3DA9-4697-96B0-44B9D19A2AD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959046" y="514350"/>
              <a:ext cx="165905" cy="215901"/>
            </a:xfrm>
            <a:custGeom>
              <a:avLst/>
              <a:gdLst/>
              <a:ahLst/>
              <a:cxnLst/>
              <a:rect l="0" t="0" r="0" b="0"/>
              <a:pathLst>
                <a:path w="165905" h="215901">
                  <a:moveTo>
                    <a:pt x="57954" y="0"/>
                  </a:moveTo>
                  <a:lnTo>
                    <a:pt x="57954" y="0"/>
                  </a:lnTo>
                  <a:lnTo>
                    <a:pt x="47109" y="706"/>
                  </a:lnTo>
                  <a:lnTo>
                    <a:pt x="36906" y="3371"/>
                  </a:lnTo>
                  <a:lnTo>
                    <a:pt x="27197" y="10670"/>
                  </a:lnTo>
                  <a:lnTo>
                    <a:pt x="18178" y="22381"/>
                  </a:lnTo>
                  <a:lnTo>
                    <a:pt x="5873" y="50925"/>
                  </a:lnTo>
                  <a:lnTo>
                    <a:pt x="0" y="78842"/>
                  </a:lnTo>
                  <a:lnTo>
                    <a:pt x="6210" y="126293"/>
                  </a:lnTo>
                  <a:lnTo>
                    <a:pt x="29077" y="155614"/>
                  </a:lnTo>
                  <a:lnTo>
                    <a:pt x="65581" y="180639"/>
                  </a:lnTo>
                  <a:lnTo>
                    <a:pt x="89144" y="190276"/>
                  </a:lnTo>
                  <a:lnTo>
                    <a:pt x="131788" y="204512"/>
                  </a:lnTo>
                  <a:lnTo>
                    <a:pt x="165904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2203">
              <a:extLst>
                <a:ext uri="{FF2B5EF4-FFF2-40B4-BE49-F238E27FC236}">
                  <a16:creationId xmlns:a16="http://schemas.microsoft.com/office/drawing/2014/main" xmlns="" id="{D053E87B-5C23-45AB-9009-24EE486EAB4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563100" y="561426"/>
              <a:ext cx="165101" cy="127096"/>
            </a:xfrm>
            <a:custGeom>
              <a:avLst/>
              <a:gdLst/>
              <a:ahLst/>
              <a:cxnLst/>
              <a:rect l="0" t="0" r="0" b="0"/>
              <a:pathLst>
                <a:path w="165101" h="127096">
                  <a:moveTo>
                    <a:pt x="0" y="35474"/>
                  </a:moveTo>
                  <a:lnTo>
                    <a:pt x="0" y="35474"/>
                  </a:lnTo>
                  <a:lnTo>
                    <a:pt x="6088" y="23297"/>
                  </a:lnTo>
                  <a:lnTo>
                    <a:pt x="15732" y="44567"/>
                  </a:lnTo>
                  <a:lnTo>
                    <a:pt x="21515" y="75563"/>
                  </a:lnTo>
                  <a:lnTo>
                    <a:pt x="17864" y="112354"/>
                  </a:lnTo>
                  <a:lnTo>
                    <a:pt x="13719" y="127095"/>
                  </a:lnTo>
                  <a:lnTo>
                    <a:pt x="13380" y="126188"/>
                  </a:lnTo>
                  <a:lnTo>
                    <a:pt x="13002" y="119536"/>
                  </a:lnTo>
                  <a:lnTo>
                    <a:pt x="28674" y="76329"/>
                  </a:lnTo>
                  <a:lnTo>
                    <a:pt x="48869" y="30411"/>
                  </a:lnTo>
                  <a:lnTo>
                    <a:pt x="59584" y="9940"/>
                  </a:lnTo>
                  <a:lnTo>
                    <a:pt x="64417" y="4340"/>
                  </a:lnTo>
                  <a:lnTo>
                    <a:pt x="69049" y="1313"/>
                  </a:lnTo>
                  <a:lnTo>
                    <a:pt x="73550" y="0"/>
                  </a:lnTo>
                  <a:lnTo>
                    <a:pt x="77256" y="1947"/>
                  </a:lnTo>
                  <a:lnTo>
                    <a:pt x="83254" y="11636"/>
                  </a:lnTo>
                  <a:lnTo>
                    <a:pt x="97243" y="59246"/>
                  </a:lnTo>
                  <a:lnTo>
                    <a:pt x="101445" y="78766"/>
                  </a:lnTo>
                  <a:lnTo>
                    <a:pt x="102908" y="79858"/>
                  </a:lnTo>
                  <a:lnTo>
                    <a:pt x="104588" y="79880"/>
                  </a:lnTo>
                  <a:lnTo>
                    <a:pt x="106456" y="72378"/>
                  </a:lnTo>
                  <a:lnTo>
                    <a:pt x="106954" y="66427"/>
                  </a:lnTo>
                  <a:lnTo>
                    <a:pt x="117767" y="44567"/>
                  </a:lnTo>
                  <a:lnTo>
                    <a:pt x="134377" y="26958"/>
                  </a:lnTo>
                  <a:lnTo>
                    <a:pt x="140863" y="22987"/>
                  </a:lnTo>
                  <a:lnTo>
                    <a:pt x="142591" y="22916"/>
                  </a:lnTo>
                  <a:lnTo>
                    <a:pt x="144449" y="24985"/>
                  </a:lnTo>
                  <a:lnTo>
                    <a:pt x="148396" y="32929"/>
                  </a:lnTo>
                  <a:lnTo>
                    <a:pt x="153753" y="75190"/>
                  </a:lnTo>
                  <a:lnTo>
                    <a:pt x="165100" y="1243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2204">
              <a:extLst>
                <a:ext uri="{FF2B5EF4-FFF2-40B4-BE49-F238E27FC236}">
                  <a16:creationId xmlns:a16="http://schemas.microsoft.com/office/drawing/2014/main" xmlns="" id="{0B395BD3-E657-4AA3-8112-FFA069853BD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817100" y="603250"/>
              <a:ext cx="88901" cy="9835"/>
            </a:xfrm>
            <a:custGeom>
              <a:avLst/>
              <a:gdLst/>
              <a:ahLst/>
              <a:cxnLst/>
              <a:rect l="0" t="0" r="0" b="0"/>
              <a:pathLst>
                <a:path w="88901" h="9835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05" y="9834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2205">
              <a:extLst>
                <a:ext uri="{FF2B5EF4-FFF2-40B4-BE49-F238E27FC236}">
                  <a16:creationId xmlns:a16="http://schemas.microsoft.com/office/drawing/2014/main" xmlns="" id="{C64717EE-1442-4903-B52E-C6E989409BE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954389" y="529258"/>
              <a:ext cx="87485" cy="126387"/>
            </a:xfrm>
            <a:custGeom>
              <a:avLst/>
              <a:gdLst/>
              <a:ahLst/>
              <a:cxnLst/>
              <a:rect l="0" t="0" r="0" b="0"/>
              <a:pathLst>
                <a:path w="87485" h="126387">
                  <a:moveTo>
                    <a:pt x="15111" y="29542"/>
                  </a:moveTo>
                  <a:lnTo>
                    <a:pt x="15111" y="29542"/>
                  </a:lnTo>
                  <a:lnTo>
                    <a:pt x="10747" y="71883"/>
                  </a:lnTo>
                  <a:lnTo>
                    <a:pt x="5652" y="114210"/>
                  </a:lnTo>
                  <a:lnTo>
                    <a:pt x="1969" y="123617"/>
                  </a:lnTo>
                  <a:lnTo>
                    <a:pt x="0" y="126125"/>
                  </a:lnTo>
                  <a:lnTo>
                    <a:pt x="97" y="126386"/>
                  </a:lnTo>
                  <a:lnTo>
                    <a:pt x="3971" y="122914"/>
                  </a:lnTo>
                  <a:lnTo>
                    <a:pt x="18801" y="78849"/>
                  </a:lnTo>
                  <a:lnTo>
                    <a:pt x="35255" y="37331"/>
                  </a:lnTo>
                  <a:lnTo>
                    <a:pt x="47347" y="14659"/>
                  </a:lnTo>
                  <a:lnTo>
                    <a:pt x="59776" y="2231"/>
                  </a:lnTo>
                  <a:lnTo>
                    <a:pt x="65348" y="46"/>
                  </a:lnTo>
                  <a:lnTo>
                    <a:pt x="70474" y="0"/>
                  </a:lnTo>
                  <a:lnTo>
                    <a:pt x="75303" y="1381"/>
                  </a:lnTo>
                  <a:lnTo>
                    <a:pt x="78523" y="5829"/>
                  </a:lnTo>
                  <a:lnTo>
                    <a:pt x="87484" y="48091"/>
                  </a:lnTo>
                  <a:lnTo>
                    <a:pt x="78611" y="105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2206">
              <a:extLst>
                <a:ext uri="{FF2B5EF4-FFF2-40B4-BE49-F238E27FC236}">
                  <a16:creationId xmlns:a16="http://schemas.microsoft.com/office/drawing/2014/main" xmlns="" id="{5EE4D1CA-F0D2-4B34-8B40-62373A0A0A6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134600" y="590550"/>
              <a:ext cx="82551" cy="5057"/>
            </a:xfrm>
            <a:custGeom>
              <a:avLst/>
              <a:gdLst/>
              <a:ahLst/>
              <a:cxnLst/>
              <a:rect l="0" t="0" r="0" b="0"/>
              <a:pathLst>
                <a:path w="82551" h="5057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1235" y="505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2207">
              <a:extLst>
                <a:ext uri="{FF2B5EF4-FFF2-40B4-BE49-F238E27FC236}">
                  <a16:creationId xmlns:a16="http://schemas.microsoft.com/office/drawing/2014/main" xmlns="" id="{FEA0AA0F-8502-4AEB-AF30-3C98A6F1C76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318750" y="5334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2811" y="54292"/>
                  </a:lnTo>
                  <a:lnTo>
                    <a:pt x="5301" y="89935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2208">
              <a:extLst>
                <a:ext uri="{FF2B5EF4-FFF2-40B4-BE49-F238E27FC236}">
                  <a16:creationId xmlns:a16="http://schemas.microsoft.com/office/drawing/2014/main" xmlns="" id="{8884EBDF-EDA0-4019-AD7F-94649443E0E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055708" y="1018489"/>
              <a:ext cx="113693" cy="134165"/>
            </a:xfrm>
            <a:custGeom>
              <a:avLst/>
              <a:gdLst/>
              <a:ahLst/>
              <a:cxnLst/>
              <a:rect l="0" t="0" r="0" b="0"/>
              <a:pathLst>
                <a:path w="113693" h="134165">
                  <a:moveTo>
                    <a:pt x="81942" y="48311"/>
                  </a:moveTo>
                  <a:lnTo>
                    <a:pt x="81942" y="48311"/>
                  </a:lnTo>
                  <a:lnTo>
                    <a:pt x="81237" y="26649"/>
                  </a:lnTo>
                  <a:lnTo>
                    <a:pt x="78571" y="18457"/>
                  </a:lnTo>
                  <a:lnTo>
                    <a:pt x="69733" y="5912"/>
                  </a:lnTo>
                  <a:lnTo>
                    <a:pt x="60287" y="1245"/>
                  </a:lnTo>
                  <a:lnTo>
                    <a:pt x="54806" y="0"/>
                  </a:lnTo>
                  <a:lnTo>
                    <a:pt x="48329" y="1993"/>
                  </a:lnTo>
                  <a:lnTo>
                    <a:pt x="33606" y="11732"/>
                  </a:lnTo>
                  <a:lnTo>
                    <a:pt x="12822" y="36454"/>
                  </a:lnTo>
                  <a:lnTo>
                    <a:pt x="0" y="72863"/>
                  </a:lnTo>
                  <a:lnTo>
                    <a:pt x="3660" y="96853"/>
                  </a:lnTo>
                  <a:lnTo>
                    <a:pt x="8588" y="108189"/>
                  </a:lnTo>
                  <a:lnTo>
                    <a:pt x="27232" y="124547"/>
                  </a:lnTo>
                  <a:lnTo>
                    <a:pt x="39118" y="130885"/>
                  </a:lnTo>
                  <a:lnTo>
                    <a:pt x="67377" y="134164"/>
                  </a:lnTo>
                  <a:lnTo>
                    <a:pt x="113692" y="1308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2209">
              <a:extLst>
                <a:ext uri="{FF2B5EF4-FFF2-40B4-BE49-F238E27FC236}">
                  <a16:creationId xmlns:a16="http://schemas.microsoft.com/office/drawing/2014/main" xmlns="" id="{11E9AC79-0003-404F-907A-EC67D4DD0C8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226550" y="971550"/>
              <a:ext cx="53043" cy="209551"/>
            </a:xfrm>
            <a:custGeom>
              <a:avLst/>
              <a:gdLst/>
              <a:ahLst/>
              <a:cxnLst/>
              <a:rect l="0" t="0" r="0" b="0"/>
              <a:pathLst>
                <a:path w="53043" h="209551">
                  <a:moveTo>
                    <a:pt x="44450" y="0"/>
                  </a:moveTo>
                  <a:lnTo>
                    <a:pt x="44450" y="0"/>
                  </a:lnTo>
                  <a:lnTo>
                    <a:pt x="41079" y="3371"/>
                  </a:lnTo>
                  <a:lnTo>
                    <a:pt x="40791" y="5775"/>
                  </a:lnTo>
                  <a:lnTo>
                    <a:pt x="49106" y="44458"/>
                  </a:lnTo>
                  <a:lnTo>
                    <a:pt x="53042" y="83650"/>
                  </a:lnTo>
                  <a:lnTo>
                    <a:pt x="44800" y="129286"/>
                  </a:lnTo>
                  <a:lnTo>
                    <a:pt x="25817" y="16883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2210">
              <a:extLst>
                <a:ext uri="{FF2B5EF4-FFF2-40B4-BE49-F238E27FC236}">
                  <a16:creationId xmlns:a16="http://schemas.microsoft.com/office/drawing/2014/main" xmlns="" id="{78C89CAB-9E22-4797-AE18-83016E80C5E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947119" y="939800"/>
              <a:ext cx="120682" cy="247651"/>
            </a:xfrm>
            <a:custGeom>
              <a:avLst/>
              <a:gdLst/>
              <a:ahLst/>
              <a:cxnLst/>
              <a:rect l="0" t="0" r="0" b="0"/>
              <a:pathLst>
                <a:path w="120682" h="247651">
                  <a:moveTo>
                    <a:pt x="101631" y="0"/>
                  </a:moveTo>
                  <a:lnTo>
                    <a:pt x="101631" y="0"/>
                  </a:lnTo>
                  <a:lnTo>
                    <a:pt x="78487" y="0"/>
                  </a:lnTo>
                  <a:lnTo>
                    <a:pt x="40750" y="17677"/>
                  </a:lnTo>
                  <a:lnTo>
                    <a:pt x="26596" y="33256"/>
                  </a:lnTo>
                  <a:lnTo>
                    <a:pt x="8608" y="69591"/>
                  </a:lnTo>
                  <a:lnTo>
                    <a:pt x="1021" y="100074"/>
                  </a:lnTo>
                  <a:lnTo>
                    <a:pt x="0" y="132436"/>
                  </a:lnTo>
                  <a:lnTo>
                    <a:pt x="13188" y="165635"/>
                  </a:lnTo>
                  <a:lnTo>
                    <a:pt x="23619" y="182390"/>
                  </a:lnTo>
                  <a:lnTo>
                    <a:pt x="57786" y="210414"/>
                  </a:lnTo>
                  <a:lnTo>
                    <a:pt x="120681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211">
              <a:extLst>
                <a:ext uri="{FF2B5EF4-FFF2-40B4-BE49-F238E27FC236}">
                  <a16:creationId xmlns:a16="http://schemas.microsoft.com/office/drawing/2014/main" xmlns="" id="{C6AA15E8-714E-41F8-A71D-BD5307CC0D9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549433" y="1020302"/>
              <a:ext cx="197818" cy="135694"/>
            </a:xfrm>
            <a:custGeom>
              <a:avLst/>
              <a:gdLst/>
              <a:ahLst/>
              <a:cxnLst/>
              <a:rect l="0" t="0" r="0" b="0"/>
              <a:pathLst>
                <a:path w="197818" h="135694">
                  <a:moveTo>
                    <a:pt x="7317" y="52848"/>
                  </a:moveTo>
                  <a:lnTo>
                    <a:pt x="7317" y="52848"/>
                  </a:lnTo>
                  <a:lnTo>
                    <a:pt x="575" y="42735"/>
                  </a:lnTo>
                  <a:lnTo>
                    <a:pt x="0" y="38345"/>
                  </a:lnTo>
                  <a:lnTo>
                    <a:pt x="6074" y="23648"/>
                  </a:lnTo>
                  <a:lnTo>
                    <a:pt x="7194" y="24209"/>
                  </a:lnTo>
                  <a:lnTo>
                    <a:pt x="10319" y="28596"/>
                  </a:lnTo>
                  <a:lnTo>
                    <a:pt x="20134" y="69532"/>
                  </a:lnTo>
                  <a:lnTo>
                    <a:pt x="25135" y="113764"/>
                  </a:lnTo>
                  <a:lnTo>
                    <a:pt x="26204" y="135693"/>
                  </a:lnTo>
                  <a:lnTo>
                    <a:pt x="26258" y="135595"/>
                  </a:lnTo>
                  <a:lnTo>
                    <a:pt x="28462" y="107972"/>
                  </a:lnTo>
                  <a:lnTo>
                    <a:pt x="42981" y="66045"/>
                  </a:lnTo>
                  <a:lnTo>
                    <a:pt x="67587" y="22108"/>
                  </a:lnTo>
                  <a:lnTo>
                    <a:pt x="82081" y="4849"/>
                  </a:lnTo>
                  <a:lnTo>
                    <a:pt x="88204" y="1093"/>
                  </a:lnTo>
                  <a:lnTo>
                    <a:pt x="93697" y="0"/>
                  </a:lnTo>
                  <a:lnTo>
                    <a:pt x="98770" y="683"/>
                  </a:lnTo>
                  <a:lnTo>
                    <a:pt x="102858" y="3960"/>
                  </a:lnTo>
                  <a:lnTo>
                    <a:pt x="109281" y="15127"/>
                  </a:lnTo>
                  <a:lnTo>
                    <a:pt x="114478" y="61626"/>
                  </a:lnTo>
                  <a:lnTo>
                    <a:pt x="115198" y="85726"/>
                  </a:lnTo>
                  <a:lnTo>
                    <a:pt x="118623" y="71337"/>
                  </a:lnTo>
                  <a:lnTo>
                    <a:pt x="130843" y="45940"/>
                  </a:lnTo>
                  <a:lnTo>
                    <a:pt x="154611" y="22814"/>
                  </a:lnTo>
                  <a:lnTo>
                    <a:pt x="173883" y="12669"/>
                  </a:lnTo>
                  <a:lnTo>
                    <a:pt x="178333" y="13362"/>
                  </a:lnTo>
                  <a:lnTo>
                    <a:pt x="182006" y="15941"/>
                  </a:lnTo>
                  <a:lnTo>
                    <a:pt x="185159" y="19776"/>
                  </a:lnTo>
                  <a:lnTo>
                    <a:pt x="188663" y="33446"/>
                  </a:lnTo>
                  <a:lnTo>
                    <a:pt x="190913" y="74337"/>
                  </a:lnTo>
                  <a:lnTo>
                    <a:pt x="197817" y="122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2212">
              <a:extLst>
                <a:ext uri="{FF2B5EF4-FFF2-40B4-BE49-F238E27FC236}">
                  <a16:creationId xmlns:a16="http://schemas.microsoft.com/office/drawing/2014/main" xmlns="" id="{D13FB7FB-52EF-490A-B23E-26FDD8E9A68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836150" y="10731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5150" y="564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2213">
              <a:extLst>
                <a:ext uri="{FF2B5EF4-FFF2-40B4-BE49-F238E27FC236}">
                  <a16:creationId xmlns:a16="http://schemas.microsoft.com/office/drawing/2014/main" xmlns="" id="{13857FE7-C8BB-4B10-9090-2A7E193EE3B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004127" y="989862"/>
              <a:ext cx="149524" cy="178539"/>
            </a:xfrm>
            <a:custGeom>
              <a:avLst/>
              <a:gdLst/>
              <a:ahLst/>
              <a:cxnLst/>
              <a:rect l="0" t="0" r="0" b="0"/>
              <a:pathLst>
                <a:path w="149524" h="178539">
                  <a:moveTo>
                    <a:pt x="16173" y="19788"/>
                  </a:moveTo>
                  <a:lnTo>
                    <a:pt x="16173" y="19788"/>
                  </a:lnTo>
                  <a:lnTo>
                    <a:pt x="12802" y="19788"/>
                  </a:lnTo>
                  <a:lnTo>
                    <a:pt x="12515" y="21199"/>
                  </a:lnTo>
                  <a:lnTo>
                    <a:pt x="14069" y="32044"/>
                  </a:lnTo>
                  <a:lnTo>
                    <a:pt x="10522" y="76156"/>
                  </a:lnTo>
                  <a:lnTo>
                    <a:pt x="4888" y="122269"/>
                  </a:lnTo>
                  <a:lnTo>
                    <a:pt x="3397" y="131657"/>
                  </a:lnTo>
                  <a:lnTo>
                    <a:pt x="2011" y="133173"/>
                  </a:lnTo>
                  <a:lnTo>
                    <a:pt x="381" y="133478"/>
                  </a:lnTo>
                  <a:lnTo>
                    <a:pt x="0" y="131565"/>
                  </a:lnTo>
                  <a:lnTo>
                    <a:pt x="4247" y="115937"/>
                  </a:lnTo>
                  <a:lnTo>
                    <a:pt x="18990" y="79870"/>
                  </a:lnTo>
                  <a:lnTo>
                    <a:pt x="40918" y="33827"/>
                  </a:lnTo>
                  <a:lnTo>
                    <a:pt x="57039" y="13328"/>
                  </a:lnTo>
                  <a:lnTo>
                    <a:pt x="71730" y="2806"/>
                  </a:lnTo>
                  <a:lnTo>
                    <a:pt x="78611" y="0"/>
                  </a:lnTo>
                  <a:lnTo>
                    <a:pt x="83905" y="1657"/>
                  </a:lnTo>
                  <a:lnTo>
                    <a:pt x="88138" y="6290"/>
                  </a:lnTo>
                  <a:lnTo>
                    <a:pt x="106745" y="45814"/>
                  </a:lnTo>
                  <a:lnTo>
                    <a:pt x="120398" y="76511"/>
                  </a:lnTo>
                  <a:lnTo>
                    <a:pt x="133757" y="110615"/>
                  </a:lnTo>
                  <a:lnTo>
                    <a:pt x="144538" y="155904"/>
                  </a:lnTo>
                  <a:lnTo>
                    <a:pt x="149523" y="178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6" name="SMARTInkShape-Group306">
            <a:extLst>
              <a:ext uri="{FF2B5EF4-FFF2-40B4-BE49-F238E27FC236}">
                <a16:creationId xmlns:a16="http://schemas.microsoft.com/office/drawing/2014/main" xmlns="" id="{CFB92800-095A-4E41-80C0-6CE87B9F78FF}"/>
              </a:ext>
            </a:extLst>
          </p:cNvPr>
          <p:cNvGrpSpPr/>
          <p:nvPr/>
        </p:nvGrpSpPr>
        <p:grpSpPr>
          <a:xfrm>
            <a:off x="7080250" y="5603979"/>
            <a:ext cx="538745" cy="159229"/>
            <a:chOff x="7080250" y="5603979"/>
            <a:chExt cx="538745" cy="159229"/>
          </a:xfrm>
        </p:grpSpPr>
        <p:sp>
          <p:nvSpPr>
            <p:cNvPr id="673" name="SMARTInkShape-2214">
              <a:extLst>
                <a:ext uri="{FF2B5EF4-FFF2-40B4-BE49-F238E27FC236}">
                  <a16:creationId xmlns:a16="http://schemas.microsoft.com/office/drawing/2014/main" xmlns="" id="{DA42D525-A6D3-449D-B21F-A8FD72A1B26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02041" y="5627580"/>
              <a:ext cx="116954" cy="107917"/>
            </a:xfrm>
            <a:custGeom>
              <a:avLst/>
              <a:gdLst/>
              <a:ahLst/>
              <a:cxnLst/>
              <a:rect l="0" t="0" r="0" b="0"/>
              <a:pathLst>
                <a:path w="116954" h="107917">
                  <a:moveTo>
                    <a:pt x="3659" y="11220"/>
                  </a:moveTo>
                  <a:lnTo>
                    <a:pt x="3659" y="11220"/>
                  </a:lnTo>
                  <a:lnTo>
                    <a:pt x="288" y="14591"/>
                  </a:lnTo>
                  <a:lnTo>
                    <a:pt x="0" y="16289"/>
                  </a:lnTo>
                  <a:lnTo>
                    <a:pt x="514" y="18128"/>
                  </a:lnTo>
                  <a:lnTo>
                    <a:pt x="6408" y="32889"/>
                  </a:lnTo>
                  <a:lnTo>
                    <a:pt x="9694" y="74067"/>
                  </a:lnTo>
                  <a:lnTo>
                    <a:pt x="4229" y="107582"/>
                  </a:lnTo>
                  <a:lnTo>
                    <a:pt x="4038" y="107916"/>
                  </a:lnTo>
                  <a:lnTo>
                    <a:pt x="3828" y="105702"/>
                  </a:lnTo>
                  <a:lnTo>
                    <a:pt x="4415" y="95816"/>
                  </a:lnTo>
                  <a:lnTo>
                    <a:pt x="21552" y="50392"/>
                  </a:lnTo>
                  <a:lnTo>
                    <a:pt x="34318" y="24131"/>
                  </a:lnTo>
                  <a:lnTo>
                    <a:pt x="44096" y="15077"/>
                  </a:lnTo>
                  <a:lnTo>
                    <a:pt x="68747" y="1850"/>
                  </a:lnTo>
                  <a:lnTo>
                    <a:pt x="77508" y="0"/>
                  </a:lnTo>
                  <a:lnTo>
                    <a:pt x="81819" y="918"/>
                  </a:lnTo>
                  <a:lnTo>
                    <a:pt x="106492" y="16327"/>
                  </a:lnTo>
                  <a:lnTo>
                    <a:pt x="110315" y="20974"/>
                  </a:lnTo>
                  <a:lnTo>
                    <a:pt x="114562" y="31783"/>
                  </a:lnTo>
                  <a:lnTo>
                    <a:pt x="116953" y="53139"/>
                  </a:lnTo>
                  <a:lnTo>
                    <a:pt x="105259" y="100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2215">
              <a:extLst>
                <a:ext uri="{FF2B5EF4-FFF2-40B4-BE49-F238E27FC236}">
                  <a16:creationId xmlns:a16="http://schemas.microsoft.com/office/drawing/2014/main" xmlns="" id="{8BF07AAB-DDB0-4202-9AA8-CB1FEBF7B58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372350" y="56959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35782" y="1881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2216">
              <a:extLst>
                <a:ext uri="{FF2B5EF4-FFF2-40B4-BE49-F238E27FC236}">
                  <a16:creationId xmlns:a16="http://schemas.microsoft.com/office/drawing/2014/main" xmlns="" id="{7DBF2FCD-BB6B-4250-B737-37CE1F1FB1A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080250" y="5603979"/>
              <a:ext cx="176059" cy="159229"/>
            </a:xfrm>
            <a:custGeom>
              <a:avLst/>
              <a:gdLst/>
              <a:ahLst/>
              <a:cxnLst/>
              <a:rect l="0" t="0" r="0" b="0"/>
              <a:pathLst>
                <a:path w="176059" h="159229">
                  <a:moveTo>
                    <a:pt x="0" y="9421"/>
                  </a:moveTo>
                  <a:lnTo>
                    <a:pt x="0" y="9421"/>
                  </a:lnTo>
                  <a:lnTo>
                    <a:pt x="3370" y="6050"/>
                  </a:lnTo>
                  <a:lnTo>
                    <a:pt x="5026" y="2514"/>
                  </a:lnTo>
                  <a:lnTo>
                    <a:pt x="5467" y="582"/>
                  </a:lnTo>
                  <a:lnTo>
                    <a:pt x="5762" y="0"/>
                  </a:lnTo>
                  <a:lnTo>
                    <a:pt x="5957" y="318"/>
                  </a:lnTo>
                  <a:lnTo>
                    <a:pt x="6334" y="41245"/>
                  </a:lnTo>
                  <a:lnTo>
                    <a:pt x="6345" y="78980"/>
                  </a:lnTo>
                  <a:lnTo>
                    <a:pt x="6348" y="126250"/>
                  </a:lnTo>
                  <a:lnTo>
                    <a:pt x="6350" y="159228"/>
                  </a:lnTo>
                  <a:lnTo>
                    <a:pt x="9720" y="121595"/>
                  </a:lnTo>
                  <a:lnTo>
                    <a:pt x="25300" y="81620"/>
                  </a:lnTo>
                  <a:lnTo>
                    <a:pt x="50075" y="36121"/>
                  </a:lnTo>
                  <a:lnTo>
                    <a:pt x="64774" y="17254"/>
                  </a:lnTo>
                  <a:lnTo>
                    <a:pt x="73709" y="9845"/>
                  </a:lnTo>
                  <a:lnTo>
                    <a:pt x="77362" y="9703"/>
                  </a:lnTo>
                  <a:lnTo>
                    <a:pt x="80501" y="11726"/>
                  </a:lnTo>
                  <a:lnTo>
                    <a:pt x="83301" y="15191"/>
                  </a:lnTo>
                  <a:lnTo>
                    <a:pt x="90612" y="36922"/>
                  </a:lnTo>
                  <a:lnTo>
                    <a:pt x="94842" y="80994"/>
                  </a:lnTo>
                  <a:lnTo>
                    <a:pt x="95128" y="88719"/>
                  </a:lnTo>
                  <a:lnTo>
                    <a:pt x="96580" y="89097"/>
                  </a:lnTo>
                  <a:lnTo>
                    <a:pt x="101956" y="87636"/>
                  </a:lnTo>
                  <a:lnTo>
                    <a:pt x="133625" y="43825"/>
                  </a:lnTo>
                  <a:lnTo>
                    <a:pt x="146915" y="29179"/>
                  </a:lnTo>
                  <a:lnTo>
                    <a:pt x="153020" y="25258"/>
                  </a:lnTo>
                  <a:lnTo>
                    <a:pt x="156341" y="26329"/>
                  </a:lnTo>
                  <a:lnTo>
                    <a:pt x="163794" y="33163"/>
                  </a:lnTo>
                  <a:lnTo>
                    <a:pt x="172552" y="55653"/>
                  </a:lnTo>
                  <a:lnTo>
                    <a:pt x="176058" y="90494"/>
                  </a:lnTo>
                  <a:lnTo>
                    <a:pt x="171717" y="118893"/>
                  </a:lnTo>
                  <a:lnTo>
                    <a:pt x="158750" y="14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0312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SMARTInkShape-Group341">
            <a:extLst>
              <a:ext uri="{FF2B5EF4-FFF2-40B4-BE49-F238E27FC236}">
                <a16:creationId xmlns:a16="http://schemas.microsoft.com/office/drawing/2014/main" xmlns="" id="{A6FDDFC0-1937-4B8A-88A6-22D40B0B7021}"/>
              </a:ext>
            </a:extLst>
          </p:cNvPr>
          <p:cNvGrpSpPr/>
          <p:nvPr/>
        </p:nvGrpSpPr>
        <p:grpSpPr>
          <a:xfrm>
            <a:off x="6203648" y="1457466"/>
            <a:ext cx="2497556" cy="587235"/>
            <a:chOff x="6203648" y="1457466"/>
            <a:chExt cx="2497556" cy="587235"/>
          </a:xfrm>
        </p:grpSpPr>
        <p:sp>
          <p:nvSpPr>
            <p:cNvPr id="221" name="SMARTInkShape-2676">
              <a:extLst>
                <a:ext uri="{FF2B5EF4-FFF2-40B4-BE49-F238E27FC236}">
                  <a16:creationId xmlns:a16="http://schemas.microsoft.com/office/drawing/2014/main" xmlns="" id="{BE1AC0F3-7EB3-4CB0-AEEB-18CA03D09E5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610600" y="1504950"/>
              <a:ext cx="90604" cy="381001"/>
            </a:xfrm>
            <a:custGeom>
              <a:avLst/>
              <a:gdLst/>
              <a:ahLst/>
              <a:cxnLst/>
              <a:rect l="0" t="0" r="0" b="0"/>
              <a:pathLst>
                <a:path w="90604" h="381001">
                  <a:moveTo>
                    <a:pt x="63500" y="0"/>
                  </a:moveTo>
                  <a:lnTo>
                    <a:pt x="63500" y="0"/>
                  </a:lnTo>
                  <a:lnTo>
                    <a:pt x="73613" y="10113"/>
                  </a:lnTo>
                  <a:lnTo>
                    <a:pt x="83272" y="46741"/>
                  </a:lnTo>
                  <a:lnTo>
                    <a:pt x="88280" y="87566"/>
                  </a:lnTo>
                  <a:lnTo>
                    <a:pt x="90603" y="111294"/>
                  </a:lnTo>
                  <a:lnTo>
                    <a:pt x="90037" y="136990"/>
                  </a:lnTo>
                  <a:lnTo>
                    <a:pt x="87540" y="163999"/>
                  </a:lnTo>
                  <a:lnTo>
                    <a:pt x="83760" y="191883"/>
                  </a:lnTo>
                  <a:lnTo>
                    <a:pt x="78418" y="218938"/>
                  </a:lnTo>
                  <a:lnTo>
                    <a:pt x="72035" y="245442"/>
                  </a:lnTo>
                  <a:lnTo>
                    <a:pt x="64955" y="271578"/>
                  </a:lnTo>
                  <a:lnTo>
                    <a:pt x="42039" y="317551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677">
              <a:extLst>
                <a:ext uri="{FF2B5EF4-FFF2-40B4-BE49-F238E27FC236}">
                  <a16:creationId xmlns:a16="http://schemas.microsoft.com/office/drawing/2014/main" xmlns="" id="{FC055D02-62BC-4AC2-AD9E-0E821B06BD6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550930" y="1612900"/>
              <a:ext cx="21571" cy="152401"/>
            </a:xfrm>
            <a:custGeom>
              <a:avLst/>
              <a:gdLst/>
              <a:ahLst/>
              <a:cxnLst/>
              <a:rect l="0" t="0" r="0" b="0"/>
              <a:pathLst>
                <a:path w="21571" h="152401">
                  <a:moveTo>
                    <a:pt x="21570" y="0"/>
                  </a:moveTo>
                  <a:lnTo>
                    <a:pt x="21570" y="0"/>
                  </a:lnTo>
                  <a:lnTo>
                    <a:pt x="12136" y="16620"/>
                  </a:lnTo>
                  <a:lnTo>
                    <a:pt x="2747" y="56173"/>
                  </a:lnTo>
                  <a:lnTo>
                    <a:pt x="0" y="93079"/>
                  </a:lnTo>
                  <a:lnTo>
                    <a:pt x="6552" y="139989"/>
                  </a:lnTo>
                  <a:lnTo>
                    <a:pt x="887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678">
              <a:extLst>
                <a:ext uri="{FF2B5EF4-FFF2-40B4-BE49-F238E27FC236}">
                  <a16:creationId xmlns:a16="http://schemas.microsoft.com/office/drawing/2014/main" xmlns="" id="{B7CC9BFF-3FCC-4886-9435-51DC6D97E7D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413750" y="1612900"/>
              <a:ext cx="12701" cy="171451"/>
            </a:xfrm>
            <a:custGeom>
              <a:avLst/>
              <a:gdLst/>
              <a:ahLst/>
              <a:cxnLst/>
              <a:rect l="0" t="0" r="0" b="0"/>
              <a:pathLst>
                <a:path w="12701" h="171451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4076" y="54292"/>
                  </a:lnTo>
                  <a:lnTo>
                    <a:pt x="3090" y="89934"/>
                  </a:lnTo>
                  <a:lnTo>
                    <a:pt x="5707" y="136533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679">
              <a:extLst>
                <a:ext uri="{FF2B5EF4-FFF2-40B4-BE49-F238E27FC236}">
                  <a16:creationId xmlns:a16="http://schemas.microsoft.com/office/drawing/2014/main" xmlns="" id="{5322DC14-A578-453C-8FF8-57E581C768A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331200" y="17018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8156" y="5761"/>
                  </a:lnTo>
                  <a:lnTo>
                    <a:pt x="64708" y="6881"/>
                  </a:lnTo>
                  <a:lnTo>
                    <a:pt x="106113" y="10662"/>
                  </a:lnTo>
                  <a:lnTo>
                    <a:pt x="15875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680">
              <a:extLst>
                <a:ext uri="{FF2B5EF4-FFF2-40B4-BE49-F238E27FC236}">
                  <a16:creationId xmlns:a16="http://schemas.microsoft.com/office/drawing/2014/main" xmlns="" id="{BFD407FC-3B75-47D2-B656-45A2026E92C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134350" y="1638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29" y="5958"/>
                  </a:lnTo>
                  <a:lnTo>
                    <a:pt x="7631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681">
              <a:extLst>
                <a:ext uri="{FF2B5EF4-FFF2-40B4-BE49-F238E27FC236}">
                  <a16:creationId xmlns:a16="http://schemas.microsoft.com/office/drawing/2014/main" xmlns="" id="{60BA2B70-A1BB-4729-9CE5-DE229CF46E4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102600" y="1727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1324" y="2072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682">
              <a:extLst>
                <a:ext uri="{FF2B5EF4-FFF2-40B4-BE49-F238E27FC236}">
                  <a16:creationId xmlns:a16="http://schemas.microsoft.com/office/drawing/2014/main" xmlns="" id="{13F5ECFE-797D-4168-A701-705A18DEECF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962900" y="1562100"/>
              <a:ext cx="133351" cy="209551"/>
            </a:xfrm>
            <a:custGeom>
              <a:avLst/>
              <a:gdLst/>
              <a:ahLst/>
              <a:cxnLst/>
              <a:rect l="0" t="0" r="0" b="0"/>
              <a:pathLst>
                <a:path w="133351" h="209551">
                  <a:moveTo>
                    <a:pt x="133350" y="0"/>
                  </a:moveTo>
                  <a:lnTo>
                    <a:pt x="133350" y="0"/>
                  </a:lnTo>
                  <a:lnTo>
                    <a:pt x="123237" y="6742"/>
                  </a:lnTo>
                  <a:lnTo>
                    <a:pt x="96492" y="42646"/>
                  </a:lnTo>
                  <a:lnTo>
                    <a:pt x="75861" y="82407"/>
                  </a:lnTo>
                  <a:lnTo>
                    <a:pt x="52189" y="124763"/>
                  </a:lnTo>
                  <a:lnTo>
                    <a:pt x="28006" y="16373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683">
              <a:extLst>
                <a:ext uri="{FF2B5EF4-FFF2-40B4-BE49-F238E27FC236}">
                  <a16:creationId xmlns:a16="http://schemas.microsoft.com/office/drawing/2014/main" xmlns="" id="{7D8B3020-1007-4E3F-BAE8-C0EA48E5724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963782" y="1575683"/>
              <a:ext cx="75319" cy="164218"/>
            </a:xfrm>
            <a:custGeom>
              <a:avLst/>
              <a:gdLst/>
              <a:ahLst/>
              <a:cxnLst/>
              <a:rect l="0" t="0" r="0" b="0"/>
              <a:pathLst>
                <a:path w="75319" h="1642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5773" y="10841"/>
                  </a:lnTo>
                  <a:lnTo>
                    <a:pt x="31744" y="53412"/>
                  </a:lnTo>
                  <a:lnTo>
                    <a:pt x="51371" y="96338"/>
                  </a:lnTo>
                  <a:lnTo>
                    <a:pt x="66955" y="136907"/>
                  </a:lnTo>
                  <a:lnTo>
                    <a:pt x="75318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684">
              <a:extLst>
                <a:ext uri="{FF2B5EF4-FFF2-40B4-BE49-F238E27FC236}">
                  <a16:creationId xmlns:a16="http://schemas.microsoft.com/office/drawing/2014/main" xmlns="" id="{8B0C0CA7-7BB0-488F-9F7C-A2D7F4F3BC4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721600" y="1457466"/>
              <a:ext cx="152401" cy="96262"/>
            </a:xfrm>
            <a:custGeom>
              <a:avLst/>
              <a:gdLst/>
              <a:ahLst/>
              <a:cxnLst/>
              <a:rect l="0" t="0" r="0" b="0"/>
              <a:pathLst>
                <a:path w="152401" h="96262">
                  <a:moveTo>
                    <a:pt x="0" y="34784"/>
                  </a:moveTo>
                  <a:lnTo>
                    <a:pt x="0" y="34784"/>
                  </a:lnTo>
                  <a:lnTo>
                    <a:pt x="3370" y="41526"/>
                  </a:lnTo>
                  <a:lnTo>
                    <a:pt x="5467" y="59202"/>
                  </a:lnTo>
                  <a:lnTo>
                    <a:pt x="3090" y="88042"/>
                  </a:lnTo>
                  <a:lnTo>
                    <a:pt x="5705" y="96261"/>
                  </a:lnTo>
                  <a:lnTo>
                    <a:pt x="26097" y="50821"/>
                  </a:lnTo>
                  <a:lnTo>
                    <a:pt x="34177" y="34150"/>
                  </a:lnTo>
                  <a:lnTo>
                    <a:pt x="48332" y="18299"/>
                  </a:lnTo>
                  <a:lnTo>
                    <a:pt x="49860" y="18855"/>
                  </a:lnTo>
                  <a:lnTo>
                    <a:pt x="53439" y="23236"/>
                  </a:lnTo>
                  <a:lnTo>
                    <a:pt x="55499" y="28005"/>
                  </a:lnTo>
                  <a:lnTo>
                    <a:pt x="56050" y="30265"/>
                  </a:lnTo>
                  <a:lnTo>
                    <a:pt x="60424" y="34657"/>
                  </a:lnTo>
                  <a:lnTo>
                    <a:pt x="66366" y="38255"/>
                  </a:lnTo>
                  <a:lnTo>
                    <a:pt x="71359" y="39855"/>
                  </a:lnTo>
                  <a:lnTo>
                    <a:pt x="72972" y="38870"/>
                  </a:lnTo>
                  <a:lnTo>
                    <a:pt x="74047" y="36802"/>
                  </a:lnTo>
                  <a:lnTo>
                    <a:pt x="79146" y="23345"/>
                  </a:lnTo>
                  <a:lnTo>
                    <a:pt x="88283" y="7876"/>
                  </a:lnTo>
                  <a:lnTo>
                    <a:pt x="95916" y="1658"/>
                  </a:lnTo>
                  <a:lnTo>
                    <a:pt x="99927" y="0"/>
                  </a:lnTo>
                  <a:lnTo>
                    <a:pt x="104012" y="306"/>
                  </a:lnTo>
                  <a:lnTo>
                    <a:pt x="112314" y="4409"/>
                  </a:lnTo>
                  <a:lnTo>
                    <a:pt x="124923" y="18023"/>
                  </a:lnTo>
                  <a:lnTo>
                    <a:pt x="129603" y="33214"/>
                  </a:lnTo>
                  <a:lnTo>
                    <a:pt x="133802" y="51020"/>
                  </a:lnTo>
                  <a:lnTo>
                    <a:pt x="152400" y="855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685">
              <a:extLst>
                <a:ext uri="{FF2B5EF4-FFF2-40B4-BE49-F238E27FC236}">
                  <a16:creationId xmlns:a16="http://schemas.microsoft.com/office/drawing/2014/main" xmlns="" id="{6FCF42A7-EB5C-473C-9919-790497D7132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846979" y="1892300"/>
              <a:ext cx="14322" cy="69851"/>
            </a:xfrm>
            <a:custGeom>
              <a:avLst/>
              <a:gdLst/>
              <a:ahLst/>
              <a:cxnLst/>
              <a:rect l="0" t="0" r="0" b="0"/>
              <a:pathLst>
                <a:path w="14322" h="69851">
                  <a:moveTo>
                    <a:pt x="14321" y="0"/>
                  </a:moveTo>
                  <a:lnTo>
                    <a:pt x="14321" y="0"/>
                  </a:lnTo>
                  <a:lnTo>
                    <a:pt x="10950" y="0"/>
                  </a:lnTo>
                  <a:lnTo>
                    <a:pt x="9957" y="1411"/>
                  </a:lnTo>
                  <a:lnTo>
                    <a:pt x="8559" y="10845"/>
                  </a:lnTo>
                  <a:lnTo>
                    <a:pt x="6735" y="27437"/>
                  </a:lnTo>
                  <a:lnTo>
                    <a:pt x="0" y="48503"/>
                  </a:lnTo>
                  <a:lnTo>
                    <a:pt x="1621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686">
              <a:extLst>
                <a:ext uri="{FF2B5EF4-FFF2-40B4-BE49-F238E27FC236}">
                  <a16:creationId xmlns:a16="http://schemas.microsoft.com/office/drawing/2014/main" xmlns="" id="{E1006CAD-21DF-4CBE-A7E6-E3ACD278120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754232" y="1949450"/>
              <a:ext cx="37219" cy="17286"/>
            </a:xfrm>
            <a:custGeom>
              <a:avLst/>
              <a:gdLst/>
              <a:ahLst/>
              <a:cxnLst/>
              <a:rect l="0" t="0" r="0" b="0"/>
              <a:pathLst>
                <a:path w="37219" h="17286">
                  <a:moveTo>
                    <a:pt x="5468" y="6350"/>
                  </a:moveTo>
                  <a:lnTo>
                    <a:pt x="5468" y="6350"/>
                  </a:lnTo>
                  <a:lnTo>
                    <a:pt x="0" y="17285"/>
                  </a:lnTo>
                  <a:lnTo>
                    <a:pt x="1117" y="17168"/>
                  </a:lnTo>
                  <a:lnTo>
                    <a:pt x="372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687">
              <a:extLst>
                <a:ext uri="{FF2B5EF4-FFF2-40B4-BE49-F238E27FC236}">
                  <a16:creationId xmlns:a16="http://schemas.microsoft.com/office/drawing/2014/main" xmlns="" id="{26C82403-00A1-45FD-B6D3-5DC1E90738C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203648" y="1670103"/>
              <a:ext cx="190803" cy="207684"/>
            </a:xfrm>
            <a:custGeom>
              <a:avLst/>
              <a:gdLst/>
              <a:ahLst/>
              <a:cxnLst/>
              <a:rect l="0" t="0" r="0" b="0"/>
              <a:pathLst>
                <a:path w="190803" h="207684">
                  <a:moveTo>
                    <a:pt x="120952" y="18997"/>
                  </a:moveTo>
                  <a:lnTo>
                    <a:pt x="120952" y="18997"/>
                  </a:lnTo>
                  <a:lnTo>
                    <a:pt x="136147" y="4507"/>
                  </a:lnTo>
                  <a:lnTo>
                    <a:pt x="146223" y="0"/>
                  </a:lnTo>
                  <a:lnTo>
                    <a:pt x="125613" y="1835"/>
                  </a:lnTo>
                  <a:lnTo>
                    <a:pt x="91455" y="15529"/>
                  </a:lnTo>
                  <a:lnTo>
                    <a:pt x="44648" y="42980"/>
                  </a:lnTo>
                  <a:lnTo>
                    <a:pt x="8226" y="67636"/>
                  </a:lnTo>
                  <a:lnTo>
                    <a:pt x="3467" y="72589"/>
                  </a:lnTo>
                  <a:lnTo>
                    <a:pt x="1707" y="76597"/>
                  </a:lnTo>
                  <a:lnTo>
                    <a:pt x="1943" y="79975"/>
                  </a:lnTo>
                  <a:lnTo>
                    <a:pt x="3513" y="82932"/>
                  </a:lnTo>
                  <a:lnTo>
                    <a:pt x="12783" y="88100"/>
                  </a:lnTo>
                  <a:lnTo>
                    <a:pt x="55214" y="97166"/>
                  </a:lnTo>
                  <a:lnTo>
                    <a:pt x="95554" y="106457"/>
                  </a:lnTo>
                  <a:lnTo>
                    <a:pt x="105665" y="113371"/>
                  </a:lnTo>
                  <a:lnTo>
                    <a:pt x="107233" y="117191"/>
                  </a:lnTo>
                  <a:lnTo>
                    <a:pt x="106867" y="121149"/>
                  </a:lnTo>
                  <a:lnTo>
                    <a:pt x="105212" y="125198"/>
                  </a:lnTo>
                  <a:lnTo>
                    <a:pt x="86029" y="144381"/>
                  </a:lnTo>
                  <a:lnTo>
                    <a:pt x="43576" y="170372"/>
                  </a:lnTo>
                  <a:lnTo>
                    <a:pt x="8014" y="189826"/>
                  </a:lnTo>
                  <a:lnTo>
                    <a:pt x="3327" y="194267"/>
                  </a:lnTo>
                  <a:lnTo>
                    <a:pt x="908" y="197932"/>
                  </a:lnTo>
                  <a:lnTo>
                    <a:pt x="0" y="201082"/>
                  </a:lnTo>
                  <a:lnTo>
                    <a:pt x="101" y="203887"/>
                  </a:lnTo>
                  <a:lnTo>
                    <a:pt x="3696" y="205757"/>
                  </a:lnTo>
                  <a:lnTo>
                    <a:pt x="28432" y="207683"/>
                  </a:lnTo>
                  <a:lnTo>
                    <a:pt x="74724" y="203393"/>
                  </a:lnTo>
                  <a:lnTo>
                    <a:pt x="110283" y="197142"/>
                  </a:lnTo>
                  <a:lnTo>
                    <a:pt x="143492" y="189660"/>
                  </a:lnTo>
                  <a:lnTo>
                    <a:pt x="190802" y="1777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688">
              <a:extLst>
                <a:ext uri="{FF2B5EF4-FFF2-40B4-BE49-F238E27FC236}">
                  <a16:creationId xmlns:a16="http://schemas.microsoft.com/office/drawing/2014/main" xmlns="" id="{9A2A4142-EC23-43CC-BFD8-F55EBFE715C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433433" y="1703565"/>
              <a:ext cx="132468" cy="144286"/>
            </a:xfrm>
            <a:custGeom>
              <a:avLst/>
              <a:gdLst/>
              <a:ahLst/>
              <a:cxnLst/>
              <a:rect l="0" t="0" r="0" b="0"/>
              <a:pathLst>
                <a:path w="132468" h="1442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16" y="117"/>
                  </a:lnTo>
                  <a:lnTo>
                    <a:pt x="10841" y="5064"/>
                  </a:lnTo>
                  <a:lnTo>
                    <a:pt x="30970" y="21425"/>
                  </a:lnTo>
                  <a:lnTo>
                    <a:pt x="63057" y="60044"/>
                  </a:lnTo>
                  <a:lnTo>
                    <a:pt x="93199" y="98639"/>
                  </a:lnTo>
                  <a:lnTo>
                    <a:pt x="122200" y="136323"/>
                  </a:lnTo>
                  <a:lnTo>
                    <a:pt x="132467" y="144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689">
              <a:extLst>
                <a:ext uri="{FF2B5EF4-FFF2-40B4-BE49-F238E27FC236}">
                  <a16:creationId xmlns:a16="http://schemas.microsoft.com/office/drawing/2014/main" xmlns="" id="{909C3573-780B-46D5-948B-C29F3EDDAE6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457950" y="167005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0"/>
                  </a:lnTo>
                  <a:lnTo>
                    <a:pt x="114300" y="3371"/>
                  </a:lnTo>
                  <a:lnTo>
                    <a:pt x="91227" y="49514"/>
                  </a:lnTo>
                  <a:lnTo>
                    <a:pt x="62287" y="96250"/>
                  </a:lnTo>
                  <a:lnTo>
                    <a:pt x="26023" y="142877"/>
                  </a:lnTo>
                  <a:lnTo>
                    <a:pt x="2214" y="174508"/>
                  </a:lnTo>
                  <a:lnTo>
                    <a:pt x="770" y="17913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690">
              <a:extLst>
                <a:ext uri="{FF2B5EF4-FFF2-40B4-BE49-F238E27FC236}">
                  <a16:creationId xmlns:a16="http://schemas.microsoft.com/office/drawing/2014/main" xmlns="" id="{8F2A1981-6847-4752-87BA-266CEFAA01E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604000" y="18288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10126" y="22368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691">
              <a:extLst>
                <a:ext uri="{FF2B5EF4-FFF2-40B4-BE49-F238E27FC236}">
                  <a16:creationId xmlns:a16="http://schemas.microsoft.com/office/drawing/2014/main" xmlns="" id="{319CD4BB-FF93-4CC7-A568-BCB627EA372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613629" y="1739900"/>
              <a:ext cx="9422" cy="6351"/>
            </a:xfrm>
            <a:custGeom>
              <a:avLst/>
              <a:gdLst/>
              <a:ahLst/>
              <a:cxnLst/>
              <a:rect l="0" t="0" r="0" b="0"/>
              <a:pathLst>
                <a:path w="9422" h="6351">
                  <a:moveTo>
                    <a:pt x="9421" y="0"/>
                  </a:moveTo>
                  <a:lnTo>
                    <a:pt x="9421" y="0"/>
                  </a:lnTo>
                  <a:lnTo>
                    <a:pt x="582" y="0"/>
                  </a:lnTo>
                  <a:lnTo>
                    <a:pt x="0" y="705"/>
                  </a:lnTo>
                  <a:lnTo>
                    <a:pt x="318" y="1881"/>
                  </a:lnTo>
                  <a:lnTo>
                    <a:pt x="3071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692">
              <a:extLst>
                <a:ext uri="{FF2B5EF4-FFF2-40B4-BE49-F238E27FC236}">
                  <a16:creationId xmlns:a16="http://schemas.microsoft.com/office/drawing/2014/main" xmlns="" id="{E324D1DE-A256-4545-8A7A-5FD3C6975903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724650" y="17589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7186" y="5761"/>
                  </a:lnTo>
                  <a:lnTo>
                    <a:pt x="49499" y="6298"/>
                  </a:lnTo>
                  <a:lnTo>
                    <a:pt x="96733" y="6345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693">
              <a:extLst>
                <a:ext uri="{FF2B5EF4-FFF2-40B4-BE49-F238E27FC236}">
                  <a16:creationId xmlns:a16="http://schemas.microsoft.com/office/drawing/2014/main" xmlns="" id="{0EB25A4A-4911-4EAC-B9E9-1B29BD5BA6D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781800" y="17018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3370" y="14306"/>
                  </a:lnTo>
                  <a:lnTo>
                    <a:pt x="6088" y="53987"/>
                  </a:lnTo>
                  <a:lnTo>
                    <a:pt x="6328" y="100440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694">
              <a:extLst>
                <a:ext uri="{FF2B5EF4-FFF2-40B4-BE49-F238E27FC236}">
                  <a16:creationId xmlns:a16="http://schemas.microsoft.com/office/drawing/2014/main" xmlns="" id="{0381DBD4-2D9E-47E9-9339-1513795A3B8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940550" y="16637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6350" y="0"/>
                  </a:moveTo>
                  <a:lnTo>
                    <a:pt x="6350" y="0"/>
                  </a:lnTo>
                  <a:lnTo>
                    <a:pt x="6348" y="42632"/>
                  </a:lnTo>
                  <a:lnTo>
                    <a:pt x="6348" y="84909"/>
                  </a:lnTo>
                  <a:lnTo>
                    <a:pt x="2979" y="12707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695">
              <a:extLst>
                <a:ext uri="{FF2B5EF4-FFF2-40B4-BE49-F238E27FC236}">
                  <a16:creationId xmlns:a16="http://schemas.microsoft.com/office/drawing/2014/main" xmlns="" id="{969EBF7D-7D2C-4D1B-B6B3-247632108A6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267450" y="19939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705" y="33599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696">
              <a:extLst>
                <a:ext uri="{FF2B5EF4-FFF2-40B4-BE49-F238E27FC236}">
                  <a16:creationId xmlns:a16="http://schemas.microsoft.com/office/drawing/2014/main" xmlns="" id="{DAB7669F-C076-446A-8842-4564E533E95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264969" y="1900056"/>
              <a:ext cx="15182" cy="17645"/>
            </a:xfrm>
            <a:custGeom>
              <a:avLst/>
              <a:gdLst/>
              <a:ahLst/>
              <a:cxnLst/>
              <a:rect l="0" t="0" r="0" b="0"/>
              <a:pathLst>
                <a:path w="15182" h="17645">
                  <a:moveTo>
                    <a:pt x="15181" y="17644"/>
                  </a:moveTo>
                  <a:lnTo>
                    <a:pt x="15181" y="17644"/>
                  </a:lnTo>
                  <a:lnTo>
                    <a:pt x="876" y="3338"/>
                  </a:lnTo>
                  <a:lnTo>
                    <a:pt x="0" y="1757"/>
                  </a:lnTo>
                  <a:lnTo>
                    <a:pt x="120" y="702"/>
                  </a:lnTo>
                  <a:lnTo>
                    <a:pt x="907" y="0"/>
                  </a:lnTo>
                  <a:lnTo>
                    <a:pt x="5544" y="1100"/>
                  </a:lnTo>
                  <a:lnTo>
                    <a:pt x="15181" y="4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697">
              <a:extLst>
                <a:ext uri="{FF2B5EF4-FFF2-40B4-BE49-F238E27FC236}">
                  <a16:creationId xmlns:a16="http://schemas.microsoft.com/office/drawing/2014/main" xmlns="" id="{9C0621C9-9321-4F2E-A246-36219485CA7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343650" y="19748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20722" y="5026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698">
              <a:extLst>
                <a:ext uri="{FF2B5EF4-FFF2-40B4-BE49-F238E27FC236}">
                  <a16:creationId xmlns:a16="http://schemas.microsoft.com/office/drawing/2014/main" xmlns="" id="{1386CD28-2E96-45D8-B115-C073E8C7994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337300" y="20320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16605" y="564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699">
              <a:extLst>
                <a:ext uri="{FF2B5EF4-FFF2-40B4-BE49-F238E27FC236}">
                  <a16:creationId xmlns:a16="http://schemas.microsoft.com/office/drawing/2014/main" xmlns="" id="{8975F2B1-0649-4B8A-AA1E-5E245098EE9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457950" y="19621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5" y="10845"/>
                  </a:lnTo>
                  <a:lnTo>
                    <a:pt x="262" y="5732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700">
              <a:extLst>
                <a:ext uri="{FF2B5EF4-FFF2-40B4-BE49-F238E27FC236}">
                  <a16:creationId xmlns:a16="http://schemas.microsoft.com/office/drawing/2014/main" xmlns="" id="{ADC7D809-B98B-45B2-ACA5-0B2C769D03D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210300" y="1537062"/>
              <a:ext cx="120651" cy="86754"/>
            </a:xfrm>
            <a:custGeom>
              <a:avLst/>
              <a:gdLst/>
              <a:ahLst/>
              <a:cxnLst/>
              <a:rect l="0" t="0" r="0" b="0"/>
              <a:pathLst>
                <a:path w="120651" h="86754">
                  <a:moveTo>
                    <a:pt x="0" y="25038"/>
                  </a:moveTo>
                  <a:lnTo>
                    <a:pt x="0" y="25038"/>
                  </a:lnTo>
                  <a:lnTo>
                    <a:pt x="5026" y="47642"/>
                  </a:lnTo>
                  <a:lnTo>
                    <a:pt x="7840" y="66778"/>
                  </a:lnTo>
                  <a:lnTo>
                    <a:pt x="12416" y="86753"/>
                  </a:lnTo>
                  <a:lnTo>
                    <a:pt x="13389" y="42143"/>
                  </a:lnTo>
                  <a:lnTo>
                    <a:pt x="21536" y="4565"/>
                  </a:lnTo>
                  <a:lnTo>
                    <a:pt x="23529" y="1511"/>
                  </a:lnTo>
                  <a:lnTo>
                    <a:pt x="25564" y="181"/>
                  </a:lnTo>
                  <a:lnTo>
                    <a:pt x="27625" y="0"/>
                  </a:lnTo>
                  <a:lnTo>
                    <a:pt x="29706" y="1290"/>
                  </a:lnTo>
                  <a:lnTo>
                    <a:pt x="43596" y="20718"/>
                  </a:lnTo>
                  <a:lnTo>
                    <a:pt x="53741" y="43783"/>
                  </a:lnTo>
                  <a:lnTo>
                    <a:pt x="55635" y="53595"/>
                  </a:lnTo>
                  <a:lnTo>
                    <a:pt x="55435" y="56776"/>
                  </a:lnTo>
                  <a:lnTo>
                    <a:pt x="54597" y="58897"/>
                  </a:lnTo>
                  <a:lnTo>
                    <a:pt x="53329" y="60310"/>
                  </a:lnTo>
                  <a:lnTo>
                    <a:pt x="50043" y="61881"/>
                  </a:lnTo>
                  <a:lnTo>
                    <a:pt x="48179" y="62300"/>
                  </a:lnTo>
                  <a:lnTo>
                    <a:pt x="46936" y="61874"/>
                  </a:lnTo>
                  <a:lnTo>
                    <a:pt x="46106" y="60884"/>
                  </a:lnTo>
                  <a:lnTo>
                    <a:pt x="45555" y="59519"/>
                  </a:lnTo>
                  <a:lnTo>
                    <a:pt x="48149" y="47484"/>
                  </a:lnTo>
                  <a:lnTo>
                    <a:pt x="56756" y="30513"/>
                  </a:lnTo>
                  <a:lnTo>
                    <a:pt x="68242" y="18821"/>
                  </a:lnTo>
                  <a:lnTo>
                    <a:pt x="74546" y="15219"/>
                  </a:lnTo>
                  <a:lnTo>
                    <a:pt x="77213" y="14259"/>
                  </a:lnTo>
                  <a:lnTo>
                    <a:pt x="79698" y="14324"/>
                  </a:lnTo>
                  <a:lnTo>
                    <a:pt x="84340" y="16278"/>
                  </a:lnTo>
                  <a:lnTo>
                    <a:pt x="106176" y="36153"/>
                  </a:lnTo>
                  <a:lnTo>
                    <a:pt x="115264" y="48479"/>
                  </a:lnTo>
                  <a:lnTo>
                    <a:pt x="120650" y="69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701">
              <a:extLst>
                <a:ext uri="{FF2B5EF4-FFF2-40B4-BE49-F238E27FC236}">
                  <a16:creationId xmlns:a16="http://schemas.microsoft.com/office/drawing/2014/main" xmlns="" id="{26D46504-4A6F-4BA8-B59F-BB90DDF2A04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035800" y="1885950"/>
              <a:ext cx="69851" cy="114301"/>
            </a:xfrm>
            <a:custGeom>
              <a:avLst/>
              <a:gdLst/>
              <a:ahLst/>
              <a:cxnLst/>
              <a:rect l="0" t="0" r="0" b="0"/>
              <a:pathLst>
                <a:path w="69851" h="114301">
                  <a:moveTo>
                    <a:pt x="69850" y="0"/>
                  </a:moveTo>
                  <a:lnTo>
                    <a:pt x="69850" y="0"/>
                  </a:lnTo>
                  <a:lnTo>
                    <a:pt x="53221" y="41427"/>
                  </a:lnTo>
                  <a:lnTo>
                    <a:pt x="27604" y="8109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702">
              <a:extLst>
                <a:ext uri="{FF2B5EF4-FFF2-40B4-BE49-F238E27FC236}">
                  <a16:creationId xmlns:a16="http://schemas.microsoft.com/office/drawing/2014/main" xmlns="" id="{1E81440A-656B-4607-B6AC-DD291E11038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296150" y="1697532"/>
              <a:ext cx="139701" cy="121437"/>
            </a:xfrm>
            <a:custGeom>
              <a:avLst/>
              <a:gdLst/>
              <a:ahLst/>
              <a:cxnLst/>
              <a:rect l="0" t="0" r="0" b="0"/>
              <a:pathLst>
                <a:path w="139701" h="121437">
                  <a:moveTo>
                    <a:pt x="0" y="23318"/>
                  </a:moveTo>
                  <a:lnTo>
                    <a:pt x="0" y="23318"/>
                  </a:lnTo>
                  <a:lnTo>
                    <a:pt x="3370" y="26689"/>
                  </a:lnTo>
                  <a:lnTo>
                    <a:pt x="8839" y="42269"/>
                  </a:lnTo>
                  <a:lnTo>
                    <a:pt x="12193" y="82894"/>
                  </a:lnTo>
                  <a:lnTo>
                    <a:pt x="10668" y="107292"/>
                  </a:lnTo>
                  <a:lnTo>
                    <a:pt x="7203" y="121436"/>
                  </a:lnTo>
                  <a:lnTo>
                    <a:pt x="6918" y="121186"/>
                  </a:lnTo>
                  <a:lnTo>
                    <a:pt x="6426" y="96823"/>
                  </a:lnTo>
                  <a:lnTo>
                    <a:pt x="13114" y="61717"/>
                  </a:lnTo>
                  <a:lnTo>
                    <a:pt x="32379" y="14205"/>
                  </a:lnTo>
                  <a:lnTo>
                    <a:pt x="41672" y="2099"/>
                  </a:lnTo>
                  <a:lnTo>
                    <a:pt x="45420" y="0"/>
                  </a:lnTo>
                  <a:lnTo>
                    <a:pt x="48624" y="11"/>
                  </a:lnTo>
                  <a:lnTo>
                    <a:pt x="51466" y="1430"/>
                  </a:lnTo>
                  <a:lnTo>
                    <a:pt x="53360" y="4493"/>
                  </a:lnTo>
                  <a:lnTo>
                    <a:pt x="63836" y="47779"/>
                  </a:lnTo>
                  <a:lnTo>
                    <a:pt x="69763" y="69500"/>
                  </a:lnTo>
                  <a:lnTo>
                    <a:pt x="71203" y="71039"/>
                  </a:lnTo>
                  <a:lnTo>
                    <a:pt x="72869" y="72065"/>
                  </a:lnTo>
                  <a:lnTo>
                    <a:pt x="73978" y="70633"/>
                  </a:lnTo>
                  <a:lnTo>
                    <a:pt x="82486" y="37141"/>
                  </a:lnTo>
                  <a:lnTo>
                    <a:pt x="105406" y="7787"/>
                  </a:lnTo>
                  <a:lnTo>
                    <a:pt x="109782" y="5203"/>
                  </a:lnTo>
                  <a:lnTo>
                    <a:pt x="114110" y="4186"/>
                  </a:lnTo>
                  <a:lnTo>
                    <a:pt x="118407" y="4213"/>
                  </a:lnTo>
                  <a:lnTo>
                    <a:pt x="121976" y="5643"/>
                  </a:lnTo>
                  <a:lnTo>
                    <a:pt x="127825" y="10993"/>
                  </a:lnTo>
                  <a:lnTo>
                    <a:pt x="135083" y="28682"/>
                  </a:lnTo>
                  <a:lnTo>
                    <a:pt x="139092" y="68195"/>
                  </a:lnTo>
                  <a:lnTo>
                    <a:pt x="139700" y="1122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703">
              <a:extLst>
                <a:ext uri="{FF2B5EF4-FFF2-40B4-BE49-F238E27FC236}">
                  <a16:creationId xmlns:a16="http://schemas.microsoft.com/office/drawing/2014/main" xmlns="" id="{4D57C03C-079A-4A32-AD08-A5663F4C82E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531982" y="1727200"/>
              <a:ext cx="88019" cy="19051"/>
            </a:xfrm>
            <a:custGeom>
              <a:avLst/>
              <a:gdLst/>
              <a:ahLst/>
              <a:cxnLst/>
              <a:rect l="0" t="0" r="0" b="0"/>
              <a:pathLst>
                <a:path w="880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3583"/>
                  </a:lnTo>
                  <a:lnTo>
                    <a:pt x="6121" y="12961"/>
                  </a:lnTo>
                  <a:lnTo>
                    <a:pt x="49753" y="7646"/>
                  </a:lnTo>
                  <a:lnTo>
                    <a:pt x="880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704">
              <a:extLst>
                <a:ext uri="{FF2B5EF4-FFF2-40B4-BE49-F238E27FC236}">
                  <a16:creationId xmlns:a16="http://schemas.microsoft.com/office/drawing/2014/main" xmlns="" id="{E0BA6A5D-401F-4047-9862-4C5B5CAADA6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721995" y="1619327"/>
              <a:ext cx="196456" cy="175348"/>
            </a:xfrm>
            <a:custGeom>
              <a:avLst/>
              <a:gdLst/>
              <a:ahLst/>
              <a:cxnLst/>
              <a:rect l="0" t="0" r="0" b="0"/>
              <a:pathLst>
                <a:path w="196456" h="175348">
                  <a:moveTo>
                    <a:pt x="120255" y="6273"/>
                  </a:moveTo>
                  <a:lnTo>
                    <a:pt x="120255" y="6273"/>
                  </a:lnTo>
                  <a:lnTo>
                    <a:pt x="120253" y="2902"/>
                  </a:lnTo>
                  <a:lnTo>
                    <a:pt x="120960" y="1909"/>
                  </a:lnTo>
                  <a:lnTo>
                    <a:pt x="122136" y="1247"/>
                  </a:lnTo>
                  <a:lnTo>
                    <a:pt x="126343" y="0"/>
                  </a:lnTo>
                  <a:lnTo>
                    <a:pt x="123156" y="3317"/>
                  </a:lnTo>
                  <a:lnTo>
                    <a:pt x="76318" y="27061"/>
                  </a:lnTo>
                  <a:lnTo>
                    <a:pt x="46821" y="45997"/>
                  </a:lnTo>
                  <a:lnTo>
                    <a:pt x="38700" y="54737"/>
                  </a:lnTo>
                  <a:lnTo>
                    <a:pt x="36957" y="58338"/>
                  </a:lnTo>
                  <a:lnTo>
                    <a:pt x="36500" y="61444"/>
                  </a:lnTo>
                  <a:lnTo>
                    <a:pt x="36902" y="64220"/>
                  </a:lnTo>
                  <a:lnTo>
                    <a:pt x="38581" y="66777"/>
                  </a:lnTo>
                  <a:lnTo>
                    <a:pt x="44209" y="71499"/>
                  </a:lnTo>
                  <a:lnTo>
                    <a:pt x="72412" y="79574"/>
                  </a:lnTo>
                  <a:lnTo>
                    <a:pt x="98363" y="82091"/>
                  </a:lnTo>
                  <a:lnTo>
                    <a:pt x="100016" y="83630"/>
                  </a:lnTo>
                  <a:lnTo>
                    <a:pt x="99707" y="86066"/>
                  </a:lnTo>
                  <a:lnTo>
                    <a:pt x="98089" y="89102"/>
                  </a:lnTo>
                  <a:lnTo>
                    <a:pt x="53044" y="124526"/>
                  </a:lnTo>
                  <a:lnTo>
                    <a:pt x="10344" y="154594"/>
                  </a:lnTo>
                  <a:lnTo>
                    <a:pt x="4647" y="158070"/>
                  </a:lnTo>
                  <a:lnTo>
                    <a:pt x="1555" y="161799"/>
                  </a:lnTo>
                  <a:lnTo>
                    <a:pt x="200" y="165696"/>
                  </a:lnTo>
                  <a:lnTo>
                    <a:pt x="0" y="169705"/>
                  </a:lnTo>
                  <a:lnTo>
                    <a:pt x="2692" y="172378"/>
                  </a:lnTo>
                  <a:lnTo>
                    <a:pt x="13206" y="175347"/>
                  </a:lnTo>
                  <a:lnTo>
                    <a:pt x="53796" y="171479"/>
                  </a:lnTo>
                  <a:lnTo>
                    <a:pt x="94370" y="163094"/>
                  </a:lnTo>
                  <a:lnTo>
                    <a:pt x="136260" y="159983"/>
                  </a:lnTo>
                  <a:lnTo>
                    <a:pt x="177091" y="160813"/>
                  </a:lnTo>
                  <a:lnTo>
                    <a:pt x="196455" y="1650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705">
              <a:extLst>
                <a:ext uri="{FF2B5EF4-FFF2-40B4-BE49-F238E27FC236}">
                  <a16:creationId xmlns:a16="http://schemas.microsoft.com/office/drawing/2014/main" xmlns="" id="{CB97117C-F24E-4D9D-BEBC-57EE6F2B48E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686191" y="1936750"/>
              <a:ext cx="3660" cy="50801"/>
            </a:xfrm>
            <a:custGeom>
              <a:avLst/>
              <a:gdLst/>
              <a:ahLst/>
              <a:cxnLst/>
              <a:rect l="0" t="0" r="0" b="0"/>
              <a:pathLst>
                <a:path w="3660" h="50801">
                  <a:moveTo>
                    <a:pt x="3659" y="0"/>
                  </a:moveTo>
                  <a:lnTo>
                    <a:pt x="3659" y="0"/>
                  </a:lnTo>
                  <a:lnTo>
                    <a:pt x="2954" y="6481"/>
                  </a:lnTo>
                  <a:lnTo>
                    <a:pt x="0" y="20264"/>
                  </a:lnTo>
                  <a:lnTo>
                    <a:pt x="3659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706">
              <a:extLst>
                <a:ext uri="{FF2B5EF4-FFF2-40B4-BE49-F238E27FC236}">
                  <a16:creationId xmlns:a16="http://schemas.microsoft.com/office/drawing/2014/main" xmlns="" id="{A788B499-15AF-4E12-9C15-A43891995D3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697082" y="1854200"/>
              <a:ext cx="11819" cy="19051"/>
            </a:xfrm>
            <a:custGeom>
              <a:avLst/>
              <a:gdLst/>
              <a:ahLst/>
              <a:cxnLst/>
              <a:rect l="0" t="0" r="0" b="0"/>
              <a:pathLst>
                <a:path w="11819" h="19051">
                  <a:moveTo>
                    <a:pt x="5468" y="19050"/>
                  </a:moveTo>
                  <a:lnTo>
                    <a:pt x="5468" y="19050"/>
                  </a:lnTo>
                  <a:lnTo>
                    <a:pt x="441" y="7116"/>
                  </a:lnTo>
                  <a:lnTo>
                    <a:pt x="0" y="4744"/>
                  </a:lnTo>
                  <a:lnTo>
                    <a:pt x="1117" y="3163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707">
              <a:extLst>
                <a:ext uri="{FF2B5EF4-FFF2-40B4-BE49-F238E27FC236}">
                  <a16:creationId xmlns:a16="http://schemas.microsoft.com/office/drawing/2014/main" xmlns="" id="{4E22832B-9AC5-4ED7-9D3B-02FB959414E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753350" y="19050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342">
            <a:extLst>
              <a:ext uri="{FF2B5EF4-FFF2-40B4-BE49-F238E27FC236}">
                <a16:creationId xmlns:a16="http://schemas.microsoft.com/office/drawing/2014/main" xmlns="" id="{F0A95B7D-34F0-447B-BF44-A2E8750E375B}"/>
              </a:ext>
            </a:extLst>
          </p:cNvPr>
          <p:cNvGrpSpPr/>
          <p:nvPr/>
        </p:nvGrpSpPr>
        <p:grpSpPr>
          <a:xfrm>
            <a:off x="4737100" y="1416435"/>
            <a:ext cx="2222501" cy="564766"/>
            <a:chOff x="4737100" y="1416435"/>
            <a:chExt cx="2222501" cy="564766"/>
          </a:xfrm>
        </p:grpSpPr>
        <p:sp>
          <p:nvSpPr>
            <p:cNvPr id="254" name="SMARTInkShape-2708">
              <a:extLst>
                <a:ext uri="{FF2B5EF4-FFF2-40B4-BE49-F238E27FC236}">
                  <a16:creationId xmlns:a16="http://schemas.microsoft.com/office/drawing/2014/main" xmlns="" id="{75C9FE3A-A484-42C7-BA8C-35439A0194B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473755" y="1615592"/>
              <a:ext cx="76146" cy="306688"/>
            </a:xfrm>
            <a:custGeom>
              <a:avLst/>
              <a:gdLst/>
              <a:ahLst/>
              <a:cxnLst/>
              <a:rect l="0" t="0" r="0" b="0"/>
              <a:pathLst>
                <a:path w="76146" h="306688">
                  <a:moveTo>
                    <a:pt x="25345" y="3658"/>
                  </a:moveTo>
                  <a:lnTo>
                    <a:pt x="25345" y="3658"/>
                  </a:lnTo>
                  <a:lnTo>
                    <a:pt x="21974" y="287"/>
                  </a:lnTo>
                  <a:lnTo>
                    <a:pt x="20276" y="0"/>
                  </a:lnTo>
                  <a:lnTo>
                    <a:pt x="18438" y="514"/>
                  </a:lnTo>
                  <a:lnTo>
                    <a:pt x="16506" y="1562"/>
                  </a:lnTo>
                  <a:lnTo>
                    <a:pt x="7047" y="16521"/>
                  </a:lnTo>
                  <a:lnTo>
                    <a:pt x="1348" y="63479"/>
                  </a:lnTo>
                  <a:lnTo>
                    <a:pt x="568" y="96567"/>
                  </a:lnTo>
                  <a:lnTo>
                    <a:pt x="222" y="134322"/>
                  </a:lnTo>
                  <a:lnTo>
                    <a:pt x="68" y="173208"/>
                  </a:lnTo>
                  <a:lnTo>
                    <a:pt x="0" y="209306"/>
                  </a:lnTo>
                  <a:lnTo>
                    <a:pt x="3332" y="254620"/>
                  </a:lnTo>
                  <a:lnTo>
                    <a:pt x="15530" y="288116"/>
                  </a:lnTo>
                  <a:lnTo>
                    <a:pt x="28509" y="301299"/>
                  </a:lnTo>
                  <a:lnTo>
                    <a:pt x="35921" y="305802"/>
                  </a:lnTo>
                  <a:lnTo>
                    <a:pt x="43685" y="306687"/>
                  </a:lnTo>
                  <a:lnTo>
                    <a:pt x="76145" y="295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709">
              <a:extLst>
                <a:ext uri="{FF2B5EF4-FFF2-40B4-BE49-F238E27FC236}">
                  <a16:creationId xmlns:a16="http://schemas.microsoft.com/office/drawing/2014/main" xmlns="" id="{39C11386-5856-406B-92E2-AD408791A81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247392" y="1787422"/>
              <a:ext cx="131059" cy="151018"/>
            </a:xfrm>
            <a:custGeom>
              <a:avLst/>
              <a:gdLst/>
              <a:ahLst/>
              <a:cxnLst/>
              <a:rect l="0" t="0" r="0" b="0"/>
              <a:pathLst>
                <a:path w="131059" h="151018">
                  <a:moveTo>
                    <a:pt x="16758" y="60428"/>
                  </a:moveTo>
                  <a:lnTo>
                    <a:pt x="16758" y="60428"/>
                  </a:lnTo>
                  <a:lnTo>
                    <a:pt x="9441" y="64086"/>
                  </a:lnTo>
                  <a:lnTo>
                    <a:pt x="36928" y="50034"/>
                  </a:lnTo>
                  <a:lnTo>
                    <a:pt x="66294" y="18137"/>
                  </a:lnTo>
                  <a:lnTo>
                    <a:pt x="73581" y="7295"/>
                  </a:lnTo>
                  <a:lnTo>
                    <a:pt x="73690" y="3839"/>
                  </a:lnTo>
                  <a:lnTo>
                    <a:pt x="71646" y="1536"/>
                  </a:lnTo>
                  <a:lnTo>
                    <a:pt x="68166" y="0"/>
                  </a:lnTo>
                  <a:lnTo>
                    <a:pt x="54894" y="5819"/>
                  </a:lnTo>
                  <a:lnTo>
                    <a:pt x="37940" y="19224"/>
                  </a:lnTo>
                  <a:lnTo>
                    <a:pt x="13940" y="51277"/>
                  </a:lnTo>
                  <a:lnTo>
                    <a:pt x="2335" y="77763"/>
                  </a:lnTo>
                  <a:lnTo>
                    <a:pt x="0" y="102234"/>
                  </a:lnTo>
                  <a:lnTo>
                    <a:pt x="1353" y="113699"/>
                  </a:lnTo>
                  <a:lnTo>
                    <a:pt x="10382" y="132082"/>
                  </a:lnTo>
                  <a:lnTo>
                    <a:pt x="16741" y="139947"/>
                  </a:lnTo>
                  <a:lnTo>
                    <a:pt x="33213" y="148686"/>
                  </a:lnTo>
                  <a:lnTo>
                    <a:pt x="42544" y="151017"/>
                  </a:lnTo>
                  <a:lnTo>
                    <a:pt x="64202" y="147962"/>
                  </a:lnTo>
                  <a:lnTo>
                    <a:pt x="109228" y="128754"/>
                  </a:lnTo>
                  <a:lnTo>
                    <a:pt x="131058" y="1175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710">
              <a:extLst>
                <a:ext uri="{FF2B5EF4-FFF2-40B4-BE49-F238E27FC236}">
                  <a16:creationId xmlns:a16="http://schemas.microsoft.com/office/drawing/2014/main" xmlns="" id="{2D11901F-6D46-4FA4-809E-88D461512EA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004547" y="1658674"/>
              <a:ext cx="156649" cy="315123"/>
            </a:xfrm>
            <a:custGeom>
              <a:avLst/>
              <a:gdLst/>
              <a:ahLst/>
              <a:cxnLst/>
              <a:rect l="0" t="0" r="0" b="0"/>
              <a:pathLst>
                <a:path w="156649" h="315123">
                  <a:moveTo>
                    <a:pt x="18303" y="112976"/>
                  </a:moveTo>
                  <a:lnTo>
                    <a:pt x="18303" y="112976"/>
                  </a:lnTo>
                  <a:lnTo>
                    <a:pt x="20185" y="125528"/>
                  </a:lnTo>
                  <a:lnTo>
                    <a:pt x="33883" y="167902"/>
                  </a:lnTo>
                  <a:lnTo>
                    <a:pt x="39339" y="200182"/>
                  </a:lnTo>
                  <a:lnTo>
                    <a:pt x="41763" y="233579"/>
                  </a:lnTo>
                  <a:lnTo>
                    <a:pt x="42422" y="274769"/>
                  </a:lnTo>
                  <a:lnTo>
                    <a:pt x="36682" y="309042"/>
                  </a:lnTo>
                  <a:lnTo>
                    <a:pt x="34789" y="313537"/>
                  </a:lnTo>
                  <a:lnTo>
                    <a:pt x="32821" y="315122"/>
                  </a:lnTo>
                  <a:lnTo>
                    <a:pt x="30804" y="314768"/>
                  </a:lnTo>
                  <a:lnTo>
                    <a:pt x="28754" y="313121"/>
                  </a:lnTo>
                  <a:lnTo>
                    <a:pt x="19126" y="290576"/>
                  </a:lnTo>
                  <a:lnTo>
                    <a:pt x="13260" y="259407"/>
                  </a:lnTo>
                  <a:lnTo>
                    <a:pt x="7595" y="216157"/>
                  </a:lnTo>
                  <a:lnTo>
                    <a:pt x="4108" y="188818"/>
                  </a:lnTo>
                  <a:lnTo>
                    <a:pt x="373" y="159304"/>
                  </a:lnTo>
                  <a:lnTo>
                    <a:pt x="0" y="132573"/>
                  </a:lnTo>
                  <a:lnTo>
                    <a:pt x="1868" y="107696"/>
                  </a:lnTo>
                  <a:lnTo>
                    <a:pt x="8882" y="64768"/>
                  </a:lnTo>
                  <a:lnTo>
                    <a:pt x="16703" y="33930"/>
                  </a:lnTo>
                  <a:lnTo>
                    <a:pt x="28646" y="14109"/>
                  </a:lnTo>
                  <a:lnTo>
                    <a:pt x="35781" y="6848"/>
                  </a:lnTo>
                  <a:lnTo>
                    <a:pt x="44066" y="2713"/>
                  </a:lnTo>
                  <a:lnTo>
                    <a:pt x="62679" y="0"/>
                  </a:lnTo>
                  <a:lnTo>
                    <a:pt x="82711" y="8672"/>
                  </a:lnTo>
                  <a:lnTo>
                    <a:pt x="102667" y="26402"/>
                  </a:lnTo>
                  <a:lnTo>
                    <a:pt x="120944" y="53097"/>
                  </a:lnTo>
                  <a:lnTo>
                    <a:pt x="127186" y="83776"/>
                  </a:lnTo>
                  <a:lnTo>
                    <a:pt x="123846" y="114815"/>
                  </a:lnTo>
                  <a:lnTo>
                    <a:pt x="107509" y="153973"/>
                  </a:lnTo>
                  <a:lnTo>
                    <a:pt x="88991" y="187678"/>
                  </a:lnTo>
                  <a:lnTo>
                    <a:pt x="92288" y="186629"/>
                  </a:lnTo>
                  <a:lnTo>
                    <a:pt x="95143" y="185361"/>
                  </a:lnTo>
                  <a:lnTo>
                    <a:pt x="119387" y="190319"/>
                  </a:lnTo>
                  <a:lnTo>
                    <a:pt x="134021" y="198856"/>
                  </a:lnTo>
                  <a:lnTo>
                    <a:pt x="145227" y="210412"/>
                  </a:lnTo>
                  <a:lnTo>
                    <a:pt x="154912" y="224955"/>
                  </a:lnTo>
                  <a:lnTo>
                    <a:pt x="156648" y="233490"/>
                  </a:lnTo>
                  <a:lnTo>
                    <a:pt x="154814" y="252380"/>
                  </a:lnTo>
                  <a:lnTo>
                    <a:pt x="142476" y="279478"/>
                  </a:lnTo>
                  <a:lnTo>
                    <a:pt x="125703" y="293045"/>
                  </a:lnTo>
                  <a:lnTo>
                    <a:pt x="92459" y="306735"/>
                  </a:lnTo>
                  <a:lnTo>
                    <a:pt x="69605" y="311275"/>
                  </a:lnTo>
                  <a:lnTo>
                    <a:pt x="50041" y="310940"/>
                  </a:lnTo>
                  <a:lnTo>
                    <a:pt x="35702" y="306558"/>
                  </a:lnTo>
                  <a:lnTo>
                    <a:pt x="29902" y="303414"/>
                  </a:lnTo>
                  <a:lnTo>
                    <a:pt x="28859" y="298496"/>
                  </a:lnTo>
                  <a:lnTo>
                    <a:pt x="43703" y="2717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711">
              <a:extLst>
                <a:ext uri="{FF2B5EF4-FFF2-40B4-BE49-F238E27FC236}">
                  <a16:creationId xmlns:a16="http://schemas.microsoft.com/office/drawing/2014/main" xmlns="" id="{58AA44AC-0CEE-4638-9D38-B0CFC796F72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737100" y="1416435"/>
              <a:ext cx="2222501" cy="101216"/>
            </a:xfrm>
            <a:custGeom>
              <a:avLst/>
              <a:gdLst/>
              <a:ahLst/>
              <a:cxnLst/>
              <a:rect l="0" t="0" r="0" b="0"/>
              <a:pathLst>
                <a:path w="2222501" h="101216">
                  <a:moveTo>
                    <a:pt x="0" y="101215"/>
                  </a:moveTo>
                  <a:lnTo>
                    <a:pt x="0" y="101215"/>
                  </a:lnTo>
                  <a:lnTo>
                    <a:pt x="10832" y="54246"/>
                  </a:lnTo>
                  <a:lnTo>
                    <a:pt x="14927" y="45532"/>
                  </a:lnTo>
                  <a:lnTo>
                    <a:pt x="17712" y="42927"/>
                  </a:lnTo>
                  <a:lnTo>
                    <a:pt x="24570" y="40031"/>
                  </a:lnTo>
                  <a:lnTo>
                    <a:pt x="61455" y="58451"/>
                  </a:lnTo>
                  <a:lnTo>
                    <a:pt x="106325" y="79764"/>
                  </a:lnTo>
                  <a:lnTo>
                    <a:pt x="153558" y="90741"/>
                  </a:lnTo>
                  <a:lnTo>
                    <a:pt x="182806" y="91410"/>
                  </a:lnTo>
                  <a:lnTo>
                    <a:pt x="215004" y="89034"/>
                  </a:lnTo>
                  <a:lnTo>
                    <a:pt x="249169" y="84628"/>
                  </a:lnTo>
                  <a:lnTo>
                    <a:pt x="286057" y="76046"/>
                  </a:lnTo>
                  <a:lnTo>
                    <a:pt x="324761" y="64680"/>
                  </a:lnTo>
                  <a:lnTo>
                    <a:pt x="364673" y="51458"/>
                  </a:lnTo>
                  <a:lnTo>
                    <a:pt x="403983" y="39116"/>
                  </a:lnTo>
                  <a:lnTo>
                    <a:pt x="442888" y="27360"/>
                  </a:lnTo>
                  <a:lnTo>
                    <a:pt x="481526" y="15995"/>
                  </a:lnTo>
                  <a:lnTo>
                    <a:pt x="518572" y="8418"/>
                  </a:lnTo>
                  <a:lnTo>
                    <a:pt x="554560" y="3367"/>
                  </a:lnTo>
                  <a:lnTo>
                    <a:pt x="589839" y="0"/>
                  </a:lnTo>
                  <a:lnTo>
                    <a:pt x="621826" y="2694"/>
                  </a:lnTo>
                  <a:lnTo>
                    <a:pt x="651617" y="9429"/>
                  </a:lnTo>
                  <a:lnTo>
                    <a:pt x="679945" y="18857"/>
                  </a:lnTo>
                  <a:lnTo>
                    <a:pt x="707298" y="29376"/>
                  </a:lnTo>
                  <a:lnTo>
                    <a:pt x="733997" y="40623"/>
                  </a:lnTo>
                  <a:lnTo>
                    <a:pt x="760265" y="52354"/>
                  </a:lnTo>
                  <a:lnTo>
                    <a:pt x="789771" y="61585"/>
                  </a:lnTo>
                  <a:lnTo>
                    <a:pt x="821436" y="69151"/>
                  </a:lnTo>
                  <a:lnTo>
                    <a:pt x="854540" y="75605"/>
                  </a:lnTo>
                  <a:lnTo>
                    <a:pt x="889310" y="78497"/>
                  </a:lnTo>
                  <a:lnTo>
                    <a:pt x="925190" y="79014"/>
                  </a:lnTo>
                  <a:lnTo>
                    <a:pt x="961810" y="77948"/>
                  </a:lnTo>
                  <a:lnTo>
                    <a:pt x="999629" y="75826"/>
                  </a:lnTo>
                  <a:lnTo>
                    <a:pt x="1038247" y="73000"/>
                  </a:lnTo>
                  <a:lnTo>
                    <a:pt x="1077399" y="69705"/>
                  </a:lnTo>
                  <a:lnTo>
                    <a:pt x="1116199" y="68214"/>
                  </a:lnTo>
                  <a:lnTo>
                    <a:pt x="1154766" y="67925"/>
                  </a:lnTo>
                  <a:lnTo>
                    <a:pt x="1193177" y="68439"/>
                  </a:lnTo>
                  <a:lnTo>
                    <a:pt x="1230073" y="70192"/>
                  </a:lnTo>
                  <a:lnTo>
                    <a:pt x="1265960" y="72772"/>
                  </a:lnTo>
                  <a:lnTo>
                    <a:pt x="1301174" y="75903"/>
                  </a:lnTo>
                  <a:lnTo>
                    <a:pt x="1335233" y="78696"/>
                  </a:lnTo>
                  <a:lnTo>
                    <a:pt x="1368522" y="81263"/>
                  </a:lnTo>
                  <a:lnTo>
                    <a:pt x="1401298" y="83681"/>
                  </a:lnTo>
                  <a:lnTo>
                    <a:pt x="1435850" y="83175"/>
                  </a:lnTo>
                  <a:lnTo>
                    <a:pt x="1471583" y="80722"/>
                  </a:lnTo>
                  <a:lnTo>
                    <a:pt x="1508105" y="76970"/>
                  </a:lnTo>
                  <a:lnTo>
                    <a:pt x="1546565" y="72351"/>
                  </a:lnTo>
                  <a:lnTo>
                    <a:pt x="1586316" y="67156"/>
                  </a:lnTo>
                  <a:lnTo>
                    <a:pt x="1626927" y="61576"/>
                  </a:lnTo>
                  <a:lnTo>
                    <a:pt x="1668113" y="57150"/>
                  </a:lnTo>
                  <a:lnTo>
                    <a:pt x="1709681" y="53494"/>
                  </a:lnTo>
                  <a:lnTo>
                    <a:pt x="1751504" y="50351"/>
                  </a:lnTo>
                  <a:lnTo>
                    <a:pt x="1792085" y="48256"/>
                  </a:lnTo>
                  <a:lnTo>
                    <a:pt x="1831840" y="46859"/>
                  </a:lnTo>
                  <a:lnTo>
                    <a:pt x="1871044" y="45927"/>
                  </a:lnTo>
                  <a:lnTo>
                    <a:pt x="1908468" y="46012"/>
                  </a:lnTo>
                  <a:lnTo>
                    <a:pt x="1944706" y="46774"/>
                  </a:lnTo>
                  <a:lnTo>
                    <a:pt x="1980154" y="47988"/>
                  </a:lnTo>
                  <a:lnTo>
                    <a:pt x="2014369" y="49503"/>
                  </a:lnTo>
                  <a:lnTo>
                    <a:pt x="2047763" y="51218"/>
                  </a:lnTo>
                  <a:lnTo>
                    <a:pt x="2080609" y="53067"/>
                  </a:lnTo>
                  <a:lnTo>
                    <a:pt x="2110973" y="53594"/>
                  </a:lnTo>
                  <a:lnTo>
                    <a:pt x="2139682" y="53240"/>
                  </a:lnTo>
                  <a:lnTo>
                    <a:pt x="2185691" y="51671"/>
                  </a:lnTo>
                  <a:lnTo>
                    <a:pt x="2222500" y="504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712">
              <a:extLst>
                <a:ext uri="{FF2B5EF4-FFF2-40B4-BE49-F238E27FC236}">
                  <a16:creationId xmlns:a16="http://schemas.microsoft.com/office/drawing/2014/main" xmlns="" id="{E5B2DB8E-8B3D-4372-886F-8E7B94A5009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438579" y="1797050"/>
              <a:ext cx="124022" cy="1"/>
            </a:xfrm>
            <a:custGeom>
              <a:avLst/>
              <a:gdLst/>
              <a:ahLst/>
              <a:cxnLst/>
              <a:rect l="0" t="0" r="0" b="0"/>
              <a:pathLst>
                <a:path w="1240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2328" y="0"/>
                  </a:lnTo>
                  <a:lnTo>
                    <a:pt x="81706" y="0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713">
              <a:extLst>
                <a:ext uri="{FF2B5EF4-FFF2-40B4-BE49-F238E27FC236}">
                  <a16:creationId xmlns:a16="http://schemas.microsoft.com/office/drawing/2014/main" xmlns="" id="{06F384DD-67F7-48DC-A2E3-87E16F922F3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597401" y="1758414"/>
              <a:ext cx="149350" cy="118508"/>
            </a:xfrm>
            <a:custGeom>
              <a:avLst/>
              <a:gdLst/>
              <a:ahLst/>
              <a:cxnLst/>
              <a:rect l="0" t="0" r="0" b="0"/>
              <a:pathLst>
                <a:path w="149350" h="118508">
                  <a:moveTo>
                    <a:pt x="85849" y="32286"/>
                  </a:moveTo>
                  <a:lnTo>
                    <a:pt x="85849" y="32286"/>
                  </a:lnTo>
                  <a:lnTo>
                    <a:pt x="77060" y="18471"/>
                  </a:lnTo>
                  <a:lnTo>
                    <a:pt x="65455" y="2432"/>
                  </a:lnTo>
                  <a:lnTo>
                    <a:pt x="60258" y="389"/>
                  </a:lnTo>
                  <a:lnTo>
                    <a:pt x="45077" y="0"/>
                  </a:lnTo>
                  <a:lnTo>
                    <a:pt x="28452" y="7824"/>
                  </a:lnTo>
                  <a:lnTo>
                    <a:pt x="20068" y="13861"/>
                  </a:lnTo>
                  <a:lnTo>
                    <a:pt x="6989" y="31858"/>
                  </a:lnTo>
                  <a:lnTo>
                    <a:pt x="1525" y="42584"/>
                  </a:lnTo>
                  <a:lnTo>
                    <a:pt x="0" y="53968"/>
                  </a:lnTo>
                  <a:lnTo>
                    <a:pt x="3949" y="77906"/>
                  </a:lnTo>
                  <a:lnTo>
                    <a:pt x="21444" y="108441"/>
                  </a:lnTo>
                  <a:lnTo>
                    <a:pt x="28801" y="114100"/>
                  </a:lnTo>
                  <a:lnTo>
                    <a:pt x="44502" y="118507"/>
                  </a:lnTo>
                  <a:lnTo>
                    <a:pt x="51229" y="115872"/>
                  </a:lnTo>
                  <a:lnTo>
                    <a:pt x="62466" y="103537"/>
                  </a:lnTo>
                  <a:lnTo>
                    <a:pt x="85542" y="63215"/>
                  </a:lnTo>
                  <a:lnTo>
                    <a:pt x="103720" y="25922"/>
                  </a:lnTo>
                  <a:lnTo>
                    <a:pt x="105523" y="25221"/>
                  </a:lnTo>
                  <a:lnTo>
                    <a:pt x="107432" y="25459"/>
                  </a:lnTo>
                  <a:lnTo>
                    <a:pt x="108704" y="28440"/>
                  </a:lnTo>
                  <a:lnTo>
                    <a:pt x="116801" y="68527"/>
                  </a:lnTo>
                  <a:lnTo>
                    <a:pt x="123359" y="82260"/>
                  </a:lnTo>
                  <a:lnTo>
                    <a:pt x="149349" y="1084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714">
              <a:extLst>
                <a:ext uri="{FF2B5EF4-FFF2-40B4-BE49-F238E27FC236}">
                  <a16:creationId xmlns:a16="http://schemas.microsoft.com/office/drawing/2014/main" xmlns="" id="{FE8871C2-1BE0-411B-8D0C-5199BE59A59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922618" y="1614927"/>
              <a:ext cx="154333" cy="366274"/>
            </a:xfrm>
            <a:custGeom>
              <a:avLst/>
              <a:gdLst/>
              <a:ahLst/>
              <a:cxnLst/>
              <a:rect l="0" t="0" r="0" b="0"/>
              <a:pathLst>
                <a:path w="154333" h="366274">
                  <a:moveTo>
                    <a:pt x="84482" y="17023"/>
                  </a:moveTo>
                  <a:lnTo>
                    <a:pt x="84482" y="17023"/>
                  </a:lnTo>
                  <a:lnTo>
                    <a:pt x="84482" y="13652"/>
                  </a:lnTo>
                  <a:lnTo>
                    <a:pt x="81111" y="4813"/>
                  </a:lnTo>
                  <a:lnTo>
                    <a:pt x="79412" y="2533"/>
                  </a:lnTo>
                  <a:lnTo>
                    <a:pt x="75643" y="0"/>
                  </a:lnTo>
                  <a:lnTo>
                    <a:pt x="69734" y="755"/>
                  </a:lnTo>
                  <a:lnTo>
                    <a:pt x="66184" y="1944"/>
                  </a:lnTo>
                  <a:lnTo>
                    <a:pt x="47701" y="23844"/>
                  </a:lnTo>
                  <a:lnTo>
                    <a:pt x="31094" y="70628"/>
                  </a:lnTo>
                  <a:lnTo>
                    <a:pt x="17950" y="112814"/>
                  </a:lnTo>
                  <a:lnTo>
                    <a:pt x="5523" y="159786"/>
                  </a:lnTo>
                  <a:lnTo>
                    <a:pt x="2209" y="184165"/>
                  </a:lnTo>
                  <a:lnTo>
                    <a:pt x="0" y="208884"/>
                  </a:lnTo>
                  <a:lnTo>
                    <a:pt x="5071" y="255165"/>
                  </a:lnTo>
                  <a:lnTo>
                    <a:pt x="10375" y="277384"/>
                  </a:lnTo>
                  <a:lnTo>
                    <a:pt x="33201" y="313361"/>
                  </a:lnTo>
                  <a:lnTo>
                    <a:pt x="48178" y="328882"/>
                  </a:lnTo>
                  <a:lnTo>
                    <a:pt x="87397" y="348008"/>
                  </a:lnTo>
                  <a:lnTo>
                    <a:pt x="154332" y="3662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343">
            <a:extLst>
              <a:ext uri="{FF2B5EF4-FFF2-40B4-BE49-F238E27FC236}">
                <a16:creationId xmlns:a16="http://schemas.microsoft.com/office/drawing/2014/main" xmlns="" id="{B130DC6F-15F8-4152-B25A-D9F60877068F}"/>
              </a:ext>
            </a:extLst>
          </p:cNvPr>
          <p:cNvGrpSpPr/>
          <p:nvPr/>
        </p:nvGrpSpPr>
        <p:grpSpPr>
          <a:xfrm>
            <a:off x="10325100" y="965200"/>
            <a:ext cx="1536701" cy="520701"/>
            <a:chOff x="10325100" y="965200"/>
            <a:chExt cx="1536701" cy="520701"/>
          </a:xfrm>
        </p:grpSpPr>
        <p:sp>
          <p:nvSpPr>
            <p:cNvPr id="262" name="SMARTInkShape-2715">
              <a:extLst>
                <a:ext uri="{FF2B5EF4-FFF2-40B4-BE49-F238E27FC236}">
                  <a16:creationId xmlns:a16="http://schemas.microsoft.com/office/drawing/2014/main" xmlns="" id="{6F1F25D7-5BA9-48F5-88E7-813266AC517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811000" y="965200"/>
              <a:ext cx="50801" cy="184151"/>
            </a:xfrm>
            <a:custGeom>
              <a:avLst/>
              <a:gdLst/>
              <a:ahLst/>
              <a:cxnLst/>
              <a:rect l="0" t="0" r="0" b="0"/>
              <a:pathLst>
                <a:path w="50801" h="184151">
                  <a:moveTo>
                    <a:pt x="50800" y="0"/>
                  </a:moveTo>
                  <a:lnTo>
                    <a:pt x="50800" y="0"/>
                  </a:lnTo>
                  <a:lnTo>
                    <a:pt x="50800" y="39999"/>
                  </a:lnTo>
                  <a:lnTo>
                    <a:pt x="44059" y="86876"/>
                  </a:lnTo>
                  <a:lnTo>
                    <a:pt x="26381" y="130869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716">
              <a:extLst>
                <a:ext uri="{FF2B5EF4-FFF2-40B4-BE49-F238E27FC236}">
                  <a16:creationId xmlns:a16="http://schemas.microsoft.com/office/drawing/2014/main" xmlns="" id="{2AC54CF4-475F-4C1D-87F9-D2C4305EAC9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741147" y="1022350"/>
              <a:ext cx="50804" cy="19051"/>
            </a:xfrm>
            <a:custGeom>
              <a:avLst/>
              <a:gdLst/>
              <a:ahLst/>
              <a:cxnLst/>
              <a:rect l="0" t="0" r="0" b="0"/>
              <a:pathLst>
                <a:path w="50804" h="19051">
                  <a:moveTo>
                    <a:pt x="3" y="19050"/>
                  </a:moveTo>
                  <a:lnTo>
                    <a:pt x="3" y="19050"/>
                  </a:lnTo>
                  <a:lnTo>
                    <a:pt x="0" y="15679"/>
                  </a:lnTo>
                  <a:lnTo>
                    <a:pt x="1414" y="14686"/>
                  </a:lnTo>
                  <a:lnTo>
                    <a:pt x="508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717">
              <a:extLst>
                <a:ext uri="{FF2B5EF4-FFF2-40B4-BE49-F238E27FC236}">
                  <a16:creationId xmlns:a16="http://schemas.microsoft.com/office/drawing/2014/main" xmlns="" id="{B75FC676-F719-4935-AAE9-00616C899F5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563350" y="973130"/>
              <a:ext cx="125026" cy="199314"/>
            </a:xfrm>
            <a:custGeom>
              <a:avLst/>
              <a:gdLst/>
              <a:ahLst/>
              <a:cxnLst/>
              <a:rect l="0" t="0" r="0" b="0"/>
              <a:pathLst>
                <a:path w="125026" h="199314">
                  <a:moveTo>
                    <a:pt x="0" y="150820"/>
                  </a:moveTo>
                  <a:lnTo>
                    <a:pt x="0" y="150820"/>
                  </a:lnTo>
                  <a:lnTo>
                    <a:pt x="6467" y="129171"/>
                  </a:lnTo>
                  <a:lnTo>
                    <a:pt x="7841" y="127921"/>
                  </a:lnTo>
                  <a:lnTo>
                    <a:pt x="11245" y="126531"/>
                  </a:lnTo>
                  <a:lnTo>
                    <a:pt x="15110" y="125914"/>
                  </a:lnTo>
                  <a:lnTo>
                    <a:pt x="17131" y="127866"/>
                  </a:lnTo>
                  <a:lnTo>
                    <a:pt x="21255" y="135679"/>
                  </a:lnTo>
                  <a:lnTo>
                    <a:pt x="24171" y="155349"/>
                  </a:lnTo>
                  <a:lnTo>
                    <a:pt x="19279" y="199313"/>
                  </a:lnTo>
                  <a:lnTo>
                    <a:pt x="22440" y="162693"/>
                  </a:lnTo>
                  <a:lnTo>
                    <a:pt x="31263" y="116160"/>
                  </a:lnTo>
                  <a:lnTo>
                    <a:pt x="42587" y="79676"/>
                  </a:lnTo>
                  <a:lnTo>
                    <a:pt x="62950" y="32844"/>
                  </a:lnTo>
                  <a:lnTo>
                    <a:pt x="82048" y="1849"/>
                  </a:lnTo>
                  <a:lnTo>
                    <a:pt x="85744" y="0"/>
                  </a:lnTo>
                  <a:lnTo>
                    <a:pt x="89616" y="179"/>
                  </a:lnTo>
                  <a:lnTo>
                    <a:pt x="93613" y="1709"/>
                  </a:lnTo>
                  <a:lnTo>
                    <a:pt x="96276" y="5552"/>
                  </a:lnTo>
                  <a:lnTo>
                    <a:pt x="99233" y="17347"/>
                  </a:lnTo>
                  <a:lnTo>
                    <a:pt x="97528" y="43226"/>
                  </a:lnTo>
                  <a:lnTo>
                    <a:pt x="85812" y="69865"/>
                  </a:lnTo>
                  <a:lnTo>
                    <a:pt x="68663" y="92600"/>
                  </a:lnTo>
                  <a:lnTo>
                    <a:pt x="62738" y="96722"/>
                  </a:lnTo>
                  <a:lnTo>
                    <a:pt x="60875" y="97116"/>
                  </a:lnTo>
                  <a:lnTo>
                    <a:pt x="59634" y="96673"/>
                  </a:lnTo>
                  <a:lnTo>
                    <a:pt x="58806" y="95672"/>
                  </a:lnTo>
                  <a:lnTo>
                    <a:pt x="58958" y="94299"/>
                  </a:lnTo>
                  <a:lnTo>
                    <a:pt x="61011" y="90892"/>
                  </a:lnTo>
                  <a:lnTo>
                    <a:pt x="72873" y="85007"/>
                  </a:lnTo>
                  <a:lnTo>
                    <a:pt x="89796" y="82166"/>
                  </a:lnTo>
                  <a:lnTo>
                    <a:pt x="101998" y="87146"/>
                  </a:lnTo>
                  <a:lnTo>
                    <a:pt x="117007" y="99968"/>
                  </a:lnTo>
                  <a:lnTo>
                    <a:pt x="120336" y="104219"/>
                  </a:lnTo>
                  <a:lnTo>
                    <a:pt x="124037" y="114586"/>
                  </a:lnTo>
                  <a:lnTo>
                    <a:pt x="125025" y="120314"/>
                  </a:lnTo>
                  <a:lnTo>
                    <a:pt x="124275" y="124838"/>
                  </a:lnTo>
                  <a:lnTo>
                    <a:pt x="122358" y="128560"/>
                  </a:lnTo>
                  <a:lnTo>
                    <a:pt x="119674" y="131747"/>
                  </a:lnTo>
                  <a:lnTo>
                    <a:pt x="105781" y="139603"/>
                  </a:lnTo>
                  <a:lnTo>
                    <a:pt x="94286" y="140425"/>
                  </a:lnTo>
                  <a:lnTo>
                    <a:pt x="83533" y="138439"/>
                  </a:lnTo>
                  <a:lnTo>
                    <a:pt x="76402" y="135204"/>
                  </a:lnTo>
                  <a:lnTo>
                    <a:pt x="74924" y="131237"/>
                  </a:lnTo>
                  <a:lnTo>
                    <a:pt x="76200" y="106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718">
              <a:extLst>
                <a:ext uri="{FF2B5EF4-FFF2-40B4-BE49-F238E27FC236}">
                  <a16:creationId xmlns:a16="http://schemas.microsoft.com/office/drawing/2014/main" xmlns="" id="{244829EE-340F-48F2-B498-6BDB7DD79BB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341478" y="1314649"/>
              <a:ext cx="126623" cy="150716"/>
            </a:xfrm>
            <a:custGeom>
              <a:avLst/>
              <a:gdLst/>
              <a:ahLst/>
              <a:cxnLst/>
              <a:rect l="0" t="0" r="0" b="0"/>
              <a:pathLst>
                <a:path w="126623" h="150716">
                  <a:moveTo>
                    <a:pt x="25022" y="12501"/>
                  </a:moveTo>
                  <a:lnTo>
                    <a:pt x="25022" y="12501"/>
                  </a:lnTo>
                  <a:lnTo>
                    <a:pt x="28393" y="12501"/>
                  </a:lnTo>
                  <a:lnTo>
                    <a:pt x="52158" y="42387"/>
                  </a:lnTo>
                  <a:lnTo>
                    <a:pt x="58249" y="59885"/>
                  </a:lnTo>
                  <a:lnTo>
                    <a:pt x="59874" y="69491"/>
                  </a:lnTo>
                  <a:lnTo>
                    <a:pt x="54152" y="91452"/>
                  </a:lnTo>
                  <a:lnTo>
                    <a:pt x="41495" y="113912"/>
                  </a:lnTo>
                  <a:lnTo>
                    <a:pt x="10272" y="145683"/>
                  </a:lnTo>
                  <a:lnTo>
                    <a:pt x="4605" y="149972"/>
                  </a:lnTo>
                  <a:lnTo>
                    <a:pt x="1534" y="150715"/>
                  </a:lnTo>
                  <a:lnTo>
                    <a:pt x="190" y="149094"/>
                  </a:lnTo>
                  <a:lnTo>
                    <a:pt x="0" y="145896"/>
                  </a:lnTo>
                  <a:lnTo>
                    <a:pt x="25044" y="108936"/>
                  </a:lnTo>
                  <a:lnTo>
                    <a:pt x="53799" y="66866"/>
                  </a:lnTo>
                  <a:lnTo>
                    <a:pt x="89475" y="23736"/>
                  </a:lnTo>
                  <a:lnTo>
                    <a:pt x="103998" y="1158"/>
                  </a:lnTo>
                  <a:lnTo>
                    <a:pt x="104484" y="0"/>
                  </a:lnTo>
                  <a:lnTo>
                    <a:pt x="92166" y="26409"/>
                  </a:lnTo>
                  <a:lnTo>
                    <a:pt x="86152" y="53624"/>
                  </a:lnTo>
                  <a:lnTo>
                    <a:pt x="89727" y="86580"/>
                  </a:lnTo>
                  <a:lnTo>
                    <a:pt x="91440" y="93637"/>
                  </a:lnTo>
                  <a:lnTo>
                    <a:pt x="96112" y="98342"/>
                  </a:lnTo>
                  <a:lnTo>
                    <a:pt x="126622" y="10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719">
              <a:extLst>
                <a:ext uri="{FF2B5EF4-FFF2-40B4-BE49-F238E27FC236}">
                  <a16:creationId xmlns:a16="http://schemas.microsoft.com/office/drawing/2014/main" xmlns="" id="{E89D7DD9-1B2E-4653-A4EB-4E0523D3FBA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1188698" y="1367277"/>
              <a:ext cx="95253" cy="17024"/>
            </a:xfrm>
            <a:custGeom>
              <a:avLst/>
              <a:gdLst/>
              <a:ahLst/>
              <a:cxnLst/>
              <a:rect l="0" t="0" r="0" b="0"/>
              <a:pathLst>
                <a:path w="95253" h="17024">
                  <a:moveTo>
                    <a:pt x="2" y="17023"/>
                  </a:moveTo>
                  <a:lnTo>
                    <a:pt x="2" y="17023"/>
                  </a:lnTo>
                  <a:lnTo>
                    <a:pt x="0" y="13652"/>
                  </a:lnTo>
                  <a:lnTo>
                    <a:pt x="10115" y="4814"/>
                  </a:lnTo>
                  <a:lnTo>
                    <a:pt x="33259" y="0"/>
                  </a:lnTo>
                  <a:lnTo>
                    <a:pt x="77885" y="7101"/>
                  </a:lnTo>
                  <a:lnTo>
                    <a:pt x="95252" y="10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720">
              <a:extLst>
                <a:ext uri="{FF2B5EF4-FFF2-40B4-BE49-F238E27FC236}">
                  <a16:creationId xmlns:a16="http://schemas.microsoft.com/office/drawing/2014/main" xmlns="" id="{EAD21389-CDED-492C-A7A9-C243A32DC2D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1113007" y="1339850"/>
              <a:ext cx="12194" cy="139701"/>
            </a:xfrm>
            <a:custGeom>
              <a:avLst/>
              <a:gdLst/>
              <a:ahLst/>
              <a:cxnLst/>
              <a:rect l="0" t="0" r="0" b="0"/>
              <a:pathLst>
                <a:path w="12194" h="139701">
                  <a:moveTo>
                    <a:pt x="12193" y="0"/>
                  </a:moveTo>
                  <a:lnTo>
                    <a:pt x="12193" y="0"/>
                  </a:lnTo>
                  <a:lnTo>
                    <a:pt x="8822" y="0"/>
                  </a:lnTo>
                  <a:lnTo>
                    <a:pt x="5286" y="7526"/>
                  </a:lnTo>
                  <a:lnTo>
                    <a:pt x="2066" y="21689"/>
                  </a:lnTo>
                  <a:lnTo>
                    <a:pt x="0" y="65276"/>
                  </a:lnTo>
                  <a:lnTo>
                    <a:pt x="3407" y="102126"/>
                  </a:lnTo>
                  <a:lnTo>
                    <a:pt x="12193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721">
              <a:extLst>
                <a:ext uri="{FF2B5EF4-FFF2-40B4-BE49-F238E27FC236}">
                  <a16:creationId xmlns:a16="http://schemas.microsoft.com/office/drawing/2014/main" xmlns="" id="{8F9762EC-815F-4536-8FBA-D8816561E93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943896" y="1268630"/>
              <a:ext cx="89425" cy="217271"/>
            </a:xfrm>
            <a:custGeom>
              <a:avLst/>
              <a:gdLst/>
              <a:ahLst/>
              <a:cxnLst/>
              <a:rect l="0" t="0" r="0" b="0"/>
              <a:pathLst>
                <a:path w="89425" h="217271">
                  <a:moveTo>
                    <a:pt x="86054" y="39470"/>
                  </a:moveTo>
                  <a:lnTo>
                    <a:pt x="86054" y="39470"/>
                  </a:lnTo>
                  <a:lnTo>
                    <a:pt x="89424" y="29357"/>
                  </a:lnTo>
                  <a:lnTo>
                    <a:pt x="89198" y="18748"/>
                  </a:lnTo>
                  <a:lnTo>
                    <a:pt x="86745" y="8388"/>
                  </a:lnTo>
                  <a:lnTo>
                    <a:pt x="83303" y="1432"/>
                  </a:lnTo>
                  <a:lnTo>
                    <a:pt x="79987" y="0"/>
                  </a:lnTo>
                  <a:lnTo>
                    <a:pt x="70659" y="291"/>
                  </a:lnTo>
                  <a:lnTo>
                    <a:pt x="57574" y="10298"/>
                  </a:lnTo>
                  <a:lnTo>
                    <a:pt x="22806" y="55580"/>
                  </a:lnTo>
                  <a:lnTo>
                    <a:pt x="8320" y="88258"/>
                  </a:lnTo>
                  <a:lnTo>
                    <a:pt x="0" y="122537"/>
                  </a:lnTo>
                  <a:lnTo>
                    <a:pt x="1006" y="154235"/>
                  </a:lnTo>
                  <a:lnTo>
                    <a:pt x="11801" y="181023"/>
                  </a:lnTo>
                  <a:lnTo>
                    <a:pt x="35254" y="217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722">
              <a:extLst>
                <a:ext uri="{FF2B5EF4-FFF2-40B4-BE49-F238E27FC236}">
                  <a16:creationId xmlns:a16="http://schemas.microsoft.com/office/drawing/2014/main" xmlns="" id="{ADCF5327-1DC4-4844-90FB-9F00320D316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782300" y="1016000"/>
              <a:ext cx="13975" cy="158751"/>
            </a:xfrm>
            <a:custGeom>
              <a:avLst/>
              <a:gdLst/>
              <a:ahLst/>
              <a:cxnLst/>
              <a:rect l="0" t="0" r="0" b="0"/>
              <a:pathLst>
                <a:path w="13975" h="158751">
                  <a:moveTo>
                    <a:pt x="12700" y="0"/>
                  </a:moveTo>
                  <a:lnTo>
                    <a:pt x="12700" y="0"/>
                  </a:lnTo>
                  <a:lnTo>
                    <a:pt x="9330" y="6742"/>
                  </a:lnTo>
                  <a:lnTo>
                    <a:pt x="11437" y="17578"/>
                  </a:lnTo>
                  <a:lnTo>
                    <a:pt x="13974" y="24419"/>
                  </a:lnTo>
                  <a:lnTo>
                    <a:pt x="12977" y="70179"/>
                  </a:lnTo>
                  <a:lnTo>
                    <a:pt x="7921" y="10804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723">
              <a:extLst>
                <a:ext uri="{FF2B5EF4-FFF2-40B4-BE49-F238E27FC236}">
                  <a16:creationId xmlns:a16="http://schemas.microsoft.com/office/drawing/2014/main" xmlns="" id="{0C706451-115E-4A40-BDAF-2F69A6A2B60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648950" y="1104900"/>
              <a:ext cx="88901" cy="3372"/>
            </a:xfrm>
            <a:custGeom>
              <a:avLst/>
              <a:gdLst/>
              <a:ahLst/>
              <a:cxnLst/>
              <a:rect l="0" t="0" r="0" b="0"/>
              <a:pathLst>
                <a:path w="88901" h="3372">
                  <a:moveTo>
                    <a:pt x="0" y="0"/>
                  </a:moveTo>
                  <a:lnTo>
                    <a:pt x="0" y="0"/>
                  </a:lnTo>
                  <a:lnTo>
                    <a:pt x="45434" y="337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724">
              <a:extLst>
                <a:ext uri="{FF2B5EF4-FFF2-40B4-BE49-F238E27FC236}">
                  <a16:creationId xmlns:a16="http://schemas.microsoft.com/office/drawing/2014/main" xmlns="" id="{0AFE31DA-BC67-4FBD-85AE-6F7ACAB5927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500626" y="1035933"/>
              <a:ext cx="97525" cy="119768"/>
            </a:xfrm>
            <a:custGeom>
              <a:avLst/>
              <a:gdLst/>
              <a:ahLst/>
              <a:cxnLst/>
              <a:rect l="0" t="0" r="0" b="0"/>
              <a:pathLst>
                <a:path w="97525" h="119768">
                  <a:moveTo>
                    <a:pt x="78474" y="5467"/>
                  </a:moveTo>
                  <a:lnTo>
                    <a:pt x="78474" y="5467"/>
                  </a:lnTo>
                  <a:lnTo>
                    <a:pt x="78472" y="2096"/>
                  </a:lnTo>
                  <a:lnTo>
                    <a:pt x="79179" y="1103"/>
                  </a:lnTo>
                  <a:lnTo>
                    <a:pt x="80355" y="441"/>
                  </a:lnTo>
                  <a:lnTo>
                    <a:pt x="81844" y="0"/>
                  </a:lnTo>
                  <a:lnTo>
                    <a:pt x="83543" y="1116"/>
                  </a:lnTo>
                  <a:lnTo>
                    <a:pt x="87313" y="6121"/>
                  </a:lnTo>
                  <a:lnTo>
                    <a:pt x="86658" y="26984"/>
                  </a:lnTo>
                  <a:lnTo>
                    <a:pt x="78626" y="55508"/>
                  </a:lnTo>
                  <a:lnTo>
                    <a:pt x="60567" y="82932"/>
                  </a:lnTo>
                  <a:lnTo>
                    <a:pt x="37341" y="102189"/>
                  </a:lnTo>
                  <a:lnTo>
                    <a:pt x="29180" y="104521"/>
                  </a:lnTo>
                  <a:lnTo>
                    <a:pt x="12587" y="103348"/>
                  </a:lnTo>
                  <a:lnTo>
                    <a:pt x="7033" y="99649"/>
                  </a:lnTo>
                  <a:lnTo>
                    <a:pt x="3331" y="94361"/>
                  </a:lnTo>
                  <a:lnTo>
                    <a:pt x="862" y="88013"/>
                  </a:lnTo>
                  <a:lnTo>
                    <a:pt x="0" y="73434"/>
                  </a:lnTo>
                  <a:lnTo>
                    <a:pt x="759" y="65595"/>
                  </a:lnTo>
                  <a:lnTo>
                    <a:pt x="7244" y="53122"/>
                  </a:lnTo>
                  <a:lnTo>
                    <a:pt x="11938" y="47820"/>
                  </a:lnTo>
                  <a:lnTo>
                    <a:pt x="22797" y="41930"/>
                  </a:lnTo>
                  <a:lnTo>
                    <a:pt x="35383" y="40017"/>
                  </a:lnTo>
                  <a:lnTo>
                    <a:pt x="50386" y="41519"/>
                  </a:lnTo>
                  <a:lnTo>
                    <a:pt x="56926" y="45729"/>
                  </a:lnTo>
                  <a:lnTo>
                    <a:pt x="77562" y="75953"/>
                  </a:lnTo>
                  <a:lnTo>
                    <a:pt x="97524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725">
              <a:extLst>
                <a:ext uri="{FF2B5EF4-FFF2-40B4-BE49-F238E27FC236}">
                  <a16:creationId xmlns:a16="http://schemas.microsoft.com/office/drawing/2014/main" xmlns="" id="{E503F002-D783-4BF4-A656-CE3C6E1595E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325100" y="1290456"/>
              <a:ext cx="184151" cy="183803"/>
            </a:xfrm>
            <a:custGeom>
              <a:avLst/>
              <a:gdLst/>
              <a:ahLst/>
              <a:cxnLst/>
              <a:rect l="0" t="0" r="0" b="0"/>
              <a:pathLst>
                <a:path w="184151" h="183803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2117" y="8210"/>
                  </a:lnTo>
                  <a:lnTo>
                    <a:pt x="10112" y="3338"/>
                  </a:lnTo>
                  <a:lnTo>
                    <a:pt x="33257" y="0"/>
                  </a:lnTo>
                  <a:lnTo>
                    <a:pt x="54292" y="8626"/>
                  </a:lnTo>
                  <a:lnTo>
                    <a:pt x="76342" y="25630"/>
                  </a:lnTo>
                  <a:lnTo>
                    <a:pt x="95548" y="49651"/>
                  </a:lnTo>
                  <a:lnTo>
                    <a:pt x="102204" y="78671"/>
                  </a:lnTo>
                  <a:lnTo>
                    <a:pt x="102002" y="94312"/>
                  </a:lnTo>
                  <a:lnTo>
                    <a:pt x="90490" y="124861"/>
                  </a:lnTo>
                  <a:lnTo>
                    <a:pt x="71262" y="152079"/>
                  </a:lnTo>
                  <a:lnTo>
                    <a:pt x="48605" y="171232"/>
                  </a:lnTo>
                  <a:lnTo>
                    <a:pt x="28187" y="181155"/>
                  </a:lnTo>
                  <a:lnTo>
                    <a:pt x="18792" y="183802"/>
                  </a:lnTo>
                  <a:lnTo>
                    <a:pt x="11822" y="183449"/>
                  </a:lnTo>
                  <a:lnTo>
                    <a:pt x="6470" y="181097"/>
                  </a:lnTo>
                  <a:lnTo>
                    <a:pt x="2197" y="177413"/>
                  </a:lnTo>
                  <a:lnTo>
                    <a:pt x="2875" y="170018"/>
                  </a:lnTo>
                  <a:lnTo>
                    <a:pt x="13036" y="148630"/>
                  </a:lnTo>
                  <a:lnTo>
                    <a:pt x="45333" y="112194"/>
                  </a:lnTo>
                  <a:lnTo>
                    <a:pt x="92925" y="71216"/>
                  </a:lnTo>
                  <a:lnTo>
                    <a:pt x="137129" y="44649"/>
                  </a:lnTo>
                  <a:lnTo>
                    <a:pt x="167597" y="25853"/>
                  </a:lnTo>
                  <a:lnTo>
                    <a:pt x="169586" y="25939"/>
                  </a:lnTo>
                  <a:lnTo>
                    <a:pt x="170207" y="27407"/>
                  </a:lnTo>
                  <a:lnTo>
                    <a:pt x="157407" y="61592"/>
                  </a:lnTo>
                  <a:lnTo>
                    <a:pt x="151140" y="103887"/>
                  </a:lnTo>
                  <a:lnTo>
                    <a:pt x="154425" y="130763"/>
                  </a:lnTo>
                  <a:lnTo>
                    <a:pt x="164354" y="149293"/>
                  </a:lnTo>
                  <a:lnTo>
                    <a:pt x="184150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726">
              <a:extLst>
                <a:ext uri="{FF2B5EF4-FFF2-40B4-BE49-F238E27FC236}">
                  <a16:creationId xmlns:a16="http://schemas.microsoft.com/office/drawing/2014/main" xmlns="" id="{34325E6E-F050-4F74-AD81-B632544FA3B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506200" y="1276350"/>
              <a:ext cx="88901" cy="209551"/>
            </a:xfrm>
            <a:custGeom>
              <a:avLst/>
              <a:gdLst/>
              <a:ahLst/>
              <a:cxnLst/>
              <a:rect l="0" t="0" r="0" b="0"/>
              <a:pathLst>
                <a:path w="88901" h="209551">
                  <a:moveTo>
                    <a:pt x="88900" y="0"/>
                  </a:moveTo>
                  <a:lnTo>
                    <a:pt x="88900" y="0"/>
                  </a:lnTo>
                  <a:lnTo>
                    <a:pt x="82159" y="3371"/>
                  </a:lnTo>
                  <a:lnTo>
                    <a:pt x="76966" y="10670"/>
                  </a:lnTo>
                  <a:lnTo>
                    <a:pt x="73014" y="22381"/>
                  </a:lnTo>
                  <a:lnTo>
                    <a:pt x="70474" y="64289"/>
                  </a:lnTo>
                  <a:lnTo>
                    <a:pt x="68718" y="94895"/>
                  </a:lnTo>
                  <a:lnTo>
                    <a:pt x="63231" y="129664"/>
                  </a:lnTo>
                  <a:lnTo>
                    <a:pt x="45469" y="171456"/>
                  </a:lnTo>
                  <a:lnTo>
                    <a:pt x="28440" y="18932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344">
            <a:extLst>
              <a:ext uri="{FF2B5EF4-FFF2-40B4-BE49-F238E27FC236}">
                <a16:creationId xmlns:a16="http://schemas.microsoft.com/office/drawing/2014/main" xmlns="" id="{EFA4A77D-32EE-47B3-AA60-81364D9FE2B4}"/>
              </a:ext>
            </a:extLst>
          </p:cNvPr>
          <p:cNvGrpSpPr/>
          <p:nvPr/>
        </p:nvGrpSpPr>
        <p:grpSpPr>
          <a:xfrm>
            <a:off x="9102529" y="1158560"/>
            <a:ext cx="981272" cy="359091"/>
            <a:chOff x="9102529" y="1158560"/>
            <a:chExt cx="981272" cy="359091"/>
          </a:xfrm>
        </p:grpSpPr>
        <p:sp>
          <p:nvSpPr>
            <p:cNvPr id="275" name="SMARTInkShape-2727">
              <a:extLst>
                <a:ext uri="{FF2B5EF4-FFF2-40B4-BE49-F238E27FC236}">
                  <a16:creationId xmlns:a16="http://schemas.microsoft.com/office/drawing/2014/main" xmlns="" id="{C8BA22F0-1A50-47F0-9248-CE346C29C4C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800644" y="1272692"/>
              <a:ext cx="283157" cy="244959"/>
            </a:xfrm>
            <a:custGeom>
              <a:avLst/>
              <a:gdLst/>
              <a:ahLst/>
              <a:cxnLst/>
              <a:rect l="0" t="0" r="0" b="0"/>
              <a:pathLst>
                <a:path w="283157" h="244959">
                  <a:moveTo>
                    <a:pt x="200606" y="3658"/>
                  </a:moveTo>
                  <a:lnTo>
                    <a:pt x="200606" y="3658"/>
                  </a:lnTo>
                  <a:lnTo>
                    <a:pt x="207349" y="287"/>
                  </a:lnTo>
                  <a:lnTo>
                    <a:pt x="210039" y="0"/>
                  </a:lnTo>
                  <a:lnTo>
                    <a:pt x="214911" y="1562"/>
                  </a:lnTo>
                  <a:lnTo>
                    <a:pt x="217549" y="12134"/>
                  </a:lnTo>
                  <a:lnTo>
                    <a:pt x="218251" y="19892"/>
                  </a:lnTo>
                  <a:lnTo>
                    <a:pt x="209125" y="57779"/>
                  </a:lnTo>
                  <a:lnTo>
                    <a:pt x="186275" y="104752"/>
                  </a:lnTo>
                  <a:lnTo>
                    <a:pt x="161547" y="137724"/>
                  </a:lnTo>
                  <a:lnTo>
                    <a:pt x="131740" y="167665"/>
                  </a:lnTo>
                  <a:lnTo>
                    <a:pt x="99680" y="188028"/>
                  </a:lnTo>
                  <a:lnTo>
                    <a:pt x="68494" y="196608"/>
                  </a:lnTo>
                  <a:lnTo>
                    <a:pt x="53265" y="197908"/>
                  </a:lnTo>
                  <a:lnTo>
                    <a:pt x="40290" y="194541"/>
                  </a:lnTo>
                  <a:lnTo>
                    <a:pt x="18347" y="179512"/>
                  </a:lnTo>
                  <a:lnTo>
                    <a:pt x="4832" y="156839"/>
                  </a:lnTo>
                  <a:lnTo>
                    <a:pt x="240" y="143879"/>
                  </a:lnTo>
                  <a:lnTo>
                    <a:pt x="0" y="132416"/>
                  </a:lnTo>
                  <a:lnTo>
                    <a:pt x="7260" y="112154"/>
                  </a:lnTo>
                  <a:lnTo>
                    <a:pt x="27422" y="97505"/>
                  </a:lnTo>
                  <a:lnTo>
                    <a:pt x="40699" y="91622"/>
                  </a:lnTo>
                  <a:lnTo>
                    <a:pt x="76150" y="88850"/>
                  </a:lnTo>
                  <a:lnTo>
                    <a:pt x="118481" y="95849"/>
                  </a:lnTo>
                  <a:lnTo>
                    <a:pt x="165517" y="115422"/>
                  </a:lnTo>
                  <a:lnTo>
                    <a:pt x="207119" y="138703"/>
                  </a:lnTo>
                  <a:lnTo>
                    <a:pt x="240894" y="163867"/>
                  </a:lnTo>
                  <a:lnTo>
                    <a:pt x="269693" y="203684"/>
                  </a:lnTo>
                  <a:lnTo>
                    <a:pt x="283156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728">
              <a:extLst>
                <a:ext uri="{FF2B5EF4-FFF2-40B4-BE49-F238E27FC236}">
                  <a16:creationId xmlns:a16="http://schemas.microsoft.com/office/drawing/2014/main" xmlns="" id="{C51E9342-1642-4266-AEC4-10978CA87F8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493250" y="1219200"/>
              <a:ext cx="106460" cy="279401"/>
            </a:xfrm>
            <a:custGeom>
              <a:avLst/>
              <a:gdLst/>
              <a:ahLst/>
              <a:cxnLst/>
              <a:rect l="0" t="0" r="0" b="0"/>
              <a:pathLst>
                <a:path w="106460" h="279401">
                  <a:moveTo>
                    <a:pt x="57150" y="0"/>
                  </a:moveTo>
                  <a:lnTo>
                    <a:pt x="57150" y="0"/>
                  </a:lnTo>
                  <a:lnTo>
                    <a:pt x="57150" y="6742"/>
                  </a:lnTo>
                  <a:lnTo>
                    <a:pt x="72846" y="45190"/>
                  </a:lnTo>
                  <a:lnTo>
                    <a:pt x="91670" y="88414"/>
                  </a:lnTo>
                  <a:lnTo>
                    <a:pt x="103537" y="123256"/>
                  </a:lnTo>
                  <a:lnTo>
                    <a:pt x="106459" y="159908"/>
                  </a:lnTo>
                  <a:lnTo>
                    <a:pt x="97881" y="193602"/>
                  </a:lnTo>
                  <a:lnTo>
                    <a:pt x="80897" y="223629"/>
                  </a:lnTo>
                  <a:lnTo>
                    <a:pt x="44979" y="25754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729">
              <a:extLst>
                <a:ext uri="{FF2B5EF4-FFF2-40B4-BE49-F238E27FC236}">
                  <a16:creationId xmlns:a16="http://schemas.microsoft.com/office/drawing/2014/main" xmlns="" id="{14AC7068-EA50-4D78-B9A9-99651632DD8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366248" y="1328915"/>
              <a:ext cx="120653" cy="127918"/>
            </a:xfrm>
            <a:custGeom>
              <a:avLst/>
              <a:gdLst/>
              <a:ahLst/>
              <a:cxnLst/>
              <a:rect l="0" t="0" r="0" b="0"/>
              <a:pathLst>
                <a:path w="120653" h="127918">
                  <a:moveTo>
                    <a:pt x="2" y="10935"/>
                  </a:moveTo>
                  <a:lnTo>
                    <a:pt x="2" y="10935"/>
                  </a:lnTo>
                  <a:lnTo>
                    <a:pt x="0" y="0"/>
                  </a:lnTo>
                  <a:lnTo>
                    <a:pt x="1413" y="117"/>
                  </a:lnTo>
                  <a:lnTo>
                    <a:pt x="27792" y="10599"/>
                  </a:lnTo>
                  <a:lnTo>
                    <a:pt x="42692" y="23721"/>
                  </a:lnTo>
                  <a:lnTo>
                    <a:pt x="49628" y="32159"/>
                  </a:lnTo>
                  <a:lnTo>
                    <a:pt x="55454" y="52823"/>
                  </a:lnTo>
                  <a:lnTo>
                    <a:pt x="54279" y="75413"/>
                  </a:lnTo>
                  <a:lnTo>
                    <a:pt x="46703" y="97212"/>
                  </a:lnTo>
                  <a:lnTo>
                    <a:pt x="36280" y="113016"/>
                  </a:lnTo>
                  <a:lnTo>
                    <a:pt x="22274" y="126083"/>
                  </a:lnTo>
                  <a:lnTo>
                    <a:pt x="19084" y="127917"/>
                  </a:lnTo>
                  <a:lnTo>
                    <a:pt x="18368" y="126317"/>
                  </a:lnTo>
                  <a:lnTo>
                    <a:pt x="21336" y="117014"/>
                  </a:lnTo>
                  <a:lnTo>
                    <a:pt x="44876" y="77907"/>
                  </a:lnTo>
                  <a:lnTo>
                    <a:pt x="74822" y="33179"/>
                  </a:lnTo>
                  <a:lnTo>
                    <a:pt x="96602" y="3951"/>
                  </a:lnTo>
                  <a:lnTo>
                    <a:pt x="96152" y="4162"/>
                  </a:lnTo>
                  <a:lnTo>
                    <a:pt x="85997" y="25485"/>
                  </a:lnTo>
                  <a:lnTo>
                    <a:pt x="77631" y="69748"/>
                  </a:lnTo>
                  <a:lnTo>
                    <a:pt x="79271" y="76955"/>
                  </a:lnTo>
                  <a:lnTo>
                    <a:pt x="86738" y="88725"/>
                  </a:lnTo>
                  <a:lnTo>
                    <a:pt x="98994" y="94897"/>
                  </a:lnTo>
                  <a:lnTo>
                    <a:pt x="120652" y="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730">
              <a:extLst>
                <a:ext uri="{FF2B5EF4-FFF2-40B4-BE49-F238E27FC236}">
                  <a16:creationId xmlns:a16="http://schemas.microsoft.com/office/drawing/2014/main" xmlns="" id="{20E47E02-6449-4777-A8C0-97F73110E62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150350" y="1158560"/>
              <a:ext cx="82551" cy="352741"/>
            </a:xfrm>
            <a:custGeom>
              <a:avLst/>
              <a:gdLst/>
              <a:ahLst/>
              <a:cxnLst/>
              <a:rect l="0" t="0" r="0" b="0"/>
              <a:pathLst>
                <a:path w="82551" h="352741">
                  <a:moveTo>
                    <a:pt x="82550" y="54290"/>
                  </a:moveTo>
                  <a:lnTo>
                    <a:pt x="82550" y="54290"/>
                  </a:lnTo>
                  <a:lnTo>
                    <a:pt x="56067" y="6792"/>
                  </a:lnTo>
                  <a:lnTo>
                    <a:pt x="52900" y="3575"/>
                  </a:lnTo>
                  <a:lnTo>
                    <a:pt x="45618" y="0"/>
                  </a:lnTo>
                  <a:lnTo>
                    <a:pt x="41701" y="2574"/>
                  </a:lnTo>
                  <a:lnTo>
                    <a:pt x="33584" y="14842"/>
                  </a:lnTo>
                  <a:lnTo>
                    <a:pt x="21082" y="58438"/>
                  </a:lnTo>
                  <a:lnTo>
                    <a:pt x="14544" y="99878"/>
                  </a:lnTo>
                  <a:lnTo>
                    <a:pt x="9991" y="146518"/>
                  </a:lnTo>
                  <a:lnTo>
                    <a:pt x="8777" y="170809"/>
                  </a:lnTo>
                  <a:lnTo>
                    <a:pt x="7427" y="218259"/>
                  </a:lnTo>
                  <a:lnTo>
                    <a:pt x="6830" y="260515"/>
                  </a:lnTo>
                  <a:lnTo>
                    <a:pt x="6563" y="294818"/>
                  </a:lnTo>
                  <a:lnTo>
                    <a:pt x="3022" y="337849"/>
                  </a:lnTo>
                  <a:lnTo>
                    <a:pt x="0" y="352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731">
              <a:extLst>
                <a:ext uri="{FF2B5EF4-FFF2-40B4-BE49-F238E27FC236}">
                  <a16:creationId xmlns:a16="http://schemas.microsoft.com/office/drawing/2014/main" xmlns="" id="{F9D80F8C-3AB4-4453-AF0A-19B4799FBCC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102529" y="1352550"/>
              <a:ext cx="130372" cy="50801"/>
            </a:xfrm>
            <a:custGeom>
              <a:avLst/>
              <a:gdLst/>
              <a:ahLst/>
              <a:cxnLst/>
              <a:rect l="0" t="0" r="0" b="0"/>
              <a:pathLst>
                <a:path w="1303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4058"/>
                  </a:lnTo>
                  <a:lnTo>
                    <a:pt x="417" y="41366"/>
                  </a:lnTo>
                  <a:lnTo>
                    <a:pt x="2108" y="38867"/>
                  </a:lnTo>
                  <a:lnTo>
                    <a:pt x="21699" y="23043"/>
                  </a:lnTo>
                  <a:lnTo>
                    <a:pt x="68662" y="9674"/>
                  </a:lnTo>
                  <a:lnTo>
                    <a:pt x="109578" y="3180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732">
              <a:extLst>
                <a:ext uri="{FF2B5EF4-FFF2-40B4-BE49-F238E27FC236}">
                  <a16:creationId xmlns:a16="http://schemas.microsoft.com/office/drawing/2014/main" xmlns="" id="{F3E8B8E0-BF56-451D-8AA1-857494C668B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258977" y="1223062"/>
              <a:ext cx="94574" cy="281889"/>
            </a:xfrm>
            <a:custGeom>
              <a:avLst/>
              <a:gdLst/>
              <a:ahLst/>
              <a:cxnLst/>
              <a:rect l="0" t="0" r="0" b="0"/>
              <a:pathLst>
                <a:path w="94574" h="281889">
                  <a:moveTo>
                    <a:pt x="94573" y="8838"/>
                  </a:moveTo>
                  <a:lnTo>
                    <a:pt x="94573" y="8838"/>
                  </a:lnTo>
                  <a:lnTo>
                    <a:pt x="77615" y="1930"/>
                  </a:lnTo>
                  <a:lnTo>
                    <a:pt x="74800" y="0"/>
                  </a:lnTo>
                  <a:lnTo>
                    <a:pt x="64148" y="1617"/>
                  </a:lnTo>
                  <a:lnTo>
                    <a:pt x="57356" y="4024"/>
                  </a:lnTo>
                  <a:lnTo>
                    <a:pt x="34313" y="31009"/>
                  </a:lnTo>
                  <a:lnTo>
                    <a:pt x="19814" y="62201"/>
                  </a:lnTo>
                  <a:lnTo>
                    <a:pt x="7723" y="100288"/>
                  </a:lnTo>
                  <a:lnTo>
                    <a:pt x="0" y="143086"/>
                  </a:lnTo>
                  <a:lnTo>
                    <a:pt x="1739" y="186097"/>
                  </a:lnTo>
                  <a:lnTo>
                    <a:pt x="9570" y="225203"/>
                  </a:lnTo>
                  <a:lnTo>
                    <a:pt x="31073" y="281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345">
            <a:extLst>
              <a:ext uri="{FF2B5EF4-FFF2-40B4-BE49-F238E27FC236}">
                <a16:creationId xmlns:a16="http://schemas.microsoft.com/office/drawing/2014/main" xmlns="" id="{999A9DEF-B1D8-4FC2-B21F-D562F6A98841}"/>
              </a:ext>
            </a:extLst>
          </p:cNvPr>
          <p:cNvGrpSpPr/>
          <p:nvPr/>
        </p:nvGrpSpPr>
        <p:grpSpPr>
          <a:xfrm>
            <a:off x="9299894" y="406400"/>
            <a:ext cx="1525924" cy="429737"/>
            <a:chOff x="9299894" y="406400"/>
            <a:chExt cx="1525924" cy="429737"/>
          </a:xfrm>
        </p:grpSpPr>
        <p:sp>
          <p:nvSpPr>
            <p:cNvPr id="282" name="SMARTInkShape-2733">
              <a:extLst>
                <a:ext uri="{FF2B5EF4-FFF2-40B4-BE49-F238E27FC236}">
                  <a16:creationId xmlns:a16="http://schemas.microsoft.com/office/drawing/2014/main" xmlns="" id="{97E27E66-CFFB-4C2D-9E11-824C8BB24C6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299894" y="552100"/>
              <a:ext cx="137475" cy="284037"/>
            </a:xfrm>
            <a:custGeom>
              <a:avLst/>
              <a:gdLst/>
              <a:ahLst/>
              <a:cxnLst/>
              <a:rect l="0" t="0" r="0" b="0"/>
              <a:pathLst>
                <a:path w="137475" h="284037">
                  <a:moveTo>
                    <a:pt x="2856" y="89250"/>
                  </a:moveTo>
                  <a:lnTo>
                    <a:pt x="2856" y="89250"/>
                  </a:lnTo>
                  <a:lnTo>
                    <a:pt x="2856" y="85592"/>
                  </a:lnTo>
                  <a:lnTo>
                    <a:pt x="2856" y="87154"/>
                  </a:lnTo>
                  <a:lnTo>
                    <a:pt x="12289" y="101797"/>
                  </a:lnTo>
                  <a:lnTo>
                    <a:pt x="19799" y="144410"/>
                  </a:lnTo>
                  <a:lnTo>
                    <a:pt x="21282" y="187673"/>
                  </a:lnTo>
                  <a:lnTo>
                    <a:pt x="18807" y="218366"/>
                  </a:lnTo>
                  <a:lnTo>
                    <a:pt x="4368" y="257329"/>
                  </a:lnTo>
                  <a:lnTo>
                    <a:pt x="0" y="275429"/>
                  </a:lnTo>
                  <a:lnTo>
                    <a:pt x="952" y="280397"/>
                  </a:lnTo>
                  <a:lnTo>
                    <a:pt x="3703" y="283004"/>
                  </a:lnTo>
                  <a:lnTo>
                    <a:pt x="7653" y="284036"/>
                  </a:lnTo>
                  <a:lnTo>
                    <a:pt x="9582" y="281902"/>
                  </a:lnTo>
                  <a:lnTo>
                    <a:pt x="8925" y="261181"/>
                  </a:lnTo>
                  <a:lnTo>
                    <a:pt x="6024" y="230340"/>
                  </a:lnTo>
                  <a:lnTo>
                    <a:pt x="4264" y="183706"/>
                  </a:lnTo>
                  <a:lnTo>
                    <a:pt x="3795" y="156454"/>
                  </a:lnTo>
                  <a:lnTo>
                    <a:pt x="7037" y="109241"/>
                  </a:lnTo>
                  <a:lnTo>
                    <a:pt x="13179" y="69913"/>
                  </a:lnTo>
                  <a:lnTo>
                    <a:pt x="26741" y="23446"/>
                  </a:lnTo>
                  <a:lnTo>
                    <a:pt x="29363" y="17864"/>
                  </a:lnTo>
                  <a:lnTo>
                    <a:pt x="39804" y="7899"/>
                  </a:lnTo>
                  <a:lnTo>
                    <a:pt x="46537" y="3266"/>
                  </a:lnTo>
                  <a:lnTo>
                    <a:pt x="63427" y="0"/>
                  </a:lnTo>
                  <a:lnTo>
                    <a:pt x="72870" y="116"/>
                  </a:lnTo>
                  <a:lnTo>
                    <a:pt x="80576" y="4428"/>
                  </a:lnTo>
                  <a:lnTo>
                    <a:pt x="92901" y="20507"/>
                  </a:lnTo>
                  <a:lnTo>
                    <a:pt x="95558" y="47409"/>
                  </a:lnTo>
                  <a:lnTo>
                    <a:pt x="89118" y="92610"/>
                  </a:lnTo>
                  <a:lnTo>
                    <a:pt x="74302" y="135696"/>
                  </a:lnTo>
                  <a:lnTo>
                    <a:pt x="64267" y="153745"/>
                  </a:lnTo>
                  <a:lnTo>
                    <a:pt x="64258" y="155530"/>
                  </a:lnTo>
                  <a:lnTo>
                    <a:pt x="64957" y="156720"/>
                  </a:lnTo>
                  <a:lnTo>
                    <a:pt x="71377" y="156161"/>
                  </a:lnTo>
                  <a:lnTo>
                    <a:pt x="76055" y="155024"/>
                  </a:lnTo>
                  <a:lnTo>
                    <a:pt x="99490" y="156795"/>
                  </a:lnTo>
                  <a:lnTo>
                    <a:pt x="125406" y="165159"/>
                  </a:lnTo>
                  <a:lnTo>
                    <a:pt x="131123" y="170900"/>
                  </a:lnTo>
                  <a:lnTo>
                    <a:pt x="137474" y="186687"/>
                  </a:lnTo>
                  <a:lnTo>
                    <a:pt x="136535" y="205463"/>
                  </a:lnTo>
                  <a:lnTo>
                    <a:pt x="134307" y="215409"/>
                  </a:lnTo>
                  <a:lnTo>
                    <a:pt x="114320" y="246261"/>
                  </a:lnTo>
                  <a:lnTo>
                    <a:pt x="79313" y="271003"/>
                  </a:lnTo>
                  <a:lnTo>
                    <a:pt x="47773" y="281627"/>
                  </a:lnTo>
                  <a:lnTo>
                    <a:pt x="41268" y="281001"/>
                  </a:lnTo>
                  <a:lnTo>
                    <a:pt x="36929" y="278468"/>
                  </a:lnTo>
                  <a:lnTo>
                    <a:pt x="28256" y="26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734">
              <a:extLst>
                <a:ext uri="{FF2B5EF4-FFF2-40B4-BE49-F238E27FC236}">
                  <a16:creationId xmlns:a16="http://schemas.microsoft.com/office/drawing/2014/main" xmlns="" id="{0639B606-A89A-4869-9C3F-2E7373AB297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483241" y="662621"/>
              <a:ext cx="137010" cy="123995"/>
            </a:xfrm>
            <a:custGeom>
              <a:avLst/>
              <a:gdLst/>
              <a:ahLst/>
              <a:cxnLst/>
              <a:rect l="0" t="0" r="0" b="0"/>
              <a:pathLst>
                <a:path w="137010" h="123995">
                  <a:moveTo>
                    <a:pt x="3659" y="73979"/>
                  </a:moveTo>
                  <a:lnTo>
                    <a:pt x="3659" y="73979"/>
                  </a:lnTo>
                  <a:lnTo>
                    <a:pt x="0" y="73979"/>
                  </a:lnTo>
                  <a:lnTo>
                    <a:pt x="1563" y="73979"/>
                  </a:lnTo>
                  <a:lnTo>
                    <a:pt x="42199" y="56302"/>
                  </a:lnTo>
                  <a:lnTo>
                    <a:pt x="62037" y="40754"/>
                  </a:lnTo>
                  <a:lnTo>
                    <a:pt x="76852" y="19371"/>
                  </a:lnTo>
                  <a:lnTo>
                    <a:pt x="80168" y="9022"/>
                  </a:lnTo>
                  <a:lnTo>
                    <a:pt x="80066" y="5274"/>
                  </a:lnTo>
                  <a:lnTo>
                    <a:pt x="77880" y="2776"/>
                  </a:lnTo>
                  <a:lnTo>
                    <a:pt x="69808" y="0"/>
                  </a:lnTo>
                  <a:lnTo>
                    <a:pt x="55399" y="8173"/>
                  </a:lnTo>
                  <a:lnTo>
                    <a:pt x="46618" y="15292"/>
                  </a:lnTo>
                  <a:lnTo>
                    <a:pt x="33100" y="36372"/>
                  </a:lnTo>
                  <a:lnTo>
                    <a:pt x="21320" y="72244"/>
                  </a:lnTo>
                  <a:lnTo>
                    <a:pt x="19667" y="83405"/>
                  </a:lnTo>
                  <a:lnTo>
                    <a:pt x="21386" y="92963"/>
                  </a:lnTo>
                  <a:lnTo>
                    <a:pt x="30822" y="109227"/>
                  </a:lnTo>
                  <a:lnTo>
                    <a:pt x="45260" y="123542"/>
                  </a:lnTo>
                  <a:lnTo>
                    <a:pt x="63541" y="123994"/>
                  </a:lnTo>
                  <a:lnTo>
                    <a:pt x="87423" y="118080"/>
                  </a:lnTo>
                  <a:lnTo>
                    <a:pt x="137009" y="93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735">
              <a:extLst>
                <a:ext uri="{FF2B5EF4-FFF2-40B4-BE49-F238E27FC236}">
                  <a16:creationId xmlns:a16="http://schemas.microsoft.com/office/drawing/2014/main" xmlns="" id="{D5CFA117-4B5E-4C10-AEFA-C7C281D6D3F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631977" y="544279"/>
              <a:ext cx="235924" cy="222077"/>
            </a:xfrm>
            <a:custGeom>
              <a:avLst/>
              <a:gdLst/>
              <a:ahLst/>
              <a:cxnLst/>
              <a:rect l="0" t="0" r="0" b="0"/>
              <a:pathLst>
                <a:path w="235924" h="222077">
                  <a:moveTo>
                    <a:pt x="45423" y="8171"/>
                  </a:moveTo>
                  <a:lnTo>
                    <a:pt x="45423" y="8171"/>
                  </a:lnTo>
                  <a:lnTo>
                    <a:pt x="41060" y="149"/>
                  </a:lnTo>
                  <a:lnTo>
                    <a:pt x="40397" y="0"/>
                  </a:lnTo>
                  <a:lnTo>
                    <a:pt x="39956" y="607"/>
                  </a:lnTo>
                  <a:lnTo>
                    <a:pt x="30401" y="41843"/>
                  </a:lnTo>
                  <a:lnTo>
                    <a:pt x="23096" y="88703"/>
                  </a:lnTo>
                  <a:lnTo>
                    <a:pt x="21390" y="123691"/>
                  </a:lnTo>
                  <a:lnTo>
                    <a:pt x="20631" y="158056"/>
                  </a:lnTo>
                  <a:lnTo>
                    <a:pt x="23574" y="199023"/>
                  </a:lnTo>
                  <a:lnTo>
                    <a:pt x="26623" y="208078"/>
                  </a:lnTo>
                  <a:lnTo>
                    <a:pt x="35656" y="220020"/>
                  </a:lnTo>
                  <a:lnTo>
                    <a:pt x="40323" y="222076"/>
                  </a:lnTo>
                  <a:lnTo>
                    <a:pt x="44844" y="222036"/>
                  </a:lnTo>
                  <a:lnTo>
                    <a:pt x="49271" y="220597"/>
                  </a:lnTo>
                  <a:lnTo>
                    <a:pt x="52222" y="216816"/>
                  </a:lnTo>
                  <a:lnTo>
                    <a:pt x="55499" y="205089"/>
                  </a:lnTo>
                  <a:lnTo>
                    <a:pt x="51312" y="188588"/>
                  </a:lnTo>
                  <a:lnTo>
                    <a:pt x="38120" y="155992"/>
                  </a:lnTo>
                  <a:lnTo>
                    <a:pt x="32794" y="150463"/>
                  </a:lnTo>
                  <a:lnTo>
                    <a:pt x="11263" y="140015"/>
                  </a:lnTo>
                  <a:lnTo>
                    <a:pt x="572" y="136606"/>
                  </a:lnTo>
                  <a:lnTo>
                    <a:pt x="0" y="136128"/>
                  </a:lnTo>
                  <a:lnTo>
                    <a:pt x="324" y="135809"/>
                  </a:lnTo>
                  <a:lnTo>
                    <a:pt x="43013" y="131856"/>
                  </a:lnTo>
                  <a:lnTo>
                    <a:pt x="86992" y="129421"/>
                  </a:lnTo>
                  <a:lnTo>
                    <a:pt x="125396" y="128293"/>
                  </a:lnTo>
                  <a:lnTo>
                    <a:pt x="159084" y="121949"/>
                  </a:lnTo>
                  <a:lnTo>
                    <a:pt x="163529" y="120006"/>
                  </a:lnTo>
                  <a:lnTo>
                    <a:pt x="165788" y="117300"/>
                  </a:lnTo>
                  <a:lnTo>
                    <a:pt x="166588" y="114085"/>
                  </a:lnTo>
                  <a:lnTo>
                    <a:pt x="166416" y="110530"/>
                  </a:lnTo>
                  <a:lnTo>
                    <a:pt x="164891" y="107455"/>
                  </a:lnTo>
                  <a:lnTo>
                    <a:pt x="159434" y="102156"/>
                  </a:lnTo>
                  <a:lnTo>
                    <a:pt x="148540" y="99331"/>
                  </a:lnTo>
                  <a:lnTo>
                    <a:pt x="136409" y="98781"/>
                  </a:lnTo>
                  <a:lnTo>
                    <a:pt x="128664" y="100888"/>
                  </a:lnTo>
                  <a:lnTo>
                    <a:pt x="113596" y="116155"/>
                  </a:lnTo>
                  <a:lnTo>
                    <a:pt x="110628" y="123199"/>
                  </a:lnTo>
                  <a:lnTo>
                    <a:pt x="109211" y="138552"/>
                  </a:lnTo>
                  <a:lnTo>
                    <a:pt x="112379" y="159691"/>
                  </a:lnTo>
                  <a:lnTo>
                    <a:pt x="115461" y="164923"/>
                  </a:lnTo>
                  <a:lnTo>
                    <a:pt x="124528" y="172618"/>
                  </a:lnTo>
                  <a:lnTo>
                    <a:pt x="129910" y="173541"/>
                  </a:lnTo>
                  <a:lnTo>
                    <a:pt x="141533" y="170804"/>
                  </a:lnTo>
                  <a:lnTo>
                    <a:pt x="174329" y="140444"/>
                  </a:lnTo>
                  <a:lnTo>
                    <a:pt x="175810" y="140097"/>
                  </a:lnTo>
                  <a:lnTo>
                    <a:pt x="176797" y="140572"/>
                  </a:lnTo>
                  <a:lnTo>
                    <a:pt x="197552" y="162485"/>
                  </a:lnTo>
                  <a:lnTo>
                    <a:pt x="235923" y="185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736">
              <a:extLst>
                <a:ext uri="{FF2B5EF4-FFF2-40B4-BE49-F238E27FC236}">
                  <a16:creationId xmlns:a16="http://schemas.microsoft.com/office/drawing/2014/main" xmlns="" id="{B7C27982-B4C5-469F-B893-D31231F6DF7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987921" y="530029"/>
              <a:ext cx="64130" cy="244672"/>
            </a:xfrm>
            <a:custGeom>
              <a:avLst/>
              <a:gdLst/>
              <a:ahLst/>
              <a:cxnLst/>
              <a:rect l="0" t="0" r="0" b="0"/>
              <a:pathLst>
                <a:path w="64130" h="244672">
                  <a:moveTo>
                    <a:pt x="57779" y="3371"/>
                  </a:moveTo>
                  <a:lnTo>
                    <a:pt x="57779" y="3371"/>
                  </a:lnTo>
                  <a:lnTo>
                    <a:pt x="44295" y="0"/>
                  </a:lnTo>
                  <a:lnTo>
                    <a:pt x="32029" y="2108"/>
                  </a:lnTo>
                  <a:lnTo>
                    <a:pt x="25796" y="4646"/>
                  </a:lnTo>
                  <a:lnTo>
                    <a:pt x="20936" y="9865"/>
                  </a:lnTo>
                  <a:lnTo>
                    <a:pt x="10015" y="36888"/>
                  </a:lnTo>
                  <a:lnTo>
                    <a:pt x="273" y="83858"/>
                  </a:lnTo>
                  <a:lnTo>
                    <a:pt x="0" y="119576"/>
                  </a:lnTo>
                  <a:lnTo>
                    <a:pt x="2230" y="152855"/>
                  </a:lnTo>
                  <a:lnTo>
                    <a:pt x="7691" y="181992"/>
                  </a:lnTo>
                  <a:lnTo>
                    <a:pt x="19525" y="204349"/>
                  </a:lnTo>
                  <a:lnTo>
                    <a:pt x="64129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737">
              <a:extLst>
                <a:ext uri="{FF2B5EF4-FFF2-40B4-BE49-F238E27FC236}">
                  <a16:creationId xmlns:a16="http://schemas.microsoft.com/office/drawing/2014/main" xmlns="" id="{52BAD2D3-3688-423A-81B5-9464F1601A2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182135" y="561492"/>
              <a:ext cx="132753" cy="166000"/>
            </a:xfrm>
            <a:custGeom>
              <a:avLst/>
              <a:gdLst/>
              <a:ahLst/>
              <a:cxnLst/>
              <a:rect l="0" t="0" r="0" b="0"/>
              <a:pathLst>
                <a:path w="132753" h="166000">
                  <a:moveTo>
                    <a:pt x="123915" y="3658"/>
                  </a:moveTo>
                  <a:lnTo>
                    <a:pt x="123915" y="3658"/>
                  </a:lnTo>
                  <a:lnTo>
                    <a:pt x="127285" y="287"/>
                  </a:lnTo>
                  <a:lnTo>
                    <a:pt x="128984" y="0"/>
                  </a:lnTo>
                  <a:lnTo>
                    <a:pt x="130822" y="513"/>
                  </a:lnTo>
                  <a:lnTo>
                    <a:pt x="132752" y="1562"/>
                  </a:lnTo>
                  <a:lnTo>
                    <a:pt x="131136" y="12134"/>
                  </a:lnTo>
                  <a:lnTo>
                    <a:pt x="118600" y="51037"/>
                  </a:lnTo>
                  <a:lnTo>
                    <a:pt x="103291" y="87076"/>
                  </a:lnTo>
                  <a:lnTo>
                    <a:pt x="81979" y="124565"/>
                  </a:lnTo>
                  <a:lnTo>
                    <a:pt x="51047" y="155742"/>
                  </a:lnTo>
                  <a:lnTo>
                    <a:pt x="31087" y="164619"/>
                  </a:lnTo>
                  <a:lnTo>
                    <a:pt x="21813" y="165999"/>
                  </a:lnTo>
                  <a:lnTo>
                    <a:pt x="14926" y="164802"/>
                  </a:lnTo>
                  <a:lnTo>
                    <a:pt x="9626" y="161887"/>
                  </a:lnTo>
                  <a:lnTo>
                    <a:pt x="5390" y="157828"/>
                  </a:lnTo>
                  <a:lnTo>
                    <a:pt x="681" y="140146"/>
                  </a:lnTo>
                  <a:lnTo>
                    <a:pt x="0" y="116531"/>
                  </a:lnTo>
                  <a:lnTo>
                    <a:pt x="7550" y="82963"/>
                  </a:lnTo>
                  <a:lnTo>
                    <a:pt x="14813" y="71125"/>
                  </a:lnTo>
                  <a:lnTo>
                    <a:pt x="28388" y="65393"/>
                  </a:lnTo>
                  <a:lnTo>
                    <a:pt x="36947" y="63865"/>
                  </a:lnTo>
                  <a:lnTo>
                    <a:pt x="44769" y="65668"/>
                  </a:lnTo>
                  <a:lnTo>
                    <a:pt x="59106" y="75198"/>
                  </a:lnTo>
                  <a:lnTo>
                    <a:pt x="97018" y="117414"/>
                  </a:lnTo>
                  <a:lnTo>
                    <a:pt x="117565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738">
              <a:extLst>
                <a:ext uri="{FF2B5EF4-FFF2-40B4-BE49-F238E27FC236}">
                  <a16:creationId xmlns:a16="http://schemas.microsoft.com/office/drawing/2014/main" xmlns="" id="{57F5178B-0580-46A4-A64D-0596350AA4C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356850" y="74930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50800" y="0"/>
                  </a:moveTo>
                  <a:lnTo>
                    <a:pt x="50800" y="0"/>
                  </a:lnTo>
                  <a:lnTo>
                    <a:pt x="20410" y="419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739">
              <a:extLst>
                <a:ext uri="{FF2B5EF4-FFF2-40B4-BE49-F238E27FC236}">
                  <a16:creationId xmlns:a16="http://schemas.microsoft.com/office/drawing/2014/main" xmlns="" id="{4D4F5195-C95B-4346-97FA-AF55CE42679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538344" y="450019"/>
              <a:ext cx="142479" cy="345078"/>
            </a:xfrm>
            <a:custGeom>
              <a:avLst/>
              <a:gdLst/>
              <a:ahLst/>
              <a:cxnLst/>
              <a:rect l="0" t="0" r="0" b="0"/>
              <a:pathLst>
                <a:path w="142479" h="345078">
                  <a:moveTo>
                    <a:pt x="34406" y="172281"/>
                  </a:moveTo>
                  <a:lnTo>
                    <a:pt x="34406" y="172281"/>
                  </a:lnTo>
                  <a:lnTo>
                    <a:pt x="32525" y="209632"/>
                  </a:lnTo>
                  <a:lnTo>
                    <a:pt x="27499" y="247553"/>
                  </a:lnTo>
                  <a:lnTo>
                    <a:pt x="19658" y="290775"/>
                  </a:lnTo>
                  <a:lnTo>
                    <a:pt x="7739" y="333192"/>
                  </a:lnTo>
                  <a:lnTo>
                    <a:pt x="3032" y="342575"/>
                  </a:lnTo>
                  <a:lnTo>
                    <a:pt x="790" y="345077"/>
                  </a:lnTo>
                  <a:lnTo>
                    <a:pt x="0" y="343217"/>
                  </a:lnTo>
                  <a:lnTo>
                    <a:pt x="3804" y="305477"/>
                  </a:lnTo>
                  <a:lnTo>
                    <a:pt x="8105" y="266757"/>
                  </a:lnTo>
                  <a:lnTo>
                    <a:pt x="11228" y="241615"/>
                  </a:lnTo>
                  <a:lnTo>
                    <a:pt x="14721" y="214270"/>
                  </a:lnTo>
                  <a:lnTo>
                    <a:pt x="20577" y="184752"/>
                  </a:lnTo>
                  <a:lnTo>
                    <a:pt x="28009" y="153784"/>
                  </a:lnTo>
                  <a:lnTo>
                    <a:pt x="36492" y="121849"/>
                  </a:lnTo>
                  <a:lnTo>
                    <a:pt x="43557" y="94915"/>
                  </a:lnTo>
                  <a:lnTo>
                    <a:pt x="55171" y="49937"/>
                  </a:lnTo>
                  <a:lnTo>
                    <a:pt x="66918" y="22421"/>
                  </a:lnTo>
                  <a:lnTo>
                    <a:pt x="73013" y="13108"/>
                  </a:lnTo>
                  <a:lnTo>
                    <a:pt x="80607" y="6899"/>
                  </a:lnTo>
                  <a:lnTo>
                    <a:pt x="98449" y="0"/>
                  </a:lnTo>
                  <a:lnTo>
                    <a:pt x="107440" y="983"/>
                  </a:lnTo>
                  <a:lnTo>
                    <a:pt x="124957" y="9600"/>
                  </a:lnTo>
                  <a:lnTo>
                    <a:pt x="130051" y="17966"/>
                  </a:lnTo>
                  <a:lnTo>
                    <a:pt x="133829" y="40432"/>
                  </a:lnTo>
                  <a:lnTo>
                    <a:pt x="131990" y="80847"/>
                  </a:lnTo>
                  <a:lnTo>
                    <a:pt x="119403" y="103892"/>
                  </a:lnTo>
                  <a:lnTo>
                    <a:pt x="80803" y="139692"/>
                  </a:lnTo>
                  <a:lnTo>
                    <a:pt x="80154" y="139972"/>
                  </a:lnTo>
                  <a:lnTo>
                    <a:pt x="100018" y="131644"/>
                  </a:lnTo>
                  <a:lnTo>
                    <a:pt x="117188" y="135170"/>
                  </a:lnTo>
                  <a:lnTo>
                    <a:pt x="127694" y="139074"/>
                  </a:lnTo>
                  <a:lnTo>
                    <a:pt x="134698" y="145204"/>
                  </a:lnTo>
                  <a:lnTo>
                    <a:pt x="142478" y="161423"/>
                  </a:lnTo>
                  <a:lnTo>
                    <a:pt x="142176" y="178509"/>
                  </a:lnTo>
                  <a:lnTo>
                    <a:pt x="140120" y="187016"/>
                  </a:lnTo>
                  <a:lnTo>
                    <a:pt x="130308" y="200232"/>
                  </a:lnTo>
                  <a:lnTo>
                    <a:pt x="123742" y="205732"/>
                  </a:lnTo>
                  <a:lnTo>
                    <a:pt x="114424" y="207987"/>
                  </a:lnTo>
                  <a:lnTo>
                    <a:pt x="66156" y="204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740">
              <a:extLst>
                <a:ext uri="{FF2B5EF4-FFF2-40B4-BE49-F238E27FC236}">
                  <a16:creationId xmlns:a16="http://schemas.microsoft.com/office/drawing/2014/main" xmlns="" id="{C51F0F92-1AC3-4B32-9EB8-66EBA7AB568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648950" y="406400"/>
              <a:ext cx="176868" cy="298451"/>
            </a:xfrm>
            <a:custGeom>
              <a:avLst/>
              <a:gdLst/>
              <a:ahLst/>
              <a:cxnLst/>
              <a:rect l="0" t="0" r="0" b="0"/>
              <a:pathLst>
                <a:path w="176868" h="298451">
                  <a:moveTo>
                    <a:pt x="133350" y="0"/>
                  </a:moveTo>
                  <a:lnTo>
                    <a:pt x="133350" y="0"/>
                  </a:lnTo>
                  <a:lnTo>
                    <a:pt x="145606" y="7892"/>
                  </a:lnTo>
                  <a:lnTo>
                    <a:pt x="161140" y="22322"/>
                  </a:lnTo>
                  <a:lnTo>
                    <a:pt x="172277" y="42377"/>
                  </a:lnTo>
                  <a:lnTo>
                    <a:pt x="176234" y="53651"/>
                  </a:lnTo>
                  <a:lnTo>
                    <a:pt x="176867" y="84993"/>
                  </a:lnTo>
                  <a:lnTo>
                    <a:pt x="171037" y="121736"/>
                  </a:lnTo>
                  <a:lnTo>
                    <a:pt x="159038" y="159233"/>
                  </a:lnTo>
                  <a:lnTo>
                    <a:pt x="138650" y="195183"/>
                  </a:lnTo>
                  <a:lnTo>
                    <a:pt x="97525" y="241512"/>
                  </a:lnTo>
                  <a:lnTo>
                    <a:pt x="65922" y="264677"/>
                  </a:lnTo>
                  <a:lnTo>
                    <a:pt x="22041" y="28750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1" name="SMARTInkShape-2741">
            <a:extLst>
              <a:ext uri="{FF2B5EF4-FFF2-40B4-BE49-F238E27FC236}">
                <a16:creationId xmlns:a16="http://schemas.microsoft.com/office/drawing/2014/main" xmlns="" id="{DBD13484-D808-495C-BF90-B6435912A9E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51900" y="185033"/>
            <a:ext cx="139100" cy="5752218"/>
          </a:xfrm>
          <a:custGeom>
            <a:avLst/>
            <a:gdLst/>
            <a:ahLst/>
            <a:cxnLst/>
            <a:rect l="0" t="0" r="0" b="0"/>
            <a:pathLst>
              <a:path w="139100" h="5752218">
                <a:moveTo>
                  <a:pt x="120650" y="5467"/>
                </a:moveTo>
                <a:lnTo>
                  <a:pt x="120650" y="5467"/>
                </a:lnTo>
                <a:lnTo>
                  <a:pt x="120650" y="0"/>
                </a:lnTo>
                <a:lnTo>
                  <a:pt x="132859" y="35822"/>
                </a:lnTo>
                <a:lnTo>
                  <a:pt x="136659" y="65995"/>
                </a:lnTo>
                <a:lnTo>
                  <a:pt x="138348" y="106452"/>
                </a:lnTo>
                <a:lnTo>
                  <a:pt x="138799" y="132057"/>
                </a:lnTo>
                <a:lnTo>
                  <a:pt x="139099" y="159710"/>
                </a:lnTo>
                <a:lnTo>
                  <a:pt x="138593" y="192962"/>
                </a:lnTo>
                <a:lnTo>
                  <a:pt x="137551" y="229947"/>
                </a:lnTo>
                <a:lnTo>
                  <a:pt x="136151" y="269421"/>
                </a:lnTo>
                <a:lnTo>
                  <a:pt x="134512" y="313375"/>
                </a:lnTo>
                <a:lnTo>
                  <a:pt x="132714" y="360317"/>
                </a:lnTo>
                <a:lnTo>
                  <a:pt x="130809" y="409250"/>
                </a:lnTo>
                <a:lnTo>
                  <a:pt x="128833" y="465156"/>
                </a:lnTo>
                <a:lnTo>
                  <a:pt x="126810" y="525709"/>
                </a:lnTo>
                <a:lnTo>
                  <a:pt x="124758" y="589362"/>
                </a:lnTo>
                <a:lnTo>
                  <a:pt x="123387" y="656491"/>
                </a:lnTo>
                <a:lnTo>
                  <a:pt x="122475" y="725939"/>
                </a:lnTo>
                <a:lnTo>
                  <a:pt x="121867" y="796931"/>
                </a:lnTo>
                <a:lnTo>
                  <a:pt x="121460" y="873188"/>
                </a:lnTo>
                <a:lnTo>
                  <a:pt x="121190" y="952953"/>
                </a:lnTo>
                <a:lnTo>
                  <a:pt x="121010" y="1035058"/>
                </a:lnTo>
                <a:lnTo>
                  <a:pt x="120185" y="1122250"/>
                </a:lnTo>
                <a:lnTo>
                  <a:pt x="118929" y="1212833"/>
                </a:lnTo>
                <a:lnTo>
                  <a:pt x="117386" y="1305678"/>
                </a:lnTo>
                <a:lnTo>
                  <a:pt x="114946" y="1400735"/>
                </a:lnTo>
                <a:lnTo>
                  <a:pt x="111909" y="1497268"/>
                </a:lnTo>
                <a:lnTo>
                  <a:pt x="108472" y="1594784"/>
                </a:lnTo>
                <a:lnTo>
                  <a:pt x="104771" y="1693662"/>
                </a:lnTo>
                <a:lnTo>
                  <a:pt x="100892" y="1793447"/>
                </a:lnTo>
                <a:lnTo>
                  <a:pt x="96894" y="1893837"/>
                </a:lnTo>
                <a:lnTo>
                  <a:pt x="93525" y="1998158"/>
                </a:lnTo>
                <a:lnTo>
                  <a:pt x="90572" y="2105100"/>
                </a:lnTo>
                <a:lnTo>
                  <a:pt x="87898" y="2213789"/>
                </a:lnTo>
                <a:lnTo>
                  <a:pt x="86115" y="2323643"/>
                </a:lnTo>
                <a:lnTo>
                  <a:pt x="84927" y="2434273"/>
                </a:lnTo>
                <a:lnTo>
                  <a:pt x="84134" y="2545421"/>
                </a:lnTo>
                <a:lnTo>
                  <a:pt x="83607" y="2656914"/>
                </a:lnTo>
                <a:lnTo>
                  <a:pt x="83254" y="2768637"/>
                </a:lnTo>
                <a:lnTo>
                  <a:pt x="83019" y="2880514"/>
                </a:lnTo>
                <a:lnTo>
                  <a:pt x="82862" y="2993903"/>
                </a:lnTo>
                <a:lnTo>
                  <a:pt x="82757" y="3108302"/>
                </a:lnTo>
                <a:lnTo>
                  <a:pt x="82689" y="3223374"/>
                </a:lnTo>
                <a:lnTo>
                  <a:pt x="81936" y="3336777"/>
                </a:lnTo>
                <a:lnTo>
                  <a:pt x="80729" y="3449068"/>
                </a:lnTo>
                <a:lnTo>
                  <a:pt x="79220" y="3560617"/>
                </a:lnTo>
                <a:lnTo>
                  <a:pt x="77508" y="3670262"/>
                </a:lnTo>
                <a:lnTo>
                  <a:pt x="75661" y="3778636"/>
                </a:lnTo>
                <a:lnTo>
                  <a:pt x="73723" y="3886163"/>
                </a:lnTo>
                <a:lnTo>
                  <a:pt x="71727" y="3992420"/>
                </a:lnTo>
                <a:lnTo>
                  <a:pt x="69691" y="4097830"/>
                </a:lnTo>
                <a:lnTo>
                  <a:pt x="67627" y="4202676"/>
                </a:lnTo>
                <a:lnTo>
                  <a:pt x="66956" y="4304323"/>
                </a:lnTo>
                <a:lnTo>
                  <a:pt x="67215" y="4403838"/>
                </a:lnTo>
                <a:lnTo>
                  <a:pt x="68094" y="4501931"/>
                </a:lnTo>
                <a:lnTo>
                  <a:pt x="67974" y="4596254"/>
                </a:lnTo>
                <a:lnTo>
                  <a:pt x="67187" y="4688064"/>
                </a:lnTo>
                <a:lnTo>
                  <a:pt x="65959" y="4778198"/>
                </a:lnTo>
                <a:lnTo>
                  <a:pt x="64433" y="4864394"/>
                </a:lnTo>
                <a:lnTo>
                  <a:pt x="62712" y="4947961"/>
                </a:lnTo>
                <a:lnTo>
                  <a:pt x="60858" y="5029780"/>
                </a:lnTo>
                <a:lnTo>
                  <a:pt x="57504" y="5106904"/>
                </a:lnTo>
                <a:lnTo>
                  <a:pt x="53153" y="5180897"/>
                </a:lnTo>
                <a:lnTo>
                  <a:pt x="48136" y="5252804"/>
                </a:lnTo>
                <a:lnTo>
                  <a:pt x="41967" y="5319086"/>
                </a:lnTo>
                <a:lnTo>
                  <a:pt x="35034" y="5381618"/>
                </a:lnTo>
                <a:lnTo>
                  <a:pt x="27588" y="5441651"/>
                </a:lnTo>
                <a:lnTo>
                  <a:pt x="21214" y="5496490"/>
                </a:lnTo>
                <a:lnTo>
                  <a:pt x="15554" y="5547866"/>
                </a:lnTo>
                <a:lnTo>
                  <a:pt x="10368" y="5596933"/>
                </a:lnTo>
                <a:lnTo>
                  <a:pt x="6912" y="5635993"/>
                </a:lnTo>
                <a:lnTo>
                  <a:pt x="4608" y="5668385"/>
                </a:lnTo>
                <a:lnTo>
                  <a:pt x="2049" y="5714958"/>
                </a:lnTo>
                <a:lnTo>
                  <a:pt x="0" y="57522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0" name="SMARTInkShape-Group347">
            <a:extLst>
              <a:ext uri="{FF2B5EF4-FFF2-40B4-BE49-F238E27FC236}">
                <a16:creationId xmlns:a16="http://schemas.microsoft.com/office/drawing/2014/main" xmlns="" id="{C532E019-A488-464B-A98B-A9B1010E053E}"/>
              </a:ext>
            </a:extLst>
          </p:cNvPr>
          <p:cNvGrpSpPr/>
          <p:nvPr/>
        </p:nvGrpSpPr>
        <p:grpSpPr>
          <a:xfrm>
            <a:off x="6769100" y="3257550"/>
            <a:ext cx="1470683" cy="482601"/>
            <a:chOff x="6769100" y="3257550"/>
            <a:chExt cx="1470683" cy="482601"/>
          </a:xfrm>
        </p:grpSpPr>
        <p:sp>
          <p:nvSpPr>
            <p:cNvPr id="292" name="SMARTInkShape-2742">
              <a:extLst>
                <a:ext uri="{FF2B5EF4-FFF2-40B4-BE49-F238E27FC236}">
                  <a16:creationId xmlns:a16="http://schemas.microsoft.com/office/drawing/2014/main" xmlns="" id="{E16B2B6E-AD78-406A-BCDE-9A19969B341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769100" y="35623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35974" y="5467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743">
              <a:extLst>
                <a:ext uri="{FF2B5EF4-FFF2-40B4-BE49-F238E27FC236}">
                  <a16:creationId xmlns:a16="http://schemas.microsoft.com/office/drawing/2014/main" xmlns="" id="{33E9AE36-E574-4BDC-A081-89ED50F906E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073900" y="35560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744">
              <a:extLst>
                <a:ext uri="{FF2B5EF4-FFF2-40B4-BE49-F238E27FC236}">
                  <a16:creationId xmlns:a16="http://schemas.microsoft.com/office/drawing/2014/main" xmlns="" id="{A09731F8-43CD-4505-8706-74BE86B3D58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270750" y="3526941"/>
              <a:ext cx="12701" cy="3660"/>
            </a:xfrm>
            <a:custGeom>
              <a:avLst/>
              <a:gdLst/>
              <a:ahLst/>
              <a:cxnLst/>
              <a:rect l="0" t="0" r="0" b="0"/>
              <a:pathLst>
                <a:path w="12701" h="3660">
                  <a:moveTo>
                    <a:pt x="12700" y="3659"/>
                  </a:moveTo>
                  <a:lnTo>
                    <a:pt x="12700" y="3659"/>
                  </a:lnTo>
                  <a:lnTo>
                    <a:pt x="9329" y="3659"/>
                  </a:lnTo>
                  <a:lnTo>
                    <a:pt x="8336" y="2953"/>
                  </a:lnTo>
                  <a:lnTo>
                    <a:pt x="7673" y="1777"/>
                  </a:lnTo>
                  <a:lnTo>
                    <a:pt x="7232" y="288"/>
                  </a:lnTo>
                  <a:lnTo>
                    <a:pt x="6233" y="0"/>
                  </a:lnTo>
                  <a:lnTo>
                    <a:pt x="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745">
              <a:extLst>
                <a:ext uri="{FF2B5EF4-FFF2-40B4-BE49-F238E27FC236}">
                  <a16:creationId xmlns:a16="http://schemas.microsoft.com/office/drawing/2014/main" xmlns="" id="{B386F759-C09B-47D0-B846-7E5503C466D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321550" y="3568700"/>
              <a:ext cx="88901" cy="95251"/>
            </a:xfrm>
            <a:custGeom>
              <a:avLst/>
              <a:gdLst/>
              <a:ahLst/>
              <a:cxnLst/>
              <a:rect l="0" t="0" r="0" b="0"/>
              <a:pathLst>
                <a:path w="88901" h="95251">
                  <a:moveTo>
                    <a:pt x="88900" y="0"/>
                  </a:moveTo>
                  <a:lnTo>
                    <a:pt x="88900" y="0"/>
                  </a:lnTo>
                  <a:lnTo>
                    <a:pt x="73320" y="33257"/>
                  </a:lnTo>
                  <a:lnTo>
                    <a:pt x="27110" y="7423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746">
              <a:extLst>
                <a:ext uri="{FF2B5EF4-FFF2-40B4-BE49-F238E27FC236}">
                  <a16:creationId xmlns:a16="http://schemas.microsoft.com/office/drawing/2014/main" xmlns="" id="{69CBDC6B-91AB-474C-8167-69390992F00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594600" y="3327400"/>
              <a:ext cx="215901" cy="317501"/>
            </a:xfrm>
            <a:custGeom>
              <a:avLst/>
              <a:gdLst/>
              <a:ahLst/>
              <a:cxnLst/>
              <a:rect l="0" t="0" r="0" b="0"/>
              <a:pathLst>
                <a:path w="215901" h="317501">
                  <a:moveTo>
                    <a:pt x="0" y="0"/>
                  </a:moveTo>
                  <a:lnTo>
                    <a:pt x="0" y="0"/>
                  </a:lnTo>
                  <a:lnTo>
                    <a:pt x="18951" y="0"/>
                  </a:lnTo>
                  <a:lnTo>
                    <a:pt x="51554" y="20226"/>
                  </a:lnTo>
                  <a:lnTo>
                    <a:pt x="92494" y="66515"/>
                  </a:lnTo>
                  <a:lnTo>
                    <a:pt x="121307" y="106702"/>
                  </a:lnTo>
                  <a:lnTo>
                    <a:pt x="149165" y="149729"/>
                  </a:lnTo>
                  <a:lnTo>
                    <a:pt x="173305" y="192370"/>
                  </a:lnTo>
                  <a:lnTo>
                    <a:pt x="192029" y="231077"/>
                  </a:lnTo>
                  <a:lnTo>
                    <a:pt x="205291" y="264978"/>
                  </a:lnTo>
                  <a:lnTo>
                    <a:pt x="2159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747">
              <a:extLst>
                <a:ext uri="{FF2B5EF4-FFF2-40B4-BE49-F238E27FC236}">
                  <a16:creationId xmlns:a16="http://schemas.microsoft.com/office/drawing/2014/main" xmlns="" id="{1B5E41E1-A9C1-4353-9B4D-47FBE12FEEA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664450" y="3289300"/>
              <a:ext cx="222251" cy="368301"/>
            </a:xfrm>
            <a:custGeom>
              <a:avLst/>
              <a:gdLst/>
              <a:ahLst/>
              <a:cxnLst/>
              <a:rect l="0" t="0" r="0" b="0"/>
              <a:pathLst>
                <a:path w="222251" h="368301">
                  <a:moveTo>
                    <a:pt x="222250" y="0"/>
                  </a:moveTo>
                  <a:lnTo>
                    <a:pt x="222250" y="0"/>
                  </a:lnTo>
                  <a:lnTo>
                    <a:pt x="218879" y="0"/>
                  </a:lnTo>
                  <a:lnTo>
                    <a:pt x="203299" y="13484"/>
                  </a:lnTo>
                  <a:lnTo>
                    <a:pt x="174067" y="52208"/>
                  </a:lnTo>
                  <a:lnTo>
                    <a:pt x="148859" y="91642"/>
                  </a:lnTo>
                  <a:lnTo>
                    <a:pt x="120487" y="138097"/>
                  </a:lnTo>
                  <a:lnTo>
                    <a:pt x="105019" y="163325"/>
                  </a:lnTo>
                  <a:lnTo>
                    <a:pt x="89063" y="189317"/>
                  </a:lnTo>
                  <a:lnTo>
                    <a:pt x="74896" y="213700"/>
                  </a:lnTo>
                  <a:lnTo>
                    <a:pt x="49750" y="259607"/>
                  </a:lnTo>
                  <a:lnTo>
                    <a:pt x="30578" y="297885"/>
                  </a:lnTo>
                  <a:lnTo>
                    <a:pt x="11647" y="339675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748">
              <a:extLst>
                <a:ext uri="{FF2B5EF4-FFF2-40B4-BE49-F238E27FC236}">
                  <a16:creationId xmlns:a16="http://schemas.microsoft.com/office/drawing/2014/main" xmlns="" id="{C54BA96D-BEC1-4DD3-812A-420CE0777AC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925068" y="3536826"/>
              <a:ext cx="145893" cy="95375"/>
            </a:xfrm>
            <a:custGeom>
              <a:avLst/>
              <a:gdLst/>
              <a:ahLst/>
              <a:cxnLst/>
              <a:rect l="0" t="0" r="0" b="0"/>
              <a:pathLst>
                <a:path w="145893" h="95375">
                  <a:moveTo>
                    <a:pt x="12432" y="31874"/>
                  </a:moveTo>
                  <a:lnTo>
                    <a:pt x="12432" y="31874"/>
                  </a:lnTo>
                  <a:lnTo>
                    <a:pt x="6964" y="55018"/>
                  </a:lnTo>
                  <a:lnTo>
                    <a:pt x="4316" y="81331"/>
                  </a:lnTo>
                  <a:lnTo>
                    <a:pt x="637" y="92600"/>
                  </a:lnTo>
                  <a:lnTo>
                    <a:pt x="335" y="92113"/>
                  </a:lnTo>
                  <a:lnTo>
                    <a:pt x="0" y="87810"/>
                  </a:lnTo>
                  <a:lnTo>
                    <a:pt x="20489" y="50694"/>
                  </a:lnTo>
                  <a:lnTo>
                    <a:pt x="41148" y="23754"/>
                  </a:lnTo>
                  <a:lnTo>
                    <a:pt x="44980" y="20816"/>
                  </a:lnTo>
                  <a:lnTo>
                    <a:pt x="48243" y="19563"/>
                  </a:lnTo>
                  <a:lnTo>
                    <a:pt x="51122" y="19433"/>
                  </a:lnTo>
                  <a:lnTo>
                    <a:pt x="53042" y="20758"/>
                  </a:lnTo>
                  <a:lnTo>
                    <a:pt x="54322" y="23052"/>
                  </a:lnTo>
                  <a:lnTo>
                    <a:pt x="56124" y="34904"/>
                  </a:lnTo>
                  <a:lnTo>
                    <a:pt x="62305" y="66388"/>
                  </a:lnTo>
                  <a:lnTo>
                    <a:pt x="62614" y="66878"/>
                  </a:lnTo>
                  <a:lnTo>
                    <a:pt x="62820" y="66499"/>
                  </a:lnTo>
                  <a:lnTo>
                    <a:pt x="62958" y="65541"/>
                  </a:lnTo>
                  <a:lnTo>
                    <a:pt x="90833" y="25103"/>
                  </a:lnTo>
                  <a:lnTo>
                    <a:pt x="114468" y="3412"/>
                  </a:lnTo>
                  <a:lnTo>
                    <a:pt x="119967" y="905"/>
                  </a:lnTo>
                  <a:lnTo>
                    <a:pt x="129840" y="0"/>
                  </a:lnTo>
                  <a:lnTo>
                    <a:pt x="138932" y="3832"/>
                  </a:lnTo>
                  <a:lnTo>
                    <a:pt x="143332" y="6829"/>
                  </a:lnTo>
                  <a:lnTo>
                    <a:pt x="145560" y="10944"/>
                  </a:lnTo>
                  <a:lnTo>
                    <a:pt x="145892" y="45555"/>
                  </a:lnTo>
                  <a:lnTo>
                    <a:pt x="139432" y="95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749">
              <a:extLst>
                <a:ext uri="{FF2B5EF4-FFF2-40B4-BE49-F238E27FC236}">
                  <a16:creationId xmlns:a16="http://schemas.microsoft.com/office/drawing/2014/main" xmlns="" id="{42FD1BCC-6A14-46CE-B4B9-37A54D90519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140700" y="3257550"/>
              <a:ext cx="99083" cy="482601"/>
            </a:xfrm>
            <a:custGeom>
              <a:avLst/>
              <a:gdLst/>
              <a:ahLst/>
              <a:cxnLst/>
              <a:rect l="0" t="0" r="0" b="0"/>
              <a:pathLst>
                <a:path w="99083" h="482601">
                  <a:moveTo>
                    <a:pt x="57150" y="0"/>
                  </a:moveTo>
                  <a:lnTo>
                    <a:pt x="57150" y="0"/>
                  </a:lnTo>
                  <a:lnTo>
                    <a:pt x="63630" y="705"/>
                  </a:lnTo>
                  <a:lnTo>
                    <a:pt x="72730" y="3371"/>
                  </a:lnTo>
                  <a:lnTo>
                    <a:pt x="81948" y="12552"/>
                  </a:lnTo>
                  <a:lnTo>
                    <a:pt x="90043" y="26745"/>
                  </a:lnTo>
                  <a:lnTo>
                    <a:pt x="97862" y="55275"/>
                  </a:lnTo>
                  <a:lnTo>
                    <a:pt x="99082" y="89520"/>
                  </a:lnTo>
                  <a:lnTo>
                    <a:pt x="90427" y="122323"/>
                  </a:lnTo>
                  <a:lnTo>
                    <a:pt x="70778" y="163131"/>
                  </a:lnTo>
                  <a:lnTo>
                    <a:pt x="55286" y="192671"/>
                  </a:lnTo>
                  <a:lnTo>
                    <a:pt x="57035" y="235324"/>
                  </a:lnTo>
                  <a:lnTo>
                    <a:pt x="57140" y="281921"/>
                  </a:lnTo>
                  <a:lnTo>
                    <a:pt x="58559" y="314758"/>
                  </a:lnTo>
                  <a:lnTo>
                    <a:pt x="75973" y="361790"/>
                  </a:lnTo>
                  <a:lnTo>
                    <a:pt x="78165" y="368193"/>
                  </a:lnTo>
                  <a:lnTo>
                    <a:pt x="76838" y="382834"/>
                  </a:lnTo>
                  <a:lnTo>
                    <a:pt x="60630" y="423575"/>
                  </a:lnTo>
                  <a:lnTo>
                    <a:pt x="47049" y="448099"/>
                  </a:lnTo>
                  <a:lnTo>
                    <a:pt x="26484" y="467675"/>
                  </a:lnTo>
                  <a:lnTo>
                    <a:pt x="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348">
            <a:extLst>
              <a:ext uri="{FF2B5EF4-FFF2-40B4-BE49-F238E27FC236}">
                <a16:creationId xmlns:a16="http://schemas.microsoft.com/office/drawing/2014/main" xmlns="" id="{4B4E93AB-D6EA-4FFE-B06D-298F67ED8F87}"/>
              </a:ext>
            </a:extLst>
          </p:cNvPr>
          <p:cNvGrpSpPr/>
          <p:nvPr/>
        </p:nvGrpSpPr>
        <p:grpSpPr>
          <a:xfrm>
            <a:off x="5663342" y="3177937"/>
            <a:ext cx="851759" cy="428864"/>
            <a:chOff x="5663342" y="3177937"/>
            <a:chExt cx="851759" cy="428864"/>
          </a:xfrm>
        </p:grpSpPr>
        <p:sp>
          <p:nvSpPr>
            <p:cNvPr id="301" name="SMARTInkShape-2750">
              <a:extLst>
                <a:ext uri="{FF2B5EF4-FFF2-40B4-BE49-F238E27FC236}">
                  <a16:creationId xmlns:a16="http://schemas.microsoft.com/office/drawing/2014/main" xmlns="" id="{FFD9F276-1132-4785-A874-0518806151E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663342" y="3177937"/>
              <a:ext cx="121509" cy="385295"/>
            </a:xfrm>
            <a:custGeom>
              <a:avLst/>
              <a:gdLst/>
              <a:ahLst/>
              <a:cxnLst/>
              <a:rect l="0" t="0" r="0" b="0"/>
              <a:pathLst>
                <a:path w="121509" h="385295">
                  <a:moveTo>
                    <a:pt x="115158" y="60563"/>
                  </a:moveTo>
                  <a:lnTo>
                    <a:pt x="115158" y="60563"/>
                  </a:lnTo>
                  <a:lnTo>
                    <a:pt x="113746" y="36626"/>
                  </a:lnTo>
                  <a:lnTo>
                    <a:pt x="108416" y="23113"/>
                  </a:lnTo>
                  <a:lnTo>
                    <a:pt x="94110" y="6977"/>
                  </a:lnTo>
                  <a:lnTo>
                    <a:pt x="80639" y="1469"/>
                  </a:lnTo>
                  <a:lnTo>
                    <a:pt x="73095" y="0"/>
                  </a:lnTo>
                  <a:lnTo>
                    <a:pt x="53424" y="5894"/>
                  </a:lnTo>
                  <a:lnTo>
                    <a:pt x="22313" y="25080"/>
                  </a:lnTo>
                  <a:lnTo>
                    <a:pt x="13044" y="32674"/>
                  </a:lnTo>
                  <a:lnTo>
                    <a:pt x="2746" y="50520"/>
                  </a:lnTo>
                  <a:lnTo>
                    <a:pt x="0" y="60218"/>
                  </a:lnTo>
                  <a:lnTo>
                    <a:pt x="2594" y="78519"/>
                  </a:lnTo>
                  <a:lnTo>
                    <a:pt x="11507" y="96060"/>
                  </a:lnTo>
                  <a:lnTo>
                    <a:pt x="51641" y="138815"/>
                  </a:lnTo>
                  <a:lnTo>
                    <a:pt x="71801" y="164261"/>
                  </a:lnTo>
                  <a:lnTo>
                    <a:pt x="79968" y="186303"/>
                  </a:lnTo>
                  <a:lnTo>
                    <a:pt x="79704" y="192367"/>
                  </a:lnTo>
                  <a:lnTo>
                    <a:pt x="75646" y="202869"/>
                  </a:lnTo>
                  <a:lnTo>
                    <a:pt x="65377" y="210358"/>
                  </a:lnTo>
                  <a:lnTo>
                    <a:pt x="47491" y="216660"/>
                  </a:lnTo>
                  <a:lnTo>
                    <a:pt x="35549" y="218789"/>
                  </a:lnTo>
                  <a:lnTo>
                    <a:pt x="35273" y="218964"/>
                  </a:lnTo>
                  <a:lnTo>
                    <a:pt x="59820" y="222670"/>
                  </a:lnTo>
                  <a:lnTo>
                    <a:pt x="69632" y="229977"/>
                  </a:lnTo>
                  <a:lnTo>
                    <a:pt x="74224" y="234889"/>
                  </a:lnTo>
                  <a:lnTo>
                    <a:pt x="76580" y="240986"/>
                  </a:lnTo>
                  <a:lnTo>
                    <a:pt x="77317" y="255286"/>
                  </a:lnTo>
                  <a:lnTo>
                    <a:pt x="69646" y="272930"/>
                  </a:lnTo>
                  <a:lnTo>
                    <a:pt x="39524" y="318331"/>
                  </a:lnTo>
                  <a:lnTo>
                    <a:pt x="26347" y="343353"/>
                  </a:lnTo>
                  <a:lnTo>
                    <a:pt x="22769" y="357698"/>
                  </a:lnTo>
                  <a:lnTo>
                    <a:pt x="23062" y="367365"/>
                  </a:lnTo>
                  <a:lnTo>
                    <a:pt x="24127" y="370931"/>
                  </a:lnTo>
                  <a:lnTo>
                    <a:pt x="32837" y="378656"/>
                  </a:lnTo>
                  <a:lnTo>
                    <a:pt x="39110" y="382692"/>
                  </a:lnTo>
                  <a:lnTo>
                    <a:pt x="55488" y="385294"/>
                  </a:lnTo>
                  <a:lnTo>
                    <a:pt x="98119" y="381216"/>
                  </a:lnTo>
                  <a:lnTo>
                    <a:pt x="121508" y="378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751">
              <a:extLst>
                <a:ext uri="{FF2B5EF4-FFF2-40B4-BE49-F238E27FC236}">
                  <a16:creationId xmlns:a16="http://schemas.microsoft.com/office/drawing/2014/main" xmlns="" id="{522605FF-921C-49CE-ADB8-77437745546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924550" y="3263900"/>
              <a:ext cx="95251" cy="266701"/>
            </a:xfrm>
            <a:custGeom>
              <a:avLst/>
              <a:gdLst/>
              <a:ahLst/>
              <a:cxnLst/>
              <a:rect l="0" t="0" r="0" b="0"/>
              <a:pathLst>
                <a:path w="95251" h="266701">
                  <a:moveTo>
                    <a:pt x="0" y="0"/>
                  </a:moveTo>
                  <a:lnTo>
                    <a:pt x="0" y="0"/>
                  </a:lnTo>
                  <a:lnTo>
                    <a:pt x="15579" y="18952"/>
                  </a:lnTo>
                  <a:lnTo>
                    <a:pt x="29232" y="54925"/>
                  </a:lnTo>
                  <a:lnTo>
                    <a:pt x="37922" y="87206"/>
                  </a:lnTo>
                  <a:lnTo>
                    <a:pt x="47899" y="122013"/>
                  </a:lnTo>
                  <a:lnTo>
                    <a:pt x="61740" y="156298"/>
                  </a:lnTo>
                  <a:lnTo>
                    <a:pt x="75417" y="188470"/>
                  </a:lnTo>
                  <a:lnTo>
                    <a:pt x="89373" y="230586"/>
                  </a:lnTo>
                  <a:lnTo>
                    <a:pt x="952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752">
              <a:extLst>
                <a:ext uri="{FF2B5EF4-FFF2-40B4-BE49-F238E27FC236}">
                  <a16:creationId xmlns:a16="http://schemas.microsoft.com/office/drawing/2014/main" xmlns="" id="{B6C3B6CC-F9C1-436E-B25A-99F9F1B1A0F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918200" y="3263900"/>
              <a:ext cx="222251" cy="279401"/>
            </a:xfrm>
            <a:custGeom>
              <a:avLst/>
              <a:gdLst/>
              <a:ahLst/>
              <a:cxnLst/>
              <a:rect l="0" t="0" r="0" b="0"/>
              <a:pathLst>
                <a:path w="222251" h="279401">
                  <a:moveTo>
                    <a:pt x="222250" y="0"/>
                  </a:moveTo>
                  <a:lnTo>
                    <a:pt x="222250" y="0"/>
                  </a:lnTo>
                  <a:lnTo>
                    <a:pt x="212137" y="0"/>
                  </a:lnTo>
                  <a:lnTo>
                    <a:pt x="199645" y="9407"/>
                  </a:lnTo>
                  <a:lnTo>
                    <a:pt x="158519" y="54304"/>
                  </a:lnTo>
                  <a:lnTo>
                    <a:pt x="129485" y="88811"/>
                  </a:lnTo>
                  <a:lnTo>
                    <a:pt x="98471" y="126960"/>
                  </a:lnTo>
                  <a:lnTo>
                    <a:pt x="68224" y="165083"/>
                  </a:lnTo>
                  <a:lnTo>
                    <a:pt x="43963" y="201311"/>
                  </a:lnTo>
                  <a:lnTo>
                    <a:pt x="18200" y="24591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753">
              <a:extLst>
                <a:ext uri="{FF2B5EF4-FFF2-40B4-BE49-F238E27FC236}">
                  <a16:creationId xmlns:a16="http://schemas.microsoft.com/office/drawing/2014/main" xmlns="" id="{F957A1B4-8AE6-4108-8D17-9A7C6A4D194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134123" y="3473450"/>
              <a:ext cx="70310" cy="95251"/>
            </a:xfrm>
            <a:custGeom>
              <a:avLst/>
              <a:gdLst/>
              <a:ahLst/>
              <a:cxnLst/>
              <a:rect l="0" t="0" r="0" b="0"/>
              <a:pathLst>
                <a:path w="70310" h="95251">
                  <a:moveTo>
                    <a:pt x="6327" y="0"/>
                  </a:moveTo>
                  <a:lnTo>
                    <a:pt x="6327" y="0"/>
                  </a:lnTo>
                  <a:lnTo>
                    <a:pt x="5622" y="10844"/>
                  </a:lnTo>
                  <a:lnTo>
                    <a:pt x="239" y="57325"/>
                  </a:lnTo>
                  <a:lnTo>
                    <a:pt x="0" y="79685"/>
                  </a:lnTo>
                  <a:lnTo>
                    <a:pt x="1402" y="79228"/>
                  </a:lnTo>
                  <a:lnTo>
                    <a:pt x="6725" y="74959"/>
                  </a:lnTo>
                  <a:lnTo>
                    <a:pt x="36574" y="29478"/>
                  </a:lnTo>
                  <a:lnTo>
                    <a:pt x="58111" y="3627"/>
                  </a:lnTo>
                  <a:lnTo>
                    <a:pt x="62721" y="1713"/>
                  </a:lnTo>
                  <a:lnTo>
                    <a:pt x="67206" y="1142"/>
                  </a:lnTo>
                  <a:lnTo>
                    <a:pt x="69491" y="2878"/>
                  </a:lnTo>
                  <a:lnTo>
                    <a:pt x="70309" y="6152"/>
                  </a:lnTo>
                  <a:lnTo>
                    <a:pt x="68629" y="16140"/>
                  </a:lnTo>
                  <a:lnTo>
                    <a:pt x="59817" y="45548"/>
                  </a:lnTo>
                  <a:lnTo>
                    <a:pt x="59804" y="70175"/>
                  </a:lnTo>
                  <a:lnTo>
                    <a:pt x="6347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754">
              <a:extLst>
                <a:ext uri="{FF2B5EF4-FFF2-40B4-BE49-F238E27FC236}">
                  <a16:creationId xmlns:a16="http://schemas.microsoft.com/office/drawing/2014/main" xmlns="" id="{BF719CCC-2636-4F58-92C5-787254E85FD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267450" y="3498850"/>
              <a:ext cx="95251" cy="26667"/>
            </a:xfrm>
            <a:custGeom>
              <a:avLst/>
              <a:gdLst/>
              <a:ahLst/>
              <a:cxnLst/>
              <a:rect l="0" t="0" r="0" b="0"/>
              <a:pathLst>
                <a:path w="95251" h="2666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6479" y="11537"/>
                  </a:lnTo>
                  <a:lnTo>
                    <a:pt x="15579" y="18297"/>
                  </a:lnTo>
                  <a:lnTo>
                    <a:pt x="42716" y="26666"/>
                  </a:lnTo>
                  <a:lnTo>
                    <a:pt x="952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755">
              <a:extLst>
                <a:ext uri="{FF2B5EF4-FFF2-40B4-BE49-F238E27FC236}">
                  <a16:creationId xmlns:a16="http://schemas.microsoft.com/office/drawing/2014/main" xmlns="" id="{DA1EA99B-2188-491D-8DFB-B0C5FEF797F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321546" y="3454400"/>
              <a:ext cx="15755" cy="107951"/>
            </a:xfrm>
            <a:custGeom>
              <a:avLst/>
              <a:gdLst/>
              <a:ahLst/>
              <a:cxnLst/>
              <a:rect l="0" t="0" r="0" b="0"/>
              <a:pathLst>
                <a:path w="15755" h="107951">
                  <a:moveTo>
                    <a:pt x="15754" y="0"/>
                  </a:moveTo>
                  <a:lnTo>
                    <a:pt x="15754" y="0"/>
                  </a:lnTo>
                  <a:lnTo>
                    <a:pt x="15752" y="3371"/>
                  </a:lnTo>
                  <a:lnTo>
                    <a:pt x="10287" y="27136"/>
                  </a:lnTo>
                  <a:lnTo>
                    <a:pt x="6110" y="69119"/>
                  </a:lnTo>
                  <a:lnTo>
                    <a:pt x="0" y="93695"/>
                  </a:lnTo>
                  <a:lnTo>
                    <a:pt x="305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756">
              <a:extLst>
                <a:ext uri="{FF2B5EF4-FFF2-40B4-BE49-F238E27FC236}">
                  <a16:creationId xmlns:a16="http://schemas.microsoft.com/office/drawing/2014/main" xmlns="" id="{CF764ED2-E287-4852-97AB-28ADA83E5AD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413500" y="34480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9329" y="38724"/>
                  </a:lnTo>
                  <a:lnTo>
                    <a:pt x="1716" y="8235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757">
              <a:extLst>
                <a:ext uri="{FF2B5EF4-FFF2-40B4-BE49-F238E27FC236}">
                  <a16:creationId xmlns:a16="http://schemas.microsoft.com/office/drawing/2014/main" xmlns="" id="{3588E738-E8E0-4E21-AC1E-0F855D8F866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457950" y="3562350"/>
              <a:ext cx="57151" cy="44451"/>
            </a:xfrm>
            <a:custGeom>
              <a:avLst/>
              <a:gdLst/>
              <a:ahLst/>
              <a:cxnLst/>
              <a:rect l="0" t="0" r="0" b="0"/>
              <a:pathLst>
                <a:path w="57151" h="44451">
                  <a:moveTo>
                    <a:pt x="57150" y="0"/>
                  </a:moveTo>
                  <a:lnTo>
                    <a:pt x="57150" y="0"/>
                  </a:lnTo>
                  <a:lnTo>
                    <a:pt x="12369" y="3532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349">
            <a:extLst>
              <a:ext uri="{FF2B5EF4-FFF2-40B4-BE49-F238E27FC236}">
                <a16:creationId xmlns:a16="http://schemas.microsoft.com/office/drawing/2014/main" xmlns="" id="{06A737D9-334B-411A-8987-D06A8F73BC92}"/>
              </a:ext>
            </a:extLst>
          </p:cNvPr>
          <p:cNvGrpSpPr/>
          <p:nvPr/>
        </p:nvGrpSpPr>
        <p:grpSpPr>
          <a:xfrm>
            <a:off x="4819650" y="3209782"/>
            <a:ext cx="584201" cy="434030"/>
            <a:chOff x="4819650" y="3209782"/>
            <a:chExt cx="584201" cy="434030"/>
          </a:xfrm>
        </p:grpSpPr>
        <p:sp>
          <p:nvSpPr>
            <p:cNvPr id="310" name="SMARTInkShape-2758">
              <a:extLst>
                <a:ext uri="{FF2B5EF4-FFF2-40B4-BE49-F238E27FC236}">
                  <a16:creationId xmlns:a16="http://schemas.microsoft.com/office/drawing/2014/main" xmlns="" id="{65A658A1-EE7D-4FE8-9BBC-C2ADF1A94A2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819650" y="3209782"/>
              <a:ext cx="165120" cy="412942"/>
            </a:xfrm>
            <a:custGeom>
              <a:avLst/>
              <a:gdLst/>
              <a:ahLst/>
              <a:cxnLst/>
              <a:rect l="0" t="0" r="0" b="0"/>
              <a:pathLst>
                <a:path w="165120" h="412942">
                  <a:moveTo>
                    <a:pt x="19050" y="136668"/>
                  </a:moveTo>
                  <a:lnTo>
                    <a:pt x="19050" y="136668"/>
                  </a:lnTo>
                  <a:lnTo>
                    <a:pt x="27839" y="183757"/>
                  </a:lnTo>
                  <a:lnTo>
                    <a:pt x="33539" y="218274"/>
                  </a:lnTo>
                  <a:lnTo>
                    <a:pt x="36073" y="259485"/>
                  </a:lnTo>
                  <a:lnTo>
                    <a:pt x="37199" y="299909"/>
                  </a:lnTo>
                  <a:lnTo>
                    <a:pt x="36994" y="336925"/>
                  </a:lnTo>
                  <a:lnTo>
                    <a:pt x="32912" y="378037"/>
                  </a:lnTo>
                  <a:lnTo>
                    <a:pt x="29209" y="391639"/>
                  </a:lnTo>
                  <a:lnTo>
                    <a:pt x="27234" y="393432"/>
                  </a:lnTo>
                  <a:lnTo>
                    <a:pt x="25211" y="392511"/>
                  </a:lnTo>
                  <a:lnTo>
                    <a:pt x="23158" y="389780"/>
                  </a:lnTo>
                  <a:lnTo>
                    <a:pt x="13526" y="355598"/>
                  </a:lnTo>
                  <a:lnTo>
                    <a:pt x="7657" y="309700"/>
                  </a:lnTo>
                  <a:lnTo>
                    <a:pt x="5105" y="281655"/>
                  </a:lnTo>
                  <a:lnTo>
                    <a:pt x="4814" y="248143"/>
                  </a:lnTo>
                  <a:lnTo>
                    <a:pt x="6031" y="210985"/>
                  </a:lnTo>
                  <a:lnTo>
                    <a:pt x="8255" y="171396"/>
                  </a:lnTo>
                  <a:lnTo>
                    <a:pt x="12559" y="135831"/>
                  </a:lnTo>
                  <a:lnTo>
                    <a:pt x="18250" y="102949"/>
                  </a:lnTo>
                  <a:lnTo>
                    <a:pt x="24867" y="71855"/>
                  </a:lnTo>
                  <a:lnTo>
                    <a:pt x="41627" y="29781"/>
                  </a:lnTo>
                  <a:lnTo>
                    <a:pt x="51034" y="14610"/>
                  </a:lnTo>
                  <a:lnTo>
                    <a:pt x="61539" y="5907"/>
                  </a:lnTo>
                  <a:lnTo>
                    <a:pt x="72776" y="1516"/>
                  </a:lnTo>
                  <a:lnTo>
                    <a:pt x="84501" y="0"/>
                  </a:lnTo>
                  <a:lnTo>
                    <a:pt x="95845" y="3223"/>
                  </a:lnTo>
                  <a:lnTo>
                    <a:pt x="117858" y="18092"/>
                  </a:lnTo>
                  <a:lnTo>
                    <a:pt x="139399" y="48219"/>
                  </a:lnTo>
                  <a:lnTo>
                    <a:pt x="157205" y="88891"/>
                  </a:lnTo>
                  <a:lnTo>
                    <a:pt x="161953" y="112578"/>
                  </a:lnTo>
                  <a:lnTo>
                    <a:pt x="165119" y="137541"/>
                  </a:lnTo>
                  <a:lnTo>
                    <a:pt x="164407" y="164061"/>
                  </a:lnTo>
                  <a:lnTo>
                    <a:pt x="161110" y="191619"/>
                  </a:lnTo>
                  <a:lnTo>
                    <a:pt x="156090" y="219868"/>
                  </a:lnTo>
                  <a:lnTo>
                    <a:pt x="148510" y="247168"/>
                  </a:lnTo>
                  <a:lnTo>
                    <a:pt x="139223" y="273834"/>
                  </a:lnTo>
                  <a:lnTo>
                    <a:pt x="128800" y="300079"/>
                  </a:lnTo>
                  <a:lnTo>
                    <a:pt x="102164" y="344291"/>
                  </a:lnTo>
                  <a:lnTo>
                    <a:pt x="72218" y="379228"/>
                  </a:lnTo>
                  <a:lnTo>
                    <a:pt x="30412" y="407975"/>
                  </a:lnTo>
                  <a:lnTo>
                    <a:pt x="11400" y="412941"/>
                  </a:lnTo>
                  <a:lnTo>
                    <a:pt x="6190" y="410456"/>
                  </a:lnTo>
                  <a:lnTo>
                    <a:pt x="3420" y="405271"/>
                  </a:lnTo>
                  <a:lnTo>
                    <a:pt x="0" y="384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759">
              <a:extLst>
                <a:ext uri="{FF2B5EF4-FFF2-40B4-BE49-F238E27FC236}">
                  <a16:creationId xmlns:a16="http://schemas.microsoft.com/office/drawing/2014/main" xmlns="" id="{A29460B1-2359-4C29-A95F-3F82CBD1802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025829" y="3509538"/>
              <a:ext cx="124022" cy="134274"/>
            </a:xfrm>
            <a:custGeom>
              <a:avLst/>
              <a:gdLst/>
              <a:ahLst/>
              <a:cxnLst/>
              <a:rect l="0" t="0" r="0" b="0"/>
              <a:pathLst>
                <a:path w="124022" h="134274">
                  <a:moveTo>
                    <a:pt x="3371" y="33762"/>
                  </a:moveTo>
                  <a:lnTo>
                    <a:pt x="3371" y="33762"/>
                  </a:lnTo>
                  <a:lnTo>
                    <a:pt x="0" y="23649"/>
                  </a:lnTo>
                  <a:lnTo>
                    <a:pt x="418" y="19259"/>
                  </a:lnTo>
                  <a:lnTo>
                    <a:pt x="4647" y="10618"/>
                  </a:lnTo>
                  <a:lnTo>
                    <a:pt x="14991" y="3955"/>
                  </a:lnTo>
                  <a:lnTo>
                    <a:pt x="21701" y="1191"/>
                  </a:lnTo>
                  <a:lnTo>
                    <a:pt x="36683" y="0"/>
                  </a:lnTo>
                  <a:lnTo>
                    <a:pt x="44629" y="671"/>
                  </a:lnTo>
                  <a:lnTo>
                    <a:pt x="57221" y="7061"/>
                  </a:lnTo>
                  <a:lnTo>
                    <a:pt x="62554" y="11728"/>
                  </a:lnTo>
                  <a:lnTo>
                    <a:pt x="65404" y="18367"/>
                  </a:lnTo>
                  <a:lnTo>
                    <a:pt x="66689" y="35151"/>
                  </a:lnTo>
                  <a:lnTo>
                    <a:pt x="56704" y="67805"/>
                  </a:lnTo>
                  <a:lnTo>
                    <a:pt x="32120" y="109579"/>
                  </a:lnTo>
                  <a:lnTo>
                    <a:pt x="23698" y="131688"/>
                  </a:lnTo>
                  <a:lnTo>
                    <a:pt x="26094" y="132913"/>
                  </a:lnTo>
                  <a:lnTo>
                    <a:pt x="36283" y="134273"/>
                  </a:lnTo>
                  <a:lnTo>
                    <a:pt x="72301" y="120644"/>
                  </a:lnTo>
                  <a:lnTo>
                    <a:pt x="124021" y="103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760">
              <a:extLst>
                <a:ext uri="{FF2B5EF4-FFF2-40B4-BE49-F238E27FC236}">
                  <a16:creationId xmlns:a16="http://schemas.microsoft.com/office/drawing/2014/main" xmlns="" id="{361E9B69-DD64-48D1-A6BF-9035B08E837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302250" y="34290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47530" y="5467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761">
              <a:extLst>
                <a:ext uri="{FF2B5EF4-FFF2-40B4-BE49-F238E27FC236}">
                  <a16:creationId xmlns:a16="http://schemas.microsoft.com/office/drawing/2014/main" xmlns="" id="{614B2DBA-D675-406A-A2DD-4142B90AC34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301753" y="3498850"/>
              <a:ext cx="102098" cy="23734"/>
            </a:xfrm>
            <a:custGeom>
              <a:avLst/>
              <a:gdLst/>
              <a:ahLst/>
              <a:cxnLst/>
              <a:rect l="0" t="0" r="0" b="0"/>
              <a:pathLst>
                <a:path w="102098" h="23734">
                  <a:moveTo>
                    <a:pt x="13197" y="0"/>
                  </a:moveTo>
                  <a:lnTo>
                    <a:pt x="13197" y="0"/>
                  </a:lnTo>
                  <a:lnTo>
                    <a:pt x="3084" y="10113"/>
                  </a:lnTo>
                  <a:lnTo>
                    <a:pt x="811" y="13797"/>
                  </a:lnTo>
                  <a:lnTo>
                    <a:pt x="0" y="16959"/>
                  </a:lnTo>
                  <a:lnTo>
                    <a:pt x="166" y="19772"/>
                  </a:lnTo>
                  <a:lnTo>
                    <a:pt x="1688" y="21648"/>
                  </a:lnTo>
                  <a:lnTo>
                    <a:pt x="7141" y="23733"/>
                  </a:lnTo>
                  <a:lnTo>
                    <a:pt x="43829" y="14931"/>
                  </a:lnTo>
                  <a:lnTo>
                    <a:pt x="1020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350">
            <a:extLst>
              <a:ext uri="{FF2B5EF4-FFF2-40B4-BE49-F238E27FC236}">
                <a16:creationId xmlns:a16="http://schemas.microsoft.com/office/drawing/2014/main" xmlns="" id="{BF61D4B5-9FA9-49FC-8C62-9D6D87A6D8E7}"/>
              </a:ext>
            </a:extLst>
          </p:cNvPr>
          <p:cNvGrpSpPr/>
          <p:nvPr/>
        </p:nvGrpSpPr>
        <p:grpSpPr>
          <a:xfrm>
            <a:off x="6972300" y="2303229"/>
            <a:ext cx="882215" cy="427272"/>
            <a:chOff x="6972300" y="2303229"/>
            <a:chExt cx="882215" cy="427272"/>
          </a:xfrm>
        </p:grpSpPr>
        <p:sp>
          <p:nvSpPr>
            <p:cNvPr id="315" name="SMARTInkShape-2762">
              <a:extLst>
                <a:ext uri="{FF2B5EF4-FFF2-40B4-BE49-F238E27FC236}">
                  <a16:creationId xmlns:a16="http://schemas.microsoft.com/office/drawing/2014/main" xmlns="" id="{3FD57227-9E56-4BF1-AFC4-36DEE170E31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972300" y="2679700"/>
              <a:ext cx="39068" cy="38101"/>
            </a:xfrm>
            <a:custGeom>
              <a:avLst/>
              <a:gdLst/>
              <a:ahLst/>
              <a:cxnLst/>
              <a:rect l="0" t="0" r="0" b="0"/>
              <a:pathLst>
                <a:path w="39068" h="38101">
                  <a:moveTo>
                    <a:pt x="31750" y="0"/>
                  </a:moveTo>
                  <a:lnTo>
                    <a:pt x="31750" y="0"/>
                  </a:lnTo>
                  <a:lnTo>
                    <a:pt x="38491" y="3371"/>
                  </a:lnTo>
                  <a:lnTo>
                    <a:pt x="39067" y="5775"/>
                  </a:lnTo>
                  <a:lnTo>
                    <a:pt x="35942" y="1220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763">
              <a:extLst>
                <a:ext uri="{FF2B5EF4-FFF2-40B4-BE49-F238E27FC236}">
                  <a16:creationId xmlns:a16="http://schemas.microsoft.com/office/drawing/2014/main" xmlns="" id="{C77DBACF-6535-4C05-9AD7-23D23C55E80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239000" y="2374900"/>
              <a:ext cx="240031" cy="316210"/>
            </a:xfrm>
            <a:custGeom>
              <a:avLst/>
              <a:gdLst/>
              <a:ahLst/>
              <a:cxnLst/>
              <a:rect l="0" t="0" r="0" b="0"/>
              <a:pathLst>
                <a:path w="240031" h="316210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4419" y="13484"/>
                  </a:lnTo>
                  <a:lnTo>
                    <a:pt x="67932" y="59944"/>
                  </a:lnTo>
                  <a:lnTo>
                    <a:pt x="100041" y="92964"/>
                  </a:lnTo>
                  <a:lnTo>
                    <a:pt x="135479" y="130688"/>
                  </a:lnTo>
                  <a:lnTo>
                    <a:pt x="170280" y="170267"/>
                  </a:lnTo>
                  <a:lnTo>
                    <a:pt x="199858" y="209024"/>
                  </a:lnTo>
                  <a:lnTo>
                    <a:pt x="219588" y="243653"/>
                  </a:lnTo>
                  <a:lnTo>
                    <a:pt x="234867" y="285271"/>
                  </a:lnTo>
                  <a:lnTo>
                    <a:pt x="240030" y="314505"/>
                  </a:lnTo>
                  <a:lnTo>
                    <a:pt x="239747" y="316209"/>
                  </a:lnTo>
                  <a:lnTo>
                    <a:pt x="238853" y="315934"/>
                  </a:lnTo>
                  <a:lnTo>
                    <a:pt x="2349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764">
              <a:extLst>
                <a:ext uri="{FF2B5EF4-FFF2-40B4-BE49-F238E27FC236}">
                  <a16:creationId xmlns:a16="http://schemas.microsoft.com/office/drawing/2014/main" xmlns="" id="{1F3571BB-0B53-4754-9C37-E08CDD60736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302500" y="2356545"/>
              <a:ext cx="203201" cy="373956"/>
            </a:xfrm>
            <a:custGeom>
              <a:avLst/>
              <a:gdLst/>
              <a:ahLst/>
              <a:cxnLst/>
              <a:rect l="0" t="0" r="0" b="0"/>
              <a:pathLst>
                <a:path w="203201" h="373956">
                  <a:moveTo>
                    <a:pt x="203200" y="31055"/>
                  </a:moveTo>
                  <a:lnTo>
                    <a:pt x="203200" y="31055"/>
                  </a:lnTo>
                  <a:lnTo>
                    <a:pt x="188894" y="347"/>
                  </a:lnTo>
                  <a:lnTo>
                    <a:pt x="185196" y="0"/>
                  </a:lnTo>
                  <a:lnTo>
                    <a:pt x="175442" y="5258"/>
                  </a:lnTo>
                  <a:lnTo>
                    <a:pt x="151310" y="33603"/>
                  </a:lnTo>
                  <a:lnTo>
                    <a:pt x="131925" y="68876"/>
                  </a:lnTo>
                  <a:lnTo>
                    <a:pt x="111550" y="112775"/>
                  </a:lnTo>
                  <a:lnTo>
                    <a:pt x="101177" y="136335"/>
                  </a:lnTo>
                  <a:lnTo>
                    <a:pt x="90734" y="160509"/>
                  </a:lnTo>
                  <a:lnTo>
                    <a:pt x="79540" y="185091"/>
                  </a:lnTo>
                  <a:lnTo>
                    <a:pt x="67843" y="209945"/>
                  </a:lnTo>
                  <a:lnTo>
                    <a:pt x="55812" y="234982"/>
                  </a:lnTo>
                  <a:lnTo>
                    <a:pt x="34918" y="279734"/>
                  </a:lnTo>
                  <a:lnTo>
                    <a:pt x="18342" y="317968"/>
                  </a:lnTo>
                  <a:lnTo>
                    <a:pt x="0" y="373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765">
              <a:extLst>
                <a:ext uri="{FF2B5EF4-FFF2-40B4-BE49-F238E27FC236}">
                  <a16:creationId xmlns:a16="http://schemas.microsoft.com/office/drawing/2014/main" xmlns="" id="{0932E6F6-F39E-481B-8A76-A498FF04459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594962" y="2611536"/>
              <a:ext cx="73531" cy="118965"/>
            </a:xfrm>
            <a:custGeom>
              <a:avLst/>
              <a:gdLst/>
              <a:ahLst/>
              <a:cxnLst/>
              <a:rect l="0" t="0" r="0" b="0"/>
              <a:pathLst>
                <a:path w="73531" h="118965">
                  <a:moveTo>
                    <a:pt x="18688" y="30064"/>
                  </a:moveTo>
                  <a:lnTo>
                    <a:pt x="18688" y="30064"/>
                  </a:lnTo>
                  <a:lnTo>
                    <a:pt x="3760" y="68756"/>
                  </a:lnTo>
                  <a:lnTo>
                    <a:pt x="0" y="96203"/>
                  </a:lnTo>
                  <a:lnTo>
                    <a:pt x="1679" y="92620"/>
                  </a:lnTo>
                  <a:lnTo>
                    <a:pt x="24450" y="45477"/>
                  </a:lnTo>
                  <a:lnTo>
                    <a:pt x="41857" y="7708"/>
                  </a:lnTo>
                  <a:lnTo>
                    <a:pt x="46127" y="3166"/>
                  </a:lnTo>
                  <a:lnTo>
                    <a:pt x="50386" y="843"/>
                  </a:lnTo>
                  <a:lnTo>
                    <a:pt x="54636" y="0"/>
                  </a:lnTo>
                  <a:lnTo>
                    <a:pt x="58176" y="849"/>
                  </a:lnTo>
                  <a:lnTo>
                    <a:pt x="63989" y="5556"/>
                  </a:lnTo>
                  <a:lnTo>
                    <a:pt x="67043" y="16114"/>
                  </a:lnTo>
                  <a:lnTo>
                    <a:pt x="73530" y="59088"/>
                  </a:lnTo>
                  <a:lnTo>
                    <a:pt x="73500" y="96449"/>
                  </a:lnTo>
                  <a:lnTo>
                    <a:pt x="69488" y="11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766">
              <a:extLst>
                <a:ext uri="{FF2B5EF4-FFF2-40B4-BE49-F238E27FC236}">
                  <a16:creationId xmlns:a16="http://schemas.microsoft.com/office/drawing/2014/main" xmlns="" id="{A0EF59D8-2343-4E16-A995-BDD9402E4B5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791450" y="2303229"/>
              <a:ext cx="63065" cy="416394"/>
            </a:xfrm>
            <a:custGeom>
              <a:avLst/>
              <a:gdLst/>
              <a:ahLst/>
              <a:cxnLst/>
              <a:rect l="0" t="0" r="0" b="0"/>
              <a:pathLst>
                <a:path w="63065" h="416394">
                  <a:moveTo>
                    <a:pt x="6350" y="8171"/>
                  </a:moveTo>
                  <a:lnTo>
                    <a:pt x="6350" y="8171"/>
                  </a:lnTo>
                  <a:lnTo>
                    <a:pt x="13092" y="1429"/>
                  </a:lnTo>
                  <a:lnTo>
                    <a:pt x="15783" y="148"/>
                  </a:lnTo>
                  <a:lnTo>
                    <a:pt x="18283" y="0"/>
                  </a:lnTo>
                  <a:lnTo>
                    <a:pt x="20655" y="607"/>
                  </a:lnTo>
                  <a:lnTo>
                    <a:pt x="39670" y="17495"/>
                  </a:lnTo>
                  <a:lnTo>
                    <a:pt x="51498" y="31600"/>
                  </a:lnTo>
                  <a:lnTo>
                    <a:pt x="58165" y="51040"/>
                  </a:lnTo>
                  <a:lnTo>
                    <a:pt x="60038" y="83903"/>
                  </a:lnTo>
                  <a:lnTo>
                    <a:pt x="54242" y="114101"/>
                  </a:lnTo>
                  <a:lnTo>
                    <a:pt x="43589" y="137159"/>
                  </a:lnTo>
                  <a:lnTo>
                    <a:pt x="27763" y="159631"/>
                  </a:lnTo>
                  <a:lnTo>
                    <a:pt x="26101" y="168524"/>
                  </a:lnTo>
                  <a:lnTo>
                    <a:pt x="26197" y="188299"/>
                  </a:lnTo>
                  <a:lnTo>
                    <a:pt x="31203" y="201556"/>
                  </a:lnTo>
                  <a:lnTo>
                    <a:pt x="48876" y="242799"/>
                  </a:lnTo>
                  <a:lnTo>
                    <a:pt x="60193" y="280112"/>
                  </a:lnTo>
                  <a:lnTo>
                    <a:pt x="63064" y="327067"/>
                  </a:lnTo>
                  <a:lnTo>
                    <a:pt x="62050" y="374050"/>
                  </a:lnTo>
                  <a:lnTo>
                    <a:pt x="53349" y="394098"/>
                  </a:lnTo>
                  <a:lnTo>
                    <a:pt x="45818" y="404531"/>
                  </a:lnTo>
                  <a:lnTo>
                    <a:pt x="35886" y="411990"/>
                  </a:lnTo>
                  <a:lnTo>
                    <a:pt x="30274" y="414967"/>
                  </a:lnTo>
                  <a:lnTo>
                    <a:pt x="18394" y="416393"/>
                  </a:lnTo>
                  <a:lnTo>
                    <a:pt x="0" y="414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351">
            <a:extLst>
              <a:ext uri="{FF2B5EF4-FFF2-40B4-BE49-F238E27FC236}">
                <a16:creationId xmlns:a16="http://schemas.microsoft.com/office/drawing/2014/main" xmlns="" id="{8678F9D3-06FF-4A40-8599-E023283A6A7C}"/>
              </a:ext>
            </a:extLst>
          </p:cNvPr>
          <p:cNvGrpSpPr/>
          <p:nvPr/>
        </p:nvGrpSpPr>
        <p:grpSpPr>
          <a:xfrm>
            <a:off x="5270500" y="2277367"/>
            <a:ext cx="1314451" cy="497584"/>
            <a:chOff x="5270500" y="2277367"/>
            <a:chExt cx="1314451" cy="497584"/>
          </a:xfrm>
        </p:grpSpPr>
        <p:sp>
          <p:nvSpPr>
            <p:cNvPr id="321" name="SMARTInkShape-2767">
              <a:extLst>
                <a:ext uri="{FF2B5EF4-FFF2-40B4-BE49-F238E27FC236}">
                  <a16:creationId xmlns:a16="http://schemas.microsoft.com/office/drawing/2014/main" xmlns="" id="{77724C48-1443-403D-A525-88325B70AFA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270500" y="2502783"/>
              <a:ext cx="107951" cy="5468"/>
            </a:xfrm>
            <a:custGeom>
              <a:avLst/>
              <a:gdLst/>
              <a:ahLst/>
              <a:cxnLst/>
              <a:rect l="0" t="0" r="0" b="0"/>
              <a:pathLst>
                <a:path w="107951" h="5468">
                  <a:moveTo>
                    <a:pt x="0" y="5467"/>
                  </a:moveTo>
                  <a:lnTo>
                    <a:pt x="0" y="5467"/>
                  </a:lnTo>
                  <a:lnTo>
                    <a:pt x="10844" y="4761"/>
                  </a:lnTo>
                  <a:lnTo>
                    <a:pt x="52175" y="0"/>
                  </a:lnTo>
                  <a:lnTo>
                    <a:pt x="1079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768">
              <a:extLst>
                <a:ext uri="{FF2B5EF4-FFF2-40B4-BE49-F238E27FC236}">
                  <a16:creationId xmlns:a16="http://schemas.microsoft.com/office/drawing/2014/main" xmlns="" id="{A7370AD6-ADBA-46D9-A522-F02FB3EA891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279542" y="2603500"/>
              <a:ext cx="137009" cy="22121"/>
            </a:xfrm>
            <a:custGeom>
              <a:avLst/>
              <a:gdLst/>
              <a:ahLst/>
              <a:cxnLst/>
              <a:rect l="0" t="0" r="0" b="0"/>
              <a:pathLst>
                <a:path w="137009" h="22121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770"/>
                  </a:lnTo>
                  <a:lnTo>
                    <a:pt x="514" y="19607"/>
                  </a:lnTo>
                  <a:lnTo>
                    <a:pt x="1562" y="21538"/>
                  </a:lnTo>
                  <a:lnTo>
                    <a:pt x="5083" y="22120"/>
                  </a:lnTo>
                  <a:lnTo>
                    <a:pt x="52311" y="12852"/>
                  </a:lnTo>
                  <a:lnTo>
                    <a:pt x="84548" y="7358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769">
              <a:extLst>
                <a:ext uri="{FF2B5EF4-FFF2-40B4-BE49-F238E27FC236}">
                  <a16:creationId xmlns:a16="http://schemas.microsoft.com/office/drawing/2014/main" xmlns="" id="{91A0555B-C650-469E-AD14-6EBE93F621A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55357" y="2277367"/>
              <a:ext cx="159644" cy="465686"/>
            </a:xfrm>
            <a:custGeom>
              <a:avLst/>
              <a:gdLst/>
              <a:ahLst/>
              <a:cxnLst/>
              <a:rect l="0" t="0" r="0" b="0"/>
              <a:pathLst>
                <a:path w="159644" h="465686">
                  <a:moveTo>
                    <a:pt x="159643" y="103883"/>
                  </a:moveTo>
                  <a:lnTo>
                    <a:pt x="159643" y="103883"/>
                  </a:lnTo>
                  <a:lnTo>
                    <a:pt x="157526" y="68396"/>
                  </a:lnTo>
                  <a:lnTo>
                    <a:pt x="149530" y="42015"/>
                  </a:lnTo>
                  <a:lnTo>
                    <a:pt x="133276" y="19471"/>
                  </a:lnTo>
                  <a:lnTo>
                    <a:pt x="123015" y="9508"/>
                  </a:lnTo>
                  <a:lnTo>
                    <a:pt x="98444" y="320"/>
                  </a:lnTo>
                  <a:lnTo>
                    <a:pt x="72471" y="0"/>
                  </a:lnTo>
                  <a:lnTo>
                    <a:pt x="49168" y="6912"/>
                  </a:lnTo>
                  <a:lnTo>
                    <a:pt x="32696" y="20804"/>
                  </a:lnTo>
                  <a:lnTo>
                    <a:pt x="26329" y="29447"/>
                  </a:lnTo>
                  <a:lnTo>
                    <a:pt x="24200" y="39442"/>
                  </a:lnTo>
                  <a:lnTo>
                    <a:pt x="27479" y="61837"/>
                  </a:lnTo>
                  <a:lnTo>
                    <a:pt x="41637" y="84020"/>
                  </a:lnTo>
                  <a:lnTo>
                    <a:pt x="85220" y="123635"/>
                  </a:lnTo>
                  <a:lnTo>
                    <a:pt x="108584" y="150030"/>
                  </a:lnTo>
                  <a:lnTo>
                    <a:pt x="113903" y="167197"/>
                  </a:lnTo>
                  <a:lnTo>
                    <a:pt x="114333" y="175725"/>
                  </a:lnTo>
                  <a:lnTo>
                    <a:pt x="111797" y="183528"/>
                  </a:lnTo>
                  <a:lnTo>
                    <a:pt x="101454" y="197842"/>
                  </a:lnTo>
                  <a:lnTo>
                    <a:pt x="55528" y="228831"/>
                  </a:lnTo>
                  <a:lnTo>
                    <a:pt x="27634" y="246710"/>
                  </a:lnTo>
                  <a:lnTo>
                    <a:pt x="26481" y="249195"/>
                  </a:lnTo>
                  <a:lnTo>
                    <a:pt x="26419" y="251558"/>
                  </a:lnTo>
                  <a:lnTo>
                    <a:pt x="67945" y="273545"/>
                  </a:lnTo>
                  <a:lnTo>
                    <a:pt x="70289" y="279080"/>
                  </a:lnTo>
                  <a:lnTo>
                    <a:pt x="71012" y="292756"/>
                  </a:lnTo>
                  <a:lnTo>
                    <a:pt x="59951" y="325942"/>
                  </a:lnTo>
                  <a:lnTo>
                    <a:pt x="36234" y="371800"/>
                  </a:lnTo>
                  <a:lnTo>
                    <a:pt x="11323" y="418252"/>
                  </a:lnTo>
                  <a:lnTo>
                    <a:pt x="612" y="443974"/>
                  </a:lnTo>
                  <a:lnTo>
                    <a:pt x="0" y="450554"/>
                  </a:lnTo>
                  <a:lnTo>
                    <a:pt x="3083" y="461630"/>
                  </a:lnTo>
                  <a:lnTo>
                    <a:pt x="8703" y="464442"/>
                  </a:lnTo>
                  <a:lnTo>
                    <a:pt x="26236" y="465685"/>
                  </a:lnTo>
                  <a:lnTo>
                    <a:pt x="73392" y="459047"/>
                  </a:lnTo>
                  <a:lnTo>
                    <a:pt x="108843" y="453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70">
              <a:extLst>
                <a:ext uri="{FF2B5EF4-FFF2-40B4-BE49-F238E27FC236}">
                  <a16:creationId xmlns:a16="http://schemas.microsoft.com/office/drawing/2014/main" xmlns="" id="{1FCE79DB-2433-4348-B89E-4C7C1A6AD64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918198" y="2396642"/>
              <a:ext cx="177803" cy="276709"/>
            </a:xfrm>
            <a:custGeom>
              <a:avLst/>
              <a:gdLst/>
              <a:ahLst/>
              <a:cxnLst/>
              <a:rect l="0" t="0" r="0" b="0"/>
              <a:pathLst>
                <a:path w="177803" h="276709">
                  <a:moveTo>
                    <a:pt x="2" y="3658"/>
                  </a:moveTo>
                  <a:lnTo>
                    <a:pt x="2" y="3658"/>
                  </a:lnTo>
                  <a:lnTo>
                    <a:pt x="0" y="287"/>
                  </a:lnTo>
                  <a:lnTo>
                    <a:pt x="2119" y="0"/>
                  </a:lnTo>
                  <a:lnTo>
                    <a:pt x="10115" y="1562"/>
                  </a:lnTo>
                  <a:lnTo>
                    <a:pt x="29888" y="23263"/>
                  </a:lnTo>
                  <a:lnTo>
                    <a:pt x="49268" y="54234"/>
                  </a:lnTo>
                  <a:lnTo>
                    <a:pt x="72698" y="93870"/>
                  </a:lnTo>
                  <a:lnTo>
                    <a:pt x="99573" y="137356"/>
                  </a:lnTo>
                  <a:lnTo>
                    <a:pt x="124218" y="178790"/>
                  </a:lnTo>
                  <a:lnTo>
                    <a:pt x="145521" y="216256"/>
                  </a:lnTo>
                  <a:lnTo>
                    <a:pt x="177802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771">
              <a:extLst>
                <a:ext uri="{FF2B5EF4-FFF2-40B4-BE49-F238E27FC236}">
                  <a16:creationId xmlns:a16="http://schemas.microsoft.com/office/drawing/2014/main" xmlns="" id="{C22F3F5C-6042-460B-93B5-9E5ECDEF0CD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935073" y="2371529"/>
              <a:ext cx="224428" cy="346272"/>
            </a:xfrm>
            <a:custGeom>
              <a:avLst/>
              <a:gdLst/>
              <a:ahLst/>
              <a:cxnLst/>
              <a:rect l="0" t="0" r="0" b="0"/>
              <a:pathLst>
                <a:path w="224428" h="346272">
                  <a:moveTo>
                    <a:pt x="224427" y="3371"/>
                  </a:moveTo>
                  <a:lnTo>
                    <a:pt x="224427" y="3371"/>
                  </a:lnTo>
                  <a:lnTo>
                    <a:pt x="217686" y="0"/>
                  </a:lnTo>
                  <a:lnTo>
                    <a:pt x="200008" y="1275"/>
                  </a:lnTo>
                  <a:lnTo>
                    <a:pt x="183000" y="13728"/>
                  </a:lnTo>
                  <a:lnTo>
                    <a:pt x="149828" y="50184"/>
                  </a:lnTo>
                  <a:lnTo>
                    <a:pt x="123539" y="84149"/>
                  </a:lnTo>
                  <a:lnTo>
                    <a:pt x="97742" y="122763"/>
                  </a:lnTo>
                  <a:lnTo>
                    <a:pt x="72168" y="167206"/>
                  </a:lnTo>
                  <a:lnTo>
                    <a:pt x="47394" y="213770"/>
                  </a:lnTo>
                  <a:lnTo>
                    <a:pt x="24624" y="257983"/>
                  </a:lnTo>
                  <a:lnTo>
                    <a:pt x="8391" y="293627"/>
                  </a:lnTo>
                  <a:lnTo>
                    <a:pt x="0" y="320051"/>
                  </a:lnTo>
                  <a:lnTo>
                    <a:pt x="724" y="328086"/>
                  </a:lnTo>
                  <a:lnTo>
                    <a:pt x="8527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772">
              <a:extLst>
                <a:ext uri="{FF2B5EF4-FFF2-40B4-BE49-F238E27FC236}">
                  <a16:creationId xmlns:a16="http://schemas.microsoft.com/office/drawing/2014/main" xmlns="" id="{A08B5AA8-50FC-4CBB-9C65-EB850762503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159500" y="2578100"/>
              <a:ext cx="31751" cy="127001"/>
            </a:xfrm>
            <a:custGeom>
              <a:avLst/>
              <a:gdLst/>
              <a:ahLst/>
              <a:cxnLst/>
              <a:rect l="0" t="0" r="0" b="0"/>
              <a:pathLst>
                <a:path w="31751" h="127001">
                  <a:moveTo>
                    <a:pt x="31750" y="0"/>
                  </a:moveTo>
                  <a:lnTo>
                    <a:pt x="31750" y="0"/>
                  </a:lnTo>
                  <a:lnTo>
                    <a:pt x="12191" y="46996"/>
                  </a:lnTo>
                  <a:lnTo>
                    <a:pt x="2617" y="9086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773">
              <a:extLst>
                <a:ext uri="{FF2B5EF4-FFF2-40B4-BE49-F238E27FC236}">
                  <a16:creationId xmlns:a16="http://schemas.microsoft.com/office/drawing/2014/main" xmlns="" id="{FD2D8BD7-A4AB-49BF-AA38-E1010869B7B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172200" y="2692400"/>
              <a:ext cx="152401" cy="82551"/>
            </a:xfrm>
            <a:custGeom>
              <a:avLst/>
              <a:gdLst/>
              <a:ahLst/>
              <a:cxnLst/>
              <a:rect l="0" t="0" r="0" b="0"/>
              <a:pathLst>
                <a:path w="152401" h="82551">
                  <a:moveTo>
                    <a:pt x="152400" y="0"/>
                  </a:moveTo>
                  <a:lnTo>
                    <a:pt x="152400" y="0"/>
                  </a:lnTo>
                  <a:lnTo>
                    <a:pt x="116207" y="15914"/>
                  </a:lnTo>
                  <a:lnTo>
                    <a:pt x="72924" y="36857"/>
                  </a:lnTo>
                  <a:lnTo>
                    <a:pt x="25302" y="6325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774">
              <a:extLst>
                <a:ext uri="{FF2B5EF4-FFF2-40B4-BE49-F238E27FC236}">
                  <a16:creationId xmlns:a16="http://schemas.microsoft.com/office/drawing/2014/main" xmlns="" id="{E299403F-3CD5-4CAA-B4F1-C4574E09178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77000" y="26860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39562" y="16611"/>
                  </a:lnTo>
                  <a:lnTo>
                    <a:pt x="84093" y="500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352">
            <a:extLst>
              <a:ext uri="{FF2B5EF4-FFF2-40B4-BE49-F238E27FC236}">
                <a16:creationId xmlns:a16="http://schemas.microsoft.com/office/drawing/2014/main" xmlns="" id="{57BB61A2-8E61-4543-A058-FAA823D38421}"/>
              </a:ext>
            </a:extLst>
          </p:cNvPr>
          <p:cNvGrpSpPr/>
          <p:nvPr/>
        </p:nvGrpSpPr>
        <p:grpSpPr>
          <a:xfrm>
            <a:off x="4643615" y="2283614"/>
            <a:ext cx="372886" cy="481405"/>
            <a:chOff x="4643615" y="2283614"/>
            <a:chExt cx="372886" cy="481405"/>
          </a:xfrm>
        </p:grpSpPr>
        <p:sp>
          <p:nvSpPr>
            <p:cNvPr id="330" name="SMARTInkShape-2775">
              <a:extLst>
                <a:ext uri="{FF2B5EF4-FFF2-40B4-BE49-F238E27FC236}">
                  <a16:creationId xmlns:a16="http://schemas.microsoft.com/office/drawing/2014/main" xmlns="" id="{58EC4E7D-307C-40F2-A297-4B864BB1AD0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643615" y="2283614"/>
              <a:ext cx="240514" cy="481405"/>
            </a:xfrm>
            <a:custGeom>
              <a:avLst/>
              <a:gdLst/>
              <a:ahLst/>
              <a:cxnLst/>
              <a:rect l="0" t="0" r="0" b="0"/>
              <a:pathLst>
                <a:path w="240514" h="481405">
                  <a:moveTo>
                    <a:pt x="10935" y="129386"/>
                  </a:moveTo>
                  <a:lnTo>
                    <a:pt x="10935" y="129386"/>
                  </a:lnTo>
                  <a:lnTo>
                    <a:pt x="0" y="123919"/>
                  </a:lnTo>
                  <a:lnTo>
                    <a:pt x="117" y="125035"/>
                  </a:lnTo>
                  <a:lnTo>
                    <a:pt x="10599" y="161016"/>
                  </a:lnTo>
                  <a:lnTo>
                    <a:pt x="16195" y="194009"/>
                  </a:lnTo>
                  <a:lnTo>
                    <a:pt x="21034" y="232896"/>
                  </a:lnTo>
                  <a:lnTo>
                    <a:pt x="25536" y="276050"/>
                  </a:lnTo>
                  <a:lnTo>
                    <a:pt x="29889" y="321100"/>
                  </a:lnTo>
                  <a:lnTo>
                    <a:pt x="33470" y="363464"/>
                  </a:lnTo>
                  <a:lnTo>
                    <a:pt x="35486" y="407587"/>
                  </a:lnTo>
                  <a:lnTo>
                    <a:pt x="35958" y="421894"/>
                  </a:lnTo>
                  <a:lnTo>
                    <a:pt x="34672" y="423169"/>
                  </a:lnTo>
                  <a:lnTo>
                    <a:pt x="32404" y="421197"/>
                  </a:lnTo>
                  <a:lnTo>
                    <a:pt x="29481" y="417060"/>
                  </a:lnTo>
                  <a:lnTo>
                    <a:pt x="21996" y="370786"/>
                  </a:lnTo>
                  <a:lnTo>
                    <a:pt x="19720" y="346058"/>
                  </a:lnTo>
                  <a:lnTo>
                    <a:pt x="17497" y="317578"/>
                  </a:lnTo>
                  <a:lnTo>
                    <a:pt x="15310" y="286597"/>
                  </a:lnTo>
                  <a:lnTo>
                    <a:pt x="14557" y="251832"/>
                  </a:lnTo>
                  <a:lnTo>
                    <a:pt x="14761" y="214545"/>
                  </a:lnTo>
                  <a:lnTo>
                    <a:pt x="15603" y="175575"/>
                  </a:lnTo>
                  <a:lnTo>
                    <a:pt x="18280" y="141834"/>
                  </a:lnTo>
                  <a:lnTo>
                    <a:pt x="22182" y="111579"/>
                  </a:lnTo>
                  <a:lnTo>
                    <a:pt x="26900" y="83648"/>
                  </a:lnTo>
                  <a:lnTo>
                    <a:pt x="37786" y="43206"/>
                  </a:lnTo>
                  <a:lnTo>
                    <a:pt x="50385" y="16295"/>
                  </a:lnTo>
                  <a:lnTo>
                    <a:pt x="65393" y="1983"/>
                  </a:lnTo>
                  <a:lnTo>
                    <a:pt x="75462" y="0"/>
                  </a:lnTo>
                  <a:lnTo>
                    <a:pt x="99821" y="3442"/>
                  </a:lnTo>
                  <a:lnTo>
                    <a:pt x="130873" y="23317"/>
                  </a:lnTo>
                  <a:lnTo>
                    <a:pt x="164430" y="56138"/>
                  </a:lnTo>
                  <a:lnTo>
                    <a:pt x="195807" y="101300"/>
                  </a:lnTo>
                  <a:lnTo>
                    <a:pt x="208266" y="126890"/>
                  </a:lnTo>
                  <a:lnTo>
                    <a:pt x="218689" y="153827"/>
                  </a:lnTo>
                  <a:lnTo>
                    <a:pt x="227754" y="181664"/>
                  </a:lnTo>
                  <a:lnTo>
                    <a:pt x="233798" y="209393"/>
                  </a:lnTo>
                  <a:lnTo>
                    <a:pt x="237827" y="237052"/>
                  </a:lnTo>
                  <a:lnTo>
                    <a:pt x="240513" y="264663"/>
                  </a:lnTo>
                  <a:lnTo>
                    <a:pt x="238071" y="291538"/>
                  </a:lnTo>
                  <a:lnTo>
                    <a:pt x="232209" y="317920"/>
                  </a:lnTo>
                  <a:lnTo>
                    <a:pt x="224067" y="343976"/>
                  </a:lnTo>
                  <a:lnTo>
                    <a:pt x="198088" y="387978"/>
                  </a:lnTo>
                  <a:lnTo>
                    <a:pt x="165375" y="424938"/>
                  </a:lnTo>
                  <a:lnTo>
                    <a:pt x="129669" y="455476"/>
                  </a:lnTo>
                  <a:lnTo>
                    <a:pt x="94516" y="473752"/>
                  </a:lnTo>
                  <a:lnTo>
                    <a:pt x="63603" y="481404"/>
                  </a:lnTo>
                  <a:lnTo>
                    <a:pt x="42810" y="477750"/>
                  </a:lnTo>
                  <a:lnTo>
                    <a:pt x="36418" y="473811"/>
                  </a:lnTo>
                  <a:lnTo>
                    <a:pt x="32157" y="469070"/>
                  </a:lnTo>
                  <a:lnTo>
                    <a:pt x="29316" y="463792"/>
                  </a:lnTo>
                  <a:lnTo>
                    <a:pt x="29539" y="458156"/>
                  </a:lnTo>
                  <a:lnTo>
                    <a:pt x="42685" y="434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776">
              <a:extLst>
                <a:ext uri="{FF2B5EF4-FFF2-40B4-BE49-F238E27FC236}">
                  <a16:creationId xmlns:a16="http://schemas.microsoft.com/office/drawing/2014/main" xmlns="" id="{EA7B9030-1239-4A92-911A-F466CA4501F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010150" y="26225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174" y="38440"/>
                  </a:lnTo>
                  <a:lnTo>
                    <a:pt x="34" y="8219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353">
            <a:extLst>
              <a:ext uri="{FF2B5EF4-FFF2-40B4-BE49-F238E27FC236}">
                <a16:creationId xmlns:a16="http://schemas.microsoft.com/office/drawing/2014/main" xmlns="" id="{273A89B7-7AE1-4256-AF8C-4428524DB4BF}"/>
              </a:ext>
            </a:extLst>
          </p:cNvPr>
          <p:cNvGrpSpPr/>
          <p:nvPr/>
        </p:nvGrpSpPr>
        <p:grpSpPr>
          <a:xfrm>
            <a:off x="7513207" y="192845"/>
            <a:ext cx="581469" cy="607256"/>
            <a:chOff x="7513207" y="192845"/>
            <a:chExt cx="581469" cy="607256"/>
          </a:xfrm>
        </p:grpSpPr>
        <p:sp>
          <p:nvSpPr>
            <p:cNvPr id="333" name="SMARTInkShape-2777">
              <a:extLst>
                <a:ext uri="{FF2B5EF4-FFF2-40B4-BE49-F238E27FC236}">
                  <a16:creationId xmlns:a16="http://schemas.microsoft.com/office/drawing/2014/main" xmlns="" id="{034096C1-30F8-4983-95D6-0DC92832401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513207" y="343262"/>
              <a:ext cx="249164" cy="257525"/>
            </a:xfrm>
            <a:custGeom>
              <a:avLst/>
              <a:gdLst/>
              <a:ahLst/>
              <a:cxnLst/>
              <a:rect l="0" t="0" r="0" b="0"/>
              <a:pathLst>
                <a:path w="249164" h="257525">
                  <a:moveTo>
                    <a:pt x="221093" y="18688"/>
                  </a:moveTo>
                  <a:lnTo>
                    <a:pt x="221093" y="18688"/>
                  </a:lnTo>
                  <a:lnTo>
                    <a:pt x="226867" y="13618"/>
                  </a:lnTo>
                  <a:lnTo>
                    <a:pt x="246150" y="1471"/>
                  </a:lnTo>
                  <a:lnTo>
                    <a:pt x="249163" y="452"/>
                  </a:lnTo>
                  <a:lnTo>
                    <a:pt x="248977" y="181"/>
                  </a:lnTo>
                  <a:lnTo>
                    <a:pt x="248149" y="0"/>
                  </a:lnTo>
                  <a:lnTo>
                    <a:pt x="245347" y="1680"/>
                  </a:lnTo>
                  <a:lnTo>
                    <a:pt x="243613" y="3116"/>
                  </a:lnTo>
                  <a:lnTo>
                    <a:pt x="198353" y="21316"/>
                  </a:lnTo>
                  <a:lnTo>
                    <a:pt x="159478" y="35146"/>
                  </a:lnTo>
                  <a:lnTo>
                    <a:pt x="116680" y="51551"/>
                  </a:lnTo>
                  <a:lnTo>
                    <a:pt x="72719" y="66447"/>
                  </a:lnTo>
                  <a:lnTo>
                    <a:pt x="41083" y="82711"/>
                  </a:lnTo>
                  <a:lnTo>
                    <a:pt x="38997" y="84653"/>
                  </a:lnTo>
                  <a:lnTo>
                    <a:pt x="38313" y="85948"/>
                  </a:lnTo>
                  <a:lnTo>
                    <a:pt x="45077" y="89268"/>
                  </a:lnTo>
                  <a:lnTo>
                    <a:pt x="90487" y="99217"/>
                  </a:lnTo>
                  <a:lnTo>
                    <a:pt x="135321" y="109488"/>
                  </a:lnTo>
                  <a:lnTo>
                    <a:pt x="161661" y="121526"/>
                  </a:lnTo>
                  <a:lnTo>
                    <a:pt x="162421" y="125346"/>
                  </a:lnTo>
                  <a:lnTo>
                    <a:pt x="157622" y="135236"/>
                  </a:lnTo>
                  <a:lnTo>
                    <a:pt x="139649" y="152704"/>
                  </a:lnTo>
                  <a:lnTo>
                    <a:pt x="99594" y="174656"/>
                  </a:lnTo>
                  <a:lnTo>
                    <a:pt x="54252" y="199035"/>
                  </a:lnTo>
                  <a:lnTo>
                    <a:pt x="12008" y="230440"/>
                  </a:lnTo>
                  <a:lnTo>
                    <a:pt x="1637" y="239329"/>
                  </a:lnTo>
                  <a:lnTo>
                    <a:pt x="0" y="243393"/>
                  </a:lnTo>
                  <a:lnTo>
                    <a:pt x="320" y="247514"/>
                  </a:lnTo>
                  <a:lnTo>
                    <a:pt x="1945" y="251672"/>
                  </a:lnTo>
                  <a:lnTo>
                    <a:pt x="7260" y="254444"/>
                  </a:lnTo>
                  <a:lnTo>
                    <a:pt x="24456" y="257524"/>
                  </a:lnTo>
                  <a:lnTo>
                    <a:pt x="68050" y="255887"/>
                  </a:lnTo>
                  <a:lnTo>
                    <a:pt x="106742" y="250875"/>
                  </a:lnTo>
                  <a:lnTo>
                    <a:pt x="149104" y="243943"/>
                  </a:lnTo>
                  <a:lnTo>
                    <a:pt x="191450" y="236159"/>
                  </a:lnTo>
                  <a:lnTo>
                    <a:pt x="233793" y="228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778">
              <a:extLst>
                <a:ext uri="{FF2B5EF4-FFF2-40B4-BE49-F238E27FC236}">
                  <a16:creationId xmlns:a16="http://schemas.microsoft.com/office/drawing/2014/main" xmlns="" id="{53E59F94-5976-4DD4-AC89-7C1CCFFFAA8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87582" y="375533"/>
              <a:ext cx="106187" cy="191256"/>
            </a:xfrm>
            <a:custGeom>
              <a:avLst/>
              <a:gdLst/>
              <a:ahLst/>
              <a:cxnLst/>
              <a:rect l="0" t="0" r="0" b="0"/>
              <a:pathLst>
                <a:path w="106187" h="191256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7714" y="47486"/>
                  </a:lnTo>
                  <a:lnTo>
                    <a:pt x="50864" y="82828"/>
                  </a:lnTo>
                  <a:lnTo>
                    <a:pt x="80600" y="129325"/>
                  </a:lnTo>
                  <a:lnTo>
                    <a:pt x="102607" y="172462"/>
                  </a:lnTo>
                  <a:lnTo>
                    <a:pt x="106186" y="189599"/>
                  </a:lnTo>
                  <a:lnTo>
                    <a:pt x="105774" y="191016"/>
                  </a:lnTo>
                  <a:lnTo>
                    <a:pt x="104794" y="191255"/>
                  </a:lnTo>
                  <a:lnTo>
                    <a:pt x="100718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779">
              <a:extLst>
                <a:ext uri="{FF2B5EF4-FFF2-40B4-BE49-F238E27FC236}">
                  <a16:creationId xmlns:a16="http://schemas.microsoft.com/office/drawing/2014/main" xmlns="" id="{02AC2616-C50B-4680-8D00-A7815D603F7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854950" y="359462"/>
              <a:ext cx="177801" cy="243789"/>
            </a:xfrm>
            <a:custGeom>
              <a:avLst/>
              <a:gdLst/>
              <a:ahLst/>
              <a:cxnLst/>
              <a:rect l="0" t="0" r="0" b="0"/>
              <a:pathLst>
                <a:path w="177801" h="243789">
                  <a:moveTo>
                    <a:pt x="177800" y="8838"/>
                  </a:moveTo>
                  <a:lnTo>
                    <a:pt x="177800" y="8838"/>
                  </a:lnTo>
                  <a:lnTo>
                    <a:pt x="160124" y="0"/>
                  </a:lnTo>
                  <a:lnTo>
                    <a:pt x="156843" y="124"/>
                  </a:lnTo>
                  <a:lnTo>
                    <a:pt x="153952" y="1617"/>
                  </a:lnTo>
                  <a:lnTo>
                    <a:pt x="117232" y="41478"/>
                  </a:lnTo>
                  <a:lnTo>
                    <a:pt x="87888" y="80833"/>
                  </a:lnTo>
                  <a:lnTo>
                    <a:pt x="56849" y="123774"/>
                  </a:lnTo>
                  <a:lnTo>
                    <a:pt x="29073" y="165895"/>
                  </a:lnTo>
                  <a:lnTo>
                    <a:pt x="9320" y="203305"/>
                  </a:lnTo>
                  <a:lnTo>
                    <a:pt x="1319" y="222973"/>
                  </a:lnTo>
                  <a:lnTo>
                    <a:pt x="0" y="24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780">
              <a:extLst>
                <a:ext uri="{FF2B5EF4-FFF2-40B4-BE49-F238E27FC236}">
                  <a16:creationId xmlns:a16="http://schemas.microsoft.com/office/drawing/2014/main" xmlns="" id="{F8B376C6-5313-4B50-9782-74C3CBEFDFB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032750" y="5461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1177" y="4990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781">
              <a:extLst>
                <a:ext uri="{FF2B5EF4-FFF2-40B4-BE49-F238E27FC236}">
                  <a16:creationId xmlns:a16="http://schemas.microsoft.com/office/drawing/2014/main" xmlns="" id="{362F13DA-9CFD-4261-A36C-90C83B7C0E5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061429" y="444500"/>
              <a:ext cx="33247" cy="21358"/>
            </a:xfrm>
            <a:custGeom>
              <a:avLst/>
              <a:gdLst/>
              <a:ahLst/>
              <a:cxnLst/>
              <a:rect l="0" t="0" r="0" b="0"/>
              <a:pathLst>
                <a:path w="33247" h="21358">
                  <a:moveTo>
                    <a:pt x="9421" y="0"/>
                  </a:moveTo>
                  <a:lnTo>
                    <a:pt x="9421" y="0"/>
                  </a:lnTo>
                  <a:lnTo>
                    <a:pt x="6050" y="0"/>
                  </a:lnTo>
                  <a:lnTo>
                    <a:pt x="2514" y="1881"/>
                  </a:lnTo>
                  <a:lnTo>
                    <a:pt x="582" y="3371"/>
                  </a:lnTo>
                  <a:lnTo>
                    <a:pt x="0" y="5775"/>
                  </a:lnTo>
                  <a:lnTo>
                    <a:pt x="1237" y="12209"/>
                  </a:lnTo>
                  <a:lnTo>
                    <a:pt x="6018" y="17891"/>
                  </a:lnTo>
                  <a:lnTo>
                    <a:pt x="9269" y="20394"/>
                  </a:lnTo>
                  <a:lnTo>
                    <a:pt x="12848" y="21357"/>
                  </a:lnTo>
                  <a:lnTo>
                    <a:pt x="20586" y="20546"/>
                  </a:lnTo>
                  <a:lnTo>
                    <a:pt x="26848" y="15952"/>
                  </a:lnTo>
                  <a:lnTo>
                    <a:pt x="31277" y="9912"/>
                  </a:lnTo>
                  <a:lnTo>
                    <a:pt x="33246" y="4876"/>
                  </a:lnTo>
                  <a:lnTo>
                    <a:pt x="31654" y="3250"/>
                  </a:lnTo>
                  <a:lnTo>
                    <a:pt x="1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782">
              <a:extLst>
                <a:ext uri="{FF2B5EF4-FFF2-40B4-BE49-F238E27FC236}">
                  <a16:creationId xmlns:a16="http://schemas.microsoft.com/office/drawing/2014/main" xmlns="" id="{2272A3F2-F75D-421E-ABD3-AA8333CA60A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518398" y="711200"/>
              <a:ext cx="6353" cy="88901"/>
            </a:xfrm>
            <a:custGeom>
              <a:avLst/>
              <a:gdLst/>
              <a:ahLst/>
              <a:cxnLst/>
              <a:rect l="0" t="0" r="0" b="0"/>
              <a:pathLst>
                <a:path w="6353" h="88901">
                  <a:moveTo>
                    <a:pt x="2" y="0"/>
                  </a:moveTo>
                  <a:lnTo>
                    <a:pt x="2" y="0"/>
                  </a:lnTo>
                  <a:lnTo>
                    <a:pt x="0" y="43738"/>
                  </a:lnTo>
                  <a:lnTo>
                    <a:pt x="1883" y="72715"/>
                  </a:lnTo>
                  <a:lnTo>
                    <a:pt x="635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783">
              <a:extLst>
                <a:ext uri="{FF2B5EF4-FFF2-40B4-BE49-F238E27FC236}">
                  <a16:creationId xmlns:a16="http://schemas.microsoft.com/office/drawing/2014/main" xmlns="" id="{C8CDC0C4-C302-43F2-9900-A4C6B6D2233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532505" y="636144"/>
              <a:ext cx="17646" cy="11557"/>
            </a:xfrm>
            <a:custGeom>
              <a:avLst/>
              <a:gdLst/>
              <a:ahLst/>
              <a:cxnLst/>
              <a:rect l="0" t="0" r="0" b="0"/>
              <a:pathLst>
                <a:path w="17646" h="11557">
                  <a:moveTo>
                    <a:pt x="17645" y="11556"/>
                  </a:moveTo>
                  <a:lnTo>
                    <a:pt x="17645" y="115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784">
              <a:extLst>
                <a:ext uri="{FF2B5EF4-FFF2-40B4-BE49-F238E27FC236}">
                  <a16:creationId xmlns:a16="http://schemas.microsoft.com/office/drawing/2014/main" xmlns="" id="{E052A07B-5336-4329-A69E-C1DFCD8478B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578241" y="711200"/>
              <a:ext cx="54460" cy="1"/>
            </a:xfrm>
            <a:custGeom>
              <a:avLst/>
              <a:gdLst/>
              <a:ahLst/>
              <a:cxnLst/>
              <a:rect l="0" t="0" r="0" b="0"/>
              <a:pathLst>
                <a:path w="544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5014" y="0"/>
                  </a:lnTo>
                  <a:lnTo>
                    <a:pt x="54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785">
              <a:extLst>
                <a:ext uri="{FF2B5EF4-FFF2-40B4-BE49-F238E27FC236}">
                  <a16:creationId xmlns:a16="http://schemas.microsoft.com/office/drawing/2014/main" xmlns="" id="{B8910C83-2868-45F9-8433-13EDAF5D33B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595483" y="755650"/>
              <a:ext cx="49918" cy="15771"/>
            </a:xfrm>
            <a:custGeom>
              <a:avLst/>
              <a:gdLst/>
              <a:ahLst/>
              <a:cxnLst/>
              <a:rect l="0" t="0" r="0" b="0"/>
              <a:pathLst>
                <a:path w="49918" h="15771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1" y="13258"/>
                  </a:lnTo>
                  <a:lnTo>
                    <a:pt x="0" y="15188"/>
                  </a:lnTo>
                  <a:lnTo>
                    <a:pt x="1116" y="15770"/>
                  </a:lnTo>
                  <a:lnTo>
                    <a:pt x="49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786">
              <a:extLst>
                <a:ext uri="{FF2B5EF4-FFF2-40B4-BE49-F238E27FC236}">
                  <a16:creationId xmlns:a16="http://schemas.microsoft.com/office/drawing/2014/main" xmlns="" id="{774A5D24-8DF1-4142-AE17-6E078EB89C6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47000" y="6731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3996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787">
              <a:extLst>
                <a:ext uri="{FF2B5EF4-FFF2-40B4-BE49-F238E27FC236}">
                  <a16:creationId xmlns:a16="http://schemas.microsoft.com/office/drawing/2014/main" xmlns="" id="{82E82BE0-19FF-4C1D-8095-D1748972B03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518400" y="192845"/>
              <a:ext cx="139701" cy="84759"/>
            </a:xfrm>
            <a:custGeom>
              <a:avLst/>
              <a:gdLst/>
              <a:ahLst/>
              <a:cxnLst/>
              <a:rect l="0" t="0" r="0" b="0"/>
              <a:pathLst>
                <a:path w="139701" h="84759">
                  <a:moveTo>
                    <a:pt x="0" y="23055"/>
                  </a:moveTo>
                  <a:lnTo>
                    <a:pt x="0" y="23055"/>
                  </a:lnTo>
                  <a:lnTo>
                    <a:pt x="10831" y="12929"/>
                  </a:lnTo>
                  <a:lnTo>
                    <a:pt x="14926" y="11499"/>
                  </a:lnTo>
                  <a:lnTo>
                    <a:pt x="17007" y="12529"/>
                  </a:lnTo>
                  <a:lnTo>
                    <a:pt x="21199" y="17436"/>
                  </a:lnTo>
                  <a:lnTo>
                    <a:pt x="24156" y="31503"/>
                  </a:lnTo>
                  <a:lnTo>
                    <a:pt x="24449" y="58878"/>
                  </a:lnTo>
                  <a:lnTo>
                    <a:pt x="19302" y="84758"/>
                  </a:lnTo>
                  <a:lnTo>
                    <a:pt x="15753" y="75909"/>
                  </a:lnTo>
                  <a:lnTo>
                    <a:pt x="25035" y="30930"/>
                  </a:lnTo>
                  <a:lnTo>
                    <a:pt x="31641" y="10101"/>
                  </a:lnTo>
                  <a:lnTo>
                    <a:pt x="36824" y="114"/>
                  </a:lnTo>
                  <a:lnTo>
                    <a:pt x="38660" y="0"/>
                  </a:lnTo>
                  <a:lnTo>
                    <a:pt x="55664" y="6709"/>
                  </a:lnTo>
                  <a:lnTo>
                    <a:pt x="61899" y="14379"/>
                  </a:lnTo>
                  <a:lnTo>
                    <a:pt x="66317" y="25549"/>
                  </a:lnTo>
                  <a:lnTo>
                    <a:pt x="69788" y="69284"/>
                  </a:lnTo>
                  <a:lnTo>
                    <a:pt x="69809" y="68691"/>
                  </a:lnTo>
                  <a:lnTo>
                    <a:pt x="80686" y="48167"/>
                  </a:lnTo>
                  <a:lnTo>
                    <a:pt x="94462" y="30025"/>
                  </a:lnTo>
                  <a:lnTo>
                    <a:pt x="100896" y="16810"/>
                  </a:lnTo>
                  <a:lnTo>
                    <a:pt x="107401" y="13224"/>
                  </a:lnTo>
                  <a:lnTo>
                    <a:pt x="111111" y="13679"/>
                  </a:lnTo>
                  <a:lnTo>
                    <a:pt x="134741" y="28283"/>
                  </a:lnTo>
                  <a:lnTo>
                    <a:pt x="137806" y="32891"/>
                  </a:lnTo>
                  <a:lnTo>
                    <a:pt x="139328" y="43654"/>
                  </a:lnTo>
                  <a:lnTo>
                    <a:pt x="139700" y="80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354">
            <a:extLst>
              <a:ext uri="{FF2B5EF4-FFF2-40B4-BE49-F238E27FC236}">
                <a16:creationId xmlns:a16="http://schemas.microsoft.com/office/drawing/2014/main" xmlns="" id="{264547E9-0ECB-4B0E-88D6-1335BCE43AAF}"/>
              </a:ext>
            </a:extLst>
          </p:cNvPr>
          <p:cNvGrpSpPr/>
          <p:nvPr/>
        </p:nvGrpSpPr>
        <p:grpSpPr>
          <a:xfrm>
            <a:off x="6794500" y="499691"/>
            <a:ext cx="469901" cy="148010"/>
            <a:chOff x="6794500" y="499691"/>
            <a:chExt cx="469901" cy="148010"/>
          </a:xfrm>
        </p:grpSpPr>
        <p:sp>
          <p:nvSpPr>
            <p:cNvPr id="345" name="SMARTInkShape-2788">
              <a:extLst>
                <a:ext uri="{FF2B5EF4-FFF2-40B4-BE49-F238E27FC236}">
                  <a16:creationId xmlns:a16="http://schemas.microsoft.com/office/drawing/2014/main" xmlns="" id="{EE06B050-0CDA-4629-93D6-1BC4405E4DE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794500" y="499691"/>
              <a:ext cx="165101" cy="148010"/>
            </a:xfrm>
            <a:custGeom>
              <a:avLst/>
              <a:gdLst/>
              <a:ahLst/>
              <a:cxnLst/>
              <a:rect l="0" t="0" r="0" b="0"/>
              <a:pathLst>
                <a:path w="165101" h="148010">
                  <a:moveTo>
                    <a:pt x="0" y="8309"/>
                  </a:moveTo>
                  <a:lnTo>
                    <a:pt x="0" y="8309"/>
                  </a:lnTo>
                  <a:lnTo>
                    <a:pt x="3370" y="8309"/>
                  </a:lnTo>
                  <a:lnTo>
                    <a:pt x="4364" y="9720"/>
                  </a:lnTo>
                  <a:lnTo>
                    <a:pt x="5762" y="19154"/>
                  </a:lnTo>
                  <a:lnTo>
                    <a:pt x="6299" y="63293"/>
                  </a:lnTo>
                  <a:lnTo>
                    <a:pt x="4459" y="102086"/>
                  </a:lnTo>
                  <a:lnTo>
                    <a:pt x="174" y="142386"/>
                  </a:lnTo>
                  <a:lnTo>
                    <a:pt x="5085" y="104993"/>
                  </a:lnTo>
                  <a:lnTo>
                    <a:pt x="11541" y="66903"/>
                  </a:lnTo>
                  <a:lnTo>
                    <a:pt x="26006" y="23594"/>
                  </a:lnTo>
                  <a:lnTo>
                    <a:pt x="36399" y="3901"/>
                  </a:lnTo>
                  <a:lnTo>
                    <a:pt x="39082" y="1137"/>
                  </a:lnTo>
                  <a:lnTo>
                    <a:pt x="42283" y="0"/>
                  </a:lnTo>
                  <a:lnTo>
                    <a:pt x="49601" y="618"/>
                  </a:lnTo>
                  <a:lnTo>
                    <a:pt x="57558" y="8889"/>
                  </a:lnTo>
                  <a:lnTo>
                    <a:pt x="74163" y="40566"/>
                  </a:lnTo>
                  <a:lnTo>
                    <a:pt x="80065" y="70470"/>
                  </a:lnTo>
                  <a:lnTo>
                    <a:pt x="79079" y="105133"/>
                  </a:lnTo>
                  <a:lnTo>
                    <a:pt x="80235" y="108842"/>
                  </a:lnTo>
                  <a:lnTo>
                    <a:pt x="81007" y="109903"/>
                  </a:lnTo>
                  <a:lnTo>
                    <a:pt x="81522" y="109200"/>
                  </a:lnTo>
                  <a:lnTo>
                    <a:pt x="91249" y="70780"/>
                  </a:lnTo>
                  <a:lnTo>
                    <a:pt x="106297" y="27548"/>
                  </a:lnTo>
                  <a:lnTo>
                    <a:pt x="122041" y="7267"/>
                  </a:lnTo>
                  <a:lnTo>
                    <a:pt x="127222" y="4087"/>
                  </a:lnTo>
                  <a:lnTo>
                    <a:pt x="132087" y="2672"/>
                  </a:lnTo>
                  <a:lnTo>
                    <a:pt x="136741" y="2434"/>
                  </a:lnTo>
                  <a:lnTo>
                    <a:pt x="141255" y="4393"/>
                  </a:lnTo>
                  <a:lnTo>
                    <a:pt x="150033" y="12213"/>
                  </a:lnTo>
                  <a:lnTo>
                    <a:pt x="154876" y="26507"/>
                  </a:lnTo>
                  <a:lnTo>
                    <a:pt x="161356" y="67799"/>
                  </a:lnTo>
                  <a:lnTo>
                    <a:pt x="163654" y="110241"/>
                  </a:lnTo>
                  <a:lnTo>
                    <a:pt x="161222" y="132115"/>
                  </a:lnTo>
                  <a:lnTo>
                    <a:pt x="165100" y="14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789">
              <a:extLst>
                <a:ext uri="{FF2B5EF4-FFF2-40B4-BE49-F238E27FC236}">
                  <a16:creationId xmlns:a16="http://schemas.microsoft.com/office/drawing/2014/main" xmlns="" id="{B4C65DDD-C6C8-4B84-ADF4-05D62E16D8D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094715" y="533400"/>
              <a:ext cx="169686" cy="18168"/>
            </a:xfrm>
            <a:custGeom>
              <a:avLst/>
              <a:gdLst/>
              <a:ahLst/>
              <a:cxnLst/>
              <a:rect l="0" t="0" r="0" b="0"/>
              <a:pathLst>
                <a:path w="169686" h="18168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117" y="13406"/>
                  </a:lnTo>
                  <a:lnTo>
                    <a:pt x="2129" y="16071"/>
                  </a:lnTo>
                  <a:lnTo>
                    <a:pt x="24083" y="18167"/>
                  </a:lnTo>
                  <a:lnTo>
                    <a:pt x="60770" y="15417"/>
                  </a:lnTo>
                  <a:lnTo>
                    <a:pt x="99548" y="10134"/>
                  </a:lnTo>
                  <a:lnTo>
                    <a:pt x="139733" y="2734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355">
            <a:extLst>
              <a:ext uri="{FF2B5EF4-FFF2-40B4-BE49-F238E27FC236}">
                <a16:creationId xmlns:a16="http://schemas.microsoft.com/office/drawing/2014/main" xmlns="" id="{AD835BAA-5663-46DD-A646-553E29EA0A5B}"/>
              </a:ext>
            </a:extLst>
          </p:cNvPr>
          <p:cNvGrpSpPr/>
          <p:nvPr/>
        </p:nvGrpSpPr>
        <p:grpSpPr>
          <a:xfrm>
            <a:off x="1066800" y="749733"/>
            <a:ext cx="1626238" cy="565527"/>
            <a:chOff x="1066800" y="749733"/>
            <a:chExt cx="1626238" cy="565527"/>
          </a:xfrm>
        </p:grpSpPr>
        <p:sp>
          <p:nvSpPr>
            <p:cNvPr id="348" name="SMARTInkShape-2790">
              <a:extLst>
                <a:ext uri="{FF2B5EF4-FFF2-40B4-BE49-F238E27FC236}">
                  <a16:creationId xmlns:a16="http://schemas.microsoft.com/office/drawing/2014/main" xmlns="" id="{04EC323A-2315-4299-838B-F488A89A702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590800" y="768350"/>
              <a:ext cx="102238" cy="361951"/>
            </a:xfrm>
            <a:custGeom>
              <a:avLst/>
              <a:gdLst/>
              <a:ahLst/>
              <a:cxnLst/>
              <a:rect l="0" t="0" r="0" b="0"/>
              <a:pathLst>
                <a:path w="102238" h="361951">
                  <a:moveTo>
                    <a:pt x="25400" y="0"/>
                  </a:moveTo>
                  <a:lnTo>
                    <a:pt x="25400" y="0"/>
                  </a:lnTo>
                  <a:lnTo>
                    <a:pt x="55112" y="28170"/>
                  </a:lnTo>
                  <a:lnTo>
                    <a:pt x="75059" y="57675"/>
                  </a:lnTo>
                  <a:lnTo>
                    <a:pt x="91921" y="95719"/>
                  </a:lnTo>
                  <a:lnTo>
                    <a:pt x="102237" y="139908"/>
                  </a:lnTo>
                  <a:lnTo>
                    <a:pt x="102025" y="164533"/>
                  </a:lnTo>
                  <a:lnTo>
                    <a:pt x="99767" y="190122"/>
                  </a:lnTo>
                  <a:lnTo>
                    <a:pt x="93322" y="215648"/>
                  </a:lnTo>
                  <a:lnTo>
                    <a:pt x="84087" y="241132"/>
                  </a:lnTo>
                  <a:lnTo>
                    <a:pt x="59950" y="288498"/>
                  </a:lnTo>
                  <a:lnTo>
                    <a:pt x="30407" y="326012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791">
              <a:extLst>
                <a:ext uri="{FF2B5EF4-FFF2-40B4-BE49-F238E27FC236}">
                  <a16:creationId xmlns:a16="http://schemas.microsoft.com/office/drawing/2014/main" xmlns="" id="{F9E1288A-B978-4745-A9BA-20991063345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00300" y="1032530"/>
              <a:ext cx="171451" cy="119056"/>
            </a:xfrm>
            <a:custGeom>
              <a:avLst/>
              <a:gdLst/>
              <a:ahLst/>
              <a:cxnLst/>
              <a:rect l="0" t="0" r="0" b="0"/>
              <a:pathLst>
                <a:path w="171451" h="119056">
                  <a:moveTo>
                    <a:pt x="0" y="21570"/>
                  </a:moveTo>
                  <a:lnTo>
                    <a:pt x="0" y="21570"/>
                  </a:lnTo>
                  <a:lnTo>
                    <a:pt x="8838" y="7264"/>
                  </a:lnTo>
                  <a:lnTo>
                    <a:pt x="18298" y="555"/>
                  </a:lnTo>
                  <a:lnTo>
                    <a:pt x="29769" y="0"/>
                  </a:lnTo>
                  <a:lnTo>
                    <a:pt x="42864" y="2811"/>
                  </a:lnTo>
                  <a:lnTo>
                    <a:pt x="53388" y="8764"/>
                  </a:lnTo>
                  <a:lnTo>
                    <a:pt x="56759" y="13738"/>
                  </a:lnTo>
                  <a:lnTo>
                    <a:pt x="60504" y="26791"/>
                  </a:lnTo>
                  <a:lnTo>
                    <a:pt x="56524" y="43881"/>
                  </a:lnTo>
                  <a:lnTo>
                    <a:pt x="42383" y="69573"/>
                  </a:lnTo>
                  <a:lnTo>
                    <a:pt x="17555" y="109914"/>
                  </a:lnTo>
                  <a:lnTo>
                    <a:pt x="17348" y="112922"/>
                  </a:lnTo>
                  <a:lnTo>
                    <a:pt x="18621" y="115632"/>
                  </a:lnTo>
                  <a:lnTo>
                    <a:pt x="20881" y="118145"/>
                  </a:lnTo>
                  <a:lnTo>
                    <a:pt x="34680" y="119055"/>
                  </a:lnTo>
                  <a:lnTo>
                    <a:pt x="70013" y="113719"/>
                  </a:lnTo>
                  <a:lnTo>
                    <a:pt x="100967" y="105564"/>
                  </a:lnTo>
                  <a:lnTo>
                    <a:pt x="147744" y="87928"/>
                  </a:lnTo>
                  <a:lnTo>
                    <a:pt x="171450" y="78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792">
              <a:extLst>
                <a:ext uri="{FF2B5EF4-FFF2-40B4-BE49-F238E27FC236}">
                  <a16:creationId xmlns:a16="http://schemas.microsoft.com/office/drawing/2014/main" xmlns="" id="{4EA1601A-7336-4E45-8A84-44B6114C00B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209800" y="795215"/>
              <a:ext cx="173774" cy="326151"/>
            </a:xfrm>
            <a:custGeom>
              <a:avLst/>
              <a:gdLst/>
              <a:ahLst/>
              <a:cxnLst/>
              <a:rect l="0" t="0" r="0" b="0"/>
              <a:pathLst>
                <a:path w="173774" h="326151">
                  <a:moveTo>
                    <a:pt x="63500" y="81085"/>
                  </a:moveTo>
                  <a:lnTo>
                    <a:pt x="63500" y="81085"/>
                  </a:lnTo>
                  <a:lnTo>
                    <a:pt x="63500" y="126551"/>
                  </a:lnTo>
                  <a:lnTo>
                    <a:pt x="63500" y="158913"/>
                  </a:lnTo>
                  <a:lnTo>
                    <a:pt x="63500" y="196814"/>
                  </a:lnTo>
                  <a:lnTo>
                    <a:pt x="63500" y="237177"/>
                  </a:lnTo>
                  <a:lnTo>
                    <a:pt x="63500" y="272991"/>
                  </a:lnTo>
                  <a:lnTo>
                    <a:pt x="61618" y="313394"/>
                  </a:lnTo>
                  <a:lnTo>
                    <a:pt x="59136" y="326150"/>
                  </a:lnTo>
                  <a:lnTo>
                    <a:pt x="58474" y="325601"/>
                  </a:lnTo>
                  <a:lnTo>
                    <a:pt x="57411" y="287586"/>
                  </a:lnTo>
                  <a:lnTo>
                    <a:pt x="61029" y="243419"/>
                  </a:lnTo>
                  <a:lnTo>
                    <a:pt x="63969" y="216824"/>
                  </a:lnTo>
                  <a:lnTo>
                    <a:pt x="68752" y="186394"/>
                  </a:lnTo>
                  <a:lnTo>
                    <a:pt x="74762" y="153408"/>
                  </a:lnTo>
                  <a:lnTo>
                    <a:pt x="81592" y="118717"/>
                  </a:lnTo>
                  <a:lnTo>
                    <a:pt x="88261" y="89240"/>
                  </a:lnTo>
                  <a:lnTo>
                    <a:pt x="94824" y="63238"/>
                  </a:lnTo>
                  <a:lnTo>
                    <a:pt x="107761" y="23059"/>
                  </a:lnTo>
                  <a:lnTo>
                    <a:pt x="120566" y="2849"/>
                  </a:lnTo>
                  <a:lnTo>
                    <a:pt x="127649" y="0"/>
                  </a:lnTo>
                  <a:lnTo>
                    <a:pt x="135194" y="923"/>
                  </a:lnTo>
                  <a:lnTo>
                    <a:pt x="143046" y="4360"/>
                  </a:lnTo>
                  <a:lnTo>
                    <a:pt x="157415" y="26994"/>
                  </a:lnTo>
                  <a:lnTo>
                    <a:pt x="168740" y="61984"/>
                  </a:lnTo>
                  <a:lnTo>
                    <a:pt x="173773" y="105756"/>
                  </a:lnTo>
                  <a:lnTo>
                    <a:pt x="170366" y="149670"/>
                  </a:lnTo>
                  <a:lnTo>
                    <a:pt x="159679" y="191295"/>
                  </a:lnTo>
                  <a:lnTo>
                    <a:pt x="140819" y="228610"/>
                  </a:lnTo>
                  <a:lnTo>
                    <a:pt x="103029" y="274609"/>
                  </a:lnTo>
                  <a:lnTo>
                    <a:pt x="57181" y="304937"/>
                  </a:lnTo>
                  <a:lnTo>
                    <a:pt x="31999" y="312749"/>
                  </a:lnTo>
                  <a:lnTo>
                    <a:pt x="0" y="31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793">
              <a:extLst>
                <a:ext uri="{FF2B5EF4-FFF2-40B4-BE49-F238E27FC236}">
                  <a16:creationId xmlns:a16="http://schemas.microsoft.com/office/drawing/2014/main" xmlns="" id="{1BDD34F4-5E69-4523-A094-7D400F1209A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089150" y="1123950"/>
              <a:ext cx="69851" cy="101601"/>
            </a:xfrm>
            <a:custGeom>
              <a:avLst/>
              <a:gdLst/>
              <a:ahLst/>
              <a:cxnLst/>
              <a:rect l="0" t="0" r="0" b="0"/>
              <a:pathLst>
                <a:path w="69851" h="101601">
                  <a:moveTo>
                    <a:pt x="69850" y="0"/>
                  </a:moveTo>
                  <a:lnTo>
                    <a:pt x="69850" y="0"/>
                  </a:lnTo>
                  <a:lnTo>
                    <a:pt x="35331" y="47384"/>
                  </a:lnTo>
                  <a:lnTo>
                    <a:pt x="4635" y="9377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794">
              <a:extLst>
                <a:ext uri="{FF2B5EF4-FFF2-40B4-BE49-F238E27FC236}">
                  <a16:creationId xmlns:a16="http://schemas.microsoft.com/office/drawing/2014/main" xmlns="" id="{FD3BF1EA-054E-41AA-97B2-DEEB504BA26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035280" y="1079500"/>
              <a:ext cx="9421" cy="82551"/>
            </a:xfrm>
            <a:custGeom>
              <a:avLst/>
              <a:gdLst/>
              <a:ahLst/>
              <a:cxnLst/>
              <a:rect l="0" t="0" r="0" b="0"/>
              <a:pathLst>
                <a:path w="9421" h="82551">
                  <a:moveTo>
                    <a:pt x="9420" y="0"/>
                  </a:moveTo>
                  <a:lnTo>
                    <a:pt x="9420" y="0"/>
                  </a:lnTo>
                  <a:lnTo>
                    <a:pt x="582" y="0"/>
                  </a:lnTo>
                  <a:lnTo>
                    <a:pt x="0" y="1411"/>
                  </a:lnTo>
                  <a:lnTo>
                    <a:pt x="6280" y="42063"/>
                  </a:lnTo>
                  <a:lnTo>
                    <a:pt x="942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795">
              <a:extLst>
                <a:ext uri="{FF2B5EF4-FFF2-40B4-BE49-F238E27FC236}">
                  <a16:creationId xmlns:a16="http://schemas.microsoft.com/office/drawing/2014/main" xmlns="" id="{23C8EB2E-777D-4B18-BE90-A4D3C83F7A0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843978" y="837979"/>
              <a:ext cx="126080" cy="309750"/>
            </a:xfrm>
            <a:custGeom>
              <a:avLst/>
              <a:gdLst/>
              <a:ahLst/>
              <a:cxnLst/>
              <a:rect l="0" t="0" r="0" b="0"/>
              <a:pathLst>
                <a:path w="126080" h="309750">
                  <a:moveTo>
                    <a:pt x="16572" y="63721"/>
                  </a:moveTo>
                  <a:lnTo>
                    <a:pt x="16572" y="63721"/>
                  </a:lnTo>
                  <a:lnTo>
                    <a:pt x="21641" y="76682"/>
                  </a:lnTo>
                  <a:lnTo>
                    <a:pt x="28109" y="108484"/>
                  </a:lnTo>
                  <a:lnTo>
                    <a:pt x="34870" y="142412"/>
                  </a:lnTo>
                  <a:lnTo>
                    <a:pt x="40697" y="181009"/>
                  </a:lnTo>
                  <a:lnTo>
                    <a:pt x="43522" y="220271"/>
                  </a:lnTo>
                  <a:lnTo>
                    <a:pt x="40074" y="256536"/>
                  </a:lnTo>
                  <a:lnTo>
                    <a:pt x="30199" y="291831"/>
                  </a:lnTo>
                  <a:lnTo>
                    <a:pt x="26362" y="297639"/>
                  </a:lnTo>
                  <a:lnTo>
                    <a:pt x="22393" y="300805"/>
                  </a:lnTo>
                  <a:lnTo>
                    <a:pt x="18336" y="302210"/>
                  </a:lnTo>
                  <a:lnTo>
                    <a:pt x="14220" y="297503"/>
                  </a:lnTo>
                  <a:lnTo>
                    <a:pt x="5884" y="277220"/>
                  </a:lnTo>
                  <a:lnTo>
                    <a:pt x="1238" y="238102"/>
                  </a:lnTo>
                  <a:lnTo>
                    <a:pt x="0" y="213842"/>
                  </a:lnTo>
                  <a:lnTo>
                    <a:pt x="1996" y="185674"/>
                  </a:lnTo>
                  <a:lnTo>
                    <a:pt x="6149" y="154901"/>
                  </a:lnTo>
                  <a:lnTo>
                    <a:pt x="11740" y="122391"/>
                  </a:lnTo>
                  <a:lnTo>
                    <a:pt x="18995" y="94367"/>
                  </a:lnTo>
                  <a:lnTo>
                    <a:pt x="27360" y="69335"/>
                  </a:lnTo>
                  <a:lnTo>
                    <a:pt x="43944" y="29527"/>
                  </a:lnTo>
                  <a:lnTo>
                    <a:pt x="56019" y="7131"/>
                  </a:lnTo>
                  <a:lnTo>
                    <a:pt x="61920" y="2005"/>
                  </a:lnTo>
                  <a:lnTo>
                    <a:pt x="67971" y="0"/>
                  </a:lnTo>
                  <a:lnTo>
                    <a:pt x="74121" y="73"/>
                  </a:lnTo>
                  <a:lnTo>
                    <a:pt x="88481" y="11444"/>
                  </a:lnTo>
                  <a:lnTo>
                    <a:pt x="103565" y="33431"/>
                  </a:lnTo>
                  <a:lnTo>
                    <a:pt x="117324" y="66722"/>
                  </a:lnTo>
                  <a:lnTo>
                    <a:pt x="124851" y="108799"/>
                  </a:lnTo>
                  <a:lnTo>
                    <a:pt x="126079" y="154311"/>
                  </a:lnTo>
                  <a:lnTo>
                    <a:pt x="119570" y="198057"/>
                  </a:lnTo>
                  <a:lnTo>
                    <a:pt x="105858" y="235374"/>
                  </a:lnTo>
                  <a:lnTo>
                    <a:pt x="78305" y="278505"/>
                  </a:lnTo>
                  <a:lnTo>
                    <a:pt x="58120" y="297470"/>
                  </a:lnTo>
                  <a:lnTo>
                    <a:pt x="37390" y="308250"/>
                  </a:lnTo>
                  <a:lnTo>
                    <a:pt x="20180" y="309749"/>
                  </a:lnTo>
                  <a:lnTo>
                    <a:pt x="12627" y="308173"/>
                  </a:lnTo>
                  <a:lnTo>
                    <a:pt x="8298" y="305711"/>
                  </a:lnTo>
                  <a:lnTo>
                    <a:pt x="6117" y="302659"/>
                  </a:lnTo>
                  <a:lnTo>
                    <a:pt x="5368" y="299213"/>
                  </a:lnTo>
                  <a:lnTo>
                    <a:pt x="7692" y="296210"/>
                  </a:lnTo>
                  <a:lnTo>
                    <a:pt x="29272" y="285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796">
              <a:extLst>
                <a:ext uri="{FF2B5EF4-FFF2-40B4-BE49-F238E27FC236}">
                  <a16:creationId xmlns:a16="http://schemas.microsoft.com/office/drawing/2014/main" xmlns="" id="{4B03C020-92CF-4318-95E2-9A99A9B3508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695450" y="752279"/>
              <a:ext cx="28205" cy="479622"/>
            </a:xfrm>
            <a:custGeom>
              <a:avLst/>
              <a:gdLst/>
              <a:ahLst/>
              <a:cxnLst/>
              <a:rect l="0" t="0" r="0" b="0"/>
              <a:pathLst>
                <a:path w="28205" h="479622">
                  <a:moveTo>
                    <a:pt x="25400" y="3371"/>
                  </a:moveTo>
                  <a:lnTo>
                    <a:pt x="25400" y="3371"/>
                  </a:lnTo>
                  <a:lnTo>
                    <a:pt x="18658" y="0"/>
                  </a:lnTo>
                  <a:lnTo>
                    <a:pt x="15966" y="418"/>
                  </a:lnTo>
                  <a:lnTo>
                    <a:pt x="13466" y="2108"/>
                  </a:lnTo>
                  <a:lnTo>
                    <a:pt x="11094" y="4646"/>
                  </a:lnTo>
                  <a:lnTo>
                    <a:pt x="12221" y="20636"/>
                  </a:lnTo>
                  <a:lnTo>
                    <a:pt x="18908" y="66812"/>
                  </a:lnTo>
                  <a:lnTo>
                    <a:pt x="23220" y="112001"/>
                  </a:lnTo>
                  <a:lnTo>
                    <a:pt x="25358" y="137879"/>
                  </a:lnTo>
                  <a:lnTo>
                    <a:pt x="27489" y="165010"/>
                  </a:lnTo>
                  <a:lnTo>
                    <a:pt x="28204" y="195797"/>
                  </a:lnTo>
                  <a:lnTo>
                    <a:pt x="27974" y="229022"/>
                  </a:lnTo>
                  <a:lnTo>
                    <a:pt x="27116" y="263871"/>
                  </a:lnTo>
                  <a:lnTo>
                    <a:pt x="25133" y="296277"/>
                  </a:lnTo>
                  <a:lnTo>
                    <a:pt x="22400" y="327053"/>
                  </a:lnTo>
                  <a:lnTo>
                    <a:pt x="19166" y="356742"/>
                  </a:lnTo>
                  <a:lnTo>
                    <a:pt x="13692" y="402901"/>
                  </a:lnTo>
                  <a:lnTo>
                    <a:pt x="6644" y="449128"/>
                  </a:lnTo>
                  <a:lnTo>
                    <a:pt x="0" y="479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797">
              <a:extLst>
                <a:ext uri="{FF2B5EF4-FFF2-40B4-BE49-F238E27FC236}">
                  <a16:creationId xmlns:a16="http://schemas.microsoft.com/office/drawing/2014/main" xmlns="" id="{C1DDF69E-E13A-4792-B9B4-E71A95F4628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504950" y="920316"/>
              <a:ext cx="99954" cy="394944"/>
            </a:xfrm>
            <a:custGeom>
              <a:avLst/>
              <a:gdLst/>
              <a:ahLst/>
              <a:cxnLst/>
              <a:rect l="0" t="0" r="0" b="0"/>
              <a:pathLst>
                <a:path w="99954" h="394944">
                  <a:moveTo>
                    <a:pt x="25400" y="146484"/>
                  </a:moveTo>
                  <a:lnTo>
                    <a:pt x="25400" y="146484"/>
                  </a:lnTo>
                  <a:lnTo>
                    <a:pt x="25400" y="184766"/>
                  </a:lnTo>
                  <a:lnTo>
                    <a:pt x="25400" y="223835"/>
                  </a:lnTo>
                  <a:lnTo>
                    <a:pt x="25400" y="254711"/>
                  </a:lnTo>
                  <a:lnTo>
                    <a:pt x="27282" y="289129"/>
                  </a:lnTo>
                  <a:lnTo>
                    <a:pt x="30469" y="324182"/>
                  </a:lnTo>
                  <a:lnTo>
                    <a:pt x="34820" y="368861"/>
                  </a:lnTo>
                  <a:lnTo>
                    <a:pt x="32565" y="394943"/>
                  </a:lnTo>
                  <a:lnTo>
                    <a:pt x="32294" y="394673"/>
                  </a:lnTo>
                  <a:lnTo>
                    <a:pt x="28540" y="363955"/>
                  </a:lnTo>
                  <a:lnTo>
                    <a:pt x="24914" y="318867"/>
                  </a:lnTo>
                  <a:lnTo>
                    <a:pt x="22959" y="291040"/>
                  </a:lnTo>
                  <a:lnTo>
                    <a:pt x="21656" y="259788"/>
                  </a:lnTo>
                  <a:lnTo>
                    <a:pt x="20787" y="226253"/>
                  </a:lnTo>
                  <a:lnTo>
                    <a:pt x="20208" y="191197"/>
                  </a:lnTo>
                  <a:lnTo>
                    <a:pt x="21233" y="158654"/>
                  </a:lnTo>
                  <a:lnTo>
                    <a:pt x="23328" y="127786"/>
                  </a:lnTo>
                  <a:lnTo>
                    <a:pt x="26135" y="98035"/>
                  </a:lnTo>
                  <a:lnTo>
                    <a:pt x="33017" y="53690"/>
                  </a:lnTo>
                  <a:lnTo>
                    <a:pt x="44826" y="10569"/>
                  </a:lnTo>
                  <a:lnTo>
                    <a:pt x="48934" y="841"/>
                  </a:lnTo>
                  <a:lnTo>
                    <a:pt x="56611" y="0"/>
                  </a:lnTo>
                  <a:lnTo>
                    <a:pt x="78313" y="14117"/>
                  </a:lnTo>
                  <a:lnTo>
                    <a:pt x="93132" y="42969"/>
                  </a:lnTo>
                  <a:lnTo>
                    <a:pt x="99953" y="78605"/>
                  </a:lnTo>
                  <a:lnTo>
                    <a:pt x="98281" y="115610"/>
                  </a:lnTo>
                  <a:lnTo>
                    <a:pt x="87190" y="147579"/>
                  </a:lnTo>
                  <a:lnTo>
                    <a:pt x="69795" y="174487"/>
                  </a:lnTo>
                  <a:lnTo>
                    <a:pt x="47953" y="195854"/>
                  </a:lnTo>
                  <a:lnTo>
                    <a:pt x="27898" y="207232"/>
                  </a:lnTo>
                  <a:lnTo>
                    <a:pt x="0" y="216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798">
              <a:extLst>
                <a:ext uri="{FF2B5EF4-FFF2-40B4-BE49-F238E27FC236}">
                  <a16:creationId xmlns:a16="http://schemas.microsoft.com/office/drawing/2014/main" xmlns="" id="{3C2D8BEF-1A8E-4800-A035-5767B409DB8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337948" y="779273"/>
              <a:ext cx="116203" cy="446278"/>
            </a:xfrm>
            <a:custGeom>
              <a:avLst/>
              <a:gdLst/>
              <a:ahLst/>
              <a:cxnLst/>
              <a:rect l="0" t="0" r="0" b="0"/>
              <a:pathLst>
                <a:path w="116203" h="446278">
                  <a:moveTo>
                    <a:pt x="116202" y="52577"/>
                  </a:moveTo>
                  <a:lnTo>
                    <a:pt x="116202" y="52577"/>
                  </a:lnTo>
                  <a:lnTo>
                    <a:pt x="109460" y="22238"/>
                  </a:lnTo>
                  <a:lnTo>
                    <a:pt x="104652" y="12596"/>
                  </a:lnTo>
                  <a:lnTo>
                    <a:pt x="91783" y="0"/>
                  </a:lnTo>
                  <a:lnTo>
                    <a:pt x="83695" y="592"/>
                  </a:lnTo>
                  <a:lnTo>
                    <a:pt x="65301" y="12539"/>
                  </a:lnTo>
                  <a:lnTo>
                    <a:pt x="45366" y="43249"/>
                  </a:lnTo>
                  <a:lnTo>
                    <a:pt x="26158" y="87237"/>
                  </a:lnTo>
                  <a:lnTo>
                    <a:pt x="18073" y="113784"/>
                  </a:lnTo>
                  <a:lnTo>
                    <a:pt x="10566" y="142065"/>
                  </a:lnTo>
                  <a:lnTo>
                    <a:pt x="5561" y="172208"/>
                  </a:lnTo>
                  <a:lnTo>
                    <a:pt x="2225" y="203592"/>
                  </a:lnTo>
                  <a:lnTo>
                    <a:pt x="0" y="235804"/>
                  </a:lnTo>
                  <a:lnTo>
                    <a:pt x="634" y="265745"/>
                  </a:lnTo>
                  <a:lnTo>
                    <a:pt x="3173" y="294172"/>
                  </a:lnTo>
                  <a:lnTo>
                    <a:pt x="6983" y="321590"/>
                  </a:lnTo>
                  <a:lnTo>
                    <a:pt x="22505" y="365225"/>
                  </a:lnTo>
                  <a:lnTo>
                    <a:pt x="43514" y="398965"/>
                  </a:lnTo>
                  <a:lnTo>
                    <a:pt x="90802" y="446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799">
              <a:extLst>
                <a:ext uri="{FF2B5EF4-FFF2-40B4-BE49-F238E27FC236}">
                  <a16:creationId xmlns:a16="http://schemas.microsoft.com/office/drawing/2014/main" xmlns="" id="{F94F7D58-FC86-4538-A7FF-7EB7F639168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66800" y="1022350"/>
              <a:ext cx="215901" cy="101601"/>
            </a:xfrm>
            <a:custGeom>
              <a:avLst/>
              <a:gdLst/>
              <a:ahLst/>
              <a:cxnLst/>
              <a:rect l="0" t="0" r="0" b="0"/>
              <a:pathLst>
                <a:path w="215901" h="101601">
                  <a:moveTo>
                    <a:pt x="0" y="101600"/>
                  </a:moveTo>
                  <a:lnTo>
                    <a:pt x="0" y="101600"/>
                  </a:lnTo>
                  <a:lnTo>
                    <a:pt x="0" y="94858"/>
                  </a:lnTo>
                  <a:lnTo>
                    <a:pt x="7526" y="85904"/>
                  </a:lnTo>
                  <a:lnTo>
                    <a:pt x="42095" y="62908"/>
                  </a:lnTo>
                  <a:lnTo>
                    <a:pt x="84126" y="44275"/>
                  </a:lnTo>
                  <a:lnTo>
                    <a:pt x="115941" y="33554"/>
                  </a:lnTo>
                  <a:lnTo>
                    <a:pt x="148896" y="23379"/>
                  </a:lnTo>
                  <a:lnTo>
                    <a:pt x="193538" y="786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800">
              <a:extLst>
                <a:ext uri="{FF2B5EF4-FFF2-40B4-BE49-F238E27FC236}">
                  <a16:creationId xmlns:a16="http://schemas.microsoft.com/office/drawing/2014/main" xmlns="" id="{55D0C71F-0BC9-4ABA-9C70-7BB5AC0DA72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27155" y="749733"/>
              <a:ext cx="92046" cy="488518"/>
            </a:xfrm>
            <a:custGeom>
              <a:avLst/>
              <a:gdLst/>
              <a:ahLst/>
              <a:cxnLst/>
              <a:rect l="0" t="0" r="0" b="0"/>
              <a:pathLst>
                <a:path w="92046" h="488518">
                  <a:moveTo>
                    <a:pt x="92045" y="120217"/>
                  </a:moveTo>
                  <a:lnTo>
                    <a:pt x="92045" y="120217"/>
                  </a:lnTo>
                  <a:lnTo>
                    <a:pt x="91339" y="76879"/>
                  </a:lnTo>
                  <a:lnTo>
                    <a:pt x="83256" y="34045"/>
                  </a:lnTo>
                  <a:lnTo>
                    <a:pt x="75439" y="17007"/>
                  </a:lnTo>
                  <a:lnTo>
                    <a:pt x="64909" y="4731"/>
                  </a:lnTo>
                  <a:lnTo>
                    <a:pt x="59138" y="1599"/>
                  </a:lnTo>
                  <a:lnTo>
                    <a:pt x="47081" y="0"/>
                  </a:lnTo>
                  <a:lnTo>
                    <a:pt x="40902" y="2678"/>
                  </a:lnTo>
                  <a:lnTo>
                    <a:pt x="28393" y="13179"/>
                  </a:lnTo>
                  <a:lnTo>
                    <a:pt x="9450" y="48442"/>
                  </a:lnTo>
                  <a:lnTo>
                    <a:pt x="2419" y="86200"/>
                  </a:lnTo>
                  <a:lnTo>
                    <a:pt x="0" y="131910"/>
                  </a:lnTo>
                  <a:lnTo>
                    <a:pt x="343" y="156940"/>
                  </a:lnTo>
                  <a:lnTo>
                    <a:pt x="1277" y="182799"/>
                  </a:lnTo>
                  <a:lnTo>
                    <a:pt x="3311" y="209211"/>
                  </a:lnTo>
                  <a:lnTo>
                    <a:pt x="6078" y="235990"/>
                  </a:lnTo>
                  <a:lnTo>
                    <a:pt x="9333" y="263016"/>
                  </a:lnTo>
                  <a:lnTo>
                    <a:pt x="12209" y="288794"/>
                  </a:lnTo>
                  <a:lnTo>
                    <a:pt x="14832" y="313741"/>
                  </a:lnTo>
                  <a:lnTo>
                    <a:pt x="19628" y="360744"/>
                  </a:lnTo>
                  <a:lnTo>
                    <a:pt x="24112" y="402801"/>
                  </a:lnTo>
                  <a:lnTo>
                    <a:pt x="23860" y="448695"/>
                  </a:lnTo>
                  <a:lnTo>
                    <a:pt x="22195" y="48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801">
              <a:extLst>
                <a:ext uri="{FF2B5EF4-FFF2-40B4-BE49-F238E27FC236}">
                  <a16:creationId xmlns:a16="http://schemas.microsoft.com/office/drawing/2014/main" xmlns="" id="{F759FD79-536E-4AA0-8CFB-4D8562CCE4C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06500" y="889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356">
            <a:extLst>
              <a:ext uri="{FF2B5EF4-FFF2-40B4-BE49-F238E27FC236}">
                <a16:creationId xmlns:a16="http://schemas.microsoft.com/office/drawing/2014/main" xmlns="" id="{3B9FFB49-A1B2-4026-8EF3-D58B08FA88FA}"/>
              </a:ext>
            </a:extLst>
          </p:cNvPr>
          <p:cNvGrpSpPr/>
          <p:nvPr/>
        </p:nvGrpSpPr>
        <p:grpSpPr>
          <a:xfrm>
            <a:off x="848934" y="1543050"/>
            <a:ext cx="1056067" cy="449260"/>
            <a:chOff x="848934" y="1543050"/>
            <a:chExt cx="1056067" cy="449260"/>
          </a:xfrm>
        </p:grpSpPr>
        <p:sp>
          <p:nvSpPr>
            <p:cNvPr id="361" name="SMARTInkShape-2802">
              <a:extLst>
                <a:ext uri="{FF2B5EF4-FFF2-40B4-BE49-F238E27FC236}">
                  <a16:creationId xmlns:a16="http://schemas.microsoft.com/office/drawing/2014/main" xmlns="" id="{28EF85F2-1D1E-4356-A021-35116A780AF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778000" y="1728344"/>
              <a:ext cx="127001" cy="100091"/>
            </a:xfrm>
            <a:custGeom>
              <a:avLst/>
              <a:gdLst/>
              <a:ahLst/>
              <a:cxnLst/>
              <a:rect l="0" t="0" r="0" b="0"/>
              <a:pathLst>
                <a:path w="127001" h="100091">
                  <a:moveTo>
                    <a:pt x="0" y="11556"/>
                  </a:moveTo>
                  <a:lnTo>
                    <a:pt x="0" y="11556"/>
                  </a:lnTo>
                  <a:lnTo>
                    <a:pt x="20704" y="572"/>
                  </a:lnTo>
                  <a:lnTo>
                    <a:pt x="24386" y="0"/>
                  </a:lnTo>
                  <a:lnTo>
                    <a:pt x="39681" y="2566"/>
                  </a:lnTo>
                  <a:lnTo>
                    <a:pt x="44093" y="6268"/>
                  </a:lnTo>
                  <a:lnTo>
                    <a:pt x="50876" y="17908"/>
                  </a:lnTo>
                  <a:lnTo>
                    <a:pt x="51556" y="24257"/>
                  </a:lnTo>
                  <a:lnTo>
                    <a:pt x="48549" y="36956"/>
                  </a:lnTo>
                  <a:lnTo>
                    <a:pt x="27133" y="80523"/>
                  </a:lnTo>
                  <a:lnTo>
                    <a:pt x="21445" y="90081"/>
                  </a:lnTo>
                  <a:lnTo>
                    <a:pt x="21352" y="92128"/>
                  </a:lnTo>
                  <a:lnTo>
                    <a:pt x="23131" y="96284"/>
                  </a:lnTo>
                  <a:lnTo>
                    <a:pt x="26004" y="97675"/>
                  </a:lnTo>
                  <a:lnTo>
                    <a:pt x="61829" y="100090"/>
                  </a:lnTo>
                  <a:lnTo>
                    <a:pt x="109005" y="91656"/>
                  </a:lnTo>
                  <a:lnTo>
                    <a:pt x="127000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803">
              <a:extLst>
                <a:ext uri="{FF2B5EF4-FFF2-40B4-BE49-F238E27FC236}">
                  <a16:creationId xmlns:a16="http://schemas.microsoft.com/office/drawing/2014/main" xmlns="" id="{931850A6-B069-4D41-ABEA-EBD2285A91A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625600" y="1612900"/>
              <a:ext cx="101601" cy="144611"/>
            </a:xfrm>
            <a:custGeom>
              <a:avLst/>
              <a:gdLst/>
              <a:ahLst/>
              <a:cxnLst/>
              <a:rect l="0" t="0" r="0" b="0"/>
              <a:pathLst>
                <a:path w="101601" h="14461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15580" y="41962"/>
                  </a:lnTo>
                  <a:lnTo>
                    <a:pt x="32603" y="39244"/>
                  </a:lnTo>
                  <a:lnTo>
                    <a:pt x="54424" y="45181"/>
                  </a:lnTo>
                  <a:lnTo>
                    <a:pt x="59566" y="50582"/>
                  </a:lnTo>
                  <a:lnTo>
                    <a:pt x="65279" y="65990"/>
                  </a:lnTo>
                  <a:lnTo>
                    <a:pt x="61754" y="97869"/>
                  </a:lnTo>
                  <a:lnTo>
                    <a:pt x="45823" y="139635"/>
                  </a:lnTo>
                  <a:lnTo>
                    <a:pt x="43249" y="143890"/>
                  </a:lnTo>
                  <a:lnTo>
                    <a:pt x="41532" y="144610"/>
                  </a:lnTo>
                  <a:lnTo>
                    <a:pt x="40388" y="142973"/>
                  </a:lnTo>
                  <a:lnTo>
                    <a:pt x="39625" y="139766"/>
                  </a:lnTo>
                  <a:lnTo>
                    <a:pt x="41923" y="121767"/>
                  </a:lnTo>
                  <a:lnTo>
                    <a:pt x="53814" y="81705"/>
                  </a:lnTo>
                  <a:lnTo>
                    <a:pt x="74114" y="3973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804">
              <a:extLst>
                <a:ext uri="{FF2B5EF4-FFF2-40B4-BE49-F238E27FC236}">
                  <a16:creationId xmlns:a16="http://schemas.microsoft.com/office/drawing/2014/main" xmlns="" id="{7DE4D12B-9A1D-4236-807C-057FF298404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548082" y="1676400"/>
              <a:ext cx="39419" cy="85449"/>
            </a:xfrm>
            <a:custGeom>
              <a:avLst/>
              <a:gdLst/>
              <a:ahLst/>
              <a:cxnLst/>
              <a:rect l="0" t="0" r="0" b="0"/>
              <a:pathLst>
                <a:path w="39419" h="85449">
                  <a:moveTo>
                    <a:pt x="39418" y="0"/>
                  </a:moveTo>
                  <a:lnTo>
                    <a:pt x="39418" y="0"/>
                  </a:lnTo>
                  <a:lnTo>
                    <a:pt x="23838" y="0"/>
                  </a:lnTo>
                  <a:lnTo>
                    <a:pt x="19153" y="2117"/>
                  </a:lnTo>
                  <a:lnTo>
                    <a:pt x="10186" y="10113"/>
                  </a:lnTo>
                  <a:lnTo>
                    <a:pt x="574" y="29886"/>
                  </a:lnTo>
                  <a:lnTo>
                    <a:pt x="0" y="56990"/>
                  </a:lnTo>
                  <a:lnTo>
                    <a:pt x="4495" y="71425"/>
                  </a:lnTo>
                  <a:lnTo>
                    <a:pt x="10491" y="81133"/>
                  </a:lnTo>
                  <a:lnTo>
                    <a:pt x="15508" y="85448"/>
                  </a:lnTo>
                  <a:lnTo>
                    <a:pt x="18539" y="85188"/>
                  </a:lnTo>
                  <a:lnTo>
                    <a:pt x="25670" y="81135"/>
                  </a:lnTo>
                  <a:lnTo>
                    <a:pt x="28136" y="77373"/>
                  </a:lnTo>
                  <a:lnTo>
                    <a:pt x="30876" y="67549"/>
                  </a:lnTo>
                  <a:lnTo>
                    <a:pt x="27753" y="25864"/>
                  </a:lnTo>
                  <a:lnTo>
                    <a:pt x="26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805">
              <a:extLst>
                <a:ext uri="{FF2B5EF4-FFF2-40B4-BE49-F238E27FC236}">
                  <a16:creationId xmlns:a16="http://schemas.microsoft.com/office/drawing/2014/main" xmlns="" id="{AF102F2C-A253-4B0B-8869-695A5F983C0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511300" y="1636479"/>
              <a:ext cx="12701" cy="8172"/>
            </a:xfrm>
            <a:custGeom>
              <a:avLst/>
              <a:gdLst/>
              <a:ahLst/>
              <a:cxnLst/>
              <a:rect l="0" t="0" r="0" b="0"/>
              <a:pathLst>
                <a:path w="12701" h="8172">
                  <a:moveTo>
                    <a:pt x="0" y="8171"/>
                  </a:moveTo>
                  <a:lnTo>
                    <a:pt x="0" y="8171"/>
                  </a:lnTo>
                  <a:lnTo>
                    <a:pt x="3371" y="1429"/>
                  </a:lnTo>
                  <a:lnTo>
                    <a:pt x="5069" y="148"/>
                  </a:lnTo>
                  <a:lnTo>
                    <a:pt x="6907" y="0"/>
                  </a:lnTo>
                  <a:lnTo>
                    <a:pt x="1270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806">
              <a:extLst>
                <a:ext uri="{FF2B5EF4-FFF2-40B4-BE49-F238E27FC236}">
                  <a16:creationId xmlns:a16="http://schemas.microsoft.com/office/drawing/2014/main" xmlns="" id="{D7613127-D994-4754-92F8-EDE673CD8A5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485900" y="17018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5644" y="10845"/>
                  </a:lnTo>
                  <a:lnTo>
                    <a:pt x="392" y="5797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807">
              <a:extLst>
                <a:ext uri="{FF2B5EF4-FFF2-40B4-BE49-F238E27FC236}">
                  <a16:creationId xmlns:a16="http://schemas.microsoft.com/office/drawing/2014/main" xmlns="" id="{7E6322E3-77E1-4F34-A180-5E8573A3844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77950" y="1682750"/>
              <a:ext cx="76201" cy="103054"/>
            </a:xfrm>
            <a:custGeom>
              <a:avLst/>
              <a:gdLst/>
              <a:ahLst/>
              <a:cxnLst/>
              <a:rect l="0" t="0" r="0" b="0"/>
              <a:pathLst>
                <a:path w="76201" h="103054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41593" y="49141"/>
                  </a:lnTo>
                  <a:lnTo>
                    <a:pt x="51443" y="69358"/>
                  </a:lnTo>
                  <a:lnTo>
                    <a:pt x="52732" y="82331"/>
                  </a:lnTo>
                  <a:lnTo>
                    <a:pt x="50953" y="93742"/>
                  </a:lnTo>
                  <a:lnTo>
                    <a:pt x="47811" y="101165"/>
                  </a:lnTo>
                  <a:lnTo>
                    <a:pt x="45279" y="102721"/>
                  </a:lnTo>
                  <a:lnTo>
                    <a:pt x="42181" y="103053"/>
                  </a:lnTo>
                  <a:lnTo>
                    <a:pt x="38704" y="102569"/>
                  </a:lnTo>
                  <a:lnTo>
                    <a:pt x="35680" y="100129"/>
                  </a:lnTo>
                  <a:lnTo>
                    <a:pt x="30439" y="91774"/>
                  </a:lnTo>
                  <a:lnTo>
                    <a:pt x="29521" y="77242"/>
                  </a:lnTo>
                  <a:lnTo>
                    <a:pt x="38052" y="35797"/>
                  </a:lnTo>
                  <a:lnTo>
                    <a:pt x="49296" y="9430"/>
                  </a:lnTo>
                  <a:lnTo>
                    <a:pt x="54031" y="4876"/>
                  </a:lnTo>
                  <a:lnTo>
                    <a:pt x="59304" y="254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808">
              <a:extLst>
                <a:ext uri="{FF2B5EF4-FFF2-40B4-BE49-F238E27FC236}">
                  <a16:creationId xmlns:a16="http://schemas.microsoft.com/office/drawing/2014/main" xmlns="" id="{77F61A5B-8796-455F-8E9C-51BD4878FF1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85431" y="1699239"/>
              <a:ext cx="54420" cy="119803"/>
            </a:xfrm>
            <a:custGeom>
              <a:avLst/>
              <a:gdLst/>
              <a:ahLst/>
              <a:cxnLst/>
              <a:rect l="0" t="0" r="0" b="0"/>
              <a:pathLst>
                <a:path w="54420" h="119803">
                  <a:moveTo>
                    <a:pt x="22669" y="72411"/>
                  </a:moveTo>
                  <a:lnTo>
                    <a:pt x="22669" y="72411"/>
                  </a:lnTo>
                  <a:lnTo>
                    <a:pt x="43063" y="28252"/>
                  </a:lnTo>
                  <a:lnTo>
                    <a:pt x="43963" y="15390"/>
                  </a:lnTo>
                  <a:lnTo>
                    <a:pt x="43215" y="8997"/>
                  </a:lnTo>
                  <a:lnTo>
                    <a:pt x="40599" y="4735"/>
                  </a:lnTo>
                  <a:lnTo>
                    <a:pt x="36739" y="1894"/>
                  </a:lnTo>
                  <a:lnTo>
                    <a:pt x="32049" y="0"/>
                  </a:lnTo>
                  <a:lnTo>
                    <a:pt x="26806" y="853"/>
                  </a:lnTo>
                  <a:lnTo>
                    <a:pt x="15335" y="7446"/>
                  </a:lnTo>
                  <a:lnTo>
                    <a:pt x="6945" y="21195"/>
                  </a:lnTo>
                  <a:lnTo>
                    <a:pt x="1569" y="39771"/>
                  </a:lnTo>
                  <a:lnTo>
                    <a:pt x="0" y="82426"/>
                  </a:lnTo>
                  <a:lnTo>
                    <a:pt x="1206" y="91788"/>
                  </a:lnTo>
                  <a:lnTo>
                    <a:pt x="8191" y="105953"/>
                  </a:lnTo>
                  <a:lnTo>
                    <a:pt x="13017" y="111705"/>
                  </a:lnTo>
                  <a:lnTo>
                    <a:pt x="24024" y="118097"/>
                  </a:lnTo>
                  <a:lnTo>
                    <a:pt x="29922" y="119802"/>
                  </a:lnTo>
                  <a:lnTo>
                    <a:pt x="35266" y="118822"/>
                  </a:lnTo>
                  <a:lnTo>
                    <a:pt x="54419" y="104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809">
              <a:extLst>
                <a:ext uri="{FF2B5EF4-FFF2-40B4-BE49-F238E27FC236}">
                  <a16:creationId xmlns:a16="http://schemas.microsoft.com/office/drawing/2014/main" xmlns="" id="{BDF88007-8DEF-4CEF-AE64-6D5946FFFBF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55700" y="170815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6742" y="38100"/>
                  </a:lnTo>
                  <a:lnTo>
                    <a:pt x="54272" y="1495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810">
              <a:extLst>
                <a:ext uri="{FF2B5EF4-FFF2-40B4-BE49-F238E27FC236}">
                  <a16:creationId xmlns:a16="http://schemas.microsoft.com/office/drawing/2014/main" xmlns="" id="{163BFBA2-2D39-4955-937D-B6F2B3547A1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75504" y="1543050"/>
              <a:ext cx="50047" cy="314298"/>
            </a:xfrm>
            <a:custGeom>
              <a:avLst/>
              <a:gdLst/>
              <a:ahLst/>
              <a:cxnLst/>
              <a:rect l="0" t="0" r="0" b="0"/>
              <a:pathLst>
                <a:path w="50047" h="314298">
                  <a:moveTo>
                    <a:pt x="50046" y="0"/>
                  </a:moveTo>
                  <a:lnTo>
                    <a:pt x="50046" y="0"/>
                  </a:lnTo>
                  <a:lnTo>
                    <a:pt x="39376" y="14433"/>
                  </a:lnTo>
                  <a:lnTo>
                    <a:pt x="25247" y="46139"/>
                  </a:lnTo>
                  <a:lnTo>
                    <a:pt x="16447" y="76951"/>
                  </a:lnTo>
                  <a:lnTo>
                    <a:pt x="7832" y="114163"/>
                  </a:lnTo>
                  <a:lnTo>
                    <a:pt x="3062" y="156102"/>
                  </a:lnTo>
                  <a:lnTo>
                    <a:pt x="942" y="199906"/>
                  </a:lnTo>
                  <a:lnTo>
                    <a:pt x="0" y="242894"/>
                  </a:lnTo>
                  <a:lnTo>
                    <a:pt x="2840" y="289907"/>
                  </a:lnTo>
                  <a:lnTo>
                    <a:pt x="8150" y="312695"/>
                  </a:lnTo>
                  <a:lnTo>
                    <a:pt x="10827" y="314297"/>
                  </a:lnTo>
                  <a:lnTo>
                    <a:pt x="14022" y="313248"/>
                  </a:lnTo>
                  <a:lnTo>
                    <a:pt x="17563" y="310432"/>
                  </a:lnTo>
                  <a:lnTo>
                    <a:pt x="4369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811">
              <a:extLst>
                <a:ext uri="{FF2B5EF4-FFF2-40B4-BE49-F238E27FC236}">
                  <a16:creationId xmlns:a16="http://schemas.microsoft.com/office/drawing/2014/main" xmlns="" id="{B4C6A21A-98F0-4F8D-98CE-A5F5AF7F2CD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58870" y="1681323"/>
              <a:ext cx="64958" cy="147752"/>
            </a:xfrm>
            <a:custGeom>
              <a:avLst/>
              <a:gdLst/>
              <a:ahLst/>
              <a:cxnLst/>
              <a:rect l="0" t="0" r="0" b="0"/>
              <a:pathLst>
                <a:path w="64958" h="147752">
                  <a:moveTo>
                    <a:pt x="46030" y="26827"/>
                  </a:moveTo>
                  <a:lnTo>
                    <a:pt x="46030" y="26827"/>
                  </a:lnTo>
                  <a:lnTo>
                    <a:pt x="34096" y="13012"/>
                  </a:lnTo>
                  <a:lnTo>
                    <a:pt x="31724" y="9150"/>
                  </a:lnTo>
                  <a:lnTo>
                    <a:pt x="23444" y="2978"/>
                  </a:lnTo>
                  <a:lnTo>
                    <a:pt x="18273" y="344"/>
                  </a:lnTo>
                  <a:lnTo>
                    <a:pt x="14120" y="0"/>
                  </a:lnTo>
                  <a:lnTo>
                    <a:pt x="10645" y="1181"/>
                  </a:lnTo>
                  <a:lnTo>
                    <a:pt x="7624" y="3380"/>
                  </a:lnTo>
                  <a:lnTo>
                    <a:pt x="0" y="19958"/>
                  </a:lnTo>
                  <a:lnTo>
                    <a:pt x="526" y="26481"/>
                  </a:lnTo>
                  <a:lnTo>
                    <a:pt x="6756" y="39373"/>
                  </a:lnTo>
                  <a:lnTo>
                    <a:pt x="35893" y="66231"/>
                  </a:lnTo>
                  <a:lnTo>
                    <a:pt x="60961" y="90585"/>
                  </a:lnTo>
                  <a:lnTo>
                    <a:pt x="63745" y="97554"/>
                  </a:lnTo>
                  <a:lnTo>
                    <a:pt x="64957" y="112824"/>
                  </a:lnTo>
                  <a:lnTo>
                    <a:pt x="59381" y="127137"/>
                  </a:lnTo>
                  <a:lnTo>
                    <a:pt x="49847" y="139142"/>
                  </a:lnTo>
                  <a:lnTo>
                    <a:pt x="38554" y="146830"/>
                  </a:lnTo>
                  <a:lnTo>
                    <a:pt x="32579" y="147751"/>
                  </a:lnTo>
                  <a:lnTo>
                    <a:pt x="7930" y="14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812">
              <a:extLst>
                <a:ext uri="{FF2B5EF4-FFF2-40B4-BE49-F238E27FC236}">
                  <a16:creationId xmlns:a16="http://schemas.microsoft.com/office/drawing/2014/main" xmlns="" id="{50939BA2-3272-41AF-94A7-F7FB07B7A6B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60099" y="1727200"/>
              <a:ext cx="94002" cy="81812"/>
            </a:xfrm>
            <a:custGeom>
              <a:avLst/>
              <a:gdLst/>
              <a:ahLst/>
              <a:cxnLst/>
              <a:rect l="0" t="0" r="0" b="0"/>
              <a:pathLst>
                <a:path w="94002" h="81812">
                  <a:moveTo>
                    <a:pt x="94001" y="12700"/>
                  </a:moveTo>
                  <a:lnTo>
                    <a:pt x="94001" y="12700"/>
                  </a:lnTo>
                  <a:lnTo>
                    <a:pt x="57373" y="16071"/>
                  </a:lnTo>
                  <a:lnTo>
                    <a:pt x="29448" y="24909"/>
                  </a:lnTo>
                  <a:lnTo>
                    <a:pt x="6670" y="39836"/>
                  </a:lnTo>
                  <a:lnTo>
                    <a:pt x="2619" y="45607"/>
                  </a:lnTo>
                  <a:lnTo>
                    <a:pt x="0" y="57664"/>
                  </a:lnTo>
                  <a:lnTo>
                    <a:pt x="2406" y="63843"/>
                  </a:lnTo>
                  <a:lnTo>
                    <a:pt x="12605" y="76352"/>
                  </a:lnTo>
                  <a:lnTo>
                    <a:pt x="19981" y="79829"/>
                  </a:lnTo>
                  <a:lnTo>
                    <a:pt x="37585" y="81811"/>
                  </a:lnTo>
                  <a:lnTo>
                    <a:pt x="67329" y="75589"/>
                  </a:lnTo>
                  <a:lnTo>
                    <a:pt x="80501" y="66756"/>
                  </a:lnTo>
                  <a:lnTo>
                    <a:pt x="85001" y="61437"/>
                  </a:lnTo>
                  <a:lnTo>
                    <a:pt x="88119" y="46120"/>
                  </a:lnTo>
                  <a:lnTo>
                    <a:pt x="84373" y="14284"/>
                  </a:lnTo>
                  <a:lnTo>
                    <a:pt x="80785" y="6348"/>
                  </a:lnTo>
                  <a:lnTo>
                    <a:pt x="74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813">
              <a:extLst>
                <a:ext uri="{FF2B5EF4-FFF2-40B4-BE49-F238E27FC236}">
                  <a16:creationId xmlns:a16="http://schemas.microsoft.com/office/drawing/2014/main" xmlns="" id="{5159B81B-4449-4400-96AD-1FEFD2E4877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48934" y="1720059"/>
              <a:ext cx="94912" cy="272251"/>
            </a:xfrm>
            <a:custGeom>
              <a:avLst/>
              <a:gdLst/>
              <a:ahLst/>
              <a:cxnLst/>
              <a:rect l="0" t="0" r="0" b="0"/>
              <a:pathLst>
                <a:path w="94912" h="272251">
                  <a:moveTo>
                    <a:pt x="8316" y="134141"/>
                  </a:moveTo>
                  <a:lnTo>
                    <a:pt x="8316" y="134141"/>
                  </a:lnTo>
                  <a:lnTo>
                    <a:pt x="15223" y="172441"/>
                  </a:lnTo>
                  <a:lnTo>
                    <a:pt x="21181" y="210400"/>
                  </a:lnTo>
                  <a:lnTo>
                    <a:pt x="26144" y="254411"/>
                  </a:lnTo>
                  <a:lnTo>
                    <a:pt x="27004" y="271455"/>
                  </a:lnTo>
                  <a:lnTo>
                    <a:pt x="26419" y="272250"/>
                  </a:lnTo>
                  <a:lnTo>
                    <a:pt x="23888" y="267489"/>
                  </a:lnTo>
                  <a:lnTo>
                    <a:pt x="15125" y="236054"/>
                  </a:lnTo>
                  <a:lnTo>
                    <a:pt x="9461" y="199191"/>
                  </a:lnTo>
                  <a:lnTo>
                    <a:pt x="4591" y="153880"/>
                  </a:lnTo>
                  <a:lnTo>
                    <a:pt x="2305" y="128956"/>
                  </a:lnTo>
                  <a:lnTo>
                    <a:pt x="0" y="81742"/>
                  </a:lnTo>
                  <a:lnTo>
                    <a:pt x="3679" y="46647"/>
                  </a:lnTo>
                  <a:lnTo>
                    <a:pt x="13684" y="13202"/>
                  </a:lnTo>
                  <a:lnTo>
                    <a:pt x="21520" y="2779"/>
                  </a:lnTo>
                  <a:lnTo>
                    <a:pt x="25586" y="0"/>
                  </a:lnTo>
                  <a:lnTo>
                    <a:pt x="39510" y="675"/>
                  </a:lnTo>
                  <a:lnTo>
                    <a:pt x="56752" y="6384"/>
                  </a:lnTo>
                  <a:lnTo>
                    <a:pt x="73823" y="15977"/>
                  </a:lnTo>
                  <a:lnTo>
                    <a:pt x="87054" y="31059"/>
                  </a:lnTo>
                  <a:lnTo>
                    <a:pt x="92558" y="40019"/>
                  </a:lnTo>
                  <a:lnTo>
                    <a:pt x="94911" y="61265"/>
                  </a:lnTo>
                  <a:lnTo>
                    <a:pt x="89841" y="83407"/>
                  </a:lnTo>
                  <a:lnTo>
                    <a:pt x="71120" y="111034"/>
                  </a:lnTo>
                  <a:lnTo>
                    <a:pt x="55749" y="125988"/>
                  </a:lnTo>
                  <a:lnTo>
                    <a:pt x="43273" y="132164"/>
                  </a:lnTo>
                  <a:lnTo>
                    <a:pt x="27366" y="134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4" name="SMARTInkShape-2814">
            <a:extLst>
              <a:ext uri="{FF2B5EF4-FFF2-40B4-BE49-F238E27FC236}">
                <a16:creationId xmlns:a16="http://schemas.microsoft.com/office/drawing/2014/main" xmlns="" id="{0D45230A-91C0-42C5-A3A4-95ABC7B276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88618" y="914400"/>
            <a:ext cx="332483" cy="234951"/>
          </a:xfrm>
          <a:custGeom>
            <a:avLst/>
            <a:gdLst/>
            <a:ahLst/>
            <a:cxnLst/>
            <a:rect l="0" t="0" r="0" b="0"/>
            <a:pathLst>
              <a:path w="332483" h="234951">
                <a:moveTo>
                  <a:pt x="307082" y="0"/>
                </a:moveTo>
                <a:lnTo>
                  <a:pt x="307082" y="0"/>
                </a:lnTo>
                <a:lnTo>
                  <a:pt x="288130" y="39999"/>
                </a:lnTo>
                <a:lnTo>
                  <a:pt x="255527" y="86876"/>
                </a:lnTo>
                <a:lnTo>
                  <a:pt x="226783" y="120691"/>
                </a:lnTo>
                <a:lnTo>
                  <a:pt x="194488" y="152418"/>
                </a:lnTo>
                <a:lnTo>
                  <a:pt x="158968" y="178278"/>
                </a:lnTo>
                <a:lnTo>
                  <a:pt x="123896" y="194005"/>
                </a:lnTo>
                <a:lnTo>
                  <a:pt x="90905" y="201230"/>
                </a:lnTo>
                <a:lnTo>
                  <a:pt x="62131" y="199737"/>
                </a:lnTo>
                <a:lnTo>
                  <a:pt x="35231" y="186844"/>
                </a:lnTo>
                <a:lnTo>
                  <a:pt x="22132" y="177480"/>
                </a:lnTo>
                <a:lnTo>
                  <a:pt x="5695" y="153904"/>
                </a:lnTo>
                <a:lnTo>
                  <a:pt x="324" y="140703"/>
                </a:lnTo>
                <a:lnTo>
                  <a:pt x="0" y="116627"/>
                </a:lnTo>
                <a:lnTo>
                  <a:pt x="2877" y="105268"/>
                </a:lnTo>
                <a:lnTo>
                  <a:pt x="9735" y="96990"/>
                </a:lnTo>
                <a:lnTo>
                  <a:pt x="30524" y="85910"/>
                </a:lnTo>
                <a:lnTo>
                  <a:pt x="61871" y="84279"/>
                </a:lnTo>
                <a:lnTo>
                  <a:pt x="99321" y="90374"/>
                </a:lnTo>
                <a:lnTo>
                  <a:pt x="139485" y="104842"/>
                </a:lnTo>
                <a:lnTo>
                  <a:pt x="177091" y="124913"/>
                </a:lnTo>
                <a:lnTo>
                  <a:pt x="222470" y="160013"/>
                </a:lnTo>
                <a:lnTo>
                  <a:pt x="259716" y="203057"/>
                </a:lnTo>
                <a:lnTo>
                  <a:pt x="284189" y="223305"/>
                </a:lnTo>
                <a:lnTo>
                  <a:pt x="302787" y="229775"/>
                </a:lnTo>
                <a:lnTo>
                  <a:pt x="332482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7" name="SMARTInkShape-Group358">
            <a:extLst>
              <a:ext uri="{FF2B5EF4-FFF2-40B4-BE49-F238E27FC236}">
                <a16:creationId xmlns:a16="http://schemas.microsoft.com/office/drawing/2014/main" xmlns="" id="{698FED20-7E94-4CD5-AF93-1A9E73BD1135}"/>
              </a:ext>
            </a:extLst>
          </p:cNvPr>
          <p:cNvGrpSpPr/>
          <p:nvPr/>
        </p:nvGrpSpPr>
        <p:grpSpPr>
          <a:xfrm>
            <a:off x="4635500" y="267820"/>
            <a:ext cx="717551" cy="1267782"/>
            <a:chOff x="4635500" y="267820"/>
            <a:chExt cx="717551" cy="1267782"/>
          </a:xfrm>
        </p:grpSpPr>
        <p:sp>
          <p:nvSpPr>
            <p:cNvPr id="375" name="SMARTInkShape-2815">
              <a:extLst>
                <a:ext uri="{FF2B5EF4-FFF2-40B4-BE49-F238E27FC236}">
                  <a16:creationId xmlns:a16="http://schemas.microsoft.com/office/drawing/2014/main" xmlns="" id="{A7BEFBCE-CABF-47B3-841B-C039677EDF7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871333" y="70485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19050"/>
                  </a:moveTo>
                  <a:lnTo>
                    <a:pt x="5467" y="19050"/>
                  </a:lnTo>
                  <a:lnTo>
                    <a:pt x="441" y="7116"/>
                  </a:lnTo>
                  <a:lnTo>
                    <a:pt x="0" y="4744"/>
                  </a:lnTo>
                  <a:lnTo>
                    <a:pt x="1116" y="3163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816">
              <a:extLst>
                <a:ext uri="{FF2B5EF4-FFF2-40B4-BE49-F238E27FC236}">
                  <a16:creationId xmlns:a16="http://schemas.microsoft.com/office/drawing/2014/main" xmlns="" id="{9F151D1E-1F8E-4767-AC90-6CAAFEE2915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870450" y="7747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2" y="32638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817">
              <a:extLst>
                <a:ext uri="{FF2B5EF4-FFF2-40B4-BE49-F238E27FC236}">
                  <a16:creationId xmlns:a16="http://schemas.microsoft.com/office/drawing/2014/main" xmlns="" id="{191E000A-E8AB-4E24-B18B-9D59DE18752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340350" y="501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818">
              <a:extLst>
                <a:ext uri="{FF2B5EF4-FFF2-40B4-BE49-F238E27FC236}">
                  <a16:creationId xmlns:a16="http://schemas.microsoft.com/office/drawing/2014/main" xmlns="" id="{C42A51AB-ADDC-41C9-B353-7D6108B214C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327650" y="584200"/>
              <a:ext cx="11818" cy="69851"/>
            </a:xfrm>
            <a:custGeom>
              <a:avLst/>
              <a:gdLst/>
              <a:ahLst/>
              <a:cxnLst/>
              <a:rect l="0" t="0" r="0" b="0"/>
              <a:pathLst>
                <a:path w="11818" h="698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817" y="18951"/>
                  </a:lnTo>
                  <a:lnTo>
                    <a:pt x="5676" y="5078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819">
              <a:extLst>
                <a:ext uri="{FF2B5EF4-FFF2-40B4-BE49-F238E27FC236}">
                  <a16:creationId xmlns:a16="http://schemas.microsoft.com/office/drawing/2014/main" xmlns="" id="{032B48B6-7244-47AD-8DC6-AD6B95B29FE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37150" y="416612"/>
              <a:ext cx="209551" cy="218389"/>
            </a:xfrm>
            <a:custGeom>
              <a:avLst/>
              <a:gdLst/>
              <a:ahLst/>
              <a:cxnLst/>
              <a:rect l="0" t="0" r="0" b="0"/>
              <a:pathLst>
                <a:path w="209551" h="218389">
                  <a:moveTo>
                    <a:pt x="209550" y="8838"/>
                  </a:moveTo>
                  <a:lnTo>
                    <a:pt x="209550" y="8838"/>
                  </a:lnTo>
                  <a:lnTo>
                    <a:pt x="202808" y="5467"/>
                  </a:lnTo>
                  <a:lnTo>
                    <a:pt x="200822" y="3768"/>
                  </a:lnTo>
                  <a:lnTo>
                    <a:pt x="198615" y="0"/>
                  </a:lnTo>
                  <a:lnTo>
                    <a:pt x="195205" y="124"/>
                  </a:lnTo>
                  <a:lnTo>
                    <a:pt x="183889" y="4024"/>
                  </a:lnTo>
                  <a:lnTo>
                    <a:pt x="141695" y="46504"/>
                  </a:lnTo>
                  <a:lnTo>
                    <a:pt x="106659" y="86791"/>
                  </a:lnTo>
                  <a:lnTo>
                    <a:pt x="69467" y="128126"/>
                  </a:lnTo>
                  <a:lnTo>
                    <a:pt x="35401" y="165303"/>
                  </a:lnTo>
                  <a:lnTo>
                    <a:pt x="0" y="21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820">
              <a:extLst>
                <a:ext uri="{FF2B5EF4-FFF2-40B4-BE49-F238E27FC236}">
                  <a16:creationId xmlns:a16="http://schemas.microsoft.com/office/drawing/2014/main" xmlns="" id="{D21361FA-CEEB-423A-87B2-30F77855BD8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168900" y="431800"/>
              <a:ext cx="133351" cy="184151"/>
            </a:xfrm>
            <a:custGeom>
              <a:avLst/>
              <a:gdLst/>
              <a:ahLst/>
              <a:cxnLst/>
              <a:rect l="0" t="0" r="0" b="0"/>
              <a:pathLst>
                <a:path w="133351" h="184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507" y="38724"/>
                  </a:lnTo>
                  <a:lnTo>
                    <a:pt x="61974" y="83928"/>
                  </a:lnTo>
                  <a:lnTo>
                    <a:pt x="95366" y="129859"/>
                  </a:lnTo>
                  <a:lnTo>
                    <a:pt x="133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821">
              <a:extLst>
                <a:ext uri="{FF2B5EF4-FFF2-40B4-BE49-F238E27FC236}">
                  <a16:creationId xmlns:a16="http://schemas.microsoft.com/office/drawing/2014/main" xmlns="" id="{D95D0723-E866-4281-A4E5-9871811351E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846237" y="432062"/>
              <a:ext cx="240114" cy="248688"/>
            </a:xfrm>
            <a:custGeom>
              <a:avLst/>
              <a:gdLst/>
              <a:ahLst/>
              <a:cxnLst/>
              <a:rect l="0" t="0" r="0" b="0"/>
              <a:pathLst>
                <a:path w="240114" h="248688">
                  <a:moveTo>
                    <a:pt x="202013" y="6088"/>
                  </a:moveTo>
                  <a:lnTo>
                    <a:pt x="202013" y="6088"/>
                  </a:lnTo>
                  <a:lnTo>
                    <a:pt x="205384" y="2717"/>
                  </a:lnTo>
                  <a:lnTo>
                    <a:pt x="208921" y="1062"/>
                  </a:lnTo>
                  <a:lnTo>
                    <a:pt x="213568" y="0"/>
                  </a:lnTo>
                  <a:lnTo>
                    <a:pt x="213951" y="618"/>
                  </a:lnTo>
                  <a:lnTo>
                    <a:pt x="214374" y="3186"/>
                  </a:lnTo>
                  <a:lnTo>
                    <a:pt x="213076" y="4859"/>
                  </a:lnTo>
                  <a:lnTo>
                    <a:pt x="202390" y="11290"/>
                  </a:lnTo>
                  <a:lnTo>
                    <a:pt x="164484" y="29510"/>
                  </a:lnTo>
                  <a:lnTo>
                    <a:pt x="120337" y="51833"/>
                  </a:lnTo>
                  <a:lnTo>
                    <a:pt x="74567" y="74440"/>
                  </a:lnTo>
                  <a:lnTo>
                    <a:pt x="37609" y="97671"/>
                  </a:lnTo>
                  <a:lnTo>
                    <a:pt x="24811" y="111462"/>
                  </a:lnTo>
                  <a:lnTo>
                    <a:pt x="25317" y="115848"/>
                  </a:lnTo>
                  <a:lnTo>
                    <a:pt x="33405" y="124485"/>
                  </a:lnTo>
                  <a:lnTo>
                    <a:pt x="60569" y="133910"/>
                  </a:lnTo>
                  <a:lnTo>
                    <a:pt x="98798" y="141171"/>
                  </a:lnTo>
                  <a:lnTo>
                    <a:pt x="137227" y="149945"/>
                  </a:lnTo>
                  <a:lnTo>
                    <a:pt x="140478" y="152087"/>
                  </a:lnTo>
                  <a:lnTo>
                    <a:pt x="141940" y="154221"/>
                  </a:lnTo>
                  <a:lnTo>
                    <a:pt x="132275" y="162236"/>
                  </a:lnTo>
                  <a:lnTo>
                    <a:pt x="88205" y="184628"/>
                  </a:lnTo>
                  <a:lnTo>
                    <a:pt x="46388" y="206528"/>
                  </a:lnTo>
                  <a:lnTo>
                    <a:pt x="9700" y="229073"/>
                  </a:lnTo>
                  <a:lnTo>
                    <a:pt x="594" y="238307"/>
                  </a:lnTo>
                  <a:lnTo>
                    <a:pt x="0" y="242040"/>
                  </a:lnTo>
                  <a:lnTo>
                    <a:pt x="1721" y="245234"/>
                  </a:lnTo>
                  <a:lnTo>
                    <a:pt x="4985" y="248068"/>
                  </a:lnTo>
                  <a:lnTo>
                    <a:pt x="36547" y="248687"/>
                  </a:lnTo>
                  <a:lnTo>
                    <a:pt x="71557" y="242321"/>
                  </a:lnTo>
                  <a:lnTo>
                    <a:pt x="111577" y="233847"/>
                  </a:lnTo>
                  <a:lnTo>
                    <a:pt x="150530" y="227729"/>
                  </a:lnTo>
                  <a:lnTo>
                    <a:pt x="187128" y="218895"/>
                  </a:lnTo>
                  <a:lnTo>
                    <a:pt x="240113" y="2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822">
              <a:extLst>
                <a:ext uri="{FF2B5EF4-FFF2-40B4-BE49-F238E27FC236}">
                  <a16:creationId xmlns:a16="http://schemas.microsoft.com/office/drawing/2014/main" xmlns="" id="{065060F0-9C95-472A-8B0C-447C4076818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35500" y="885671"/>
              <a:ext cx="230632" cy="649931"/>
            </a:xfrm>
            <a:custGeom>
              <a:avLst/>
              <a:gdLst/>
              <a:ahLst/>
              <a:cxnLst/>
              <a:rect l="0" t="0" r="0" b="0"/>
              <a:pathLst>
                <a:path w="230632" h="649931">
                  <a:moveTo>
                    <a:pt x="44450" y="238279"/>
                  </a:moveTo>
                  <a:lnTo>
                    <a:pt x="44450" y="238279"/>
                  </a:lnTo>
                  <a:lnTo>
                    <a:pt x="41079" y="238279"/>
                  </a:lnTo>
                  <a:lnTo>
                    <a:pt x="40086" y="238984"/>
                  </a:lnTo>
                  <a:lnTo>
                    <a:pt x="39424" y="240161"/>
                  </a:lnTo>
                  <a:lnTo>
                    <a:pt x="38983" y="241650"/>
                  </a:lnTo>
                  <a:lnTo>
                    <a:pt x="47005" y="288181"/>
                  </a:lnTo>
                  <a:lnTo>
                    <a:pt x="54052" y="325369"/>
                  </a:lnTo>
                  <a:lnTo>
                    <a:pt x="61888" y="370119"/>
                  </a:lnTo>
                  <a:lnTo>
                    <a:pt x="65247" y="395317"/>
                  </a:lnTo>
                  <a:lnTo>
                    <a:pt x="68193" y="421993"/>
                  </a:lnTo>
                  <a:lnTo>
                    <a:pt x="70862" y="449655"/>
                  </a:lnTo>
                  <a:lnTo>
                    <a:pt x="72641" y="477269"/>
                  </a:lnTo>
                  <a:lnTo>
                    <a:pt x="73828" y="504850"/>
                  </a:lnTo>
                  <a:lnTo>
                    <a:pt x="74618" y="532410"/>
                  </a:lnTo>
                  <a:lnTo>
                    <a:pt x="69852" y="578083"/>
                  </a:lnTo>
                  <a:lnTo>
                    <a:pt x="61384" y="614375"/>
                  </a:lnTo>
                  <a:lnTo>
                    <a:pt x="52917" y="639913"/>
                  </a:lnTo>
                  <a:lnTo>
                    <a:pt x="48683" y="646441"/>
                  </a:lnTo>
                  <a:lnTo>
                    <a:pt x="44450" y="649381"/>
                  </a:lnTo>
                  <a:lnTo>
                    <a:pt x="40217" y="649930"/>
                  </a:lnTo>
                  <a:lnTo>
                    <a:pt x="36689" y="645358"/>
                  </a:lnTo>
                  <a:lnTo>
                    <a:pt x="30887" y="627107"/>
                  </a:lnTo>
                  <a:lnTo>
                    <a:pt x="25957" y="585598"/>
                  </a:lnTo>
                  <a:lnTo>
                    <a:pt x="23656" y="558725"/>
                  </a:lnTo>
                  <a:lnTo>
                    <a:pt x="22120" y="526699"/>
                  </a:lnTo>
                  <a:lnTo>
                    <a:pt x="21098" y="491237"/>
                  </a:lnTo>
                  <a:lnTo>
                    <a:pt x="20415" y="453484"/>
                  </a:lnTo>
                  <a:lnTo>
                    <a:pt x="20665" y="412793"/>
                  </a:lnTo>
                  <a:lnTo>
                    <a:pt x="21538" y="370144"/>
                  </a:lnTo>
                  <a:lnTo>
                    <a:pt x="22825" y="326189"/>
                  </a:lnTo>
                  <a:lnTo>
                    <a:pt x="24388" y="284891"/>
                  </a:lnTo>
                  <a:lnTo>
                    <a:pt x="26137" y="245365"/>
                  </a:lnTo>
                  <a:lnTo>
                    <a:pt x="28008" y="207020"/>
                  </a:lnTo>
                  <a:lnTo>
                    <a:pt x="31373" y="172989"/>
                  </a:lnTo>
                  <a:lnTo>
                    <a:pt x="35731" y="141836"/>
                  </a:lnTo>
                  <a:lnTo>
                    <a:pt x="40754" y="112600"/>
                  </a:lnTo>
                  <a:lnTo>
                    <a:pt x="51980" y="66946"/>
                  </a:lnTo>
                  <a:lnTo>
                    <a:pt x="64730" y="33014"/>
                  </a:lnTo>
                  <a:lnTo>
                    <a:pt x="79804" y="10878"/>
                  </a:lnTo>
                  <a:lnTo>
                    <a:pt x="89892" y="4834"/>
                  </a:lnTo>
                  <a:lnTo>
                    <a:pt x="114270" y="0"/>
                  </a:lnTo>
                  <a:lnTo>
                    <a:pt x="147213" y="11492"/>
                  </a:lnTo>
                  <a:lnTo>
                    <a:pt x="181844" y="35179"/>
                  </a:lnTo>
                  <a:lnTo>
                    <a:pt x="208995" y="69225"/>
                  </a:lnTo>
                  <a:lnTo>
                    <a:pt x="225296" y="104112"/>
                  </a:lnTo>
                  <a:lnTo>
                    <a:pt x="230631" y="121318"/>
                  </a:lnTo>
                  <a:lnTo>
                    <a:pt x="229032" y="155487"/>
                  </a:lnTo>
                  <a:lnTo>
                    <a:pt x="224655" y="172501"/>
                  </a:lnTo>
                  <a:lnTo>
                    <a:pt x="191526" y="220043"/>
                  </a:lnTo>
                  <a:lnTo>
                    <a:pt x="154267" y="244756"/>
                  </a:lnTo>
                  <a:lnTo>
                    <a:pt x="111602" y="263735"/>
                  </a:lnTo>
                  <a:lnTo>
                    <a:pt x="71473" y="276874"/>
                  </a:lnTo>
                  <a:lnTo>
                    <a:pt x="26665" y="282092"/>
                  </a:lnTo>
                  <a:lnTo>
                    <a:pt x="0" y="282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823">
              <a:extLst>
                <a:ext uri="{FF2B5EF4-FFF2-40B4-BE49-F238E27FC236}">
                  <a16:creationId xmlns:a16="http://schemas.microsoft.com/office/drawing/2014/main" xmlns="" id="{8A8ED600-D991-41C0-98CC-23DFE6CA571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47533" y="774700"/>
              <a:ext cx="43568" cy="6351"/>
            </a:xfrm>
            <a:custGeom>
              <a:avLst/>
              <a:gdLst/>
              <a:ahLst/>
              <a:cxnLst/>
              <a:rect l="0" t="0" r="0" b="0"/>
              <a:pathLst>
                <a:path w="435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15205" y="1986"/>
                  </a:lnTo>
                  <a:lnTo>
                    <a:pt x="43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824">
              <a:extLst>
                <a:ext uri="{FF2B5EF4-FFF2-40B4-BE49-F238E27FC236}">
                  <a16:creationId xmlns:a16="http://schemas.microsoft.com/office/drawing/2014/main" xmlns="" id="{F04B4F95-68C9-4BF5-9E93-5E5F42EC918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953000" y="81280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825">
              <a:extLst>
                <a:ext uri="{FF2B5EF4-FFF2-40B4-BE49-F238E27FC236}">
                  <a16:creationId xmlns:a16="http://schemas.microsoft.com/office/drawing/2014/main" xmlns="" id="{C7C8140A-22FF-4932-8082-81A61E4BBF6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086350" y="7747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709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826">
              <a:extLst>
                <a:ext uri="{FF2B5EF4-FFF2-40B4-BE49-F238E27FC236}">
                  <a16:creationId xmlns:a16="http://schemas.microsoft.com/office/drawing/2014/main" xmlns="" id="{4A087EAD-DB7E-46CD-B518-FF8CF3F21D9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858012" y="267820"/>
              <a:ext cx="138689" cy="144931"/>
            </a:xfrm>
            <a:custGeom>
              <a:avLst/>
              <a:gdLst/>
              <a:ahLst/>
              <a:cxnLst/>
              <a:rect l="0" t="0" r="0" b="0"/>
              <a:pathLst>
                <a:path w="138689" h="144931">
                  <a:moveTo>
                    <a:pt x="6088" y="30630"/>
                  </a:moveTo>
                  <a:lnTo>
                    <a:pt x="6088" y="30630"/>
                  </a:lnTo>
                  <a:lnTo>
                    <a:pt x="0" y="24542"/>
                  </a:lnTo>
                  <a:lnTo>
                    <a:pt x="3187" y="24357"/>
                  </a:lnTo>
                  <a:lnTo>
                    <a:pt x="4154" y="25037"/>
                  </a:lnTo>
                  <a:lnTo>
                    <a:pt x="4799" y="26196"/>
                  </a:lnTo>
                  <a:lnTo>
                    <a:pt x="11000" y="49700"/>
                  </a:lnTo>
                  <a:lnTo>
                    <a:pt x="12249" y="91310"/>
                  </a:lnTo>
                  <a:lnTo>
                    <a:pt x="12431" y="123772"/>
                  </a:lnTo>
                  <a:lnTo>
                    <a:pt x="17507" y="81713"/>
                  </a:lnTo>
                  <a:lnTo>
                    <a:pt x="23975" y="46550"/>
                  </a:lnTo>
                  <a:lnTo>
                    <a:pt x="36562" y="22120"/>
                  </a:lnTo>
                  <a:lnTo>
                    <a:pt x="39104" y="18607"/>
                  </a:lnTo>
                  <a:lnTo>
                    <a:pt x="42210" y="17676"/>
                  </a:lnTo>
                  <a:lnTo>
                    <a:pt x="45691" y="18466"/>
                  </a:lnTo>
                  <a:lnTo>
                    <a:pt x="49424" y="20404"/>
                  </a:lnTo>
                  <a:lnTo>
                    <a:pt x="55452" y="28202"/>
                  </a:lnTo>
                  <a:lnTo>
                    <a:pt x="59777" y="39429"/>
                  </a:lnTo>
                  <a:lnTo>
                    <a:pt x="61507" y="60910"/>
                  </a:lnTo>
                  <a:lnTo>
                    <a:pt x="56128" y="85608"/>
                  </a:lnTo>
                  <a:lnTo>
                    <a:pt x="53022" y="93165"/>
                  </a:lnTo>
                  <a:lnTo>
                    <a:pt x="52194" y="94192"/>
                  </a:lnTo>
                  <a:lnTo>
                    <a:pt x="51642" y="94171"/>
                  </a:lnTo>
                  <a:lnTo>
                    <a:pt x="68312" y="49942"/>
                  </a:lnTo>
                  <a:lnTo>
                    <a:pt x="87162" y="19497"/>
                  </a:lnTo>
                  <a:lnTo>
                    <a:pt x="100682" y="6162"/>
                  </a:lnTo>
                  <a:lnTo>
                    <a:pt x="107250" y="1618"/>
                  </a:lnTo>
                  <a:lnTo>
                    <a:pt x="113747" y="0"/>
                  </a:lnTo>
                  <a:lnTo>
                    <a:pt x="126609" y="1965"/>
                  </a:lnTo>
                  <a:lnTo>
                    <a:pt x="130885" y="6581"/>
                  </a:lnTo>
                  <a:lnTo>
                    <a:pt x="135637" y="21117"/>
                  </a:lnTo>
                  <a:lnTo>
                    <a:pt x="138688" y="67922"/>
                  </a:lnTo>
                  <a:lnTo>
                    <a:pt x="137408" y="112602"/>
                  </a:lnTo>
                  <a:lnTo>
                    <a:pt x="133088" y="144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359">
            <a:extLst>
              <a:ext uri="{FF2B5EF4-FFF2-40B4-BE49-F238E27FC236}">
                <a16:creationId xmlns:a16="http://schemas.microsoft.com/office/drawing/2014/main" xmlns="" id="{3CE437C7-0BF2-4ADA-8578-AE886D7910DC}"/>
              </a:ext>
            </a:extLst>
          </p:cNvPr>
          <p:cNvGrpSpPr/>
          <p:nvPr/>
        </p:nvGrpSpPr>
        <p:grpSpPr>
          <a:xfrm>
            <a:off x="5859436" y="844550"/>
            <a:ext cx="871867" cy="441770"/>
            <a:chOff x="5859436" y="844550"/>
            <a:chExt cx="871867" cy="441770"/>
          </a:xfrm>
        </p:grpSpPr>
        <p:sp>
          <p:nvSpPr>
            <p:cNvPr id="388" name="SMARTInkShape-2827">
              <a:extLst>
                <a:ext uri="{FF2B5EF4-FFF2-40B4-BE49-F238E27FC236}">
                  <a16:creationId xmlns:a16="http://schemas.microsoft.com/office/drawing/2014/main" xmlns="" id="{F37F0D8E-C189-4CA1-BB8D-D8BE353ED3A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108700" y="95885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0"/>
                  </a:lnTo>
                  <a:lnTo>
                    <a:pt x="8839" y="47563"/>
                  </a:lnTo>
                  <a:lnTo>
                    <a:pt x="8185" y="86843"/>
                  </a:lnTo>
                  <a:lnTo>
                    <a:pt x="10265" y="126391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828">
              <a:extLst>
                <a:ext uri="{FF2B5EF4-FFF2-40B4-BE49-F238E27FC236}">
                  <a16:creationId xmlns:a16="http://schemas.microsoft.com/office/drawing/2014/main" xmlns="" id="{EC864ECE-E67C-4441-865D-2B5EE45ECF3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859436" y="879859"/>
              <a:ext cx="115915" cy="374730"/>
            </a:xfrm>
            <a:custGeom>
              <a:avLst/>
              <a:gdLst/>
              <a:ahLst/>
              <a:cxnLst/>
              <a:rect l="0" t="0" r="0" b="0"/>
              <a:pathLst>
                <a:path w="115915" h="374730">
                  <a:moveTo>
                    <a:pt x="96864" y="59941"/>
                  </a:moveTo>
                  <a:lnTo>
                    <a:pt x="96864" y="59941"/>
                  </a:lnTo>
                  <a:lnTo>
                    <a:pt x="96862" y="25862"/>
                  </a:lnTo>
                  <a:lnTo>
                    <a:pt x="90123" y="8451"/>
                  </a:lnTo>
                  <a:lnTo>
                    <a:pt x="86724" y="4448"/>
                  </a:lnTo>
                  <a:lnTo>
                    <a:pt x="79188" y="0"/>
                  </a:lnTo>
                  <a:lnTo>
                    <a:pt x="67370" y="1786"/>
                  </a:lnTo>
                  <a:lnTo>
                    <a:pt x="60269" y="4237"/>
                  </a:lnTo>
                  <a:lnTo>
                    <a:pt x="33418" y="31285"/>
                  </a:lnTo>
                  <a:lnTo>
                    <a:pt x="19041" y="62492"/>
                  </a:lnTo>
                  <a:lnTo>
                    <a:pt x="8654" y="102703"/>
                  </a:lnTo>
                  <a:lnTo>
                    <a:pt x="4896" y="127254"/>
                  </a:lnTo>
                  <a:lnTo>
                    <a:pt x="1686" y="153500"/>
                  </a:lnTo>
                  <a:lnTo>
                    <a:pt x="251" y="180169"/>
                  </a:lnTo>
                  <a:lnTo>
                    <a:pt x="0" y="207121"/>
                  </a:lnTo>
                  <a:lnTo>
                    <a:pt x="538" y="234261"/>
                  </a:lnTo>
                  <a:lnTo>
                    <a:pt x="4899" y="281350"/>
                  </a:lnTo>
                  <a:lnTo>
                    <a:pt x="12951" y="321328"/>
                  </a:lnTo>
                  <a:lnTo>
                    <a:pt x="25938" y="353207"/>
                  </a:lnTo>
                  <a:lnTo>
                    <a:pt x="34058" y="363402"/>
                  </a:lnTo>
                  <a:lnTo>
                    <a:pt x="52487" y="374729"/>
                  </a:lnTo>
                  <a:lnTo>
                    <a:pt x="63751" y="374222"/>
                  </a:lnTo>
                  <a:lnTo>
                    <a:pt x="115914" y="352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829">
              <a:extLst>
                <a:ext uri="{FF2B5EF4-FFF2-40B4-BE49-F238E27FC236}">
                  <a16:creationId xmlns:a16="http://schemas.microsoft.com/office/drawing/2014/main" xmlns="" id="{E0187511-0FD1-4668-B4C7-3583BD0D422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59500" y="1060450"/>
              <a:ext cx="184151" cy="50801"/>
            </a:xfrm>
            <a:custGeom>
              <a:avLst/>
              <a:gdLst/>
              <a:ahLst/>
              <a:cxnLst/>
              <a:rect l="0" t="0" r="0" b="0"/>
              <a:pathLst>
                <a:path w="184151" h="50801">
                  <a:moveTo>
                    <a:pt x="0" y="50800"/>
                  </a:moveTo>
                  <a:lnTo>
                    <a:pt x="0" y="50800"/>
                  </a:lnTo>
                  <a:lnTo>
                    <a:pt x="5775" y="45730"/>
                  </a:lnTo>
                  <a:lnTo>
                    <a:pt x="19429" y="39263"/>
                  </a:lnTo>
                  <a:lnTo>
                    <a:pt x="54597" y="28724"/>
                  </a:lnTo>
                  <a:lnTo>
                    <a:pt x="87060" y="20762"/>
                  </a:lnTo>
                  <a:lnTo>
                    <a:pt x="124535" y="1252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830">
              <a:extLst>
                <a:ext uri="{FF2B5EF4-FFF2-40B4-BE49-F238E27FC236}">
                  <a16:creationId xmlns:a16="http://schemas.microsoft.com/office/drawing/2014/main" xmlns="" id="{66F734DA-1E22-4C42-8D8A-7CD93019666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47788" y="907482"/>
              <a:ext cx="138085" cy="378838"/>
            </a:xfrm>
            <a:custGeom>
              <a:avLst/>
              <a:gdLst/>
              <a:ahLst/>
              <a:cxnLst/>
              <a:rect l="0" t="0" r="0" b="0"/>
              <a:pathLst>
                <a:path w="138085" h="378838">
                  <a:moveTo>
                    <a:pt x="35562" y="108518"/>
                  </a:moveTo>
                  <a:lnTo>
                    <a:pt x="35562" y="108518"/>
                  </a:lnTo>
                  <a:lnTo>
                    <a:pt x="30536" y="146818"/>
                  </a:lnTo>
                  <a:lnTo>
                    <a:pt x="27722" y="190422"/>
                  </a:lnTo>
                  <a:lnTo>
                    <a:pt x="25022" y="225353"/>
                  </a:lnTo>
                  <a:lnTo>
                    <a:pt x="23822" y="262045"/>
                  </a:lnTo>
                  <a:lnTo>
                    <a:pt x="21407" y="297637"/>
                  </a:lnTo>
                  <a:lnTo>
                    <a:pt x="14200" y="343764"/>
                  </a:lnTo>
                  <a:lnTo>
                    <a:pt x="2493" y="377472"/>
                  </a:lnTo>
                  <a:lnTo>
                    <a:pt x="1522" y="378837"/>
                  </a:lnTo>
                  <a:lnTo>
                    <a:pt x="0" y="343631"/>
                  </a:lnTo>
                  <a:lnTo>
                    <a:pt x="4234" y="301207"/>
                  </a:lnTo>
                  <a:lnTo>
                    <a:pt x="8327" y="275077"/>
                  </a:lnTo>
                  <a:lnTo>
                    <a:pt x="12467" y="245663"/>
                  </a:lnTo>
                  <a:lnTo>
                    <a:pt x="16638" y="214059"/>
                  </a:lnTo>
                  <a:lnTo>
                    <a:pt x="20830" y="180995"/>
                  </a:lnTo>
                  <a:lnTo>
                    <a:pt x="26445" y="151192"/>
                  </a:lnTo>
                  <a:lnTo>
                    <a:pt x="33013" y="123562"/>
                  </a:lnTo>
                  <a:lnTo>
                    <a:pt x="40211" y="97381"/>
                  </a:lnTo>
                  <a:lnTo>
                    <a:pt x="51975" y="57001"/>
                  </a:lnTo>
                  <a:lnTo>
                    <a:pt x="63317" y="27060"/>
                  </a:lnTo>
                  <a:lnTo>
                    <a:pt x="77766" y="6698"/>
                  </a:lnTo>
                  <a:lnTo>
                    <a:pt x="85570" y="1832"/>
                  </a:lnTo>
                  <a:lnTo>
                    <a:pt x="93595" y="0"/>
                  </a:lnTo>
                  <a:lnTo>
                    <a:pt x="101766" y="189"/>
                  </a:lnTo>
                  <a:lnTo>
                    <a:pt x="118374" y="11688"/>
                  </a:lnTo>
                  <a:lnTo>
                    <a:pt x="126753" y="20682"/>
                  </a:lnTo>
                  <a:lnTo>
                    <a:pt x="136064" y="47607"/>
                  </a:lnTo>
                  <a:lnTo>
                    <a:pt x="138084" y="80741"/>
                  </a:lnTo>
                  <a:lnTo>
                    <a:pt x="131927" y="116634"/>
                  </a:lnTo>
                  <a:lnTo>
                    <a:pt x="112728" y="149990"/>
                  </a:lnTo>
                  <a:lnTo>
                    <a:pt x="73949" y="190891"/>
                  </a:lnTo>
                  <a:lnTo>
                    <a:pt x="49801" y="207923"/>
                  </a:lnTo>
                  <a:lnTo>
                    <a:pt x="29660" y="213140"/>
                  </a:lnTo>
                  <a:lnTo>
                    <a:pt x="23161" y="210722"/>
                  </a:lnTo>
                  <a:lnTo>
                    <a:pt x="18829" y="205582"/>
                  </a:lnTo>
                  <a:lnTo>
                    <a:pt x="10162" y="184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831">
              <a:extLst>
                <a:ext uri="{FF2B5EF4-FFF2-40B4-BE49-F238E27FC236}">
                  <a16:creationId xmlns:a16="http://schemas.microsoft.com/office/drawing/2014/main" xmlns="" id="{BD6293A9-B7B4-41A7-9776-2425BA2B05B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565900" y="844550"/>
              <a:ext cx="165403" cy="342901"/>
            </a:xfrm>
            <a:custGeom>
              <a:avLst/>
              <a:gdLst/>
              <a:ahLst/>
              <a:cxnLst/>
              <a:rect l="0" t="0" r="0" b="0"/>
              <a:pathLst>
                <a:path w="165403" h="342901">
                  <a:moveTo>
                    <a:pt x="114300" y="0"/>
                  </a:moveTo>
                  <a:lnTo>
                    <a:pt x="114300" y="0"/>
                  </a:lnTo>
                  <a:lnTo>
                    <a:pt x="138942" y="23100"/>
                  </a:lnTo>
                  <a:lnTo>
                    <a:pt x="155120" y="48837"/>
                  </a:lnTo>
                  <a:lnTo>
                    <a:pt x="164192" y="84735"/>
                  </a:lnTo>
                  <a:lnTo>
                    <a:pt x="165402" y="126560"/>
                  </a:lnTo>
                  <a:lnTo>
                    <a:pt x="156532" y="171019"/>
                  </a:lnTo>
                  <a:lnTo>
                    <a:pt x="137538" y="214768"/>
                  </a:lnTo>
                  <a:lnTo>
                    <a:pt x="111223" y="255613"/>
                  </a:lnTo>
                  <a:lnTo>
                    <a:pt x="78360" y="290230"/>
                  </a:lnTo>
                  <a:lnTo>
                    <a:pt x="30901" y="324001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6375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MARTInkShape-2832">
            <a:extLst>
              <a:ext uri="{FF2B5EF4-FFF2-40B4-BE49-F238E27FC236}">
                <a16:creationId xmlns:a16="http://schemas.microsoft.com/office/drawing/2014/main" xmlns="" id="{C60BD7A2-2BE3-49A7-8225-8AAC3419C3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70329" y="6562876"/>
            <a:ext cx="1895627" cy="85575"/>
          </a:xfrm>
          <a:custGeom>
            <a:avLst/>
            <a:gdLst/>
            <a:ahLst/>
            <a:cxnLst/>
            <a:rect l="0" t="0" r="0" b="0"/>
            <a:pathLst>
              <a:path w="1895627" h="85575">
                <a:moveTo>
                  <a:pt x="3371" y="41124"/>
                </a:moveTo>
                <a:lnTo>
                  <a:pt x="3371" y="41124"/>
                </a:lnTo>
                <a:lnTo>
                  <a:pt x="0" y="37753"/>
                </a:lnTo>
                <a:lnTo>
                  <a:pt x="1123" y="36055"/>
                </a:lnTo>
                <a:lnTo>
                  <a:pt x="8017" y="32285"/>
                </a:lnTo>
                <a:lnTo>
                  <a:pt x="40652" y="29567"/>
                </a:lnTo>
                <a:lnTo>
                  <a:pt x="85321" y="27050"/>
                </a:lnTo>
                <a:lnTo>
                  <a:pt x="113038" y="25392"/>
                </a:lnTo>
                <a:lnTo>
                  <a:pt x="149860" y="23580"/>
                </a:lnTo>
                <a:lnTo>
                  <a:pt x="192752" y="21667"/>
                </a:lnTo>
                <a:lnTo>
                  <a:pt x="239692" y="19685"/>
                </a:lnTo>
                <a:lnTo>
                  <a:pt x="295680" y="18364"/>
                </a:lnTo>
                <a:lnTo>
                  <a:pt x="357699" y="17484"/>
                </a:lnTo>
                <a:lnTo>
                  <a:pt x="423740" y="16898"/>
                </a:lnTo>
                <a:lnTo>
                  <a:pt x="495284" y="15801"/>
                </a:lnTo>
                <a:lnTo>
                  <a:pt x="570495" y="14364"/>
                </a:lnTo>
                <a:lnTo>
                  <a:pt x="648155" y="12700"/>
                </a:lnTo>
                <a:lnTo>
                  <a:pt x="726736" y="10886"/>
                </a:lnTo>
                <a:lnTo>
                  <a:pt x="805937" y="8971"/>
                </a:lnTo>
                <a:lnTo>
                  <a:pt x="885548" y="6988"/>
                </a:lnTo>
                <a:lnTo>
                  <a:pt x="966845" y="5667"/>
                </a:lnTo>
                <a:lnTo>
                  <a:pt x="1049265" y="4787"/>
                </a:lnTo>
                <a:lnTo>
                  <a:pt x="1132433" y="4198"/>
                </a:lnTo>
                <a:lnTo>
                  <a:pt x="1213279" y="3102"/>
                </a:lnTo>
                <a:lnTo>
                  <a:pt x="1292577" y="1664"/>
                </a:lnTo>
                <a:lnTo>
                  <a:pt x="1370841" y="0"/>
                </a:lnTo>
                <a:lnTo>
                  <a:pt x="1442773" y="302"/>
                </a:lnTo>
                <a:lnTo>
                  <a:pt x="1510484" y="1916"/>
                </a:lnTo>
                <a:lnTo>
                  <a:pt x="1575379" y="4402"/>
                </a:lnTo>
                <a:lnTo>
                  <a:pt x="1632048" y="6765"/>
                </a:lnTo>
                <a:lnTo>
                  <a:pt x="1683234" y="9046"/>
                </a:lnTo>
                <a:lnTo>
                  <a:pt x="1730762" y="11273"/>
                </a:lnTo>
                <a:lnTo>
                  <a:pt x="1768799" y="13461"/>
                </a:lnTo>
                <a:lnTo>
                  <a:pt x="1800506" y="15627"/>
                </a:lnTo>
                <a:lnTo>
                  <a:pt x="1827994" y="17776"/>
                </a:lnTo>
                <a:lnTo>
                  <a:pt x="1864180" y="20162"/>
                </a:lnTo>
                <a:lnTo>
                  <a:pt x="1895626" y="21822"/>
                </a:lnTo>
                <a:lnTo>
                  <a:pt x="1863462" y="22041"/>
                </a:lnTo>
                <a:lnTo>
                  <a:pt x="1817621" y="22059"/>
                </a:lnTo>
                <a:lnTo>
                  <a:pt x="1788604" y="22064"/>
                </a:lnTo>
                <a:lnTo>
                  <a:pt x="1752326" y="22773"/>
                </a:lnTo>
                <a:lnTo>
                  <a:pt x="1711207" y="23951"/>
                </a:lnTo>
                <a:lnTo>
                  <a:pt x="1666862" y="25442"/>
                </a:lnTo>
                <a:lnTo>
                  <a:pt x="1615426" y="26436"/>
                </a:lnTo>
                <a:lnTo>
                  <a:pt x="1559263" y="27098"/>
                </a:lnTo>
                <a:lnTo>
                  <a:pt x="1499948" y="27540"/>
                </a:lnTo>
                <a:lnTo>
                  <a:pt x="1431478" y="28540"/>
                </a:lnTo>
                <a:lnTo>
                  <a:pt x="1356903" y="29912"/>
                </a:lnTo>
                <a:lnTo>
                  <a:pt x="1278259" y="31533"/>
                </a:lnTo>
                <a:lnTo>
                  <a:pt x="1195491" y="34024"/>
                </a:lnTo>
                <a:lnTo>
                  <a:pt x="1109974" y="37096"/>
                </a:lnTo>
                <a:lnTo>
                  <a:pt x="1022622" y="40556"/>
                </a:lnTo>
                <a:lnTo>
                  <a:pt x="934755" y="44978"/>
                </a:lnTo>
                <a:lnTo>
                  <a:pt x="846544" y="50044"/>
                </a:lnTo>
                <a:lnTo>
                  <a:pt x="758102" y="55537"/>
                </a:lnTo>
                <a:lnTo>
                  <a:pt x="671626" y="61317"/>
                </a:lnTo>
                <a:lnTo>
                  <a:pt x="586457" y="67284"/>
                </a:lnTo>
                <a:lnTo>
                  <a:pt x="502161" y="73381"/>
                </a:lnTo>
                <a:lnTo>
                  <a:pt x="445965" y="77445"/>
                </a:lnTo>
                <a:lnTo>
                  <a:pt x="333571" y="855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" name="SMARTInkShape-Group361">
            <a:extLst>
              <a:ext uri="{FF2B5EF4-FFF2-40B4-BE49-F238E27FC236}">
                <a16:creationId xmlns:a16="http://schemas.microsoft.com/office/drawing/2014/main" xmlns="" id="{EA9A9FC6-8983-4FD4-8D7C-4916B404FFB2}"/>
              </a:ext>
            </a:extLst>
          </p:cNvPr>
          <p:cNvGrpSpPr/>
          <p:nvPr/>
        </p:nvGrpSpPr>
        <p:grpSpPr>
          <a:xfrm>
            <a:off x="9005642" y="5983629"/>
            <a:ext cx="1201984" cy="326654"/>
            <a:chOff x="9005642" y="5983629"/>
            <a:chExt cx="1201984" cy="326654"/>
          </a:xfrm>
        </p:grpSpPr>
        <p:sp>
          <p:nvSpPr>
            <p:cNvPr id="317" name="SMARTInkShape-2833">
              <a:extLst>
                <a:ext uri="{FF2B5EF4-FFF2-40B4-BE49-F238E27FC236}">
                  <a16:creationId xmlns:a16="http://schemas.microsoft.com/office/drawing/2014/main" xmlns="" id="{0BF8D1BD-3DB6-4B2D-868F-0A2569623093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9005642" y="5996442"/>
              <a:ext cx="153350" cy="313841"/>
            </a:xfrm>
            <a:custGeom>
              <a:avLst/>
              <a:gdLst/>
              <a:ahLst/>
              <a:cxnLst/>
              <a:rect l="0" t="0" r="0" b="0"/>
              <a:pathLst>
                <a:path w="153350" h="313841">
                  <a:moveTo>
                    <a:pt x="5008" y="48758"/>
                  </a:moveTo>
                  <a:lnTo>
                    <a:pt x="5008" y="48758"/>
                  </a:lnTo>
                  <a:lnTo>
                    <a:pt x="11749" y="45387"/>
                  </a:lnTo>
                  <a:lnTo>
                    <a:pt x="13735" y="45101"/>
                  </a:lnTo>
                  <a:lnTo>
                    <a:pt x="15060" y="45613"/>
                  </a:lnTo>
                  <a:lnTo>
                    <a:pt x="15943" y="46660"/>
                  </a:lnTo>
                  <a:lnTo>
                    <a:pt x="22428" y="80878"/>
                  </a:lnTo>
                  <a:lnTo>
                    <a:pt x="26390" y="111717"/>
                  </a:lnTo>
                  <a:lnTo>
                    <a:pt x="30504" y="148471"/>
                  </a:lnTo>
                  <a:lnTo>
                    <a:pt x="33978" y="187619"/>
                  </a:lnTo>
                  <a:lnTo>
                    <a:pt x="35522" y="226184"/>
                  </a:lnTo>
                  <a:lnTo>
                    <a:pt x="32446" y="260729"/>
                  </a:lnTo>
                  <a:lnTo>
                    <a:pt x="22782" y="298537"/>
                  </a:lnTo>
                  <a:lnTo>
                    <a:pt x="15728" y="310759"/>
                  </a:lnTo>
                  <a:lnTo>
                    <a:pt x="12861" y="313031"/>
                  </a:lnTo>
                  <a:lnTo>
                    <a:pt x="10244" y="313840"/>
                  </a:lnTo>
                  <a:lnTo>
                    <a:pt x="5452" y="301569"/>
                  </a:lnTo>
                  <a:lnTo>
                    <a:pt x="1678" y="274712"/>
                  </a:lnTo>
                  <a:lnTo>
                    <a:pt x="0" y="229850"/>
                  </a:lnTo>
                  <a:lnTo>
                    <a:pt x="1669" y="202648"/>
                  </a:lnTo>
                  <a:lnTo>
                    <a:pt x="4899" y="173222"/>
                  </a:lnTo>
                  <a:lnTo>
                    <a:pt x="9168" y="142319"/>
                  </a:lnTo>
                  <a:lnTo>
                    <a:pt x="14838" y="115366"/>
                  </a:lnTo>
                  <a:lnTo>
                    <a:pt x="28662" y="68483"/>
                  </a:lnTo>
                  <a:lnTo>
                    <a:pt x="45570" y="23245"/>
                  </a:lnTo>
                  <a:lnTo>
                    <a:pt x="58783" y="7315"/>
                  </a:lnTo>
                  <a:lnTo>
                    <a:pt x="66258" y="2080"/>
                  </a:lnTo>
                  <a:lnTo>
                    <a:pt x="74064" y="0"/>
                  </a:lnTo>
                  <a:lnTo>
                    <a:pt x="90262" y="1454"/>
                  </a:lnTo>
                  <a:lnTo>
                    <a:pt x="115249" y="16946"/>
                  </a:lnTo>
                  <a:lnTo>
                    <a:pt x="124558" y="37206"/>
                  </a:lnTo>
                  <a:lnTo>
                    <a:pt x="127042" y="49523"/>
                  </a:lnTo>
                  <a:lnTo>
                    <a:pt x="122275" y="74498"/>
                  </a:lnTo>
                  <a:lnTo>
                    <a:pt x="96219" y="121655"/>
                  </a:lnTo>
                  <a:lnTo>
                    <a:pt x="78471" y="137836"/>
                  </a:lnTo>
                  <a:lnTo>
                    <a:pt x="58055" y="152998"/>
                  </a:lnTo>
                  <a:lnTo>
                    <a:pt x="55189" y="156351"/>
                  </a:lnTo>
                  <a:lnTo>
                    <a:pt x="54689" y="157882"/>
                  </a:lnTo>
                  <a:lnTo>
                    <a:pt x="55768" y="158196"/>
                  </a:lnTo>
                  <a:lnTo>
                    <a:pt x="74378" y="157001"/>
                  </a:lnTo>
                  <a:lnTo>
                    <a:pt x="103878" y="163537"/>
                  </a:lnTo>
                  <a:lnTo>
                    <a:pt x="129317" y="177782"/>
                  </a:lnTo>
                  <a:lnTo>
                    <a:pt x="150260" y="202149"/>
                  </a:lnTo>
                  <a:lnTo>
                    <a:pt x="153349" y="211697"/>
                  </a:lnTo>
                  <a:lnTo>
                    <a:pt x="153016" y="231713"/>
                  </a:lnTo>
                  <a:lnTo>
                    <a:pt x="142521" y="252367"/>
                  </a:lnTo>
                  <a:lnTo>
                    <a:pt x="114897" y="281948"/>
                  </a:lnTo>
                  <a:lnTo>
                    <a:pt x="91946" y="297743"/>
                  </a:lnTo>
                  <a:lnTo>
                    <a:pt x="67636" y="307114"/>
                  </a:lnTo>
                  <a:lnTo>
                    <a:pt x="44602" y="307986"/>
                  </a:lnTo>
                  <a:lnTo>
                    <a:pt x="26838" y="303670"/>
                  </a:lnTo>
                  <a:lnTo>
                    <a:pt x="23088" y="300545"/>
                  </a:lnTo>
                  <a:lnTo>
                    <a:pt x="21295" y="297049"/>
                  </a:lnTo>
                  <a:lnTo>
                    <a:pt x="23628" y="291895"/>
                  </a:lnTo>
                  <a:lnTo>
                    <a:pt x="49458" y="264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834">
              <a:extLst>
                <a:ext uri="{FF2B5EF4-FFF2-40B4-BE49-F238E27FC236}">
                  <a16:creationId xmlns:a16="http://schemas.microsoft.com/office/drawing/2014/main" xmlns="" id="{8FF95D8F-9B19-4692-B025-F633DE0E3DAA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9189897" y="6162942"/>
              <a:ext cx="106504" cy="97429"/>
            </a:xfrm>
            <a:custGeom>
              <a:avLst/>
              <a:gdLst/>
              <a:ahLst/>
              <a:cxnLst/>
              <a:rect l="0" t="0" r="0" b="0"/>
              <a:pathLst>
                <a:path w="106504" h="97429">
                  <a:moveTo>
                    <a:pt x="4903" y="41008"/>
                  </a:moveTo>
                  <a:lnTo>
                    <a:pt x="4903" y="41008"/>
                  </a:lnTo>
                  <a:lnTo>
                    <a:pt x="29321" y="37637"/>
                  </a:lnTo>
                  <a:lnTo>
                    <a:pt x="49062" y="25428"/>
                  </a:lnTo>
                  <a:lnTo>
                    <a:pt x="56280" y="14328"/>
                  </a:lnTo>
                  <a:lnTo>
                    <a:pt x="58781" y="4456"/>
                  </a:lnTo>
                  <a:lnTo>
                    <a:pt x="58460" y="1824"/>
                  </a:lnTo>
                  <a:lnTo>
                    <a:pt x="57541" y="68"/>
                  </a:lnTo>
                  <a:lnTo>
                    <a:pt x="47112" y="0"/>
                  </a:lnTo>
                  <a:lnTo>
                    <a:pt x="39392" y="969"/>
                  </a:lnTo>
                  <a:lnTo>
                    <a:pt x="23289" y="9572"/>
                  </a:lnTo>
                  <a:lnTo>
                    <a:pt x="15043" y="15817"/>
                  </a:lnTo>
                  <a:lnTo>
                    <a:pt x="5883" y="30282"/>
                  </a:lnTo>
                  <a:lnTo>
                    <a:pt x="0" y="62565"/>
                  </a:lnTo>
                  <a:lnTo>
                    <a:pt x="2340" y="70195"/>
                  </a:lnTo>
                  <a:lnTo>
                    <a:pt x="12465" y="84320"/>
                  </a:lnTo>
                  <a:lnTo>
                    <a:pt x="28254" y="93889"/>
                  </a:lnTo>
                  <a:lnTo>
                    <a:pt x="37404" y="97428"/>
                  </a:lnTo>
                  <a:lnTo>
                    <a:pt x="77249" y="95668"/>
                  </a:lnTo>
                  <a:lnTo>
                    <a:pt x="106503" y="91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835">
              <a:extLst>
                <a:ext uri="{FF2B5EF4-FFF2-40B4-BE49-F238E27FC236}">
                  <a16:creationId xmlns:a16="http://schemas.microsoft.com/office/drawing/2014/main" xmlns="" id="{356A843B-5DC8-4BDD-9771-614F73C442D3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9315450" y="6134100"/>
              <a:ext cx="95251" cy="126937"/>
            </a:xfrm>
            <a:custGeom>
              <a:avLst/>
              <a:gdLst/>
              <a:ahLst/>
              <a:cxnLst/>
              <a:rect l="0" t="0" r="0" b="0"/>
              <a:pathLst>
                <a:path w="95251" h="126937">
                  <a:moveTo>
                    <a:pt x="0" y="12700"/>
                  </a:moveTo>
                  <a:lnTo>
                    <a:pt x="0" y="12700"/>
                  </a:lnTo>
                  <a:lnTo>
                    <a:pt x="0" y="5959"/>
                  </a:lnTo>
                  <a:lnTo>
                    <a:pt x="1411" y="3971"/>
                  </a:lnTo>
                  <a:lnTo>
                    <a:pt x="6741" y="1765"/>
                  </a:lnTo>
                  <a:lnTo>
                    <a:pt x="15696" y="4547"/>
                  </a:lnTo>
                  <a:lnTo>
                    <a:pt x="26731" y="11898"/>
                  </a:lnTo>
                  <a:lnTo>
                    <a:pt x="38691" y="24573"/>
                  </a:lnTo>
                  <a:lnTo>
                    <a:pt x="53954" y="54318"/>
                  </a:lnTo>
                  <a:lnTo>
                    <a:pt x="60670" y="86570"/>
                  </a:lnTo>
                  <a:lnTo>
                    <a:pt x="58480" y="104093"/>
                  </a:lnTo>
                  <a:lnTo>
                    <a:pt x="55920" y="111728"/>
                  </a:lnTo>
                  <a:lnTo>
                    <a:pt x="47432" y="122094"/>
                  </a:lnTo>
                  <a:lnTo>
                    <a:pt x="42203" y="125845"/>
                  </a:lnTo>
                  <a:lnTo>
                    <a:pt x="38013" y="126936"/>
                  </a:lnTo>
                  <a:lnTo>
                    <a:pt x="34513" y="126252"/>
                  </a:lnTo>
                  <a:lnTo>
                    <a:pt x="31476" y="124385"/>
                  </a:lnTo>
                  <a:lnTo>
                    <a:pt x="28101" y="112903"/>
                  </a:lnTo>
                  <a:lnTo>
                    <a:pt x="27201" y="104902"/>
                  </a:lnTo>
                  <a:lnTo>
                    <a:pt x="39417" y="66673"/>
                  </a:lnTo>
                  <a:lnTo>
                    <a:pt x="60911" y="3308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836">
              <a:extLst>
                <a:ext uri="{FF2B5EF4-FFF2-40B4-BE49-F238E27FC236}">
                  <a16:creationId xmlns:a16="http://schemas.microsoft.com/office/drawing/2014/main" xmlns="" id="{6CB7B0B3-0944-4BB6-8260-72AAE1402474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10198100" y="6038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837">
              <a:extLst>
                <a:ext uri="{FF2B5EF4-FFF2-40B4-BE49-F238E27FC236}">
                  <a16:creationId xmlns:a16="http://schemas.microsoft.com/office/drawing/2014/main" xmlns="" id="{49D4965B-677C-4F2A-9B4F-CB247755E4E0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10147300" y="61912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6741"/>
                  </a:lnTo>
                  <a:lnTo>
                    <a:pt x="8839" y="44644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838">
              <a:extLst>
                <a:ext uri="{FF2B5EF4-FFF2-40B4-BE49-F238E27FC236}">
                  <a16:creationId xmlns:a16="http://schemas.microsoft.com/office/drawing/2014/main" xmlns="" id="{BF1F8964-E84B-4FD1-B18F-73F8934CBF86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9715500" y="5983629"/>
              <a:ext cx="393701" cy="322862"/>
            </a:xfrm>
            <a:custGeom>
              <a:avLst/>
              <a:gdLst/>
              <a:ahLst/>
              <a:cxnLst/>
              <a:rect l="0" t="0" r="0" b="0"/>
              <a:pathLst>
                <a:path w="393701" h="322862">
                  <a:moveTo>
                    <a:pt x="0" y="207621"/>
                  </a:moveTo>
                  <a:lnTo>
                    <a:pt x="0" y="207621"/>
                  </a:lnTo>
                  <a:lnTo>
                    <a:pt x="0" y="189977"/>
                  </a:lnTo>
                  <a:lnTo>
                    <a:pt x="0" y="230790"/>
                  </a:lnTo>
                  <a:lnTo>
                    <a:pt x="705" y="276167"/>
                  </a:lnTo>
                  <a:lnTo>
                    <a:pt x="3370" y="293120"/>
                  </a:lnTo>
                  <a:lnTo>
                    <a:pt x="6480" y="299192"/>
                  </a:lnTo>
                  <a:lnTo>
                    <a:pt x="15580" y="307821"/>
                  </a:lnTo>
                  <a:lnTo>
                    <a:pt x="20970" y="308993"/>
                  </a:lnTo>
                  <a:lnTo>
                    <a:pt x="32603" y="306532"/>
                  </a:lnTo>
                  <a:lnTo>
                    <a:pt x="54425" y="287100"/>
                  </a:lnTo>
                  <a:lnTo>
                    <a:pt x="79751" y="244333"/>
                  </a:lnTo>
                  <a:lnTo>
                    <a:pt x="84128" y="234520"/>
                  </a:lnTo>
                  <a:lnTo>
                    <a:pt x="84307" y="231903"/>
                  </a:lnTo>
                  <a:lnTo>
                    <a:pt x="83721" y="230160"/>
                  </a:lnTo>
                  <a:lnTo>
                    <a:pt x="83331" y="231113"/>
                  </a:lnTo>
                  <a:lnTo>
                    <a:pt x="82653" y="253493"/>
                  </a:lnTo>
                  <a:lnTo>
                    <a:pt x="92004" y="277047"/>
                  </a:lnTo>
                  <a:lnTo>
                    <a:pt x="96865" y="286924"/>
                  </a:lnTo>
                  <a:lnTo>
                    <a:pt x="99854" y="289419"/>
                  </a:lnTo>
                  <a:lnTo>
                    <a:pt x="103259" y="290374"/>
                  </a:lnTo>
                  <a:lnTo>
                    <a:pt x="106937" y="290306"/>
                  </a:lnTo>
                  <a:lnTo>
                    <a:pt x="125602" y="283469"/>
                  </a:lnTo>
                  <a:lnTo>
                    <a:pt x="157194" y="262036"/>
                  </a:lnTo>
                  <a:lnTo>
                    <a:pt x="190609" y="221531"/>
                  </a:lnTo>
                  <a:lnTo>
                    <a:pt x="215933" y="176936"/>
                  </a:lnTo>
                  <a:lnTo>
                    <a:pt x="232142" y="139655"/>
                  </a:lnTo>
                  <a:lnTo>
                    <a:pt x="246401" y="94864"/>
                  </a:lnTo>
                  <a:lnTo>
                    <a:pt x="256032" y="56141"/>
                  </a:lnTo>
                  <a:lnTo>
                    <a:pt x="260547" y="26703"/>
                  </a:lnTo>
                  <a:lnTo>
                    <a:pt x="257850" y="11267"/>
                  </a:lnTo>
                  <a:lnTo>
                    <a:pt x="255156" y="7574"/>
                  </a:lnTo>
                  <a:lnTo>
                    <a:pt x="251948" y="5817"/>
                  </a:lnTo>
                  <a:lnTo>
                    <a:pt x="248398" y="5353"/>
                  </a:lnTo>
                  <a:lnTo>
                    <a:pt x="244622" y="8569"/>
                  </a:lnTo>
                  <a:lnTo>
                    <a:pt x="231858" y="32775"/>
                  </a:lnTo>
                  <a:lnTo>
                    <a:pt x="215689" y="78909"/>
                  </a:lnTo>
                  <a:lnTo>
                    <a:pt x="206163" y="114433"/>
                  </a:lnTo>
                  <a:lnTo>
                    <a:pt x="200989" y="153269"/>
                  </a:lnTo>
                  <a:lnTo>
                    <a:pt x="198689" y="192636"/>
                  </a:lnTo>
                  <a:lnTo>
                    <a:pt x="197666" y="228949"/>
                  </a:lnTo>
                  <a:lnTo>
                    <a:pt x="200976" y="262020"/>
                  </a:lnTo>
                  <a:lnTo>
                    <a:pt x="207856" y="290359"/>
                  </a:lnTo>
                  <a:lnTo>
                    <a:pt x="217969" y="310010"/>
                  </a:lnTo>
                  <a:lnTo>
                    <a:pt x="227638" y="320154"/>
                  </a:lnTo>
                  <a:lnTo>
                    <a:pt x="232193" y="322861"/>
                  </a:lnTo>
                  <a:lnTo>
                    <a:pt x="238755" y="322548"/>
                  </a:lnTo>
                  <a:lnTo>
                    <a:pt x="255457" y="316555"/>
                  </a:lnTo>
                  <a:lnTo>
                    <a:pt x="281320" y="291168"/>
                  </a:lnTo>
                  <a:lnTo>
                    <a:pt x="302125" y="257452"/>
                  </a:lnTo>
                  <a:lnTo>
                    <a:pt x="326189" y="212130"/>
                  </a:lnTo>
                  <a:lnTo>
                    <a:pt x="339520" y="185227"/>
                  </a:lnTo>
                  <a:lnTo>
                    <a:pt x="353347" y="156708"/>
                  </a:lnTo>
                  <a:lnTo>
                    <a:pt x="363975" y="130640"/>
                  </a:lnTo>
                  <a:lnTo>
                    <a:pt x="372473" y="106205"/>
                  </a:lnTo>
                  <a:lnTo>
                    <a:pt x="384265" y="64475"/>
                  </a:lnTo>
                  <a:lnTo>
                    <a:pt x="390199" y="25820"/>
                  </a:lnTo>
                  <a:lnTo>
                    <a:pt x="389086" y="8288"/>
                  </a:lnTo>
                  <a:lnTo>
                    <a:pt x="387802" y="3471"/>
                  </a:lnTo>
                  <a:lnTo>
                    <a:pt x="386240" y="965"/>
                  </a:lnTo>
                  <a:lnTo>
                    <a:pt x="384494" y="0"/>
                  </a:lnTo>
                  <a:lnTo>
                    <a:pt x="382622" y="2179"/>
                  </a:lnTo>
                  <a:lnTo>
                    <a:pt x="365727" y="43707"/>
                  </a:lnTo>
                  <a:lnTo>
                    <a:pt x="351858" y="91085"/>
                  </a:lnTo>
                  <a:lnTo>
                    <a:pt x="343119" y="126900"/>
                  </a:lnTo>
                  <a:lnTo>
                    <a:pt x="335942" y="163278"/>
                  </a:lnTo>
                  <a:lnTo>
                    <a:pt x="332752" y="198261"/>
                  </a:lnTo>
                  <a:lnTo>
                    <a:pt x="333216" y="230743"/>
                  </a:lnTo>
                  <a:lnTo>
                    <a:pt x="339324" y="271151"/>
                  </a:lnTo>
                  <a:lnTo>
                    <a:pt x="346957" y="289479"/>
                  </a:lnTo>
                  <a:lnTo>
                    <a:pt x="357402" y="299977"/>
                  </a:lnTo>
                  <a:lnTo>
                    <a:pt x="363857" y="300941"/>
                  </a:lnTo>
                  <a:lnTo>
                    <a:pt x="393700" y="290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839">
              <a:extLst>
                <a:ext uri="{FF2B5EF4-FFF2-40B4-BE49-F238E27FC236}">
                  <a16:creationId xmlns:a16="http://schemas.microsoft.com/office/drawing/2014/main" xmlns="" id="{DC751CBC-AD60-4EFC-8620-FF9A1004EAC0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9600073" y="6170598"/>
              <a:ext cx="66842" cy="126018"/>
            </a:xfrm>
            <a:custGeom>
              <a:avLst/>
              <a:gdLst/>
              <a:ahLst/>
              <a:cxnLst/>
              <a:rect l="0" t="0" r="0" b="0"/>
              <a:pathLst>
                <a:path w="66842" h="126018">
                  <a:moveTo>
                    <a:pt x="45577" y="20652"/>
                  </a:moveTo>
                  <a:lnTo>
                    <a:pt x="45577" y="20652"/>
                  </a:lnTo>
                  <a:lnTo>
                    <a:pt x="45577" y="17281"/>
                  </a:lnTo>
                  <a:lnTo>
                    <a:pt x="42206" y="8443"/>
                  </a:lnTo>
                  <a:lnTo>
                    <a:pt x="36738" y="258"/>
                  </a:lnTo>
                  <a:lnTo>
                    <a:pt x="34040" y="0"/>
                  </a:lnTo>
                  <a:lnTo>
                    <a:pt x="27280" y="3477"/>
                  </a:lnTo>
                  <a:lnTo>
                    <a:pt x="12168" y="20109"/>
                  </a:lnTo>
                  <a:lnTo>
                    <a:pt x="1026" y="46283"/>
                  </a:lnTo>
                  <a:lnTo>
                    <a:pt x="0" y="76381"/>
                  </a:lnTo>
                  <a:lnTo>
                    <a:pt x="6679" y="111676"/>
                  </a:lnTo>
                  <a:lnTo>
                    <a:pt x="13237" y="123666"/>
                  </a:lnTo>
                  <a:lnTo>
                    <a:pt x="19077" y="126017"/>
                  </a:lnTo>
                  <a:lnTo>
                    <a:pt x="34975" y="124866"/>
                  </a:lnTo>
                  <a:lnTo>
                    <a:pt x="50038" y="117769"/>
                  </a:lnTo>
                  <a:lnTo>
                    <a:pt x="57017" y="112915"/>
                  </a:lnTo>
                  <a:lnTo>
                    <a:pt x="61670" y="106148"/>
                  </a:lnTo>
                  <a:lnTo>
                    <a:pt x="66841" y="89225"/>
                  </a:lnTo>
                  <a:lnTo>
                    <a:pt x="63009" y="53121"/>
                  </a:lnTo>
                  <a:lnTo>
                    <a:pt x="47757" y="12894"/>
                  </a:lnTo>
                  <a:lnTo>
                    <a:pt x="46324" y="12657"/>
                  </a:lnTo>
                  <a:lnTo>
                    <a:pt x="44663" y="13911"/>
                  </a:lnTo>
                  <a:lnTo>
                    <a:pt x="39227" y="206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840">
              <a:extLst>
                <a:ext uri="{FF2B5EF4-FFF2-40B4-BE49-F238E27FC236}">
                  <a16:creationId xmlns:a16="http://schemas.microsoft.com/office/drawing/2014/main" xmlns="" id="{F53473B9-3636-46EF-9FB2-A742B31E80A7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9461500" y="6147584"/>
              <a:ext cx="97921" cy="128242"/>
            </a:xfrm>
            <a:custGeom>
              <a:avLst/>
              <a:gdLst/>
              <a:ahLst/>
              <a:cxnLst/>
              <a:rect l="0" t="0" r="0" b="0"/>
              <a:pathLst>
                <a:path w="97921" h="128242">
                  <a:moveTo>
                    <a:pt x="0" y="18266"/>
                  </a:moveTo>
                  <a:lnTo>
                    <a:pt x="0" y="18266"/>
                  </a:lnTo>
                  <a:lnTo>
                    <a:pt x="3370" y="65796"/>
                  </a:lnTo>
                  <a:lnTo>
                    <a:pt x="5957" y="110438"/>
                  </a:lnTo>
                  <a:lnTo>
                    <a:pt x="6272" y="128195"/>
                  </a:lnTo>
                  <a:lnTo>
                    <a:pt x="6298" y="128241"/>
                  </a:lnTo>
                  <a:lnTo>
                    <a:pt x="9714" y="101021"/>
                  </a:lnTo>
                  <a:lnTo>
                    <a:pt x="21929" y="63874"/>
                  </a:lnTo>
                  <a:lnTo>
                    <a:pt x="44312" y="19331"/>
                  </a:lnTo>
                  <a:lnTo>
                    <a:pt x="54031" y="5569"/>
                  </a:lnTo>
                  <a:lnTo>
                    <a:pt x="59304" y="2039"/>
                  </a:lnTo>
                  <a:lnTo>
                    <a:pt x="70807" y="0"/>
                  </a:lnTo>
                  <a:lnTo>
                    <a:pt x="82976" y="5209"/>
                  </a:lnTo>
                  <a:lnTo>
                    <a:pt x="89183" y="9561"/>
                  </a:lnTo>
                  <a:lnTo>
                    <a:pt x="93322" y="15991"/>
                  </a:lnTo>
                  <a:lnTo>
                    <a:pt x="97920" y="32543"/>
                  </a:lnTo>
                  <a:lnTo>
                    <a:pt x="91439" y="71207"/>
                  </a:lnTo>
                  <a:lnTo>
                    <a:pt x="76200" y="1198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362">
            <a:extLst>
              <a:ext uri="{FF2B5EF4-FFF2-40B4-BE49-F238E27FC236}">
                <a16:creationId xmlns:a16="http://schemas.microsoft.com/office/drawing/2014/main" xmlns="" id="{7DF42D8B-A345-4EF0-8E0E-AA2DE6344325}"/>
              </a:ext>
            </a:extLst>
          </p:cNvPr>
          <p:cNvGrpSpPr/>
          <p:nvPr/>
        </p:nvGrpSpPr>
        <p:grpSpPr>
          <a:xfrm>
            <a:off x="1797050" y="5785258"/>
            <a:ext cx="6800851" cy="696414"/>
            <a:chOff x="1797050" y="5785258"/>
            <a:chExt cx="6800851" cy="696414"/>
          </a:xfrm>
        </p:grpSpPr>
        <p:sp>
          <p:nvSpPr>
            <p:cNvPr id="326" name="SMARTInkShape-2841">
              <a:extLst>
                <a:ext uri="{FF2B5EF4-FFF2-40B4-BE49-F238E27FC236}">
                  <a16:creationId xmlns:a16="http://schemas.microsoft.com/office/drawing/2014/main" xmlns="" id="{6579A1EB-0300-4AF2-9252-DAF2FAD6A115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3867150" y="6229350"/>
              <a:ext cx="2097" cy="82551"/>
            </a:xfrm>
            <a:custGeom>
              <a:avLst/>
              <a:gdLst/>
              <a:ahLst/>
              <a:cxnLst/>
              <a:rect l="0" t="0" r="0" b="0"/>
              <a:pathLst>
                <a:path w="2097" h="82551">
                  <a:moveTo>
                    <a:pt x="0" y="0"/>
                  </a:moveTo>
                  <a:lnTo>
                    <a:pt x="0" y="0"/>
                  </a:lnTo>
                  <a:lnTo>
                    <a:pt x="2096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842">
              <a:extLst>
                <a:ext uri="{FF2B5EF4-FFF2-40B4-BE49-F238E27FC236}">
                  <a16:creationId xmlns:a16="http://schemas.microsoft.com/office/drawing/2014/main" xmlns="" id="{F2679282-A8CB-4087-A0BA-C7C01CED0040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3024553" y="6300683"/>
              <a:ext cx="207598" cy="93768"/>
            </a:xfrm>
            <a:custGeom>
              <a:avLst/>
              <a:gdLst/>
              <a:ahLst/>
              <a:cxnLst/>
              <a:rect l="0" t="0" r="0" b="0"/>
              <a:pathLst>
                <a:path w="207598" h="93768">
                  <a:moveTo>
                    <a:pt x="67897" y="23917"/>
                  </a:moveTo>
                  <a:lnTo>
                    <a:pt x="67897" y="23917"/>
                  </a:lnTo>
                  <a:lnTo>
                    <a:pt x="64526" y="20546"/>
                  </a:lnTo>
                  <a:lnTo>
                    <a:pt x="62871" y="15128"/>
                  </a:lnTo>
                  <a:lnTo>
                    <a:pt x="61430" y="8722"/>
                  </a:lnTo>
                  <a:lnTo>
                    <a:pt x="58437" y="3523"/>
                  </a:lnTo>
                  <a:lnTo>
                    <a:pt x="55946" y="1855"/>
                  </a:lnTo>
                  <a:lnTo>
                    <a:pt x="49415" y="0"/>
                  </a:lnTo>
                  <a:lnTo>
                    <a:pt x="34434" y="2326"/>
                  </a:lnTo>
                  <a:lnTo>
                    <a:pt x="22686" y="11265"/>
                  </a:lnTo>
                  <a:lnTo>
                    <a:pt x="11820" y="24644"/>
                  </a:lnTo>
                  <a:lnTo>
                    <a:pt x="2441" y="47337"/>
                  </a:lnTo>
                  <a:lnTo>
                    <a:pt x="0" y="61137"/>
                  </a:lnTo>
                  <a:lnTo>
                    <a:pt x="2678" y="72445"/>
                  </a:lnTo>
                  <a:lnTo>
                    <a:pt x="5368" y="77436"/>
                  </a:lnTo>
                  <a:lnTo>
                    <a:pt x="8572" y="80057"/>
                  </a:lnTo>
                  <a:lnTo>
                    <a:pt x="12119" y="81100"/>
                  </a:lnTo>
                  <a:lnTo>
                    <a:pt x="15895" y="81089"/>
                  </a:lnTo>
                  <a:lnTo>
                    <a:pt x="34693" y="67590"/>
                  </a:lnTo>
                  <a:lnTo>
                    <a:pt x="67377" y="31474"/>
                  </a:lnTo>
                  <a:lnTo>
                    <a:pt x="70373" y="29661"/>
                  </a:lnTo>
                  <a:lnTo>
                    <a:pt x="73075" y="29156"/>
                  </a:lnTo>
                  <a:lnTo>
                    <a:pt x="75582" y="29527"/>
                  </a:lnTo>
                  <a:lnTo>
                    <a:pt x="113414" y="51249"/>
                  </a:lnTo>
                  <a:lnTo>
                    <a:pt x="158261" y="78052"/>
                  </a:lnTo>
                  <a:lnTo>
                    <a:pt x="207597" y="93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843">
              <a:extLst>
                <a:ext uri="{FF2B5EF4-FFF2-40B4-BE49-F238E27FC236}">
                  <a16:creationId xmlns:a16="http://schemas.microsoft.com/office/drawing/2014/main" xmlns="" id="{94DD968E-47CF-484D-98DC-F433CBAD13F8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2856533" y="6292850"/>
              <a:ext cx="185118" cy="22708"/>
            </a:xfrm>
            <a:custGeom>
              <a:avLst/>
              <a:gdLst/>
              <a:ahLst/>
              <a:cxnLst/>
              <a:rect l="0" t="0" r="0" b="0"/>
              <a:pathLst>
                <a:path w="185118" h="22708">
                  <a:moveTo>
                    <a:pt x="7317" y="19050"/>
                  </a:moveTo>
                  <a:lnTo>
                    <a:pt x="7317" y="19050"/>
                  </a:lnTo>
                  <a:lnTo>
                    <a:pt x="0" y="22707"/>
                  </a:lnTo>
                  <a:lnTo>
                    <a:pt x="3124" y="21146"/>
                  </a:lnTo>
                  <a:lnTo>
                    <a:pt x="41921" y="19326"/>
                  </a:lnTo>
                  <a:lnTo>
                    <a:pt x="86244" y="15368"/>
                  </a:lnTo>
                  <a:lnTo>
                    <a:pt x="118596" y="9653"/>
                  </a:lnTo>
                  <a:lnTo>
                    <a:pt x="162899" y="3173"/>
                  </a:lnTo>
                  <a:lnTo>
                    <a:pt x="1851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844">
              <a:extLst>
                <a:ext uri="{FF2B5EF4-FFF2-40B4-BE49-F238E27FC236}">
                  <a16:creationId xmlns:a16="http://schemas.microsoft.com/office/drawing/2014/main" xmlns="" id="{32D75398-FEC6-4168-B754-4977309AB577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2864733" y="6130441"/>
              <a:ext cx="113418" cy="308303"/>
            </a:xfrm>
            <a:custGeom>
              <a:avLst/>
              <a:gdLst/>
              <a:ahLst/>
              <a:cxnLst/>
              <a:rect l="0" t="0" r="0" b="0"/>
              <a:pathLst>
                <a:path w="113418" h="308303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3"/>
                  </a:lnTo>
                  <a:lnTo>
                    <a:pt x="18074" y="45446"/>
                  </a:lnTo>
                  <a:lnTo>
                    <a:pt x="25181" y="79381"/>
                  </a:lnTo>
                  <a:lnTo>
                    <a:pt x="28340" y="120333"/>
                  </a:lnTo>
                  <a:lnTo>
                    <a:pt x="29744" y="162523"/>
                  </a:lnTo>
                  <a:lnTo>
                    <a:pt x="30367" y="203382"/>
                  </a:lnTo>
                  <a:lnTo>
                    <a:pt x="30645" y="240356"/>
                  </a:lnTo>
                  <a:lnTo>
                    <a:pt x="34172" y="282793"/>
                  </a:lnTo>
                  <a:lnTo>
                    <a:pt x="38009" y="292054"/>
                  </a:lnTo>
                  <a:lnTo>
                    <a:pt x="49798" y="304226"/>
                  </a:lnTo>
                  <a:lnTo>
                    <a:pt x="66327" y="308225"/>
                  </a:lnTo>
                  <a:lnTo>
                    <a:pt x="75674" y="308302"/>
                  </a:lnTo>
                  <a:lnTo>
                    <a:pt x="84021" y="304827"/>
                  </a:lnTo>
                  <a:lnTo>
                    <a:pt x="113417" y="276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845">
              <a:extLst>
                <a:ext uri="{FF2B5EF4-FFF2-40B4-BE49-F238E27FC236}">
                  <a16:creationId xmlns:a16="http://schemas.microsoft.com/office/drawing/2014/main" xmlns="" id="{717C4D3C-B658-4F2A-9A5D-E81F95F53B50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2704138" y="6295580"/>
              <a:ext cx="115263" cy="120002"/>
            </a:xfrm>
            <a:custGeom>
              <a:avLst/>
              <a:gdLst/>
              <a:ahLst/>
              <a:cxnLst/>
              <a:rect l="0" t="0" r="0" b="0"/>
              <a:pathLst>
                <a:path w="115263" h="120002">
                  <a:moveTo>
                    <a:pt x="7312" y="60770"/>
                  </a:moveTo>
                  <a:lnTo>
                    <a:pt x="7312" y="60770"/>
                  </a:lnTo>
                  <a:lnTo>
                    <a:pt x="7312" y="51931"/>
                  </a:lnTo>
                  <a:lnTo>
                    <a:pt x="8018" y="50644"/>
                  </a:lnTo>
                  <a:lnTo>
                    <a:pt x="9193" y="49786"/>
                  </a:lnTo>
                  <a:lnTo>
                    <a:pt x="34448" y="35961"/>
                  </a:lnTo>
                  <a:lnTo>
                    <a:pt x="48906" y="20964"/>
                  </a:lnTo>
                  <a:lnTo>
                    <a:pt x="54020" y="11093"/>
                  </a:lnTo>
                  <a:lnTo>
                    <a:pt x="55384" y="6486"/>
                  </a:lnTo>
                  <a:lnTo>
                    <a:pt x="54882" y="3414"/>
                  </a:lnTo>
                  <a:lnTo>
                    <a:pt x="53137" y="1365"/>
                  </a:lnTo>
                  <a:lnTo>
                    <a:pt x="50561" y="0"/>
                  </a:lnTo>
                  <a:lnTo>
                    <a:pt x="40175" y="4128"/>
                  </a:lnTo>
                  <a:lnTo>
                    <a:pt x="26857" y="13724"/>
                  </a:lnTo>
                  <a:lnTo>
                    <a:pt x="13882" y="27395"/>
                  </a:lnTo>
                  <a:lnTo>
                    <a:pt x="1419" y="57701"/>
                  </a:lnTo>
                  <a:lnTo>
                    <a:pt x="0" y="86750"/>
                  </a:lnTo>
                  <a:lnTo>
                    <a:pt x="8060" y="102655"/>
                  </a:lnTo>
                  <a:lnTo>
                    <a:pt x="14161" y="109860"/>
                  </a:lnTo>
                  <a:lnTo>
                    <a:pt x="32228" y="117866"/>
                  </a:lnTo>
                  <a:lnTo>
                    <a:pt x="42973" y="120001"/>
                  </a:lnTo>
                  <a:lnTo>
                    <a:pt x="85063" y="112892"/>
                  </a:lnTo>
                  <a:lnTo>
                    <a:pt x="115262" y="105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846">
              <a:extLst>
                <a:ext uri="{FF2B5EF4-FFF2-40B4-BE49-F238E27FC236}">
                  <a16:creationId xmlns:a16="http://schemas.microsoft.com/office/drawing/2014/main" xmlns="" id="{07371C11-43B1-4D78-9793-3FF6F0A0608D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2428224" y="6147589"/>
              <a:ext cx="205626" cy="316431"/>
            </a:xfrm>
            <a:custGeom>
              <a:avLst/>
              <a:gdLst/>
              <a:ahLst/>
              <a:cxnLst/>
              <a:rect l="0" t="0" r="0" b="0"/>
              <a:pathLst>
                <a:path w="205626" h="316431">
                  <a:moveTo>
                    <a:pt x="35576" y="107161"/>
                  </a:moveTo>
                  <a:lnTo>
                    <a:pt x="35576" y="107161"/>
                  </a:lnTo>
                  <a:lnTo>
                    <a:pt x="32205" y="110532"/>
                  </a:lnTo>
                  <a:lnTo>
                    <a:pt x="32432" y="119714"/>
                  </a:lnTo>
                  <a:lnTo>
                    <a:pt x="40231" y="158778"/>
                  </a:lnTo>
                  <a:lnTo>
                    <a:pt x="45579" y="198106"/>
                  </a:lnTo>
                  <a:lnTo>
                    <a:pt x="47077" y="231542"/>
                  </a:lnTo>
                  <a:lnTo>
                    <a:pt x="47921" y="272582"/>
                  </a:lnTo>
                  <a:lnTo>
                    <a:pt x="47500" y="306505"/>
                  </a:lnTo>
                  <a:lnTo>
                    <a:pt x="44874" y="315232"/>
                  </a:lnTo>
                  <a:lnTo>
                    <a:pt x="42480" y="316430"/>
                  </a:lnTo>
                  <a:lnTo>
                    <a:pt x="39473" y="315820"/>
                  </a:lnTo>
                  <a:lnTo>
                    <a:pt x="36058" y="313999"/>
                  </a:lnTo>
                  <a:lnTo>
                    <a:pt x="21137" y="277729"/>
                  </a:lnTo>
                  <a:lnTo>
                    <a:pt x="11285" y="236121"/>
                  </a:lnTo>
                  <a:lnTo>
                    <a:pt x="6682" y="212182"/>
                  </a:lnTo>
                  <a:lnTo>
                    <a:pt x="3613" y="187760"/>
                  </a:lnTo>
                  <a:lnTo>
                    <a:pt x="1567" y="163010"/>
                  </a:lnTo>
                  <a:lnTo>
                    <a:pt x="0" y="116461"/>
                  </a:lnTo>
                  <a:lnTo>
                    <a:pt x="1655" y="79310"/>
                  </a:lnTo>
                  <a:lnTo>
                    <a:pt x="9925" y="40739"/>
                  </a:lnTo>
                  <a:lnTo>
                    <a:pt x="21312" y="14808"/>
                  </a:lnTo>
                  <a:lnTo>
                    <a:pt x="35116" y="4261"/>
                  </a:lnTo>
                  <a:lnTo>
                    <a:pt x="43736" y="461"/>
                  </a:lnTo>
                  <a:lnTo>
                    <a:pt x="62721" y="0"/>
                  </a:lnTo>
                  <a:lnTo>
                    <a:pt x="72723" y="1855"/>
                  </a:lnTo>
                  <a:lnTo>
                    <a:pt x="91361" y="15202"/>
                  </a:lnTo>
                  <a:lnTo>
                    <a:pt x="100283" y="24688"/>
                  </a:lnTo>
                  <a:lnTo>
                    <a:pt x="110196" y="50280"/>
                  </a:lnTo>
                  <a:lnTo>
                    <a:pt x="112485" y="79763"/>
                  </a:lnTo>
                  <a:lnTo>
                    <a:pt x="101873" y="122718"/>
                  </a:lnTo>
                  <a:lnTo>
                    <a:pt x="86029" y="155594"/>
                  </a:lnTo>
                  <a:lnTo>
                    <a:pt x="70068" y="174051"/>
                  </a:lnTo>
                  <a:lnTo>
                    <a:pt x="69154" y="174332"/>
                  </a:lnTo>
                  <a:lnTo>
                    <a:pt x="68545" y="173813"/>
                  </a:lnTo>
                  <a:lnTo>
                    <a:pt x="68138" y="172762"/>
                  </a:lnTo>
                  <a:lnTo>
                    <a:pt x="81050" y="171284"/>
                  </a:lnTo>
                  <a:lnTo>
                    <a:pt x="125906" y="171490"/>
                  </a:lnTo>
                  <a:lnTo>
                    <a:pt x="165743" y="177883"/>
                  </a:lnTo>
                  <a:lnTo>
                    <a:pt x="186797" y="189628"/>
                  </a:lnTo>
                  <a:lnTo>
                    <a:pt x="199917" y="204256"/>
                  </a:lnTo>
                  <a:lnTo>
                    <a:pt x="204403" y="212108"/>
                  </a:lnTo>
                  <a:lnTo>
                    <a:pt x="205625" y="230238"/>
                  </a:lnTo>
                  <a:lnTo>
                    <a:pt x="203975" y="240013"/>
                  </a:lnTo>
                  <a:lnTo>
                    <a:pt x="192735" y="258399"/>
                  </a:lnTo>
                  <a:lnTo>
                    <a:pt x="175274" y="274566"/>
                  </a:lnTo>
                  <a:lnTo>
                    <a:pt x="141644" y="290896"/>
                  </a:lnTo>
                  <a:lnTo>
                    <a:pt x="108396" y="299106"/>
                  </a:lnTo>
                  <a:lnTo>
                    <a:pt x="96633" y="298774"/>
                  </a:lnTo>
                  <a:lnTo>
                    <a:pt x="93920" y="296990"/>
                  </a:lnTo>
                  <a:lnTo>
                    <a:pt x="92816" y="294392"/>
                  </a:lnTo>
                  <a:lnTo>
                    <a:pt x="92786" y="291247"/>
                  </a:lnTo>
                  <a:lnTo>
                    <a:pt x="102160" y="283992"/>
                  </a:lnTo>
                  <a:lnTo>
                    <a:pt x="124476" y="272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847">
              <a:extLst>
                <a:ext uri="{FF2B5EF4-FFF2-40B4-BE49-F238E27FC236}">
                  <a16:creationId xmlns:a16="http://schemas.microsoft.com/office/drawing/2014/main" xmlns="" id="{6A08925A-2847-4C8A-9D53-70EADAEBD2BE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1797050" y="5785258"/>
              <a:ext cx="6026151" cy="139293"/>
            </a:xfrm>
            <a:custGeom>
              <a:avLst/>
              <a:gdLst/>
              <a:ahLst/>
              <a:cxnLst/>
              <a:rect l="0" t="0" r="0" b="0"/>
              <a:pathLst>
                <a:path w="6026151" h="139293">
                  <a:moveTo>
                    <a:pt x="0" y="139292"/>
                  </a:moveTo>
                  <a:lnTo>
                    <a:pt x="0" y="139292"/>
                  </a:lnTo>
                  <a:lnTo>
                    <a:pt x="43823" y="139292"/>
                  </a:lnTo>
                  <a:lnTo>
                    <a:pt x="72960" y="138587"/>
                  </a:lnTo>
                  <a:lnTo>
                    <a:pt x="108612" y="137411"/>
                  </a:lnTo>
                  <a:lnTo>
                    <a:pt x="148608" y="135921"/>
                  </a:lnTo>
                  <a:lnTo>
                    <a:pt x="198555" y="133517"/>
                  </a:lnTo>
                  <a:lnTo>
                    <a:pt x="255137" y="130503"/>
                  </a:lnTo>
                  <a:lnTo>
                    <a:pt x="316141" y="127083"/>
                  </a:lnTo>
                  <a:lnTo>
                    <a:pt x="388561" y="123391"/>
                  </a:lnTo>
                  <a:lnTo>
                    <a:pt x="468590" y="119518"/>
                  </a:lnTo>
                  <a:lnTo>
                    <a:pt x="553694" y="115526"/>
                  </a:lnTo>
                  <a:lnTo>
                    <a:pt x="649235" y="111453"/>
                  </a:lnTo>
                  <a:lnTo>
                    <a:pt x="751734" y="107328"/>
                  </a:lnTo>
                  <a:lnTo>
                    <a:pt x="858873" y="103166"/>
                  </a:lnTo>
                  <a:lnTo>
                    <a:pt x="976865" y="97569"/>
                  </a:lnTo>
                  <a:lnTo>
                    <a:pt x="1102093" y="91015"/>
                  </a:lnTo>
                  <a:lnTo>
                    <a:pt x="1232146" y="83824"/>
                  </a:lnTo>
                  <a:lnTo>
                    <a:pt x="1373880" y="74797"/>
                  </a:lnTo>
                  <a:lnTo>
                    <a:pt x="1523403" y="64545"/>
                  </a:lnTo>
                  <a:lnTo>
                    <a:pt x="1678119" y="53477"/>
                  </a:lnTo>
                  <a:lnTo>
                    <a:pt x="1839824" y="43277"/>
                  </a:lnTo>
                  <a:lnTo>
                    <a:pt x="2006188" y="33654"/>
                  </a:lnTo>
                  <a:lnTo>
                    <a:pt x="2175659" y="24417"/>
                  </a:lnTo>
                  <a:lnTo>
                    <a:pt x="2351434" y="16847"/>
                  </a:lnTo>
                  <a:lnTo>
                    <a:pt x="2531411" y="10390"/>
                  </a:lnTo>
                  <a:lnTo>
                    <a:pt x="2714191" y="4674"/>
                  </a:lnTo>
                  <a:lnTo>
                    <a:pt x="2902366" y="1569"/>
                  </a:lnTo>
                  <a:lnTo>
                    <a:pt x="3094139" y="204"/>
                  </a:lnTo>
                  <a:lnTo>
                    <a:pt x="3288309" y="0"/>
                  </a:lnTo>
                  <a:lnTo>
                    <a:pt x="3481961" y="2686"/>
                  </a:lnTo>
                  <a:lnTo>
                    <a:pt x="3675269" y="7299"/>
                  </a:lnTo>
                  <a:lnTo>
                    <a:pt x="3868346" y="13197"/>
                  </a:lnTo>
                  <a:lnTo>
                    <a:pt x="4058446" y="19950"/>
                  </a:lnTo>
                  <a:lnTo>
                    <a:pt x="4246564" y="27276"/>
                  </a:lnTo>
                  <a:lnTo>
                    <a:pt x="4433360" y="34981"/>
                  </a:lnTo>
                  <a:lnTo>
                    <a:pt x="4617862" y="44351"/>
                  </a:lnTo>
                  <a:lnTo>
                    <a:pt x="4800836" y="54830"/>
                  </a:lnTo>
                  <a:lnTo>
                    <a:pt x="4982789" y="66052"/>
                  </a:lnTo>
                  <a:lnTo>
                    <a:pt x="5149954" y="77059"/>
                  </a:lnTo>
                  <a:lnTo>
                    <a:pt x="5307258" y="87926"/>
                  </a:lnTo>
                  <a:lnTo>
                    <a:pt x="5457989" y="98698"/>
                  </a:lnTo>
                  <a:lnTo>
                    <a:pt x="5588109" y="107995"/>
                  </a:lnTo>
                  <a:lnTo>
                    <a:pt x="5704490" y="116311"/>
                  </a:lnTo>
                  <a:lnTo>
                    <a:pt x="5811709" y="123971"/>
                  </a:lnTo>
                  <a:lnTo>
                    <a:pt x="5883190" y="129078"/>
                  </a:lnTo>
                  <a:lnTo>
                    <a:pt x="6026150" y="1392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848">
              <a:extLst>
                <a:ext uri="{FF2B5EF4-FFF2-40B4-BE49-F238E27FC236}">
                  <a16:creationId xmlns:a16="http://schemas.microsoft.com/office/drawing/2014/main" xmlns="" id="{6FFFB1BE-1B81-430C-82D1-2A4E71A6EB7C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3854450" y="6127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849">
              <a:extLst>
                <a:ext uri="{FF2B5EF4-FFF2-40B4-BE49-F238E27FC236}">
                  <a16:creationId xmlns:a16="http://schemas.microsoft.com/office/drawing/2014/main" xmlns="" id="{EB1EDD92-385D-4393-98F7-1A577E310E07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3994150" y="6144841"/>
              <a:ext cx="78945" cy="172970"/>
            </a:xfrm>
            <a:custGeom>
              <a:avLst/>
              <a:gdLst/>
              <a:ahLst/>
              <a:cxnLst/>
              <a:rect l="0" t="0" r="0" b="0"/>
              <a:pathLst>
                <a:path w="78945" h="172970">
                  <a:moveTo>
                    <a:pt x="69850" y="33709"/>
                  </a:moveTo>
                  <a:lnTo>
                    <a:pt x="69850" y="33709"/>
                  </a:lnTo>
                  <a:lnTo>
                    <a:pt x="75317" y="10565"/>
                  </a:lnTo>
                  <a:lnTo>
                    <a:pt x="73926" y="3902"/>
                  </a:lnTo>
                  <a:lnTo>
                    <a:pt x="72567" y="1139"/>
                  </a:lnTo>
                  <a:lnTo>
                    <a:pt x="70250" y="0"/>
                  </a:lnTo>
                  <a:lnTo>
                    <a:pt x="63913" y="618"/>
                  </a:lnTo>
                  <a:lnTo>
                    <a:pt x="41866" y="13244"/>
                  </a:lnTo>
                  <a:lnTo>
                    <a:pt x="12529" y="37689"/>
                  </a:lnTo>
                  <a:lnTo>
                    <a:pt x="8353" y="42712"/>
                  </a:lnTo>
                  <a:lnTo>
                    <a:pt x="6274" y="47471"/>
                  </a:lnTo>
                  <a:lnTo>
                    <a:pt x="5846" y="56524"/>
                  </a:lnTo>
                  <a:lnTo>
                    <a:pt x="9889" y="65251"/>
                  </a:lnTo>
                  <a:lnTo>
                    <a:pt x="12943" y="69553"/>
                  </a:lnTo>
                  <a:lnTo>
                    <a:pt x="58345" y="105091"/>
                  </a:lnTo>
                  <a:lnTo>
                    <a:pt x="74437" y="127218"/>
                  </a:lnTo>
                  <a:lnTo>
                    <a:pt x="78944" y="140885"/>
                  </a:lnTo>
                  <a:lnTo>
                    <a:pt x="78029" y="147494"/>
                  </a:lnTo>
                  <a:lnTo>
                    <a:pt x="71369" y="160479"/>
                  </a:lnTo>
                  <a:lnTo>
                    <a:pt x="57590" y="169544"/>
                  </a:lnTo>
                  <a:lnTo>
                    <a:pt x="48976" y="172949"/>
                  </a:lnTo>
                  <a:lnTo>
                    <a:pt x="29999" y="172969"/>
                  </a:lnTo>
                  <a:lnTo>
                    <a:pt x="0" y="1670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850">
              <a:extLst>
                <a:ext uri="{FF2B5EF4-FFF2-40B4-BE49-F238E27FC236}">
                  <a16:creationId xmlns:a16="http://schemas.microsoft.com/office/drawing/2014/main" xmlns="" id="{F31A8892-CE46-41A4-BFD9-C43FEFB237B5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4737941" y="6199475"/>
              <a:ext cx="164260" cy="131476"/>
            </a:xfrm>
            <a:custGeom>
              <a:avLst/>
              <a:gdLst/>
              <a:ahLst/>
              <a:cxnLst/>
              <a:rect l="0" t="0" r="0" b="0"/>
              <a:pathLst>
                <a:path w="164260" h="131476">
                  <a:moveTo>
                    <a:pt x="100759" y="55275"/>
                  </a:moveTo>
                  <a:lnTo>
                    <a:pt x="100759" y="55275"/>
                  </a:lnTo>
                  <a:lnTo>
                    <a:pt x="95690" y="49500"/>
                  </a:lnTo>
                  <a:lnTo>
                    <a:pt x="90633" y="39374"/>
                  </a:lnTo>
                  <a:lnTo>
                    <a:pt x="83215" y="11304"/>
                  </a:lnTo>
                  <a:lnTo>
                    <a:pt x="79321" y="4452"/>
                  </a:lnTo>
                  <a:lnTo>
                    <a:pt x="75883" y="2343"/>
                  </a:lnTo>
                  <a:lnTo>
                    <a:pt x="66420" y="0"/>
                  </a:lnTo>
                  <a:lnTo>
                    <a:pt x="53277" y="6483"/>
                  </a:lnTo>
                  <a:lnTo>
                    <a:pt x="38733" y="20185"/>
                  </a:lnTo>
                  <a:lnTo>
                    <a:pt x="12150" y="63474"/>
                  </a:lnTo>
                  <a:lnTo>
                    <a:pt x="2110" y="86435"/>
                  </a:lnTo>
                  <a:lnTo>
                    <a:pt x="0" y="106048"/>
                  </a:lnTo>
                  <a:lnTo>
                    <a:pt x="1837" y="113113"/>
                  </a:lnTo>
                  <a:lnTo>
                    <a:pt x="5178" y="118529"/>
                  </a:lnTo>
                  <a:lnTo>
                    <a:pt x="9522" y="122843"/>
                  </a:lnTo>
                  <a:lnTo>
                    <a:pt x="14534" y="124309"/>
                  </a:lnTo>
                  <a:lnTo>
                    <a:pt x="25748" y="122175"/>
                  </a:lnTo>
                  <a:lnTo>
                    <a:pt x="50704" y="102928"/>
                  </a:lnTo>
                  <a:lnTo>
                    <a:pt x="85439" y="60225"/>
                  </a:lnTo>
                  <a:lnTo>
                    <a:pt x="94656" y="51125"/>
                  </a:lnTo>
                  <a:lnTo>
                    <a:pt x="98101" y="49686"/>
                  </a:lnTo>
                  <a:lnTo>
                    <a:pt x="101104" y="49432"/>
                  </a:lnTo>
                  <a:lnTo>
                    <a:pt x="103811" y="51379"/>
                  </a:lnTo>
                  <a:lnTo>
                    <a:pt x="108700" y="59189"/>
                  </a:lnTo>
                  <a:lnTo>
                    <a:pt x="123503" y="99473"/>
                  </a:lnTo>
                  <a:lnTo>
                    <a:pt x="128621" y="108024"/>
                  </a:lnTo>
                  <a:lnTo>
                    <a:pt x="141835" y="119406"/>
                  </a:lnTo>
                  <a:lnTo>
                    <a:pt x="164259" y="13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851">
              <a:extLst>
                <a:ext uri="{FF2B5EF4-FFF2-40B4-BE49-F238E27FC236}">
                  <a16:creationId xmlns:a16="http://schemas.microsoft.com/office/drawing/2014/main" xmlns="" id="{9A9A3C7A-ECD0-4FC3-9622-4A20764094CB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5377797" y="6192393"/>
              <a:ext cx="102254" cy="163958"/>
            </a:xfrm>
            <a:custGeom>
              <a:avLst/>
              <a:gdLst/>
              <a:ahLst/>
              <a:cxnLst/>
              <a:rect l="0" t="0" r="0" b="0"/>
              <a:pathLst>
                <a:path w="102254" h="163958">
                  <a:moveTo>
                    <a:pt x="102253" y="11557"/>
                  </a:moveTo>
                  <a:lnTo>
                    <a:pt x="102253" y="11557"/>
                  </a:lnTo>
                  <a:lnTo>
                    <a:pt x="96478" y="6488"/>
                  </a:lnTo>
                  <a:lnTo>
                    <a:pt x="86352" y="1431"/>
                  </a:lnTo>
                  <a:lnTo>
                    <a:pt x="78488" y="0"/>
                  </a:lnTo>
                  <a:lnTo>
                    <a:pt x="68407" y="3128"/>
                  </a:lnTo>
                  <a:lnTo>
                    <a:pt x="62756" y="5937"/>
                  </a:lnTo>
                  <a:lnTo>
                    <a:pt x="41318" y="26747"/>
                  </a:lnTo>
                  <a:lnTo>
                    <a:pt x="17092" y="61997"/>
                  </a:lnTo>
                  <a:lnTo>
                    <a:pt x="2153" y="100351"/>
                  </a:lnTo>
                  <a:lnTo>
                    <a:pt x="0" y="131784"/>
                  </a:lnTo>
                  <a:lnTo>
                    <a:pt x="3745" y="139686"/>
                  </a:lnTo>
                  <a:lnTo>
                    <a:pt x="32403" y="1639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852">
              <a:extLst>
                <a:ext uri="{FF2B5EF4-FFF2-40B4-BE49-F238E27FC236}">
                  <a16:creationId xmlns:a16="http://schemas.microsoft.com/office/drawing/2014/main" xmlns="" id="{0F86CA1D-ACD5-4E27-8EFB-03BA4F6F0B2C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5509875" y="6193943"/>
              <a:ext cx="116226" cy="145142"/>
            </a:xfrm>
            <a:custGeom>
              <a:avLst/>
              <a:gdLst/>
              <a:ahLst/>
              <a:cxnLst/>
              <a:rect l="0" t="0" r="0" b="0"/>
              <a:pathLst>
                <a:path w="116226" h="145142">
                  <a:moveTo>
                    <a:pt x="116225" y="3657"/>
                  </a:moveTo>
                  <a:lnTo>
                    <a:pt x="116225" y="3657"/>
                  </a:lnTo>
                  <a:lnTo>
                    <a:pt x="95241" y="0"/>
                  </a:lnTo>
                  <a:lnTo>
                    <a:pt x="77501" y="1559"/>
                  </a:lnTo>
                  <a:lnTo>
                    <a:pt x="44308" y="16520"/>
                  </a:lnTo>
                  <a:lnTo>
                    <a:pt x="14404" y="42197"/>
                  </a:lnTo>
                  <a:lnTo>
                    <a:pt x="3943" y="63825"/>
                  </a:lnTo>
                  <a:lnTo>
                    <a:pt x="0" y="86841"/>
                  </a:lnTo>
                  <a:lnTo>
                    <a:pt x="599" y="108832"/>
                  </a:lnTo>
                  <a:lnTo>
                    <a:pt x="8861" y="126601"/>
                  </a:lnTo>
                  <a:lnTo>
                    <a:pt x="15016" y="134303"/>
                  </a:lnTo>
                  <a:lnTo>
                    <a:pt x="33143" y="142861"/>
                  </a:lnTo>
                  <a:lnTo>
                    <a:pt x="43904" y="145141"/>
                  </a:lnTo>
                  <a:lnTo>
                    <a:pt x="67149" y="140153"/>
                  </a:lnTo>
                  <a:lnTo>
                    <a:pt x="79275" y="134871"/>
                  </a:lnTo>
                  <a:lnTo>
                    <a:pt x="96510" y="119596"/>
                  </a:lnTo>
                  <a:lnTo>
                    <a:pt x="103082" y="110582"/>
                  </a:lnTo>
                  <a:lnTo>
                    <a:pt x="108502" y="91160"/>
                  </a:lnTo>
                  <a:lnTo>
                    <a:pt x="107853" y="70770"/>
                  </a:lnTo>
                  <a:lnTo>
                    <a:pt x="102862" y="49948"/>
                  </a:lnTo>
                  <a:lnTo>
                    <a:pt x="94059" y="36460"/>
                  </a:lnTo>
                  <a:lnTo>
                    <a:pt x="88746" y="31877"/>
                  </a:lnTo>
                  <a:lnTo>
                    <a:pt x="83795" y="29526"/>
                  </a:lnTo>
                  <a:lnTo>
                    <a:pt x="65425" y="29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853">
              <a:extLst>
                <a:ext uri="{FF2B5EF4-FFF2-40B4-BE49-F238E27FC236}">
                  <a16:creationId xmlns:a16="http://schemas.microsoft.com/office/drawing/2014/main" xmlns="" id="{3682B362-2186-467B-9E90-D02D34F0C1DF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5690483" y="6194098"/>
              <a:ext cx="94368" cy="112279"/>
            </a:xfrm>
            <a:custGeom>
              <a:avLst/>
              <a:gdLst/>
              <a:ahLst/>
              <a:cxnLst/>
              <a:rect l="0" t="0" r="0" b="0"/>
              <a:pathLst>
                <a:path w="94368" h="112279">
                  <a:moveTo>
                    <a:pt x="5467" y="9852"/>
                  </a:moveTo>
                  <a:lnTo>
                    <a:pt x="5467" y="9852"/>
                  </a:lnTo>
                  <a:lnTo>
                    <a:pt x="2096" y="9850"/>
                  </a:lnTo>
                  <a:lnTo>
                    <a:pt x="1103" y="11969"/>
                  </a:lnTo>
                  <a:lnTo>
                    <a:pt x="0" y="19965"/>
                  </a:lnTo>
                  <a:lnTo>
                    <a:pt x="4662" y="66842"/>
                  </a:lnTo>
                  <a:lnTo>
                    <a:pt x="2216" y="105507"/>
                  </a:lnTo>
                  <a:lnTo>
                    <a:pt x="3300" y="109606"/>
                  </a:lnTo>
                  <a:lnTo>
                    <a:pt x="3316" y="111633"/>
                  </a:lnTo>
                  <a:lnTo>
                    <a:pt x="2623" y="112278"/>
                  </a:lnTo>
                  <a:lnTo>
                    <a:pt x="1454" y="112002"/>
                  </a:lnTo>
                  <a:lnTo>
                    <a:pt x="13240" y="73224"/>
                  </a:lnTo>
                  <a:lnTo>
                    <a:pt x="29031" y="25898"/>
                  </a:lnTo>
                  <a:lnTo>
                    <a:pt x="39223" y="11574"/>
                  </a:lnTo>
                  <a:lnTo>
                    <a:pt x="50103" y="3561"/>
                  </a:lnTo>
                  <a:lnTo>
                    <a:pt x="59643" y="0"/>
                  </a:lnTo>
                  <a:lnTo>
                    <a:pt x="64161" y="1168"/>
                  </a:lnTo>
                  <a:lnTo>
                    <a:pt x="72947" y="8109"/>
                  </a:lnTo>
                  <a:lnTo>
                    <a:pt x="85825" y="30659"/>
                  </a:lnTo>
                  <a:lnTo>
                    <a:pt x="92680" y="68472"/>
                  </a:lnTo>
                  <a:lnTo>
                    <a:pt x="94367" y="987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854">
              <a:extLst>
                <a:ext uri="{FF2B5EF4-FFF2-40B4-BE49-F238E27FC236}">
                  <a16:creationId xmlns:a16="http://schemas.microsoft.com/office/drawing/2014/main" xmlns="" id="{F9B22A1A-57BF-47AC-9EFB-868B99E82D1C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5835650" y="6191250"/>
              <a:ext cx="81892" cy="285790"/>
            </a:xfrm>
            <a:custGeom>
              <a:avLst/>
              <a:gdLst/>
              <a:ahLst/>
              <a:cxnLst/>
              <a:rect l="0" t="0" r="0" b="0"/>
              <a:pathLst>
                <a:path w="81892" h="285790">
                  <a:moveTo>
                    <a:pt x="44450" y="0"/>
                  </a:moveTo>
                  <a:lnTo>
                    <a:pt x="44450" y="0"/>
                  </a:lnTo>
                  <a:lnTo>
                    <a:pt x="41079" y="3371"/>
                  </a:lnTo>
                  <a:lnTo>
                    <a:pt x="38983" y="15579"/>
                  </a:lnTo>
                  <a:lnTo>
                    <a:pt x="48413" y="55288"/>
                  </a:lnTo>
                  <a:lnTo>
                    <a:pt x="59815" y="99951"/>
                  </a:lnTo>
                  <a:lnTo>
                    <a:pt x="67976" y="132381"/>
                  </a:lnTo>
                  <a:lnTo>
                    <a:pt x="76307" y="167492"/>
                  </a:lnTo>
                  <a:lnTo>
                    <a:pt x="81891" y="202851"/>
                  </a:lnTo>
                  <a:lnTo>
                    <a:pt x="77103" y="248408"/>
                  </a:lnTo>
                  <a:lnTo>
                    <a:pt x="70487" y="270801"/>
                  </a:lnTo>
                  <a:lnTo>
                    <a:pt x="65336" y="277901"/>
                  </a:lnTo>
                  <a:lnTo>
                    <a:pt x="52086" y="285789"/>
                  </a:lnTo>
                  <a:lnTo>
                    <a:pt x="45307" y="285776"/>
                  </a:lnTo>
                  <a:lnTo>
                    <a:pt x="32130" y="280117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855">
              <a:extLst>
                <a:ext uri="{FF2B5EF4-FFF2-40B4-BE49-F238E27FC236}">
                  <a16:creationId xmlns:a16="http://schemas.microsoft.com/office/drawing/2014/main" xmlns="" id="{0822F1E8-9CF0-48CA-8C2B-381A4785DCFE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5861048" y="6085993"/>
              <a:ext cx="3" cy="3658"/>
            </a:xfrm>
            <a:custGeom>
              <a:avLst/>
              <a:gdLst/>
              <a:ahLst/>
              <a:cxnLst/>
              <a:rect l="0" t="0" r="0" b="0"/>
              <a:pathLst>
                <a:path w="3" h="3658">
                  <a:moveTo>
                    <a:pt x="2" y="3657"/>
                  </a:moveTo>
                  <a:lnTo>
                    <a:pt x="2" y="365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856">
              <a:extLst>
                <a:ext uri="{FF2B5EF4-FFF2-40B4-BE49-F238E27FC236}">
                  <a16:creationId xmlns:a16="http://schemas.microsoft.com/office/drawing/2014/main" xmlns="" id="{8DE81F87-4A98-46F1-819B-B44C56F73C78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5943600" y="6159500"/>
              <a:ext cx="133351" cy="126036"/>
            </a:xfrm>
            <a:custGeom>
              <a:avLst/>
              <a:gdLst/>
              <a:ahLst/>
              <a:cxnLst/>
              <a:rect l="0" t="0" r="0" b="0"/>
              <a:pathLst>
                <a:path w="133351" h="126036">
                  <a:moveTo>
                    <a:pt x="0" y="0"/>
                  </a:moveTo>
                  <a:lnTo>
                    <a:pt x="0" y="0"/>
                  </a:lnTo>
                  <a:lnTo>
                    <a:pt x="1881" y="47403"/>
                  </a:lnTo>
                  <a:lnTo>
                    <a:pt x="8789" y="83424"/>
                  </a:lnTo>
                  <a:lnTo>
                    <a:pt x="19774" y="113384"/>
                  </a:lnTo>
                  <a:lnTo>
                    <a:pt x="23765" y="120040"/>
                  </a:lnTo>
                  <a:lnTo>
                    <a:pt x="27839" y="123771"/>
                  </a:lnTo>
                  <a:lnTo>
                    <a:pt x="31964" y="125552"/>
                  </a:lnTo>
                  <a:lnTo>
                    <a:pt x="36126" y="126035"/>
                  </a:lnTo>
                  <a:lnTo>
                    <a:pt x="46395" y="119045"/>
                  </a:lnTo>
                  <a:lnTo>
                    <a:pt x="58014" y="103710"/>
                  </a:lnTo>
                  <a:lnTo>
                    <a:pt x="75045" y="65458"/>
                  </a:lnTo>
                  <a:lnTo>
                    <a:pt x="88027" y="18931"/>
                  </a:lnTo>
                  <a:lnTo>
                    <a:pt x="88319" y="18971"/>
                  </a:lnTo>
                  <a:lnTo>
                    <a:pt x="104767" y="60972"/>
                  </a:lnTo>
                  <a:lnTo>
                    <a:pt x="13335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857">
              <a:extLst>
                <a:ext uri="{FF2B5EF4-FFF2-40B4-BE49-F238E27FC236}">
                  <a16:creationId xmlns:a16="http://schemas.microsoft.com/office/drawing/2014/main" xmlns="" id="{24319FAD-5D00-476A-B7A3-983090B751F0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6142735" y="6161942"/>
              <a:ext cx="101984" cy="313806"/>
            </a:xfrm>
            <a:custGeom>
              <a:avLst/>
              <a:gdLst/>
              <a:ahLst/>
              <a:cxnLst/>
              <a:rect l="0" t="0" r="0" b="0"/>
              <a:pathLst>
                <a:path w="101984" h="313806">
                  <a:moveTo>
                    <a:pt x="67565" y="35658"/>
                  </a:moveTo>
                  <a:lnTo>
                    <a:pt x="67565" y="35658"/>
                  </a:lnTo>
                  <a:lnTo>
                    <a:pt x="67565" y="5804"/>
                  </a:lnTo>
                  <a:lnTo>
                    <a:pt x="66154" y="3055"/>
                  </a:lnTo>
                  <a:lnTo>
                    <a:pt x="63802" y="1223"/>
                  </a:lnTo>
                  <a:lnTo>
                    <a:pt x="60824" y="0"/>
                  </a:lnTo>
                  <a:lnTo>
                    <a:pt x="43146" y="1653"/>
                  </a:lnTo>
                  <a:lnTo>
                    <a:pt x="20035" y="16724"/>
                  </a:lnTo>
                  <a:lnTo>
                    <a:pt x="9282" y="31241"/>
                  </a:lnTo>
                  <a:lnTo>
                    <a:pt x="2855" y="47805"/>
                  </a:lnTo>
                  <a:lnTo>
                    <a:pt x="0" y="66927"/>
                  </a:lnTo>
                  <a:lnTo>
                    <a:pt x="4375" y="83422"/>
                  </a:lnTo>
                  <a:lnTo>
                    <a:pt x="8505" y="90784"/>
                  </a:lnTo>
                  <a:lnTo>
                    <a:pt x="20620" y="100845"/>
                  </a:lnTo>
                  <a:lnTo>
                    <a:pt x="27802" y="104514"/>
                  </a:lnTo>
                  <a:lnTo>
                    <a:pt x="35411" y="104846"/>
                  </a:lnTo>
                  <a:lnTo>
                    <a:pt x="51394" y="99570"/>
                  </a:lnTo>
                  <a:lnTo>
                    <a:pt x="66022" y="86406"/>
                  </a:lnTo>
                  <a:lnTo>
                    <a:pt x="78167" y="68796"/>
                  </a:lnTo>
                  <a:lnTo>
                    <a:pt x="92346" y="25589"/>
                  </a:lnTo>
                  <a:lnTo>
                    <a:pt x="92781" y="33850"/>
                  </a:lnTo>
                  <a:lnTo>
                    <a:pt x="89795" y="77353"/>
                  </a:lnTo>
                  <a:lnTo>
                    <a:pt x="93908" y="116687"/>
                  </a:lnTo>
                  <a:lnTo>
                    <a:pt x="97617" y="148577"/>
                  </a:lnTo>
                  <a:lnTo>
                    <a:pt x="101618" y="183914"/>
                  </a:lnTo>
                  <a:lnTo>
                    <a:pt x="101983" y="218908"/>
                  </a:lnTo>
                  <a:lnTo>
                    <a:pt x="99090" y="251863"/>
                  </a:lnTo>
                  <a:lnTo>
                    <a:pt x="93100" y="280621"/>
                  </a:lnTo>
                  <a:lnTo>
                    <a:pt x="81971" y="299987"/>
                  </a:lnTo>
                  <a:lnTo>
                    <a:pt x="75052" y="307127"/>
                  </a:lnTo>
                  <a:lnTo>
                    <a:pt x="67617" y="311181"/>
                  </a:lnTo>
                  <a:lnTo>
                    <a:pt x="51831" y="313805"/>
                  </a:lnTo>
                  <a:lnTo>
                    <a:pt x="35407" y="306975"/>
                  </a:lnTo>
                  <a:lnTo>
                    <a:pt x="20112" y="293827"/>
                  </a:lnTo>
                  <a:lnTo>
                    <a:pt x="8610" y="276224"/>
                  </a:lnTo>
                  <a:lnTo>
                    <a:pt x="4439" y="258523"/>
                  </a:lnTo>
                  <a:lnTo>
                    <a:pt x="4315" y="249851"/>
                  </a:lnTo>
                  <a:lnTo>
                    <a:pt x="11701" y="232690"/>
                  </a:lnTo>
                  <a:lnTo>
                    <a:pt x="61215" y="181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858">
              <a:extLst>
                <a:ext uri="{FF2B5EF4-FFF2-40B4-BE49-F238E27FC236}">
                  <a16:creationId xmlns:a16="http://schemas.microsoft.com/office/drawing/2014/main" xmlns="" id="{B0E6B0DF-053E-498B-A329-56E61D7F4E29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6303126" y="6014710"/>
              <a:ext cx="262775" cy="258012"/>
            </a:xfrm>
            <a:custGeom>
              <a:avLst/>
              <a:gdLst/>
              <a:ahLst/>
              <a:cxnLst/>
              <a:rect l="0" t="0" r="0" b="0"/>
              <a:pathLst>
                <a:path w="262775" h="258012">
                  <a:moveTo>
                    <a:pt x="72274" y="201940"/>
                  </a:moveTo>
                  <a:lnTo>
                    <a:pt x="72274" y="201940"/>
                  </a:lnTo>
                  <a:lnTo>
                    <a:pt x="70392" y="174328"/>
                  </a:lnTo>
                  <a:lnTo>
                    <a:pt x="65367" y="160598"/>
                  </a:lnTo>
                  <a:lnTo>
                    <a:pt x="63435" y="157445"/>
                  </a:lnTo>
                  <a:lnTo>
                    <a:pt x="59324" y="155344"/>
                  </a:lnTo>
                  <a:lnTo>
                    <a:pt x="47232" y="153008"/>
                  </a:lnTo>
                  <a:lnTo>
                    <a:pt x="34334" y="157616"/>
                  </a:lnTo>
                  <a:lnTo>
                    <a:pt x="21545" y="168129"/>
                  </a:lnTo>
                  <a:lnTo>
                    <a:pt x="8806" y="184561"/>
                  </a:lnTo>
                  <a:lnTo>
                    <a:pt x="1732" y="203622"/>
                  </a:lnTo>
                  <a:lnTo>
                    <a:pt x="0" y="222443"/>
                  </a:lnTo>
                  <a:lnTo>
                    <a:pt x="3934" y="237864"/>
                  </a:lnTo>
                  <a:lnTo>
                    <a:pt x="10386" y="248010"/>
                  </a:lnTo>
                  <a:lnTo>
                    <a:pt x="14081" y="251703"/>
                  </a:lnTo>
                  <a:lnTo>
                    <a:pt x="18663" y="252754"/>
                  </a:lnTo>
                  <a:lnTo>
                    <a:pt x="29396" y="250159"/>
                  </a:lnTo>
                  <a:lnTo>
                    <a:pt x="47340" y="237394"/>
                  </a:lnTo>
                  <a:lnTo>
                    <a:pt x="84871" y="191098"/>
                  </a:lnTo>
                  <a:lnTo>
                    <a:pt x="87022" y="189773"/>
                  </a:lnTo>
                  <a:lnTo>
                    <a:pt x="88456" y="189595"/>
                  </a:lnTo>
                  <a:lnTo>
                    <a:pt x="90048" y="196924"/>
                  </a:lnTo>
                  <a:lnTo>
                    <a:pt x="90051" y="208883"/>
                  </a:lnTo>
                  <a:lnTo>
                    <a:pt x="87701" y="221252"/>
                  </a:lnTo>
                  <a:lnTo>
                    <a:pt x="89949" y="233806"/>
                  </a:lnTo>
                  <a:lnTo>
                    <a:pt x="95652" y="245030"/>
                  </a:lnTo>
                  <a:lnTo>
                    <a:pt x="102890" y="252371"/>
                  </a:lnTo>
                  <a:lnTo>
                    <a:pt x="106795" y="253904"/>
                  </a:lnTo>
                  <a:lnTo>
                    <a:pt x="114898" y="253728"/>
                  </a:lnTo>
                  <a:lnTo>
                    <a:pt x="125085" y="243771"/>
                  </a:lnTo>
                  <a:lnTo>
                    <a:pt x="148871" y="201893"/>
                  </a:lnTo>
                  <a:lnTo>
                    <a:pt x="163231" y="165231"/>
                  </a:lnTo>
                  <a:lnTo>
                    <a:pt x="179023" y="121419"/>
                  </a:lnTo>
                  <a:lnTo>
                    <a:pt x="195447" y="76077"/>
                  </a:lnTo>
                  <a:lnTo>
                    <a:pt x="206510" y="39462"/>
                  </a:lnTo>
                  <a:lnTo>
                    <a:pt x="215991" y="1687"/>
                  </a:lnTo>
                  <a:lnTo>
                    <a:pt x="215358" y="0"/>
                  </a:lnTo>
                  <a:lnTo>
                    <a:pt x="213524" y="285"/>
                  </a:lnTo>
                  <a:lnTo>
                    <a:pt x="210890" y="1887"/>
                  </a:lnTo>
                  <a:lnTo>
                    <a:pt x="200442" y="24368"/>
                  </a:lnTo>
                  <a:lnTo>
                    <a:pt x="188410" y="71323"/>
                  </a:lnTo>
                  <a:lnTo>
                    <a:pt x="181980" y="107905"/>
                  </a:lnTo>
                  <a:lnTo>
                    <a:pt x="177478" y="145330"/>
                  </a:lnTo>
                  <a:lnTo>
                    <a:pt x="175475" y="183130"/>
                  </a:lnTo>
                  <a:lnTo>
                    <a:pt x="174347" y="226628"/>
                  </a:lnTo>
                  <a:lnTo>
                    <a:pt x="179729" y="244897"/>
                  </a:lnTo>
                  <a:lnTo>
                    <a:pt x="184126" y="251745"/>
                  </a:lnTo>
                  <a:lnTo>
                    <a:pt x="191292" y="255603"/>
                  </a:lnTo>
                  <a:lnTo>
                    <a:pt x="210544" y="258011"/>
                  </a:lnTo>
                  <a:lnTo>
                    <a:pt x="262774" y="24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859">
              <a:extLst>
                <a:ext uri="{FF2B5EF4-FFF2-40B4-BE49-F238E27FC236}">
                  <a16:creationId xmlns:a16="http://schemas.microsoft.com/office/drawing/2014/main" xmlns="" id="{5933D6D8-93DA-4B3B-9CAD-91EE71AA73FE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6447943" y="6134100"/>
              <a:ext cx="86208" cy="1"/>
            </a:xfrm>
            <a:custGeom>
              <a:avLst/>
              <a:gdLst/>
              <a:ahLst/>
              <a:cxnLst/>
              <a:rect l="0" t="0" r="0" b="0"/>
              <a:pathLst>
                <a:path w="86208" h="1">
                  <a:moveTo>
                    <a:pt x="3657" y="0"/>
                  </a:moveTo>
                  <a:lnTo>
                    <a:pt x="3657" y="0"/>
                  </a:lnTo>
                  <a:lnTo>
                    <a:pt x="0" y="0"/>
                  </a:lnTo>
                  <a:lnTo>
                    <a:pt x="43562" y="0"/>
                  </a:lnTo>
                  <a:lnTo>
                    <a:pt x="862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860">
              <a:extLst>
                <a:ext uri="{FF2B5EF4-FFF2-40B4-BE49-F238E27FC236}">
                  <a16:creationId xmlns:a16="http://schemas.microsoft.com/office/drawing/2014/main" xmlns="" id="{3807A753-2AC1-4749-B9C2-F43C503743E1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6572250" y="6136827"/>
              <a:ext cx="158751" cy="136974"/>
            </a:xfrm>
            <a:custGeom>
              <a:avLst/>
              <a:gdLst/>
              <a:ahLst/>
              <a:cxnLst/>
              <a:rect l="0" t="0" r="0" b="0"/>
              <a:pathLst>
                <a:path w="158751" h="136974">
                  <a:moveTo>
                    <a:pt x="0" y="41723"/>
                  </a:moveTo>
                  <a:lnTo>
                    <a:pt x="0" y="41723"/>
                  </a:lnTo>
                  <a:lnTo>
                    <a:pt x="3370" y="45094"/>
                  </a:lnTo>
                  <a:lnTo>
                    <a:pt x="8788" y="46749"/>
                  </a:lnTo>
                  <a:lnTo>
                    <a:pt x="37978" y="47192"/>
                  </a:lnTo>
                  <a:lnTo>
                    <a:pt x="61269" y="42246"/>
                  </a:lnTo>
                  <a:lnTo>
                    <a:pt x="75206" y="35842"/>
                  </a:lnTo>
                  <a:lnTo>
                    <a:pt x="91585" y="20930"/>
                  </a:lnTo>
                  <a:lnTo>
                    <a:pt x="97149" y="11080"/>
                  </a:lnTo>
                  <a:lnTo>
                    <a:pt x="98632" y="6477"/>
                  </a:lnTo>
                  <a:lnTo>
                    <a:pt x="96093" y="3410"/>
                  </a:lnTo>
                  <a:lnTo>
                    <a:pt x="83865" y="0"/>
                  </a:lnTo>
                  <a:lnTo>
                    <a:pt x="57148" y="4823"/>
                  </a:lnTo>
                  <a:lnTo>
                    <a:pt x="39039" y="17090"/>
                  </a:lnTo>
                  <a:lnTo>
                    <a:pt x="23701" y="33598"/>
                  </a:lnTo>
                  <a:lnTo>
                    <a:pt x="14532" y="50341"/>
                  </a:lnTo>
                  <a:lnTo>
                    <a:pt x="11867" y="70953"/>
                  </a:lnTo>
                  <a:lnTo>
                    <a:pt x="12144" y="82376"/>
                  </a:lnTo>
                  <a:lnTo>
                    <a:pt x="21861" y="102594"/>
                  </a:lnTo>
                  <a:lnTo>
                    <a:pt x="29390" y="111937"/>
                  </a:lnTo>
                  <a:lnTo>
                    <a:pt x="52808" y="126082"/>
                  </a:lnTo>
                  <a:lnTo>
                    <a:pt x="83443" y="134954"/>
                  </a:lnTo>
                  <a:lnTo>
                    <a:pt x="120577" y="136546"/>
                  </a:lnTo>
                  <a:lnTo>
                    <a:pt x="158750" y="1369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861">
              <a:extLst>
                <a:ext uri="{FF2B5EF4-FFF2-40B4-BE49-F238E27FC236}">
                  <a16:creationId xmlns:a16="http://schemas.microsoft.com/office/drawing/2014/main" xmlns="" id="{803D233B-08C9-4BEE-8165-929DD70931FD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6965950" y="6102979"/>
              <a:ext cx="144267" cy="378693"/>
            </a:xfrm>
            <a:custGeom>
              <a:avLst/>
              <a:gdLst/>
              <a:ahLst/>
              <a:cxnLst/>
              <a:rect l="0" t="0" r="0" b="0"/>
              <a:pathLst>
                <a:path w="144267" h="378693">
                  <a:moveTo>
                    <a:pt x="0" y="94621"/>
                  </a:moveTo>
                  <a:lnTo>
                    <a:pt x="0" y="94621"/>
                  </a:lnTo>
                  <a:lnTo>
                    <a:pt x="5467" y="89154"/>
                  </a:lnTo>
                  <a:lnTo>
                    <a:pt x="6466" y="89565"/>
                  </a:lnTo>
                  <a:lnTo>
                    <a:pt x="9459" y="91903"/>
                  </a:lnTo>
                  <a:lnTo>
                    <a:pt x="26088" y="134445"/>
                  </a:lnTo>
                  <a:lnTo>
                    <a:pt x="33467" y="165237"/>
                  </a:lnTo>
                  <a:lnTo>
                    <a:pt x="39098" y="202442"/>
                  </a:lnTo>
                  <a:lnTo>
                    <a:pt x="42071" y="244376"/>
                  </a:lnTo>
                  <a:lnTo>
                    <a:pt x="42687" y="286769"/>
                  </a:lnTo>
                  <a:lnTo>
                    <a:pt x="40609" y="324422"/>
                  </a:lnTo>
                  <a:lnTo>
                    <a:pt x="33525" y="367830"/>
                  </a:lnTo>
                  <a:lnTo>
                    <a:pt x="29482" y="377855"/>
                  </a:lnTo>
                  <a:lnTo>
                    <a:pt x="28121" y="378692"/>
                  </a:lnTo>
                  <a:lnTo>
                    <a:pt x="27214" y="377136"/>
                  </a:lnTo>
                  <a:lnTo>
                    <a:pt x="22388" y="335831"/>
                  </a:lnTo>
                  <a:lnTo>
                    <a:pt x="20533" y="290018"/>
                  </a:lnTo>
                  <a:lnTo>
                    <a:pt x="20039" y="262987"/>
                  </a:lnTo>
                  <a:lnTo>
                    <a:pt x="21120" y="235793"/>
                  </a:lnTo>
                  <a:lnTo>
                    <a:pt x="23253" y="208491"/>
                  </a:lnTo>
                  <a:lnTo>
                    <a:pt x="26084" y="181118"/>
                  </a:lnTo>
                  <a:lnTo>
                    <a:pt x="32995" y="133770"/>
                  </a:lnTo>
                  <a:lnTo>
                    <a:pt x="40770" y="93676"/>
                  </a:lnTo>
                  <a:lnTo>
                    <a:pt x="53785" y="48714"/>
                  </a:lnTo>
                  <a:lnTo>
                    <a:pt x="64827" y="26711"/>
                  </a:lnTo>
                  <a:lnTo>
                    <a:pt x="80552" y="11288"/>
                  </a:lnTo>
                  <a:lnTo>
                    <a:pt x="89685" y="5199"/>
                  </a:lnTo>
                  <a:lnTo>
                    <a:pt x="107358" y="315"/>
                  </a:lnTo>
                  <a:lnTo>
                    <a:pt x="116022" y="0"/>
                  </a:lnTo>
                  <a:lnTo>
                    <a:pt x="123915" y="4024"/>
                  </a:lnTo>
                  <a:lnTo>
                    <a:pt x="138328" y="19783"/>
                  </a:lnTo>
                  <a:lnTo>
                    <a:pt x="144266" y="42781"/>
                  </a:lnTo>
                  <a:lnTo>
                    <a:pt x="143139" y="68052"/>
                  </a:lnTo>
                  <a:lnTo>
                    <a:pt x="135584" y="91044"/>
                  </a:lnTo>
                  <a:lnTo>
                    <a:pt x="109317" y="123822"/>
                  </a:lnTo>
                  <a:lnTo>
                    <a:pt x="78094" y="145763"/>
                  </a:lnTo>
                  <a:lnTo>
                    <a:pt x="60814" y="150746"/>
                  </a:lnTo>
                  <a:lnTo>
                    <a:pt x="53242" y="151087"/>
                  </a:lnTo>
                  <a:lnTo>
                    <a:pt x="48197" y="149199"/>
                  </a:lnTo>
                  <a:lnTo>
                    <a:pt x="44830" y="145823"/>
                  </a:lnTo>
                  <a:lnTo>
                    <a:pt x="38100" y="132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862">
              <a:extLst>
                <a:ext uri="{FF2B5EF4-FFF2-40B4-BE49-F238E27FC236}">
                  <a16:creationId xmlns:a16="http://schemas.microsoft.com/office/drawing/2014/main" xmlns="" id="{BF089C8F-97C9-4D09-8E6B-D3068F4911A1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8591550" y="6242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863">
              <a:extLst>
                <a:ext uri="{FF2B5EF4-FFF2-40B4-BE49-F238E27FC236}">
                  <a16:creationId xmlns:a16="http://schemas.microsoft.com/office/drawing/2014/main" xmlns="" id="{AB4344BB-4D6E-490C-A5CC-2AFD4ACA254B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8418279" y="6197600"/>
              <a:ext cx="135172" cy="12701"/>
            </a:xfrm>
            <a:custGeom>
              <a:avLst/>
              <a:gdLst/>
              <a:ahLst/>
              <a:cxnLst/>
              <a:rect l="0" t="0" r="0" b="0"/>
              <a:pathLst>
                <a:path w="135172" h="12701">
                  <a:moveTo>
                    <a:pt x="8171" y="12700"/>
                  </a:moveTo>
                  <a:lnTo>
                    <a:pt x="8171" y="12700"/>
                  </a:lnTo>
                  <a:lnTo>
                    <a:pt x="1429" y="12700"/>
                  </a:lnTo>
                  <a:lnTo>
                    <a:pt x="149" y="11995"/>
                  </a:lnTo>
                  <a:lnTo>
                    <a:pt x="0" y="10819"/>
                  </a:lnTo>
                  <a:lnTo>
                    <a:pt x="607" y="9329"/>
                  </a:lnTo>
                  <a:lnTo>
                    <a:pt x="18315" y="3861"/>
                  </a:lnTo>
                  <a:lnTo>
                    <a:pt x="56019" y="1144"/>
                  </a:lnTo>
                  <a:lnTo>
                    <a:pt x="102939" y="339"/>
                  </a:lnTo>
                  <a:lnTo>
                    <a:pt x="1351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864">
              <a:extLst>
                <a:ext uri="{FF2B5EF4-FFF2-40B4-BE49-F238E27FC236}">
                  <a16:creationId xmlns:a16="http://schemas.microsoft.com/office/drawing/2014/main" xmlns="" id="{C234C843-46C3-44EF-B6FE-0A42A4B5B69F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8466779" y="6028843"/>
              <a:ext cx="35872" cy="306769"/>
            </a:xfrm>
            <a:custGeom>
              <a:avLst/>
              <a:gdLst/>
              <a:ahLst/>
              <a:cxnLst/>
              <a:rect l="0" t="0" r="0" b="0"/>
              <a:pathLst>
                <a:path w="35872" h="306769">
                  <a:moveTo>
                    <a:pt x="16821" y="3657"/>
                  </a:moveTo>
                  <a:lnTo>
                    <a:pt x="16821" y="3657"/>
                  </a:lnTo>
                  <a:lnTo>
                    <a:pt x="20191" y="286"/>
                  </a:lnTo>
                  <a:lnTo>
                    <a:pt x="21184" y="0"/>
                  </a:lnTo>
                  <a:lnTo>
                    <a:pt x="21847" y="512"/>
                  </a:lnTo>
                  <a:lnTo>
                    <a:pt x="22288" y="1561"/>
                  </a:lnTo>
                  <a:lnTo>
                    <a:pt x="18633" y="35778"/>
                  </a:lnTo>
                  <a:lnTo>
                    <a:pt x="17626" y="66616"/>
                  </a:lnTo>
                  <a:lnTo>
                    <a:pt x="15297" y="103370"/>
                  </a:lnTo>
                  <a:lnTo>
                    <a:pt x="11910" y="143225"/>
                  </a:lnTo>
                  <a:lnTo>
                    <a:pt x="8054" y="184456"/>
                  </a:lnTo>
                  <a:lnTo>
                    <a:pt x="3988" y="224417"/>
                  </a:lnTo>
                  <a:lnTo>
                    <a:pt x="534" y="259817"/>
                  </a:lnTo>
                  <a:lnTo>
                    <a:pt x="0" y="293497"/>
                  </a:lnTo>
                  <a:lnTo>
                    <a:pt x="4876" y="304866"/>
                  </a:lnTo>
                  <a:lnTo>
                    <a:pt x="9563" y="306768"/>
                  </a:lnTo>
                  <a:lnTo>
                    <a:pt x="35871" y="3021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865">
              <a:extLst>
                <a:ext uri="{FF2B5EF4-FFF2-40B4-BE49-F238E27FC236}">
                  <a16:creationId xmlns:a16="http://schemas.microsoft.com/office/drawing/2014/main" xmlns="" id="{2D9C393B-6542-4861-AEEE-308CB9779580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8338433" y="6229350"/>
              <a:ext cx="24518" cy="6351"/>
            </a:xfrm>
            <a:custGeom>
              <a:avLst/>
              <a:gdLst/>
              <a:ahLst/>
              <a:cxnLst/>
              <a:rect l="0" t="0" r="0" b="0"/>
              <a:pathLst>
                <a:path w="245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4517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866">
              <a:extLst>
                <a:ext uri="{FF2B5EF4-FFF2-40B4-BE49-F238E27FC236}">
                  <a16:creationId xmlns:a16="http://schemas.microsoft.com/office/drawing/2014/main" xmlns="" id="{1E33308D-BEBF-40E3-A9FF-72CF2F52430D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8191500" y="6159500"/>
              <a:ext cx="133351" cy="136103"/>
            </a:xfrm>
            <a:custGeom>
              <a:avLst/>
              <a:gdLst/>
              <a:ahLst/>
              <a:cxnLst/>
              <a:rect l="0" t="0" r="0" b="0"/>
              <a:pathLst>
                <a:path w="133351" h="136103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46982" y="55158"/>
                  </a:lnTo>
                  <a:lnTo>
                    <a:pt x="66602" y="85331"/>
                  </a:lnTo>
                  <a:lnTo>
                    <a:pt x="72650" y="114496"/>
                  </a:lnTo>
                  <a:lnTo>
                    <a:pt x="71565" y="127558"/>
                  </a:lnTo>
                  <a:lnTo>
                    <a:pt x="68170" y="131606"/>
                  </a:lnTo>
                  <a:lnTo>
                    <a:pt x="56874" y="136102"/>
                  </a:lnTo>
                  <a:lnTo>
                    <a:pt x="51322" y="135891"/>
                  </a:lnTo>
                  <a:lnTo>
                    <a:pt x="41389" y="131892"/>
                  </a:lnTo>
                  <a:lnTo>
                    <a:pt x="24493" y="111595"/>
                  </a:lnTo>
                  <a:lnTo>
                    <a:pt x="19823" y="85581"/>
                  </a:lnTo>
                  <a:lnTo>
                    <a:pt x="19565" y="69753"/>
                  </a:lnTo>
                  <a:lnTo>
                    <a:pt x="30568" y="40880"/>
                  </a:lnTo>
                  <a:lnTo>
                    <a:pt x="39429" y="27253"/>
                  </a:lnTo>
                  <a:lnTo>
                    <a:pt x="62444" y="10230"/>
                  </a:lnTo>
                  <a:lnTo>
                    <a:pt x="87725" y="172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867">
              <a:extLst>
                <a:ext uri="{FF2B5EF4-FFF2-40B4-BE49-F238E27FC236}">
                  <a16:creationId xmlns:a16="http://schemas.microsoft.com/office/drawing/2014/main" xmlns="" id="{468149B6-9B61-4085-B3B3-D2D5FE4DEBFF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8140700" y="6261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882" y="6350"/>
                  </a:lnTo>
                  <a:lnTo>
                    <a:pt x="588" y="56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868">
              <a:extLst>
                <a:ext uri="{FF2B5EF4-FFF2-40B4-BE49-F238E27FC236}">
                  <a16:creationId xmlns:a16="http://schemas.microsoft.com/office/drawing/2014/main" xmlns="" id="{E9A68494-23AE-48B7-BCAE-12A44D94022B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7900746" y="6162193"/>
              <a:ext cx="172069" cy="124074"/>
            </a:xfrm>
            <a:custGeom>
              <a:avLst/>
              <a:gdLst/>
              <a:ahLst/>
              <a:cxnLst/>
              <a:rect l="0" t="0" r="0" b="0"/>
              <a:pathLst>
                <a:path w="172069" h="124074">
                  <a:moveTo>
                    <a:pt x="11354" y="3657"/>
                  </a:moveTo>
                  <a:lnTo>
                    <a:pt x="11354" y="3657"/>
                  </a:lnTo>
                  <a:lnTo>
                    <a:pt x="7983" y="286"/>
                  </a:lnTo>
                  <a:lnTo>
                    <a:pt x="6990" y="0"/>
                  </a:lnTo>
                  <a:lnTo>
                    <a:pt x="6327" y="512"/>
                  </a:lnTo>
                  <a:lnTo>
                    <a:pt x="1894" y="16520"/>
                  </a:lnTo>
                  <a:lnTo>
                    <a:pt x="0" y="56998"/>
                  </a:lnTo>
                  <a:lnTo>
                    <a:pt x="5688" y="100115"/>
                  </a:lnTo>
                  <a:lnTo>
                    <a:pt x="10246" y="114260"/>
                  </a:lnTo>
                  <a:lnTo>
                    <a:pt x="16976" y="122899"/>
                  </a:lnTo>
                  <a:lnTo>
                    <a:pt x="20746" y="124073"/>
                  </a:lnTo>
                  <a:lnTo>
                    <a:pt x="24671" y="123446"/>
                  </a:lnTo>
                  <a:lnTo>
                    <a:pt x="28699" y="121616"/>
                  </a:lnTo>
                  <a:lnTo>
                    <a:pt x="36937" y="110176"/>
                  </a:lnTo>
                  <a:lnTo>
                    <a:pt x="65124" y="65740"/>
                  </a:lnTo>
                  <a:lnTo>
                    <a:pt x="65544" y="65507"/>
                  </a:lnTo>
                  <a:lnTo>
                    <a:pt x="64131" y="69010"/>
                  </a:lnTo>
                  <a:lnTo>
                    <a:pt x="66112" y="82288"/>
                  </a:lnTo>
                  <a:lnTo>
                    <a:pt x="71166" y="96256"/>
                  </a:lnTo>
                  <a:lnTo>
                    <a:pt x="78858" y="103138"/>
                  </a:lnTo>
                  <a:lnTo>
                    <a:pt x="101045" y="113305"/>
                  </a:lnTo>
                  <a:lnTo>
                    <a:pt x="113305" y="114008"/>
                  </a:lnTo>
                  <a:lnTo>
                    <a:pt x="135052" y="108710"/>
                  </a:lnTo>
                  <a:lnTo>
                    <a:pt x="144177" y="99265"/>
                  </a:lnTo>
                  <a:lnTo>
                    <a:pt x="161532" y="66836"/>
                  </a:lnTo>
                  <a:lnTo>
                    <a:pt x="172068" y="28575"/>
                  </a:lnTo>
                  <a:lnTo>
                    <a:pt x="171447" y="15673"/>
                  </a:lnTo>
                  <a:lnTo>
                    <a:pt x="170294" y="11667"/>
                  </a:lnTo>
                  <a:lnTo>
                    <a:pt x="168820" y="8998"/>
                  </a:lnTo>
                  <a:lnTo>
                    <a:pt x="167131" y="7218"/>
                  </a:lnTo>
                  <a:lnTo>
                    <a:pt x="165300" y="6735"/>
                  </a:lnTo>
                  <a:lnTo>
                    <a:pt x="163373" y="7122"/>
                  </a:lnTo>
                  <a:lnTo>
                    <a:pt x="157404" y="100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869">
              <a:extLst>
                <a:ext uri="{FF2B5EF4-FFF2-40B4-BE49-F238E27FC236}">
                  <a16:creationId xmlns:a16="http://schemas.microsoft.com/office/drawing/2014/main" xmlns="" id="{61F231D5-E3E2-4E83-A339-3F566C6DB274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7467600" y="6096000"/>
              <a:ext cx="139701" cy="145463"/>
            </a:xfrm>
            <a:custGeom>
              <a:avLst/>
              <a:gdLst/>
              <a:ahLst/>
              <a:cxnLst/>
              <a:rect l="0" t="0" r="0" b="0"/>
              <a:pathLst>
                <a:path w="139701" h="145463">
                  <a:moveTo>
                    <a:pt x="0" y="31750"/>
                  </a:moveTo>
                  <a:lnTo>
                    <a:pt x="0" y="31750"/>
                  </a:lnTo>
                  <a:lnTo>
                    <a:pt x="21048" y="43959"/>
                  </a:lnTo>
                  <a:lnTo>
                    <a:pt x="38692" y="62257"/>
                  </a:lnTo>
                  <a:lnTo>
                    <a:pt x="50583" y="88923"/>
                  </a:lnTo>
                  <a:lnTo>
                    <a:pt x="51833" y="119167"/>
                  </a:lnTo>
                  <a:lnTo>
                    <a:pt x="47496" y="134338"/>
                  </a:lnTo>
                  <a:lnTo>
                    <a:pt x="44365" y="140359"/>
                  </a:lnTo>
                  <a:lnTo>
                    <a:pt x="40864" y="143667"/>
                  </a:lnTo>
                  <a:lnTo>
                    <a:pt x="37122" y="145167"/>
                  </a:lnTo>
                  <a:lnTo>
                    <a:pt x="33215" y="145462"/>
                  </a:lnTo>
                  <a:lnTo>
                    <a:pt x="30609" y="143540"/>
                  </a:lnTo>
                  <a:lnTo>
                    <a:pt x="27715" y="135763"/>
                  </a:lnTo>
                  <a:lnTo>
                    <a:pt x="36702" y="96901"/>
                  </a:lnTo>
                  <a:lnTo>
                    <a:pt x="46651" y="67998"/>
                  </a:lnTo>
                  <a:lnTo>
                    <a:pt x="65654" y="41980"/>
                  </a:lnTo>
                  <a:lnTo>
                    <a:pt x="89857" y="2147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870">
              <a:extLst>
                <a:ext uri="{FF2B5EF4-FFF2-40B4-BE49-F238E27FC236}">
                  <a16:creationId xmlns:a16="http://schemas.microsoft.com/office/drawing/2014/main" xmlns="" id="{3A9560EF-6BEF-4C3F-8A97-189932D89E16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7356965" y="6143429"/>
              <a:ext cx="88333" cy="111848"/>
            </a:xfrm>
            <a:custGeom>
              <a:avLst/>
              <a:gdLst/>
              <a:ahLst/>
              <a:cxnLst/>
              <a:rect l="0" t="0" r="0" b="0"/>
              <a:pathLst>
                <a:path w="88333" h="111848">
                  <a:moveTo>
                    <a:pt x="53485" y="3371"/>
                  </a:moveTo>
                  <a:lnTo>
                    <a:pt x="53485" y="3371"/>
                  </a:lnTo>
                  <a:lnTo>
                    <a:pt x="43372" y="0"/>
                  </a:lnTo>
                  <a:lnTo>
                    <a:pt x="32762" y="226"/>
                  </a:lnTo>
                  <a:lnTo>
                    <a:pt x="26970" y="1275"/>
                  </a:lnTo>
                  <a:lnTo>
                    <a:pt x="8704" y="12863"/>
                  </a:lnTo>
                  <a:lnTo>
                    <a:pt x="1832" y="27580"/>
                  </a:lnTo>
                  <a:lnTo>
                    <a:pt x="0" y="36444"/>
                  </a:lnTo>
                  <a:lnTo>
                    <a:pt x="3608" y="55698"/>
                  </a:lnTo>
                  <a:lnTo>
                    <a:pt x="23172" y="93435"/>
                  </a:lnTo>
                  <a:lnTo>
                    <a:pt x="38836" y="105254"/>
                  </a:lnTo>
                  <a:lnTo>
                    <a:pt x="55441" y="111447"/>
                  </a:lnTo>
                  <a:lnTo>
                    <a:pt x="67526" y="111847"/>
                  </a:lnTo>
                  <a:lnTo>
                    <a:pt x="72723" y="108850"/>
                  </a:lnTo>
                  <a:lnTo>
                    <a:pt x="82261" y="97993"/>
                  </a:lnTo>
                  <a:lnTo>
                    <a:pt x="87441" y="81879"/>
                  </a:lnTo>
                  <a:lnTo>
                    <a:pt x="88332" y="62957"/>
                  </a:lnTo>
                  <a:lnTo>
                    <a:pt x="77037" y="18343"/>
                  </a:lnTo>
                  <a:lnTo>
                    <a:pt x="72535" y="33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871">
              <a:extLst>
                <a:ext uri="{FF2B5EF4-FFF2-40B4-BE49-F238E27FC236}">
                  <a16:creationId xmlns:a16="http://schemas.microsoft.com/office/drawing/2014/main" xmlns="" id="{1966F578-7A3D-4BD3-9D1B-E2A7D9237A0B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7321550" y="6065133"/>
              <a:ext cx="19051" cy="11818"/>
            </a:xfrm>
            <a:custGeom>
              <a:avLst/>
              <a:gdLst/>
              <a:ahLst/>
              <a:cxnLst/>
              <a:rect l="0" t="0" r="0" b="0"/>
              <a:pathLst>
                <a:path w="19051" h="118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9" y="3270"/>
                  </a:lnTo>
                  <a:lnTo>
                    <a:pt x="19050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872">
              <a:extLst>
                <a:ext uri="{FF2B5EF4-FFF2-40B4-BE49-F238E27FC236}">
                  <a16:creationId xmlns:a16="http://schemas.microsoft.com/office/drawing/2014/main" xmlns="" id="{78F25488-5674-479F-AAA4-30F0ED36279C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7315200" y="6127750"/>
              <a:ext cx="17408" cy="120651"/>
            </a:xfrm>
            <a:custGeom>
              <a:avLst/>
              <a:gdLst/>
              <a:ahLst/>
              <a:cxnLst/>
              <a:rect l="0" t="0" r="0" b="0"/>
              <a:pathLst>
                <a:path w="17408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305" y="44812"/>
                  </a:lnTo>
                  <a:lnTo>
                    <a:pt x="17407" y="88109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873">
              <a:extLst>
                <a:ext uri="{FF2B5EF4-FFF2-40B4-BE49-F238E27FC236}">
                  <a16:creationId xmlns:a16="http://schemas.microsoft.com/office/drawing/2014/main" xmlns="" id="{C835BEAA-61B2-4535-A9AF-85F0288ABFFE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7131050" y="6121923"/>
              <a:ext cx="120651" cy="119512"/>
            </a:xfrm>
            <a:custGeom>
              <a:avLst/>
              <a:gdLst/>
              <a:ahLst/>
              <a:cxnLst/>
              <a:rect l="0" t="0" r="0" b="0"/>
              <a:pathLst>
                <a:path w="120651" h="119512">
                  <a:moveTo>
                    <a:pt x="0" y="12177"/>
                  </a:moveTo>
                  <a:lnTo>
                    <a:pt x="0" y="12177"/>
                  </a:lnTo>
                  <a:lnTo>
                    <a:pt x="9433" y="3448"/>
                  </a:lnTo>
                  <a:lnTo>
                    <a:pt x="14305" y="1242"/>
                  </a:lnTo>
                  <a:lnTo>
                    <a:pt x="24385" y="0"/>
                  </a:lnTo>
                  <a:lnTo>
                    <a:pt x="34121" y="5354"/>
                  </a:lnTo>
                  <a:lnTo>
                    <a:pt x="39680" y="9745"/>
                  </a:lnTo>
                  <a:lnTo>
                    <a:pt x="47740" y="24031"/>
                  </a:lnTo>
                  <a:lnTo>
                    <a:pt x="58662" y="61948"/>
                  </a:lnTo>
                  <a:lnTo>
                    <a:pt x="58696" y="92933"/>
                  </a:lnTo>
                  <a:lnTo>
                    <a:pt x="54074" y="108276"/>
                  </a:lnTo>
                  <a:lnTo>
                    <a:pt x="50866" y="114343"/>
                  </a:lnTo>
                  <a:lnTo>
                    <a:pt x="47316" y="117682"/>
                  </a:lnTo>
                  <a:lnTo>
                    <a:pt x="43538" y="119203"/>
                  </a:lnTo>
                  <a:lnTo>
                    <a:pt x="39608" y="119511"/>
                  </a:lnTo>
                  <a:lnTo>
                    <a:pt x="36989" y="117600"/>
                  </a:lnTo>
                  <a:lnTo>
                    <a:pt x="34079" y="109832"/>
                  </a:lnTo>
                  <a:lnTo>
                    <a:pt x="35810" y="86816"/>
                  </a:lnTo>
                  <a:lnTo>
                    <a:pt x="44608" y="69573"/>
                  </a:lnTo>
                  <a:lnTo>
                    <a:pt x="58632" y="53209"/>
                  </a:lnTo>
                  <a:lnTo>
                    <a:pt x="85654" y="33507"/>
                  </a:lnTo>
                  <a:lnTo>
                    <a:pt x="120650" y="185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363">
            <a:extLst>
              <a:ext uri="{FF2B5EF4-FFF2-40B4-BE49-F238E27FC236}">
                <a16:creationId xmlns:a16="http://schemas.microsoft.com/office/drawing/2014/main" xmlns="" id="{4CF1AFAB-CF78-41B1-81EA-18CD66374C27}"/>
              </a:ext>
            </a:extLst>
          </p:cNvPr>
          <p:cNvGrpSpPr/>
          <p:nvPr/>
        </p:nvGrpSpPr>
        <p:grpSpPr>
          <a:xfrm>
            <a:off x="3319330" y="1377950"/>
            <a:ext cx="1380132" cy="597121"/>
            <a:chOff x="3319330" y="1377950"/>
            <a:chExt cx="1380132" cy="597121"/>
          </a:xfrm>
        </p:grpSpPr>
        <p:sp>
          <p:nvSpPr>
            <p:cNvPr id="360" name="SMARTInkShape-2874">
              <a:extLst>
                <a:ext uri="{FF2B5EF4-FFF2-40B4-BE49-F238E27FC236}">
                  <a16:creationId xmlns:a16="http://schemas.microsoft.com/office/drawing/2014/main" xmlns="" id="{E775C04D-3F7E-48FB-877E-33B146CC21B7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4584700" y="1377950"/>
              <a:ext cx="114762" cy="342901"/>
            </a:xfrm>
            <a:custGeom>
              <a:avLst/>
              <a:gdLst/>
              <a:ahLst/>
              <a:cxnLst/>
              <a:rect l="0" t="0" r="0" b="0"/>
              <a:pathLst>
                <a:path w="114762" h="342901">
                  <a:moveTo>
                    <a:pt x="88900" y="0"/>
                  </a:moveTo>
                  <a:lnTo>
                    <a:pt x="88900" y="0"/>
                  </a:lnTo>
                  <a:lnTo>
                    <a:pt x="99570" y="35156"/>
                  </a:lnTo>
                  <a:lnTo>
                    <a:pt x="108459" y="66425"/>
                  </a:lnTo>
                  <a:lnTo>
                    <a:pt x="114761" y="108544"/>
                  </a:lnTo>
                  <a:lnTo>
                    <a:pt x="114607" y="132335"/>
                  </a:lnTo>
                  <a:lnTo>
                    <a:pt x="112388" y="157368"/>
                  </a:lnTo>
                  <a:lnTo>
                    <a:pt x="108792" y="183228"/>
                  </a:lnTo>
                  <a:lnTo>
                    <a:pt x="95389" y="230777"/>
                  </a:lnTo>
                  <a:lnTo>
                    <a:pt x="86876" y="253335"/>
                  </a:lnTo>
                  <a:lnTo>
                    <a:pt x="56720" y="291569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875">
              <a:extLst>
                <a:ext uri="{FF2B5EF4-FFF2-40B4-BE49-F238E27FC236}">
                  <a16:creationId xmlns:a16="http://schemas.microsoft.com/office/drawing/2014/main" xmlns="" id="{FE888566-4F99-4587-B672-04B6FCDAB6FE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4546600" y="144145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0" y="0"/>
                  </a:moveTo>
                  <a:lnTo>
                    <a:pt x="0" y="0"/>
                  </a:lnTo>
                  <a:lnTo>
                    <a:pt x="5467" y="45466"/>
                  </a:lnTo>
                  <a:lnTo>
                    <a:pt x="9459" y="89593"/>
                  </a:lnTo>
                  <a:lnTo>
                    <a:pt x="11740" y="131674"/>
                  </a:lnTo>
                  <a:lnTo>
                    <a:pt x="12510" y="175222"/>
                  </a:lnTo>
                  <a:lnTo>
                    <a:pt x="1270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876">
              <a:extLst>
                <a:ext uri="{FF2B5EF4-FFF2-40B4-BE49-F238E27FC236}">
                  <a16:creationId xmlns:a16="http://schemas.microsoft.com/office/drawing/2014/main" xmlns="" id="{C04A0834-8988-44B5-B5F5-2CA9B664221F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4387850" y="164465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31027" y="45503"/>
                  </a:lnTo>
                  <a:lnTo>
                    <a:pt x="16954" y="6828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877">
              <a:extLst>
                <a:ext uri="{FF2B5EF4-FFF2-40B4-BE49-F238E27FC236}">
                  <a16:creationId xmlns:a16="http://schemas.microsoft.com/office/drawing/2014/main" xmlns="" id="{A9B7CE6B-9EF2-4907-AB21-C0899AF494B1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4286250" y="1473200"/>
              <a:ext cx="25401" cy="184151"/>
            </a:xfrm>
            <a:custGeom>
              <a:avLst/>
              <a:gdLst/>
              <a:ahLst/>
              <a:cxnLst/>
              <a:rect l="0" t="0" r="0" b="0"/>
              <a:pathLst>
                <a:path w="25401" h="184151">
                  <a:moveTo>
                    <a:pt x="0" y="0"/>
                  </a:moveTo>
                  <a:lnTo>
                    <a:pt x="0" y="0"/>
                  </a:lnTo>
                  <a:lnTo>
                    <a:pt x="0" y="34532"/>
                  </a:lnTo>
                  <a:lnTo>
                    <a:pt x="6742" y="77416"/>
                  </a:lnTo>
                  <a:lnTo>
                    <a:pt x="14305" y="119129"/>
                  </a:lnTo>
                  <a:lnTo>
                    <a:pt x="21015" y="158299"/>
                  </a:lnTo>
                  <a:lnTo>
                    <a:pt x="2540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878">
              <a:extLst>
                <a:ext uri="{FF2B5EF4-FFF2-40B4-BE49-F238E27FC236}">
                  <a16:creationId xmlns:a16="http://schemas.microsoft.com/office/drawing/2014/main" xmlns="" id="{EE6B2635-8F79-4201-908B-176E43708387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4110271" y="1461383"/>
              <a:ext cx="99780" cy="270456"/>
            </a:xfrm>
            <a:custGeom>
              <a:avLst/>
              <a:gdLst/>
              <a:ahLst/>
              <a:cxnLst/>
              <a:rect l="0" t="0" r="0" b="0"/>
              <a:pathLst>
                <a:path w="99780" h="270456">
                  <a:moveTo>
                    <a:pt x="80729" y="5467"/>
                  </a:moveTo>
                  <a:lnTo>
                    <a:pt x="80729" y="5467"/>
                  </a:lnTo>
                  <a:lnTo>
                    <a:pt x="73987" y="2096"/>
                  </a:lnTo>
                  <a:lnTo>
                    <a:pt x="56310" y="0"/>
                  </a:lnTo>
                  <a:lnTo>
                    <a:pt x="41184" y="5154"/>
                  </a:lnTo>
                  <a:lnTo>
                    <a:pt x="33199" y="9492"/>
                  </a:lnTo>
                  <a:lnTo>
                    <a:pt x="20564" y="23719"/>
                  </a:lnTo>
                  <a:lnTo>
                    <a:pt x="10950" y="43918"/>
                  </a:lnTo>
                  <a:lnTo>
                    <a:pt x="2276" y="88435"/>
                  </a:lnTo>
                  <a:lnTo>
                    <a:pt x="0" y="125832"/>
                  </a:lnTo>
                  <a:lnTo>
                    <a:pt x="870" y="160328"/>
                  </a:lnTo>
                  <a:lnTo>
                    <a:pt x="9089" y="205633"/>
                  </a:lnTo>
                  <a:lnTo>
                    <a:pt x="30829" y="252126"/>
                  </a:lnTo>
                  <a:lnTo>
                    <a:pt x="44911" y="265141"/>
                  </a:lnTo>
                  <a:lnTo>
                    <a:pt x="52617" y="269600"/>
                  </a:lnTo>
                  <a:lnTo>
                    <a:pt x="61282" y="270455"/>
                  </a:lnTo>
                  <a:lnTo>
                    <a:pt x="99779" y="259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879">
              <a:extLst>
                <a:ext uri="{FF2B5EF4-FFF2-40B4-BE49-F238E27FC236}">
                  <a16:creationId xmlns:a16="http://schemas.microsoft.com/office/drawing/2014/main" xmlns="" id="{54232B16-CD91-4628-A0F1-D5108DCEA88B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3874797" y="1663961"/>
              <a:ext cx="138404" cy="118038"/>
            </a:xfrm>
            <a:custGeom>
              <a:avLst/>
              <a:gdLst/>
              <a:ahLst/>
              <a:cxnLst/>
              <a:rect l="0" t="0" r="0" b="0"/>
              <a:pathLst>
                <a:path w="138404" h="118038">
                  <a:moveTo>
                    <a:pt x="74903" y="6089"/>
                  </a:moveTo>
                  <a:lnTo>
                    <a:pt x="74903" y="6089"/>
                  </a:lnTo>
                  <a:lnTo>
                    <a:pt x="71532" y="2718"/>
                  </a:lnTo>
                  <a:lnTo>
                    <a:pt x="59323" y="622"/>
                  </a:lnTo>
                  <a:lnTo>
                    <a:pt x="45671" y="0"/>
                  </a:lnTo>
                  <a:lnTo>
                    <a:pt x="29317" y="6559"/>
                  </a:lnTo>
                  <a:lnTo>
                    <a:pt x="19130" y="17351"/>
                  </a:lnTo>
                  <a:lnTo>
                    <a:pt x="1092" y="50647"/>
                  </a:lnTo>
                  <a:lnTo>
                    <a:pt x="0" y="70578"/>
                  </a:lnTo>
                  <a:lnTo>
                    <a:pt x="4924" y="90489"/>
                  </a:lnTo>
                  <a:lnTo>
                    <a:pt x="14168" y="108746"/>
                  </a:lnTo>
                  <a:lnTo>
                    <a:pt x="18891" y="114039"/>
                  </a:lnTo>
                  <a:lnTo>
                    <a:pt x="23450" y="116861"/>
                  </a:lnTo>
                  <a:lnTo>
                    <a:pt x="27901" y="118037"/>
                  </a:lnTo>
                  <a:lnTo>
                    <a:pt x="32279" y="116704"/>
                  </a:lnTo>
                  <a:lnTo>
                    <a:pt x="40907" y="109579"/>
                  </a:lnTo>
                  <a:lnTo>
                    <a:pt x="50327" y="86925"/>
                  </a:lnTo>
                  <a:lnTo>
                    <a:pt x="63914" y="42979"/>
                  </a:lnTo>
                  <a:lnTo>
                    <a:pt x="72733" y="28663"/>
                  </a:lnTo>
                  <a:lnTo>
                    <a:pt x="74867" y="28899"/>
                  </a:lnTo>
                  <a:lnTo>
                    <a:pt x="81002" y="32925"/>
                  </a:lnTo>
                  <a:lnTo>
                    <a:pt x="124027" y="77024"/>
                  </a:lnTo>
                  <a:lnTo>
                    <a:pt x="138403" y="88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880">
              <a:extLst>
                <a:ext uri="{FF2B5EF4-FFF2-40B4-BE49-F238E27FC236}">
                  <a16:creationId xmlns:a16="http://schemas.microsoft.com/office/drawing/2014/main" xmlns="" id="{B2F488C7-8B3C-4D8B-A1B8-940B8E42BBEB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3727450" y="168275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37576" y="22199"/>
                  </a:lnTo>
                  <a:lnTo>
                    <a:pt x="72282" y="1096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881">
              <a:extLst>
                <a:ext uri="{FF2B5EF4-FFF2-40B4-BE49-F238E27FC236}">
                  <a16:creationId xmlns:a16="http://schemas.microsoft.com/office/drawing/2014/main" xmlns="" id="{BE3CCB4A-5E6B-48EB-8335-EE6FDA472BB2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3727450" y="1552379"/>
              <a:ext cx="101601" cy="287754"/>
            </a:xfrm>
            <a:custGeom>
              <a:avLst/>
              <a:gdLst/>
              <a:ahLst/>
              <a:cxnLst/>
              <a:rect l="0" t="0" r="0" b="0"/>
              <a:pathLst>
                <a:path w="101601" h="287754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3658" y="418"/>
                  </a:lnTo>
                  <a:lnTo>
                    <a:pt x="2096" y="4646"/>
                  </a:lnTo>
                  <a:lnTo>
                    <a:pt x="5484" y="50686"/>
                  </a:lnTo>
                  <a:lnTo>
                    <a:pt x="9022" y="86724"/>
                  </a:lnTo>
                  <a:lnTo>
                    <a:pt x="12946" y="126259"/>
                  </a:lnTo>
                  <a:lnTo>
                    <a:pt x="17749" y="166643"/>
                  </a:lnTo>
                  <a:lnTo>
                    <a:pt x="24586" y="205759"/>
                  </a:lnTo>
                  <a:lnTo>
                    <a:pt x="32998" y="253367"/>
                  </a:lnTo>
                  <a:lnTo>
                    <a:pt x="41477" y="273466"/>
                  </a:lnTo>
                  <a:lnTo>
                    <a:pt x="46701" y="280801"/>
                  </a:lnTo>
                  <a:lnTo>
                    <a:pt x="52301" y="284985"/>
                  </a:lnTo>
                  <a:lnTo>
                    <a:pt x="58150" y="287069"/>
                  </a:lnTo>
                  <a:lnTo>
                    <a:pt x="64167" y="287753"/>
                  </a:lnTo>
                  <a:lnTo>
                    <a:pt x="70295" y="285387"/>
                  </a:lnTo>
                  <a:lnTo>
                    <a:pt x="82748" y="275232"/>
                  </a:lnTo>
                  <a:lnTo>
                    <a:pt x="101600" y="238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882">
              <a:extLst>
                <a:ext uri="{FF2B5EF4-FFF2-40B4-BE49-F238E27FC236}">
                  <a16:creationId xmlns:a16="http://schemas.microsoft.com/office/drawing/2014/main" xmlns="" id="{1D4D4A52-8886-45A7-8E1F-15FF50A6DFD8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3581029" y="1747169"/>
              <a:ext cx="133722" cy="131177"/>
            </a:xfrm>
            <a:custGeom>
              <a:avLst/>
              <a:gdLst/>
              <a:ahLst/>
              <a:cxnLst/>
              <a:rect l="0" t="0" r="0" b="0"/>
              <a:pathLst>
                <a:path w="133722" h="131177">
                  <a:moveTo>
                    <a:pt x="19421" y="68931"/>
                  </a:moveTo>
                  <a:lnTo>
                    <a:pt x="19421" y="68931"/>
                  </a:lnTo>
                  <a:lnTo>
                    <a:pt x="13954" y="68931"/>
                  </a:lnTo>
                  <a:lnTo>
                    <a:pt x="57874" y="30239"/>
                  </a:lnTo>
                  <a:lnTo>
                    <a:pt x="69933" y="14977"/>
                  </a:lnTo>
                  <a:lnTo>
                    <a:pt x="70735" y="10384"/>
                  </a:lnTo>
                  <a:lnTo>
                    <a:pt x="69858" y="5911"/>
                  </a:lnTo>
                  <a:lnTo>
                    <a:pt x="67862" y="1517"/>
                  </a:lnTo>
                  <a:lnTo>
                    <a:pt x="63004" y="0"/>
                  </a:lnTo>
                  <a:lnTo>
                    <a:pt x="48198" y="2076"/>
                  </a:lnTo>
                  <a:lnTo>
                    <a:pt x="20029" y="17921"/>
                  </a:lnTo>
                  <a:lnTo>
                    <a:pt x="7227" y="36382"/>
                  </a:lnTo>
                  <a:lnTo>
                    <a:pt x="596" y="58698"/>
                  </a:lnTo>
                  <a:lnTo>
                    <a:pt x="0" y="82727"/>
                  </a:lnTo>
                  <a:lnTo>
                    <a:pt x="5851" y="103755"/>
                  </a:lnTo>
                  <a:lnTo>
                    <a:pt x="10374" y="113314"/>
                  </a:lnTo>
                  <a:lnTo>
                    <a:pt x="24807" y="125816"/>
                  </a:lnTo>
                  <a:lnTo>
                    <a:pt x="33595" y="130138"/>
                  </a:lnTo>
                  <a:lnTo>
                    <a:pt x="56530" y="131176"/>
                  </a:lnTo>
                  <a:lnTo>
                    <a:pt x="95327" y="121946"/>
                  </a:lnTo>
                  <a:lnTo>
                    <a:pt x="133721" y="107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883">
              <a:extLst>
                <a:ext uri="{FF2B5EF4-FFF2-40B4-BE49-F238E27FC236}">
                  <a16:creationId xmlns:a16="http://schemas.microsoft.com/office/drawing/2014/main" xmlns="" id="{78511868-D183-418F-968B-2A39E963AC63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3319330" y="1639439"/>
              <a:ext cx="141727" cy="335632"/>
            </a:xfrm>
            <a:custGeom>
              <a:avLst/>
              <a:gdLst/>
              <a:ahLst/>
              <a:cxnLst/>
              <a:rect l="0" t="0" r="0" b="0"/>
              <a:pathLst>
                <a:path w="141727" h="335632">
                  <a:moveTo>
                    <a:pt x="14420" y="106811"/>
                  </a:moveTo>
                  <a:lnTo>
                    <a:pt x="14420" y="106811"/>
                  </a:lnTo>
                  <a:lnTo>
                    <a:pt x="8953" y="106811"/>
                  </a:lnTo>
                  <a:lnTo>
                    <a:pt x="16986" y="146810"/>
                  </a:lnTo>
                  <a:lnTo>
                    <a:pt x="26391" y="186944"/>
                  </a:lnTo>
                  <a:lnTo>
                    <a:pt x="38115" y="233487"/>
                  </a:lnTo>
                  <a:lnTo>
                    <a:pt x="47154" y="279654"/>
                  </a:lnTo>
                  <a:lnTo>
                    <a:pt x="50754" y="325834"/>
                  </a:lnTo>
                  <a:lnTo>
                    <a:pt x="48678" y="334683"/>
                  </a:lnTo>
                  <a:lnTo>
                    <a:pt x="47137" y="335631"/>
                  </a:lnTo>
                  <a:lnTo>
                    <a:pt x="45403" y="334852"/>
                  </a:lnTo>
                  <a:lnTo>
                    <a:pt x="43542" y="332922"/>
                  </a:lnTo>
                  <a:lnTo>
                    <a:pt x="21689" y="285739"/>
                  </a:lnTo>
                  <a:lnTo>
                    <a:pt x="11536" y="241838"/>
                  </a:lnTo>
                  <a:lnTo>
                    <a:pt x="7558" y="216585"/>
                  </a:lnTo>
                  <a:lnTo>
                    <a:pt x="4201" y="189871"/>
                  </a:lnTo>
                  <a:lnTo>
                    <a:pt x="1257" y="162185"/>
                  </a:lnTo>
                  <a:lnTo>
                    <a:pt x="0" y="137377"/>
                  </a:lnTo>
                  <a:lnTo>
                    <a:pt x="485" y="92879"/>
                  </a:lnTo>
                  <a:lnTo>
                    <a:pt x="8096" y="45611"/>
                  </a:lnTo>
                  <a:lnTo>
                    <a:pt x="15917" y="16005"/>
                  </a:lnTo>
                  <a:lnTo>
                    <a:pt x="24258" y="4599"/>
                  </a:lnTo>
                  <a:lnTo>
                    <a:pt x="29445" y="570"/>
                  </a:lnTo>
                  <a:lnTo>
                    <a:pt x="35726" y="0"/>
                  </a:lnTo>
                  <a:lnTo>
                    <a:pt x="50229" y="5012"/>
                  </a:lnTo>
                  <a:lnTo>
                    <a:pt x="64202" y="19939"/>
                  </a:lnTo>
                  <a:lnTo>
                    <a:pt x="70891" y="29846"/>
                  </a:lnTo>
                  <a:lnTo>
                    <a:pt x="80306" y="67387"/>
                  </a:lnTo>
                  <a:lnTo>
                    <a:pt x="79724" y="109790"/>
                  </a:lnTo>
                  <a:lnTo>
                    <a:pt x="71250" y="153613"/>
                  </a:lnTo>
                  <a:lnTo>
                    <a:pt x="66411" y="167013"/>
                  </a:lnTo>
                  <a:lnTo>
                    <a:pt x="67425" y="168112"/>
                  </a:lnTo>
                  <a:lnTo>
                    <a:pt x="72315" y="169334"/>
                  </a:lnTo>
                  <a:lnTo>
                    <a:pt x="92727" y="171529"/>
                  </a:lnTo>
                  <a:lnTo>
                    <a:pt x="107314" y="176967"/>
                  </a:lnTo>
                  <a:lnTo>
                    <a:pt x="128022" y="194704"/>
                  </a:lnTo>
                  <a:lnTo>
                    <a:pt x="137347" y="213608"/>
                  </a:lnTo>
                  <a:lnTo>
                    <a:pt x="141726" y="235415"/>
                  </a:lnTo>
                  <a:lnTo>
                    <a:pt x="138969" y="256867"/>
                  </a:lnTo>
                  <a:lnTo>
                    <a:pt x="129277" y="276278"/>
                  </a:lnTo>
                  <a:lnTo>
                    <a:pt x="114857" y="293608"/>
                  </a:lnTo>
                  <a:lnTo>
                    <a:pt x="96688" y="308365"/>
                  </a:lnTo>
                  <a:lnTo>
                    <a:pt x="78735" y="316335"/>
                  </a:lnTo>
                  <a:lnTo>
                    <a:pt x="69997" y="318460"/>
                  </a:lnTo>
                  <a:lnTo>
                    <a:pt x="54643" y="317059"/>
                  </a:lnTo>
                  <a:lnTo>
                    <a:pt x="47585" y="314710"/>
                  </a:lnTo>
                  <a:lnTo>
                    <a:pt x="44291" y="309615"/>
                  </a:lnTo>
                  <a:lnTo>
                    <a:pt x="46170" y="2782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364">
            <a:extLst>
              <a:ext uri="{FF2B5EF4-FFF2-40B4-BE49-F238E27FC236}">
                <a16:creationId xmlns:a16="http://schemas.microsoft.com/office/drawing/2014/main" xmlns="" id="{8CC61283-E9A7-4DA1-AD6D-4526AEF7F910}"/>
              </a:ext>
            </a:extLst>
          </p:cNvPr>
          <p:cNvGrpSpPr/>
          <p:nvPr/>
        </p:nvGrpSpPr>
        <p:grpSpPr>
          <a:xfrm>
            <a:off x="2755900" y="1816100"/>
            <a:ext cx="260351" cy="157868"/>
            <a:chOff x="2755900" y="1816100"/>
            <a:chExt cx="260351" cy="157868"/>
          </a:xfrm>
        </p:grpSpPr>
        <p:sp>
          <p:nvSpPr>
            <p:cNvPr id="371" name="SMARTInkShape-2884">
              <a:extLst>
                <a:ext uri="{FF2B5EF4-FFF2-40B4-BE49-F238E27FC236}">
                  <a16:creationId xmlns:a16="http://schemas.microsoft.com/office/drawing/2014/main" xmlns="" id="{0FB47092-C4F4-42C9-9961-C4BA08A0AD50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2832100" y="1943100"/>
              <a:ext cx="184151" cy="30868"/>
            </a:xfrm>
            <a:custGeom>
              <a:avLst/>
              <a:gdLst/>
              <a:ahLst/>
              <a:cxnLst/>
              <a:rect l="0" t="0" r="0" b="0"/>
              <a:pathLst>
                <a:path w="18415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2117" y="29764"/>
                  </a:lnTo>
                  <a:lnTo>
                    <a:pt x="10113" y="30867"/>
                  </a:lnTo>
                  <a:lnTo>
                    <a:pt x="49818" y="25801"/>
                  </a:lnTo>
                  <a:lnTo>
                    <a:pt x="81408" y="19463"/>
                  </a:lnTo>
                  <a:lnTo>
                    <a:pt x="120378" y="1194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885">
              <a:extLst>
                <a:ext uri="{FF2B5EF4-FFF2-40B4-BE49-F238E27FC236}">
                  <a16:creationId xmlns:a16="http://schemas.microsoft.com/office/drawing/2014/main" xmlns="" id="{0E5F4D84-69BF-46D2-83B2-E1CAAB10C724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2832100" y="1845543"/>
              <a:ext cx="114301" cy="21358"/>
            </a:xfrm>
            <a:custGeom>
              <a:avLst/>
              <a:gdLst/>
              <a:ahLst/>
              <a:cxnLst/>
              <a:rect l="0" t="0" r="0" b="0"/>
              <a:pathLst>
                <a:path w="114301" h="21358">
                  <a:moveTo>
                    <a:pt x="0" y="21357"/>
                  </a:moveTo>
                  <a:lnTo>
                    <a:pt x="0" y="21357"/>
                  </a:lnTo>
                  <a:lnTo>
                    <a:pt x="3371" y="21357"/>
                  </a:lnTo>
                  <a:lnTo>
                    <a:pt x="49542" y="3466"/>
                  </a:lnTo>
                  <a:lnTo>
                    <a:pt x="71407" y="0"/>
                  </a:lnTo>
                  <a:lnTo>
                    <a:pt x="114300" y="23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886">
              <a:extLst>
                <a:ext uri="{FF2B5EF4-FFF2-40B4-BE49-F238E27FC236}">
                  <a16:creationId xmlns:a16="http://schemas.microsoft.com/office/drawing/2014/main" xmlns="" id="{86BB11E1-96AD-4A99-B08E-9691807005C4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2755900" y="18161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6907" y="20374"/>
                  </a:lnTo>
                  <a:lnTo>
                    <a:pt x="46729" y="12259"/>
                  </a:lnTo>
                  <a:lnTo>
                    <a:pt x="90604" y="414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365">
            <a:extLst>
              <a:ext uri="{FF2B5EF4-FFF2-40B4-BE49-F238E27FC236}">
                <a16:creationId xmlns:a16="http://schemas.microsoft.com/office/drawing/2014/main" xmlns="" id="{4F52B8F8-966F-4B95-A176-12CE2E58EEAB}"/>
              </a:ext>
            </a:extLst>
          </p:cNvPr>
          <p:cNvGrpSpPr/>
          <p:nvPr/>
        </p:nvGrpSpPr>
        <p:grpSpPr>
          <a:xfrm>
            <a:off x="1758950" y="4932142"/>
            <a:ext cx="3149032" cy="611409"/>
            <a:chOff x="1758950" y="4932142"/>
            <a:chExt cx="3149032" cy="611409"/>
          </a:xfrm>
        </p:grpSpPr>
        <p:sp>
          <p:nvSpPr>
            <p:cNvPr id="375" name="SMARTInkShape-2887">
              <a:extLst>
                <a:ext uri="{FF2B5EF4-FFF2-40B4-BE49-F238E27FC236}">
                  <a16:creationId xmlns:a16="http://schemas.microsoft.com/office/drawing/2014/main" xmlns="" id="{491BD4CF-8A70-4459-85DD-C835F52C4683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787900" y="4962329"/>
              <a:ext cx="120082" cy="295472"/>
            </a:xfrm>
            <a:custGeom>
              <a:avLst/>
              <a:gdLst/>
              <a:ahLst/>
              <a:cxnLst/>
              <a:rect l="0" t="0" r="0" b="0"/>
              <a:pathLst>
                <a:path w="120082" h="295472">
                  <a:moveTo>
                    <a:pt x="101600" y="3371"/>
                  </a:moveTo>
                  <a:lnTo>
                    <a:pt x="101600" y="3371"/>
                  </a:lnTo>
                  <a:lnTo>
                    <a:pt x="101600" y="0"/>
                  </a:lnTo>
                  <a:lnTo>
                    <a:pt x="102305" y="418"/>
                  </a:lnTo>
                  <a:lnTo>
                    <a:pt x="104971" y="4647"/>
                  </a:lnTo>
                  <a:lnTo>
                    <a:pt x="113137" y="41958"/>
                  </a:lnTo>
                  <a:lnTo>
                    <a:pt x="119898" y="75789"/>
                  </a:lnTo>
                  <a:lnTo>
                    <a:pt x="120081" y="119989"/>
                  </a:lnTo>
                  <a:lnTo>
                    <a:pt x="118153" y="144616"/>
                  </a:lnTo>
                  <a:lnTo>
                    <a:pt x="102842" y="190794"/>
                  </a:lnTo>
                  <a:lnTo>
                    <a:pt x="76752" y="232016"/>
                  </a:lnTo>
                  <a:lnTo>
                    <a:pt x="39286" y="264446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888">
              <a:extLst>
                <a:ext uri="{FF2B5EF4-FFF2-40B4-BE49-F238E27FC236}">
                  <a16:creationId xmlns:a16="http://schemas.microsoft.com/office/drawing/2014/main" xmlns="" id="{C7347103-D3A4-442A-B1CE-FA3CA86EACAD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800600" y="50546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1986" y="38974"/>
                  </a:lnTo>
                  <a:lnTo>
                    <a:pt x="392" y="8021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889">
              <a:extLst>
                <a:ext uri="{FF2B5EF4-FFF2-40B4-BE49-F238E27FC236}">
                  <a16:creationId xmlns:a16="http://schemas.microsoft.com/office/drawing/2014/main" xmlns="" id="{6F582416-BF4E-4CC9-B014-BC301747D53F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758950" y="5274613"/>
              <a:ext cx="126101" cy="262879"/>
            </a:xfrm>
            <a:custGeom>
              <a:avLst/>
              <a:gdLst/>
              <a:ahLst/>
              <a:cxnLst/>
              <a:rect l="0" t="0" r="0" b="0"/>
              <a:pathLst>
                <a:path w="126101" h="262879">
                  <a:moveTo>
                    <a:pt x="0" y="53037"/>
                  </a:moveTo>
                  <a:lnTo>
                    <a:pt x="0" y="53037"/>
                  </a:lnTo>
                  <a:lnTo>
                    <a:pt x="5069" y="90613"/>
                  </a:lnTo>
                  <a:lnTo>
                    <a:pt x="10831" y="126024"/>
                  </a:lnTo>
                  <a:lnTo>
                    <a:pt x="17007" y="171637"/>
                  </a:lnTo>
                  <a:lnTo>
                    <a:pt x="23305" y="218078"/>
                  </a:lnTo>
                  <a:lnTo>
                    <a:pt x="27991" y="254841"/>
                  </a:lnTo>
                  <a:lnTo>
                    <a:pt x="26168" y="262878"/>
                  </a:lnTo>
                  <a:lnTo>
                    <a:pt x="25912" y="262782"/>
                  </a:lnTo>
                  <a:lnTo>
                    <a:pt x="18560" y="217404"/>
                  </a:lnTo>
                  <a:lnTo>
                    <a:pt x="14599" y="184651"/>
                  </a:lnTo>
                  <a:lnTo>
                    <a:pt x="10486" y="141871"/>
                  </a:lnTo>
                  <a:lnTo>
                    <a:pt x="13833" y="100279"/>
                  </a:lnTo>
                  <a:lnTo>
                    <a:pt x="22376" y="63450"/>
                  </a:lnTo>
                  <a:lnTo>
                    <a:pt x="39085" y="25000"/>
                  </a:lnTo>
                  <a:lnTo>
                    <a:pt x="51238" y="9767"/>
                  </a:lnTo>
                  <a:lnTo>
                    <a:pt x="61813" y="2056"/>
                  </a:lnTo>
                  <a:lnTo>
                    <a:pt x="66609" y="0"/>
                  </a:lnTo>
                  <a:lnTo>
                    <a:pt x="71923" y="39"/>
                  </a:lnTo>
                  <a:lnTo>
                    <a:pt x="83471" y="3847"/>
                  </a:lnTo>
                  <a:lnTo>
                    <a:pt x="87397" y="9661"/>
                  </a:lnTo>
                  <a:lnTo>
                    <a:pt x="91760" y="27408"/>
                  </a:lnTo>
                  <a:lnTo>
                    <a:pt x="90845" y="64572"/>
                  </a:lnTo>
                  <a:lnTo>
                    <a:pt x="79145" y="109826"/>
                  </a:lnTo>
                  <a:lnTo>
                    <a:pt x="65839" y="140661"/>
                  </a:lnTo>
                  <a:lnTo>
                    <a:pt x="65765" y="143203"/>
                  </a:lnTo>
                  <a:lnTo>
                    <a:pt x="66421" y="144897"/>
                  </a:lnTo>
                  <a:lnTo>
                    <a:pt x="67564" y="146027"/>
                  </a:lnTo>
                  <a:lnTo>
                    <a:pt x="74478" y="145402"/>
                  </a:lnTo>
                  <a:lnTo>
                    <a:pt x="79285" y="144246"/>
                  </a:lnTo>
                  <a:lnTo>
                    <a:pt x="90271" y="146726"/>
                  </a:lnTo>
                  <a:lnTo>
                    <a:pt x="106475" y="156056"/>
                  </a:lnTo>
                  <a:lnTo>
                    <a:pt x="115761" y="165146"/>
                  </a:lnTo>
                  <a:lnTo>
                    <a:pt x="124592" y="178593"/>
                  </a:lnTo>
                  <a:lnTo>
                    <a:pt x="126100" y="186130"/>
                  </a:lnTo>
                  <a:lnTo>
                    <a:pt x="124013" y="202030"/>
                  </a:lnTo>
                  <a:lnTo>
                    <a:pt x="111534" y="223477"/>
                  </a:lnTo>
                  <a:lnTo>
                    <a:pt x="100370" y="232976"/>
                  </a:lnTo>
                  <a:lnTo>
                    <a:pt x="94430" y="236496"/>
                  </a:lnTo>
                  <a:lnTo>
                    <a:pt x="80304" y="238526"/>
                  </a:lnTo>
                  <a:lnTo>
                    <a:pt x="65324" y="236371"/>
                  </a:lnTo>
                  <a:lnTo>
                    <a:pt x="51610" y="230709"/>
                  </a:lnTo>
                  <a:lnTo>
                    <a:pt x="47813" y="227224"/>
                  </a:lnTo>
                  <a:lnTo>
                    <a:pt x="45986" y="223490"/>
                  </a:lnTo>
                  <a:lnTo>
                    <a:pt x="44450" y="211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890">
              <a:extLst>
                <a:ext uri="{FF2B5EF4-FFF2-40B4-BE49-F238E27FC236}">
                  <a16:creationId xmlns:a16="http://schemas.microsoft.com/office/drawing/2014/main" xmlns="" id="{527AA815-5908-41F9-83C4-2715E8DDCA89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955800" y="5393939"/>
              <a:ext cx="76201" cy="105162"/>
            </a:xfrm>
            <a:custGeom>
              <a:avLst/>
              <a:gdLst/>
              <a:ahLst/>
              <a:cxnLst/>
              <a:rect l="0" t="0" r="0" b="0"/>
              <a:pathLst>
                <a:path w="76201" h="105162">
                  <a:moveTo>
                    <a:pt x="0" y="54361"/>
                  </a:moveTo>
                  <a:lnTo>
                    <a:pt x="0" y="54361"/>
                  </a:lnTo>
                  <a:lnTo>
                    <a:pt x="10139" y="49997"/>
                  </a:lnTo>
                  <a:lnTo>
                    <a:pt x="17677" y="48894"/>
                  </a:lnTo>
                  <a:lnTo>
                    <a:pt x="33225" y="38160"/>
                  </a:lnTo>
                  <a:lnTo>
                    <a:pt x="47866" y="21573"/>
                  </a:lnTo>
                  <a:lnTo>
                    <a:pt x="53024" y="11331"/>
                  </a:lnTo>
                  <a:lnTo>
                    <a:pt x="54399" y="6624"/>
                  </a:lnTo>
                  <a:lnTo>
                    <a:pt x="53905" y="3487"/>
                  </a:lnTo>
                  <a:lnTo>
                    <a:pt x="52164" y="1394"/>
                  </a:lnTo>
                  <a:lnTo>
                    <a:pt x="49593" y="0"/>
                  </a:lnTo>
                  <a:lnTo>
                    <a:pt x="46467" y="482"/>
                  </a:lnTo>
                  <a:lnTo>
                    <a:pt x="39232" y="4780"/>
                  </a:lnTo>
                  <a:lnTo>
                    <a:pt x="27225" y="28616"/>
                  </a:lnTo>
                  <a:lnTo>
                    <a:pt x="21472" y="62490"/>
                  </a:lnTo>
                  <a:lnTo>
                    <a:pt x="29534" y="85020"/>
                  </a:lnTo>
                  <a:lnTo>
                    <a:pt x="36623" y="95967"/>
                  </a:lnTo>
                  <a:lnTo>
                    <a:pt x="44171" y="101853"/>
                  </a:lnTo>
                  <a:lnTo>
                    <a:pt x="52025" y="104366"/>
                  </a:lnTo>
                  <a:lnTo>
                    <a:pt x="76200" y="105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891">
              <a:extLst>
                <a:ext uri="{FF2B5EF4-FFF2-40B4-BE49-F238E27FC236}">
                  <a16:creationId xmlns:a16="http://schemas.microsoft.com/office/drawing/2014/main" xmlns="" id="{C2AB5034-D31D-433C-8749-766467AACCED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116266" y="5241442"/>
              <a:ext cx="36385" cy="232259"/>
            </a:xfrm>
            <a:custGeom>
              <a:avLst/>
              <a:gdLst/>
              <a:ahLst/>
              <a:cxnLst/>
              <a:rect l="0" t="0" r="0" b="0"/>
              <a:pathLst>
                <a:path w="36385" h="232259">
                  <a:moveTo>
                    <a:pt x="10984" y="3658"/>
                  </a:moveTo>
                  <a:lnTo>
                    <a:pt x="10984" y="3658"/>
                  </a:lnTo>
                  <a:lnTo>
                    <a:pt x="7613" y="287"/>
                  </a:lnTo>
                  <a:lnTo>
                    <a:pt x="5914" y="0"/>
                  </a:lnTo>
                  <a:lnTo>
                    <a:pt x="4076" y="514"/>
                  </a:lnTo>
                  <a:lnTo>
                    <a:pt x="2145" y="1562"/>
                  </a:lnTo>
                  <a:lnTo>
                    <a:pt x="0" y="8371"/>
                  </a:lnTo>
                  <a:lnTo>
                    <a:pt x="674" y="31630"/>
                  </a:lnTo>
                  <a:lnTo>
                    <a:pt x="5342" y="71683"/>
                  </a:lnTo>
                  <a:lnTo>
                    <a:pt x="7431" y="117417"/>
                  </a:lnTo>
                  <a:lnTo>
                    <a:pt x="7344" y="164128"/>
                  </a:lnTo>
                  <a:lnTo>
                    <a:pt x="13669" y="204310"/>
                  </a:lnTo>
                  <a:lnTo>
                    <a:pt x="20644" y="219837"/>
                  </a:lnTo>
                  <a:lnTo>
                    <a:pt x="36384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892">
              <a:extLst>
                <a:ext uri="{FF2B5EF4-FFF2-40B4-BE49-F238E27FC236}">
                  <a16:creationId xmlns:a16="http://schemas.microsoft.com/office/drawing/2014/main" xmlns="" id="{70B40EEF-5F67-415A-BFCB-79F2EC3289A5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2073079" y="5372100"/>
              <a:ext cx="66872" cy="6351"/>
            </a:xfrm>
            <a:custGeom>
              <a:avLst/>
              <a:gdLst/>
              <a:ahLst/>
              <a:cxnLst/>
              <a:rect l="0" t="0" r="0" b="0"/>
              <a:pathLst>
                <a:path w="668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5903" y="2979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893">
              <a:extLst>
                <a:ext uri="{FF2B5EF4-FFF2-40B4-BE49-F238E27FC236}">
                  <a16:creationId xmlns:a16="http://schemas.microsoft.com/office/drawing/2014/main" xmlns="" id="{C39FA427-F3DE-4CC2-9E9A-FB24418BE744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224851" y="5354194"/>
              <a:ext cx="99250" cy="102573"/>
            </a:xfrm>
            <a:custGeom>
              <a:avLst/>
              <a:gdLst/>
              <a:ahLst/>
              <a:cxnLst/>
              <a:rect l="0" t="0" r="0" b="0"/>
              <a:pathLst>
                <a:path w="99250" h="102573">
                  <a:moveTo>
                    <a:pt x="48449" y="11556"/>
                  </a:moveTo>
                  <a:lnTo>
                    <a:pt x="48449" y="11556"/>
                  </a:lnTo>
                  <a:lnTo>
                    <a:pt x="45078" y="8185"/>
                  </a:lnTo>
                  <a:lnTo>
                    <a:pt x="43423" y="4649"/>
                  </a:lnTo>
                  <a:lnTo>
                    <a:pt x="42982" y="2717"/>
                  </a:lnTo>
                  <a:lnTo>
                    <a:pt x="41982" y="1430"/>
                  </a:lnTo>
                  <a:lnTo>
                    <a:pt x="38989" y="0"/>
                  </a:lnTo>
                  <a:lnTo>
                    <a:pt x="33426" y="1246"/>
                  </a:lnTo>
                  <a:lnTo>
                    <a:pt x="29967" y="2566"/>
                  </a:lnTo>
                  <a:lnTo>
                    <a:pt x="18357" y="14536"/>
                  </a:lnTo>
                  <a:lnTo>
                    <a:pt x="3203" y="51342"/>
                  </a:lnTo>
                  <a:lnTo>
                    <a:pt x="0" y="77829"/>
                  </a:lnTo>
                  <a:lnTo>
                    <a:pt x="1751" y="92517"/>
                  </a:lnTo>
                  <a:lnTo>
                    <a:pt x="4617" y="97279"/>
                  </a:lnTo>
                  <a:lnTo>
                    <a:pt x="8644" y="100455"/>
                  </a:lnTo>
                  <a:lnTo>
                    <a:pt x="13446" y="102572"/>
                  </a:lnTo>
                  <a:lnTo>
                    <a:pt x="18764" y="101161"/>
                  </a:lnTo>
                  <a:lnTo>
                    <a:pt x="30317" y="92068"/>
                  </a:lnTo>
                  <a:lnTo>
                    <a:pt x="73327" y="46058"/>
                  </a:lnTo>
                  <a:lnTo>
                    <a:pt x="77735" y="43023"/>
                  </a:lnTo>
                  <a:lnTo>
                    <a:pt x="81378" y="42412"/>
                  </a:lnTo>
                  <a:lnTo>
                    <a:pt x="84513" y="43415"/>
                  </a:lnTo>
                  <a:lnTo>
                    <a:pt x="87308" y="45495"/>
                  </a:lnTo>
                  <a:lnTo>
                    <a:pt x="94613" y="58536"/>
                  </a:lnTo>
                  <a:lnTo>
                    <a:pt x="99249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894">
              <a:extLst>
                <a:ext uri="{FF2B5EF4-FFF2-40B4-BE49-F238E27FC236}">
                  <a16:creationId xmlns:a16="http://schemas.microsoft.com/office/drawing/2014/main" xmlns="" id="{2F477B4E-195C-4C4B-8AB2-4C1E601359C4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428038" y="5204988"/>
              <a:ext cx="99263" cy="262363"/>
            </a:xfrm>
            <a:custGeom>
              <a:avLst/>
              <a:gdLst/>
              <a:ahLst/>
              <a:cxnLst/>
              <a:rect l="0" t="0" r="0" b="0"/>
              <a:pathLst>
                <a:path w="99263" h="262363">
                  <a:moveTo>
                    <a:pt x="23062" y="33762"/>
                  </a:moveTo>
                  <a:lnTo>
                    <a:pt x="23062" y="33762"/>
                  </a:lnTo>
                  <a:lnTo>
                    <a:pt x="23768" y="19259"/>
                  </a:lnTo>
                  <a:lnTo>
                    <a:pt x="28824" y="54"/>
                  </a:lnTo>
                  <a:lnTo>
                    <a:pt x="29020" y="0"/>
                  </a:lnTo>
                  <a:lnTo>
                    <a:pt x="29150" y="671"/>
                  </a:lnTo>
                  <a:lnTo>
                    <a:pt x="22593" y="4986"/>
                  </a:lnTo>
                  <a:lnTo>
                    <a:pt x="11712" y="27588"/>
                  </a:lnTo>
                  <a:lnTo>
                    <a:pt x="2923" y="71209"/>
                  </a:lnTo>
                  <a:lnTo>
                    <a:pt x="0" y="108025"/>
                  </a:lnTo>
                  <a:lnTo>
                    <a:pt x="1523" y="147201"/>
                  </a:lnTo>
                  <a:lnTo>
                    <a:pt x="11608" y="185779"/>
                  </a:lnTo>
                  <a:lnTo>
                    <a:pt x="36523" y="229714"/>
                  </a:lnTo>
                  <a:lnTo>
                    <a:pt x="59854" y="246206"/>
                  </a:lnTo>
                  <a:lnTo>
                    <a:pt x="99262" y="262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895">
              <a:extLst>
                <a:ext uri="{FF2B5EF4-FFF2-40B4-BE49-F238E27FC236}">
                  <a16:creationId xmlns:a16="http://schemas.microsoft.com/office/drawing/2014/main" xmlns="" id="{E748DC11-282E-4FF4-A98D-B7CFEF6198A7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690354" y="5168900"/>
              <a:ext cx="192547" cy="206966"/>
            </a:xfrm>
            <a:custGeom>
              <a:avLst/>
              <a:gdLst/>
              <a:ahLst/>
              <a:cxnLst/>
              <a:rect l="0" t="0" r="0" b="0"/>
              <a:pathLst>
                <a:path w="192547" h="206966">
                  <a:moveTo>
                    <a:pt x="116346" y="0"/>
                  </a:moveTo>
                  <a:lnTo>
                    <a:pt x="116346" y="0"/>
                  </a:lnTo>
                  <a:lnTo>
                    <a:pt x="120004" y="0"/>
                  </a:lnTo>
                  <a:lnTo>
                    <a:pt x="118442" y="0"/>
                  </a:lnTo>
                  <a:lnTo>
                    <a:pt x="115396" y="1881"/>
                  </a:lnTo>
                  <a:lnTo>
                    <a:pt x="68217" y="30507"/>
                  </a:lnTo>
                  <a:lnTo>
                    <a:pt x="26850" y="65632"/>
                  </a:lnTo>
                  <a:lnTo>
                    <a:pt x="5867" y="86945"/>
                  </a:lnTo>
                  <a:lnTo>
                    <a:pt x="217" y="97673"/>
                  </a:lnTo>
                  <a:lnTo>
                    <a:pt x="827" y="101805"/>
                  </a:lnTo>
                  <a:lnTo>
                    <a:pt x="3350" y="105264"/>
                  </a:lnTo>
                  <a:lnTo>
                    <a:pt x="7148" y="108276"/>
                  </a:lnTo>
                  <a:lnTo>
                    <a:pt x="18895" y="111623"/>
                  </a:lnTo>
                  <a:lnTo>
                    <a:pt x="60579" y="113947"/>
                  </a:lnTo>
                  <a:lnTo>
                    <a:pt x="76147" y="114901"/>
                  </a:lnTo>
                  <a:lnTo>
                    <a:pt x="77552" y="116112"/>
                  </a:lnTo>
                  <a:lnTo>
                    <a:pt x="77783" y="117624"/>
                  </a:lnTo>
                  <a:lnTo>
                    <a:pt x="34014" y="155738"/>
                  </a:lnTo>
                  <a:lnTo>
                    <a:pt x="5460" y="182849"/>
                  </a:lnTo>
                  <a:lnTo>
                    <a:pt x="35" y="193215"/>
                  </a:lnTo>
                  <a:lnTo>
                    <a:pt x="0" y="197248"/>
                  </a:lnTo>
                  <a:lnTo>
                    <a:pt x="1388" y="200644"/>
                  </a:lnTo>
                  <a:lnTo>
                    <a:pt x="3724" y="203612"/>
                  </a:lnTo>
                  <a:lnTo>
                    <a:pt x="13845" y="206911"/>
                  </a:lnTo>
                  <a:lnTo>
                    <a:pt x="29868" y="206965"/>
                  </a:lnTo>
                  <a:lnTo>
                    <a:pt x="68067" y="198358"/>
                  </a:lnTo>
                  <a:lnTo>
                    <a:pt x="101239" y="188348"/>
                  </a:lnTo>
                  <a:lnTo>
                    <a:pt x="133385" y="180606"/>
                  </a:lnTo>
                  <a:lnTo>
                    <a:pt x="169843" y="176045"/>
                  </a:lnTo>
                  <a:lnTo>
                    <a:pt x="192546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896">
              <a:extLst>
                <a:ext uri="{FF2B5EF4-FFF2-40B4-BE49-F238E27FC236}">
                  <a16:creationId xmlns:a16="http://schemas.microsoft.com/office/drawing/2014/main" xmlns="" id="{B66251BB-AD3E-46BF-9110-1DB27C032A31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743200" y="54737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069" y="12242"/>
                  </a:lnTo>
                  <a:lnTo>
                    <a:pt x="10125" y="27851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897">
              <a:extLst>
                <a:ext uri="{FF2B5EF4-FFF2-40B4-BE49-F238E27FC236}">
                  <a16:creationId xmlns:a16="http://schemas.microsoft.com/office/drawing/2014/main" xmlns="" id="{5833DCFA-D0CD-410E-9CAB-927F1C3597D4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746480" y="5410200"/>
              <a:ext cx="9421" cy="19051"/>
            </a:xfrm>
            <a:custGeom>
              <a:avLst/>
              <a:gdLst/>
              <a:ahLst/>
              <a:cxnLst/>
              <a:rect l="0" t="0" r="0" b="0"/>
              <a:pathLst>
                <a:path w="9421" h="19051">
                  <a:moveTo>
                    <a:pt x="9420" y="0"/>
                  </a:moveTo>
                  <a:lnTo>
                    <a:pt x="9420" y="0"/>
                  </a:lnTo>
                  <a:lnTo>
                    <a:pt x="582" y="0"/>
                  </a:lnTo>
                  <a:lnTo>
                    <a:pt x="0" y="706"/>
                  </a:lnTo>
                  <a:lnTo>
                    <a:pt x="318" y="1881"/>
                  </a:lnTo>
                  <a:lnTo>
                    <a:pt x="942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898">
              <a:extLst>
                <a:ext uri="{FF2B5EF4-FFF2-40B4-BE49-F238E27FC236}">
                  <a16:creationId xmlns:a16="http://schemas.microsoft.com/office/drawing/2014/main" xmlns="" id="{615CB37C-6CF4-4530-AA78-2C2D9525676F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2800350" y="5473700"/>
              <a:ext cx="57151" cy="5468"/>
            </a:xfrm>
            <a:custGeom>
              <a:avLst/>
              <a:gdLst/>
              <a:ahLst/>
              <a:cxnLst/>
              <a:rect l="0" t="0" r="0" b="0"/>
              <a:pathLst>
                <a:path w="57151" h="5468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1048" y="546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899">
              <a:extLst>
                <a:ext uri="{FF2B5EF4-FFF2-40B4-BE49-F238E27FC236}">
                  <a16:creationId xmlns:a16="http://schemas.microsoft.com/office/drawing/2014/main" xmlns="" id="{8CE1A400-58B5-45D6-9B22-AD48A09F7008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2847492" y="5486400"/>
              <a:ext cx="10009" cy="6351"/>
            </a:xfrm>
            <a:custGeom>
              <a:avLst/>
              <a:gdLst/>
              <a:ahLst/>
              <a:cxnLst/>
              <a:rect l="0" t="0" r="0" b="0"/>
              <a:pathLst>
                <a:path w="100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1562" y="6350"/>
                  </a:lnTo>
                  <a:lnTo>
                    <a:pt x="4608" y="4468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900">
              <a:extLst>
                <a:ext uri="{FF2B5EF4-FFF2-40B4-BE49-F238E27FC236}">
                  <a16:creationId xmlns:a16="http://schemas.microsoft.com/office/drawing/2014/main" xmlns="" id="{312E18AA-5FD6-4E6A-ACDC-2C7E6F454A01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2933700" y="54419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3972" y="1957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901">
              <a:extLst>
                <a:ext uri="{FF2B5EF4-FFF2-40B4-BE49-F238E27FC236}">
                  <a16:creationId xmlns:a16="http://schemas.microsoft.com/office/drawing/2014/main" xmlns="" id="{476AC0CB-1779-4CD0-924C-9BE39CAC7B7E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2660911" y="5040107"/>
              <a:ext cx="120390" cy="83497"/>
            </a:xfrm>
            <a:custGeom>
              <a:avLst/>
              <a:gdLst/>
              <a:ahLst/>
              <a:cxnLst/>
              <a:rect l="0" t="0" r="0" b="0"/>
              <a:pathLst>
                <a:path w="120390" h="83497">
                  <a:moveTo>
                    <a:pt x="6089" y="33543"/>
                  </a:moveTo>
                  <a:lnTo>
                    <a:pt x="6089" y="33543"/>
                  </a:lnTo>
                  <a:lnTo>
                    <a:pt x="0" y="27455"/>
                  </a:lnTo>
                  <a:lnTo>
                    <a:pt x="3187" y="27270"/>
                  </a:lnTo>
                  <a:lnTo>
                    <a:pt x="4800" y="34753"/>
                  </a:lnTo>
                  <a:lnTo>
                    <a:pt x="6067" y="81483"/>
                  </a:lnTo>
                  <a:lnTo>
                    <a:pt x="6082" y="83496"/>
                  </a:lnTo>
                  <a:lnTo>
                    <a:pt x="6088" y="43072"/>
                  </a:lnTo>
                  <a:lnTo>
                    <a:pt x="6089" y="11933"/>
                  </a:lnTo>
                  <a:lnTo>
                    <a:pt x="6794" y="9964"/>
                  </a:lnTo>
                  <a:lnTo>
                    <a:pt x="7970" y="10062"/>
                  </a:lnTo>
                  <a:lnTo>
                    <a:pt x="40626" y="40577"/>
                  </a:lnTo>
                  <a:lnTo>
                    <a:pt x="41814" y="41055"/>
                  </a:lnTo>
                  <a:lnTo>
                    <a:pt x="42605" y="40667"/>
                  </a:lnTo>
                  <a:lnTo>
                    <a:pt x="47091" y="33380"/>
                  </a:lnTo>
                  <a:lnTo>
                    <a:pt x="56978" y="1221"/>
                  </a:lnTo>
                  <a:lnTo>
                    <a:pt x="61182" y="0"/>
                  </a:lnTo>
                  <a:lnTo>
                    <a:pt x="66101" y="2009"/>
                  </a:lnTo>
                  <a:lnTo>
                    <a:pt x="81255" y="16438"/>
                  </a:lnTo>
                  <a:lnTo>
                    <a:pt x="89591" y="28763"/>
                  </a:lnTo>
                  <a:lnTo>
                    <a:pt x="104454" y="57788"/>
                  </a:lnTo>
                  <a:lnTo>
                    <a:pt x="120389" y="77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902">
              <a:extLst>
                <a:ext uri="{FF2B5EF4-FFF2-40B4-BE49-F238E27FC236}">
                  <a16:creationId xmlns:a16="http://schemas.microsoft.com/office/drawing/2014/main" xmlns="" id="{7CFF1281-E69B-4F99-B34F-4007E9964B90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2914650" y="5162550"/>
              <a:ext cx="158751" cy="95251"/>
            </a:xfrm>
            <a:custGeom>
              <a:avLst/>
              <a:gdLst/>
              <a:ahLst/>
              <a:cxnLst/>
              <a:rect l="0" t="0" r="0" b="0"/>
              <a:pathLst>
                <a:path w="158751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5150" y="23487"/>
                  </a:lnTo>
                  <a:lnTo>
                    <a:pt x="92174" y="52094"/>
                  </a:lnTo>
                  <a:lnTo>
                    <a:pt x="138700" y="81550"/>
                  </a:lnTo>
                  <a:lnTo>
                    <a:pt x="1587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903">
              <a:extLst>
                <a:ext uri="{FF2B5EF4-FFF2-40B4-BE49-F238E27FC236}">
                  <a16:creationId xmlns:a16="http://schemas.microsoft.com/office/drawing/2014/main" xmlns="" id="{83E0E445-2D0F-4885-B3B4-CE704E94F69E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2965450" y="5108092"/>
              <a:ext cx="88901" cy="206859"/>
            </a:xfrm>
            <a:custGeom>
              <a:avLst/>
              <a:gdLst/>
              <a:ahLst/>
              <a:cxnLst/>
              <a:rect l="0" t="0" r="0" b="0"/>
              <a:pathLst>
                <a:path w="88901" h="206859">
                  <a:moveTo>
                    <a:pt x="88900" y="3658"/>
                  </a:moveTo>
                  <a:lnTo>
                    <a:pt x="88900" y="3658"/>
                  </a:lnTo>
                  <a:lnTo>
                    <a:pt x="85529" y="287"/>
                  </a:lnTo>
                  <a:lnTo>
                    <a:pt x="84536" y="0"/>
                  </a:lnTo>
                  <a:lnTo>
                    <a:pt x="83874" y="514"/>
                  </a:lnTo>
                  <a:lnTo>
                    <a:pt x="65995" y="42523"/>
                  </a:lnTo>
                  <a:lnTo>
                    <a:pt x="48952" y="85337"/>
                  </a:lnTo>
                  <a:lnTo>
                    <a:pt x="27047" y="132359"/>
                  </a:lnTo>
                  <a:lnTo>
                    <a:pt x="8955" y="171614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904">
              <a:extLst>
                <a:ext uri="{FF2B5EF4-FFF2-40B4-BE49-F238E27FC236}">
                  <a16:creationId xmlns:a16="http://schemas.microsoft.com/office/drawing/2014/main" xmlns="" id="{FF4D3D34-3725-4E40-BC89-BD475B85B854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3117850" y="52514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905">
              <a:extLst>
                <a:ext uri="{FF2B5EF4-FFF2-40B4-BE49-F238E27FC236}">
                  <a16:creationId xmlns:a16="http://schemas.microsoft.com/office/drawing/2014/main" xmlns="" id="{238625EA-2B57-42A7-80B9-36F5B8203836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3124200" y="5162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906">
              <a:extLst>
                <a:ext uri="{FF2B5EF4-FFF2-40B4-BE49-F238E27FC236}">
                  <a16:creationId xmlns:a16="http://schemas.microsoft.com/office/drawing/2014/main" xmlns="" id="{C53F5D72-F580-48FB-855B-AC166D915E43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3181350" y="51943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42632" y="4364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907">
              <a:extLst>
                <a:ext uri="{FF2B5EF4-FFF2-40B4-BE49-F238E27FC236}">
                  <a16:creationId xmlns:a16="http://schemas.microsoft.com/office/drawing/2014/main" xmlns="" id="{29C9C957-B709-4A6D-BF14-985427E919EF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3233444" y="5137150"/>
              <a:ext cx="24107" cy="107951"/>
            </a:xfrm>
            <a:custGeom>
              <a:avLst/>
              <a:gdLst/>
              <a:ahLst/>
              <a:cxnLst/>
              <a:rect l="0" t="0" r="0" b="0"/>
              <a:pathLst>
                <a:path w="24107" h="10795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8017"/>
                  </a:lnTo>
                  <a:lnTo>
                    <a:pt x="7622" y="62641"/>
                  </a:lnTo>
                  <a:lnTo>
                    <a:pt x="2410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908">
              <a:extLst>
                <a:ext uri="{FF2B5EF4-FFF2-40B4-BE49-F238E27FC236}">
                  <a16:creationId xmlns:a16="http://schemas.microsoft.com/office/drawing/2014/main" xmlns="" id="{DFED1ECA-0909-4609-921C-A30210A536E3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3347333" y="5092700"/>
              <a:ext cx="11818" cy="152401"/>
            </a:xfrm>
            <a:custGeom>
              <a:avLst/>
              <a:gdLst/>
              <a:ahLst/>
              <a:cxnLst/>
              <a:rect l="0" t="0" r="0" b="0"/>
              <a:pathLst>
                <a:path w="11818" h="1524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4259" y="60526"/>
                  </a:lnTo>
                  <a:lnTo>
                    <a:pt x="8599" y="105246"/>
                  </a:lnTo>
                  <a:lnTo>
                    <a:pt x="1181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909">
              <a:extLst>
                <a:ext uri="{FF2B5EF4-FFF2-40B4-BE49-F238E27FC236}">
                  <a16:creationId xmlns:a16="http://schemas.microsoft.com/office/drawing/2014/main" xmlns="" id="{69BB582C-CF4E-4306-AF4B-3E65D3AB905D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3460750" y="523875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56758" y="0"/>
                  </a:lnTo>
                  <a:lnTo>
                    <a:pt x="54066" y="1411"/>
                  </a:lnTo>
                  <a:lnTo>
                    <a:pt x="14980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910">
              <a:extLst>
                <a:ext uri="{FF2B5EF4-FFF2-40B4-BE49-F238E27FC236}">
                  <a16:creationId xmlns:a16="http://schemas.microsoft.com/office/drawing/2014/main" xmlns="" id="{6EF410C2-0DEA-4166-986A-1D9649F27E82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3625850" y="5133622"/>
              <a:ext cx="158751" cy="119116"/>
            </a:xfrm>
            <a:custGeom>
              <a:avLst/>
              <a:gdLst/>
              <a:ahLst/>
              <a:cxnLst/>
              <a:rect l="0" t="0" r="0" b="0"/>
              <a:pathLst>
                <a:path w="158751" h="119116">
                  <a:moveTo>
                    <a:pt x="0" y="9878"/>
                  </a:moveTo>
                  <a:lnTo>
                    <a:pt x="0" y="9878"/>
                  </a:lnTo>
                  <a:lnTo>
                    <a:pt x="3371" y="9878"/>
                  </a:lnTo>
                  <a:lnTo>
                    <a:pt x="6907" y="11759"/>
                  </a:lnTo>
                  <a:lnTo>
                    <a:pt x="8838" y="13249"/>
                  </a:lnTo>
                  <a:lnTo>
                    <a:pt x="18297" y="28830"/>
                  </a:lnTo>
                  <a:lnTo>
                    <a:pt x="28361" y="63741"/>
                  </a:lnTo>
                  <a:lnTo>
                    <a:pt x="31304" y="103719"/>
                  </a:lnTo>
                  <a:lnTo>
                    <a:pt x="29670" y="113439"/>
                  </a:lnTo>
                  <a:lnTo>
                    <a:pt x="27298" y="118700"/>
                  </a:lnTo>
                  <a:lnTo>
                    <a:pt x="26665" y="119115"/>
                  </a:lnTo>
                  <a:lnTo>
                    <a:pt x="26243" y="118686"/>
                  </a:lnTo>
                  <a:lnTo>
                    <a:pt x="27393" y="88429"/>
                  </a:lnTo>
                  <a:lnTo>
                    <a:pt x="37631" y="42563"/>
                  </a:lnTo>
                  <a:lnTo>
                    <a:pt x="45800" y="13918"/>
                  </a:lnTo>
                  <a:lnTo>
                    <a:pt x="48878" y="9043"/>
                  </a:lnTo>
                  <a:lnTo>
                    <a:pt x="52341" y="6500"/>
                  </a:lnTo>
                  <a:lnTo>
                    <a:pt x="56061" y="5509"/>
                  </a:lnTo>
                  <a:lnTo>
                    <a:pt x="59951" y="7672"/>
                  </a:lnTo>
                  <a:lnTo>
                    <a:pt x="68038" y="17599"/>
                  </a:lnTo>
                  <a:lnTo>
                    <a:pt x="78952" y="41194"/>
                  </a:lnTo>
                  <a:lnTo>
                    <a:pt x="82076" y="57833"/>
                  </a:lnTo>
                  <a:lnTo>
                    <a:pt x="82940" y="57370"/>
                  </a:lnTo>
                  <a:lnTo>
                    <a:pt x="87526" y="49271"/>
                  </a:lnTo>
                  <a:lnTo>
                    <a:pt x="100835" y="21913"/>
                  </a:lnTo>
                  <a:lnTo>
                    <a:pt x="112583" y="6701"/>
                  </a:lnTo>
                  <a:lnTo>
                    <a:pt x="120828" y="1411"/>
                  </a:lnTo>
                  <a:lnTo>
                    <a:pt x="125002" y="0"/>
                  </a:lnTo>
                  <a:lnTo>
                    <a:pt x="129196" y="1176"/>
                  </a:lnTo>
                  <a:lnTo>
                    <a:pt x="137618" y="8127"/>
                  </a:lnTo>
                  <a:lnTo>
                    <a:pt x="146923" y="30683"/>
                  </a:lnTo>
                  <a:lnTo>
                    <a:pt x="152024" y="69909"/>
                  </a:lnTo>
                  <a:lnTo>
                    <a:pt x="158750" y="1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911">
              <a:extLst>
                <a:ext uri="{FF2B5EF4-FFF2-40B4-BE49-F238E27FC236}">
                  <a16:creationId xmlns:a16="http://schemas.microsoft.com/office/drawing/2014/main" xmlns="" id="{57BDE039-AFF4-430B-AD29-074E1EAD2FC0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3816350" y="51689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6453" y="12700"/>
                  </a:lnTo>
                  <a:lnTo>
                    <a:pt x="65096" y="1128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912">
              <a:extLst>
                <a:ext uri="{FF2B5EF4-FFF2-40B4-BE49-F238E27FC236}">
                  <a16:creationId xmlns:a16="http://schemas.microsoft.com/office/drawing/2014/main" xmlns="" id="{06F4A648-1657-4865-9A91-1E63AD6ECEEC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4030274" y="5026719"/>
              <a:ext cx="135327" cy="196433"/>
            </a:xfrm>
            <a:custGeom>
              <a:avLst/>
              <a:gdLst/>
              <a:ahLst/>
              <a:cxnLst/>
              <a:rect l="0" t="0" r="0" b="0"/>
              <a:pathLst>
                <a:path w="135327" h="196433">
                  <a:moveTo>
                    <a:pt x="97226" y="15181"/>
                  </a:moveTo>
                  <a:lnTo>
                    <a:pt x="97226" y="15181"/>
                  </a:lnTo>
                  <a:lnTo>
                    <a:pt x="105954" y="5747"/>
                  </a:lnTo>
                  <a:lnTo>
                    <a:pt x="108161" y="875"/>
                  </a:lnTo>
                  <a:lnTo>
                    <a:pt x="108043" y="0"/>
                  </a:lnTo>
                  <a:lnTo>
                    <a:pt x="107260" y="121"/>
                  </a:lnTo>
                  <a:lnTo>
                    <a:pt x="61696" y="26761"/>
                  </a:lnTo>
                  <a:lnTo>
                    <a:pt x="21116" y="61082"/>
                  </a:lnTo>
                  <a:lnTo>
                    <a:pt x="7895" y="73446"/>
                  </a:lnTo>
                  <a:lnTo>
                    <a:pt x="5216" y="78719"/>
                  </a:lnTo>
                  <a:lnTo>
                    <a:pt x="4842" y="83646"/>
                  </a:lnTo>
                  <a:lnTo>
                    <a:pt x="6003" y="88341"/>
                  </a:lnTo>
                  <a:lnTo>
                    <a:pt x="8894" y="91471"/>
                  </a:lnTo>
                  <a:lnTo>
                    <a:pt x="17751" y="94949"/>
                  </a:lnTo>
                  <a:lnTo>
                    <a:pt x="60027" y="92338"/>
                  </a:lnTo>
                  <a:lnTo>
                    <a:pt x="66077" y="92019"/>
                  </a:lnTo>
                  <a:lnTo>
                    <a:pt x="69404" y="93217"/>
                  </a:lnTo>
                  <a:lnTo>
                    <a:pt x="70917" y="95428"/>
                  </a:lnTo>
                  <a:lnTo>
                    <a:pt x="71220" y="98312"/>
                  </a:lnTo>
                  <a:lnTo>
                    <a:pt x="65912" y="107161"/>
                  </a:lnTo>
                  <a:lnTo>
                    <a:pt x="45379" y="125925"/>
                  </a:lnTo>
                  <a:lnTo>
                    <a:pt x="10628" y="154179"/>
                  </a:lnTo>
                  <a:lnTo>
                    <a:pt x="2293" y="167269"/>
                  </a:lnTo>
                  <a:lnTo>
                    <a:pt x="71" y="173723"/>
                  </a:lnTo>
                  <a:lnTo>
                    <a:pt x="0" y="179436"/>
                  </a:lnTo>
                  <a:lnTo>
                    <a:pt x="3684" y="189547"/>
                  </a:lnTo>
                  <a:lnTo>
                    <a:pt x="8760" y="192809"/>
                  </a:lnTo>
                  <a:lnTo>
                    <a:pt x="23805" y="196432"/>
                  </a:lnTo>
                  <a:lnTo>
                    <a:pt x="58852" y="191730"/>
                  </a:lnTo>
                  <a:lnTo>
                    <a:pt x="103886" y="181400"/>
                  </a:lnTo>
                  <a:lnTo>
                    <a:pt x="135326" y="173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913">
              <a:extLst>
                <a:ext uri="{FF2B5EF4-FFF2-40B4-BE49-F238E27FC236}">
                  <a16:creationId xmlns:a16="http://schemas.microsoft.com/office/drawing/2014/main" xmlns="" id="{77896DC1-BC0F-4ACA-8489-98CCE7193D53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4243565" y="5057292"/>
              <a:ext cx="131586" cy="137009"/>
            </a:xfrm>
            <a:custGeom>
              <a:avLst/>
              <a:gdLst/>
              <a:ahLst/>
              <a:cxnLst/>
              <a:rect l="0" t="0" r="0" b="0"/>
              <a:pathLst>
                <a:path w="131586" h="13700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7" y="0"/>
                  </a:lnTo>
                  <a:lnTo>
                    <a:pt x="883" y="513"/>
                  </a:lnTo>
                  <a:lnTo>
                    <a:pt x="0" y="1561"/>
                  </a:lnTo>
                  <a:lnTo>
                    <a:pt x="823" y="3672"/>
                  </a:lnTo>
                  <a:lnTo>
                    <a:pt x="35209" y="41112"/>
                  </a:lnTo>
                  <a:lnTo>
                    <a:pt x="73167" y="83572"/>
                  </a:lnTo>
                  <a:lnTo>
                    <a:pt x="116335" y="126106"/>
                  </a:lnTo>
                  <a:lnTo>
                    <a:pt x="131585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914">
              <a:extLst>
                <a:ext uri="{FF2B5EF4-FFF2-40B4-BE49-F238E27FC236}">
                  <a16:creationId xmlns:a16="http://schemas.microsoft.com/office/drawing/2014/main" xmlns="" id="{7D2FD172-D61B-44E8-BC18-4AEFEDA29C30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4273550" y="5029200"/>
              <a:ext cx="120651" cy="177801"/>
            </a:xfrm>
            <a:custGeom>
              <a:avLst/>
              <a:gdLst/>
              <a:ahLst/>
              <a:cxnLst/>
              <a:rect l="0" t="0" r="0" b="0"/>
              <a:pathLst>
                <a:path w="120651" h="177801">
                  <a:moveTo>
                    <a:pt x="120650" y="0"/>
                  </a:moveTo>
                  <a:lnTo>
                    <a:pt x="120650" y="0"/>
                  </a:lnTo>
                  <a:lnTo>
                    <a:pt x="106344" y="0"/>
                  </a:lnTo>
                  <a:lnTo>
                    <a:pt x="99946" y="7526"/>
                  </a:lnTo>
                  <a:lnTo>
                    <a:pt x="70076" y="45441"/>
                  </a:lnTo>
                  <a:lnTo>
                    <a:pt x="46006" y="82530"/>
                  </a:lnTo>
                  <a:lnTo>
                    <a:pt x="21706" y="119938"/>
                  </a:lnTo>
                  <a:lnTo>
                    <a:pt x="3609" y="151562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915">
              <a:extLst>
                <a:ext uri="{FF2B5EF4-FFF2-40B4-BE49-F238E27FC236}">
                  <a16:creationId xmlns:a16="http://schemas.microsoft.com/office/drawing/2014/main" xmlns="" id="{EF9F597B-F87D-49BA-8643-2D223CEEA2E4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4464050" y="51879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7116" y="13814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916">
              <a:extLst>
                <a:ext uri="{FF2B5EF4-FFF2-40B4-BE49-F238E27FC236}">
                  <a16:creationId xmlns:a16="http://schemas.microsoft.com/office/drawing/2014/main" xmlns="" id="{C37A9BE2-806C-4E5A-A1E3-71866400A236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4476750" y="50800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18658" y="0"/>
                  </a:lnTo>
                  <a:lnTo>
                    <a:pt x="11585" y="564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917">
              <a:extLst>
                <a:ext uri="{FF2B5EF4-FFF2-40B4-BE49-F238E27FC236}">
                  <a16:creationId xmlns:a16="http://schemas.microsoft.com/office/drawing/2014/main" xmlns="" id="{C3C5F54E-13D7-4B8D-ADE5-91E6D654F712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4060629" y="5283200"/>
              <a:ext cx="3372" cy="57151"/>
            </a:xfrm>
            <a:custGeom>
              <a:avLst/>
              <a:gdLst/>
              <a:ahLst/>
              <a:cxnLst/>
              <a:rect l="0" t="0" r="0" b="0"/>
              <a:pathLst>
                <a:path w="3372" h="571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0670"/>
                  </a:lnTo>
                  <a:lnTo>
                    <a:pt x="337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918">
              <a:extLst>
                <a:ext uri="{FF2B5EF4-FFF2-40B4-BE49-F238E27FC236}">
                  <a16:creationId xmlns:a16="http://schemas.microsoft.com/office/drawing/2014/main" xmlns="" id="{FD3B0B86-78B8-4945-AB39-AE44BCECE2A8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4057650" y="5245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9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919">
              <a:extLst>
                <a:ext uri="{FF2B5EF4-FFF2-40B4-BE49-F238E27FC236}">
                  <a16:creationId xmlns:a16="http://schemas.microsoft.com/office/drawing/2014/main" xmlns="" id="{E9DFB490-4349-4570-9DF6-C5716BA453E5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4117779" y="5289550"/>
              <a:ext cx="66872" cy="12701"/>
            </a:xfrm>
            <a:custGeom>
              <a:avLst/>
              <a:gdLst/>
              <a:ahLst/>
              <a:cxnLst/>
              <a:rect l="0" t="0" r="0" b="0"/>
              <a:pathLst>
                <a:path w="66872" h="127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6" y="8838"/>
                  </a:lnTo>
                  <a:lnTo>
                    <a:pt x="21701" y="11556"/>
                  </a:lnTo>
                  <a:lnTo>
                    <a:pt x="668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920">
              <a:extLst>
                <a:ext uri="{FF2B5EF4-FFF2-40B4-BE49-F238E27FC236}">
                  <a16:creationId xmlns:a16="http://schemas.microsoft.com/office/drawing/2014/main" xmlns="" id="{72C51CE8-FBEE-4A7A-AC84-8D74FA0328D1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4146550" y="5334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921">
              <a:extLst>
                <a:ext uri="{FF2B5EF4-FFF2-40B4-BE49-F238E27FC236}">
                  <a16:creationId xmlns:a16="http://schemas.microsoft.com/office/drawing/2014/main" xmlns="" id="{329B6627-79FB-4F60-BFC8-C61B652CDC59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4241800" y="52832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986" y="4303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922">
              <a:extLst>
                <a:ext uri="{FF2B5EF4-FFF2-40B4-BE49-F238E27FC236}">
                  <a16:creationId xmlns:a16="http://schemas.microsoft.com/office/drawing/2014/main" xmlns="" id="{F64B599E-D548-44A0-A994-9B7BBA5AE4B4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4019550" y="4932142"/>
              <a:ext cx="152401" cy="81849"/>
            </a:xfrm>
            <a:custGeom>
              <a:avLst/>
              <a:gdLst/>
              <a:ahLst/>
              <a:cxnLst/>
              <a:rect l="0" t="0" r="0" b="0"/>
              <a:pathLst>
                <a:path w="152401" h="81849">
                  <a:moveTo>
                    <a:pt x="0" y="39908"/>
                  </a:moveTo>
                  <a:lnTo>
                    <a:pt x="0" y="39908"/>
                  </a:lnTo>
                  <a:lnTo>
                    <a:pt x="705" y="50753"/>
                  </a:lnTo>
                  <a:lnTo>
                    <a:pt x="8838" y="75229"/>
                  </a:lnTo>
                  <a:lnTo>
                    <a:pt x="12865" y="80301"/>
                  </a:lnTo>
                  <a:lnTo>
                    <a:pt x="14927" y="81653"/>
                  </a:lnTo>
                  <a:lnTo>
                    <a:pt x="16301" y="81848"/>
                  </a:lnTo>
                  <a:lnTo>
                    <a:pt x="17218" y="81274"/>
                  </a:lnTo>
                  <a:lnTo>
                    <a:pt x="17828" y="80186"/>
                  </a:lnTo>
                  <a:lnTo>
                    <a:pt x="20884" y="38548"/>
                  </a:lnTo>
                  <a:lnTo>
                    <a:pt x="27879" y="12515"/>
                  </a:lnTo>
                  <a:lnTo>
                    <a:pt x="31910" y="6566"/>
                  </a:lnTo>
                  <a:lnTo>
                    <a:pt x="36878" y="2748"/>
                  </a:lnTo>
                  <a:lnTo>
                    <a:pt x="39438" y="5988"/>
                  </a:lnTo>
                  <a:lnTo>
                    <a:pt x="41109" y="8829"/>
                  </a:lnTo>
                  <a:lnTo>
                    <a:pt x="50512" y="51731"/>
                  </a:lnTo>
                  <a:lnTo>
                    <a:pt x="68507" y="7348"/>
                  </a:lnTo>
                  <a:lnTo>
                    <a:pt x="75368" y="1213"/>
                  </a:lnTo>
                  <a:lnTo>
                    <a:pt x="79878" y="0"/>
                  </a:lnTo>
                  <a:lnTo>
                    <a:pt x="90535" y="534"/>
                  </a:lnTo>
                  <a:lnTo>
                    <a:pt x="102326" y="6886"/>
                  </a:lnTo>
                  <a:lnTo>
                    <a:pt x="118983" y="22363"/>
                  </a:lnTo>
                  <a:lnTo>
                    <a:pt x="152400" y="65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923">
              <a:extLst>
                <a:ext uri="{FF2B5EF4-FFF2-40B4-BE49-F238E27FC236}">
                  <a16:creationId xmlns:a16="http://schemas.microsoft.com/office/drawing/2014/main" xmlns="" id="{7F4C5F20-830D-40EB-BA42-EBC2DBF108F7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4603750" y="51308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44645" y="9329"/>
                  </a:lnTo>
                  <a:lnTo>
                    <a:pt x="91787" y="257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924">
              <a:extLst>
                <a:ext uri="{FF2B5EF4-FFF2-40B4-BE49-F238E27FC236}">
                  <a16:creationId xmlns:a16="http://schemas.microsoft.com/office/drawing/2014/main" xmlns="" id="{71D0C34C-A986-47CF-A4FE-34D2473C02CA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4648200" y="506730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865" y="49542"/>
                  </a:lnTo>
                  <a:lnTo>
                    <a:pt x="17828" y="92885"/>
                  </a:lnTo>
                  <a:lnTo>
                    <a:pt x="22270" y="106664"/>
                  </a:lnTo>
                  <a:lnTo>
                    <a:pt x="31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366">
            <a:extLst>
              <a:ext uri="{FF2B5EF4-FFF2-40B4-BE49-F238E27FC236}">
                <a16:creationId xmlns:a16="http://schemas.microsoft.com/office/drawing/2014/main" xmlns="" id="{23CEBF69-622E-4154-9C73-EF42B7590863}"/>
              </a:ext>
            </a:extLst>
          </p:cNvPr>
          <p:cNvGrpSpPr/>
          <p:nvPr/>
        </p:nvGrpSpPr>
        <p:grpSpPr>
          <a:xfrm>
            <a:off x="1085850" y="3972183"/>
            <a:ext cx="9518651" cy="1145918"/>
            <a:chOff x="1085850" y="3972183"/>
            <a:chExt cx="9518651" cy="1145918"/>
          </a:xfrm>
        </p:grpSpPr>
        <p:sp>
          <p:nvSpPr>
            <p:cNvPr id="414" name="SMARTInkShape-2925">
              <a:extLst>
                <a:ext uri="{FF2B5EF4-FFF2-40B4-BE49-F238E27FC236}">
                  <a16:creationId xmlns:a16="http://schemas.microsoft.com/office/drawing/2014/main" xmlns="" id="{101A5C7C-9E12-44F6-A907-705E517ADB5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305050" y="3972183"/>
              <a:ext cx="4423954" cy="980818"/>
            </a:xfrm>
            <a:custGeom>
              <a:avLst/>
              <a:gdLst/>
              <a:ahLst/>
              <a:cxnLst/>
              <a:rect l="0" t="0" r="0" b="0"/>
              <a:pathLst>
                <a:path w="4423954" h="980818">
                  <a:moveTo>
                    <a:pt x="4419600" y="34667"/>
                  </a:moveTo>
                  <a:lnTo>
                    <a:pt x="4419600" y="34667"/>
                  </a:lnTo>
                  <a:lnTo>
                    <a:pt x="4408043" y="0"/>
                  </a:lnTo>
                  <a:lnTo>
                    <a:pt x="4415840" y="34056"/>
                  </a:lnTo>
                  <a:lnTo>
                    <a:pt x="4421456" y="68262"/>
                  </a:lnTo>
                  <a:lnTo>
                    <a:pt x="4423953" y="114039"/>
                  </a:lnTo>
                  <a:lnTo>
                    <a:pt x="4423208" y="138382"/>
                  </a:lnTo>
                  <a:lnTo>
                    <a:pt x="4421301" y="163077"/>
                  </a:lnTo>
                  <a:lnTo>
                    <a:pt x="4418616" y="188007"/>
                  </a:lnTo>
                  <a:lnTo>
                    <a:pt x="4416121" y="213799"/>
                  </a:lnTo>
                  <a:lnTo>
                    <a:pt x="4413753" y="240166"/>
                  </a:lnTo>
                  <a:lnTo>
                    <a:pt x="4411469" y="266916"/>
                  </a:lnTo>
                  <a:lnTo>
                    <a:pt x="4405168" y="309809"/>
                  </a:lnTo>
                  <a:lnTo>
                    <a:pt x="4396957" y="343924"/>
                  </a:lnTo>
                  <a:lnTo>
                    <a:pt x="4386253" y="370846"/>
                  </a:lnTo>
                  <a:lnTo>
                    <a:pt x="4370677" y="390808"/>
                  </a:lnTo>
                  <a:lnTo>
                    <a:pt x="4350584" y="406030"/>
                  </a:lnTo>
                  <a:lnTo>
                    <a:pt x="4325190" y="417499"/>
                  </a:lnTo>
                  <a:lnTo>
                    <a:pt x="4291797" y="423536"/>
                  </a:lnTo>
                  <a:lnTo>
                    <a:pt x="4249910" y="424809"/>
                  </a:lnTo>
                  <a:lnTo>
                    <a:pt x="4223924" y="423172"/>
                  </a:lnTo>
                  <a:lnTo>
                    <a:pt x="4196016" y="420671"/>
                  </a:lnTo>
                  <a:lnTo>
                    <a:pt x="4164006" y="416181"/>
                  </a:lnTo>
                  <a:lnTo>
                    <a:pt x="4129259" y="410365"/>
                  </a:lnTo>
                  <a:lnTo>
                    <a:pt x="4092689" y="403665"/>
                  </a:lnTo>
                  <a:lnTo>
                    <a:pt x="4051376" y="397083"/>
                  </a:lnTo>
                  <a:lnTo>
                    <a:pt x="4006901" y="390577"/>
                  </a:lnTo>
                  <a:lnTo>
                    <a:pt x="3960318" y="384124"/>
                  </a:lnTo>
                  <a:lnTo>
                    <a:pt x="3906684" y="378410"/>
                  </a:lnTo>
                  <a:lnTo>
                    <a:pt x="3848350" y="373190"/>
                  </a:lnTo>
                  <a:lnTo>
                    <a:pt x="3786884" y="368299"/>
                  </a:lnTo>
                  <a:lnTo>
                    <a:pt x="3721210" y="365039"/>
                  </a:lnTo>
                  <a:lnTo>
                    <a:pt x="3652736" y="362865"/>
                  </a:lnTo>
                  <a:lnTo>
                    <a:pt x="3582390" y="361415"/>
                  </a:lnTo>
                  <a:lnTo>
                    <a:pt x="3509388" y="361155"/>
                  </a:lnTo>
                  <a:lnTo>
                    <a:pt x="3434614" y="361687"/>
                  </a:lnTo>
                  <a:lnTo>
                    <a:pt x="3358659" y="362747"/>
                  </a:lnTo>
                  <a:lnTo>
                    <a:pt x="3278389" y="364865"/>
                  </a:lnTo>
                  <a:lnTo>
                    <a:pt x="3195243" y="367687"/>
                  </a:lnTo>
                  <a:lnTo>
                    <a:pt x="3110179" y="370981"/>
                  </a:lnTo>
                  <a:lnTo>
                    <a:pt x="3024541" y="373882"/>
                  </a:lnTo>
                  <a:lnTo>
                    <a:pt x="2938523" y="376521"/>
                  </a:lnTo>
                  <a:lnTo>
                    <a:pt x="2852248" y="378986"/>
                  </a:lnTo>
                  <a:lnTo>
                    <a:pt x="2765804" y="382041"/>
                  </a:lnTo>
                  <a:lnTo>
                    <a:pt x="2679247" y="385488"/>
                  </a:lnTo>
                  <a:lnTo>
                    <a:pt x="2592615" y="389198"/>
                  </a:lnTo>
                  <a:lnTo>
                    <a:pt x="2504521" y="393082"/>
                  </a:lnTo>
                  <a:lnTo>
                    <a:pt x="2415453" y="397082"/>
                  </a:lnTo>
                  <a:lnTo>
                    <a:pt x="2325735" y="401161"/>
                  </a:lnTo>
                  <a:lnTo>
                    <a:pt x="2236996" y="405291"/>
                  </a:lnTo>
                  <a:lnTo>
                    <a:pt x="2148908" y="409455"/>
                  </a:lnTo>
                  <a:lnTo>
                    <a:pt x="2061256" y="413642"/>
                  </a:lnTo>
                  <a:lnTo>
                    <a:pt x="1972482" y="418551"/>
                  </a:lnTo>
                  <a:lnTo>
                    <a:pt x="1882960" y="423939"/>
                  </a:lnTo>
                  <a:lnTo>
                    <a:pt x="1792940" y="429648"/>
                  </a:lnTo>
                  <a:lnTo>
                    <a:pt x="1703293" y="435571"/>
                  </a:lnTo>
                  <a:lnTo>
                    <a:pt x="1613896" y="441636"/>
                  </a:lnTo>
                  <a:lnTo>
                    <a:pt x="1524664" y="447796"/>
                  </a:lnTo>
                  <a:lnTo>
                    <a:pt x="1439070" y="454725"/>
                  </a:lnTo>
                  <a:lnTo>
                    <a:pt x="1355902" y="462167"/>
                  </a:lnTo>
                  <a:lnTo>
                    <a:pt x="1274351" y="469950"/>
                  </a:lnTo>
                  <a:lnTo>
                    <a:pt x="1198818" y="477256"/>
                  </a:lnTo>
                  <a:lnTo>
                    <a:pt x="1127295" y="484243"/>
                  </a:lnTo>
                  <a:lnTo>
                    <a:pt x="1058447" y="491018"/>
                  </a:lnTo>
                  <a:lnTo>
                    <a:pt x="992793" y="496945"/>
                  </a:lnTo>
                  <a:lnTo>
                    <a:pt x="929267" y="502308"/>
                  </a:lnTo>
                  <a:lnTo>
                    <a:pt x="867162" y="507294"/>
                  </a:lnTo>
                  <a:lnTo>
                    <a:pt x="808119" y="512735"/>
                  </a:lnTo>
                  <a:lnTo>
                    <a:pt x="751118" y="518479"/>
                  </a:lnTo>
                  <a:lnTo>
                    <a:pt x="695479" y="524425"/>
                  </a:lnTo>
                  <a:lnTo>
                    <a:pt x="642158" y="529800"/>
                  </a:lnTo>
                  <a:lnTo>
                    <a:pt x="590383" y="534793"/>
                  </a:lnTo>
                  <a:lnTo>
                    <a:pt x="539639" y="539535"/>
                  </a:lnTo>
                  <a:lnTo>
                    <a:pt x="490992" y="544811"/>
                  </a:lnTo>
                  <a:lnTo>
                    <a:pt x="443745" y="550448"/>
                  </a:lnTo>
                  <a:lnTo>
                    <a:pt x="397430" y="556320"/>
                  </a:lnTo>
                  <a:lnTo>
                    <a:pt x="355970" y="561647"/>
                  </a:lnTo>
                  <a:lnTo>
                    <a:pt x="317746" y="566609"/>
                  </a:lnTo>
                  <a:lnTo>
                    <a:pt x="281681" y="571328"/>
                  </a:lnTo>
                  <a:lnTo>
                    <a:pt x="250582" y="574475"/>
                  </a:lnTo>
                  <a:lnTo>
                    <a:pt x="222793" y="576572"/>
                  </a:lnTo>
                  <a:lnTo>
                    <a:pt x="175925" y="579609"/>
                  </a:lnTo>
                  <a:lnTo>
                    <a:pt x="140983" y="583309"/>
                  </a:lnTo>
                  <a:lnTo>
                    <a:pt x="95341" y="591642"/>
                  </a:lnTo>
                  <a:lnTo>
                    <a:pt x="91077" y="592250"/>
                  </a:lnTo>
                  <a:lnTo>
                    <a:pt x="88235" y="593361"/>
                  </a:lnTo>
                  <a:lnTo>
                    <a:pt x="86340" y="594807"/>
                  </a:lnTo>
                  <a:lnTo>
                    <a:pt x="85077" y="596477"/>
                  </a:lnTo>
                  <a:lnTo>
                    <a:pt x="81791" y="598333"/>
                  </a:lnTo>
                  <a:lnTo>
                    <a:pt x="79927" y="598828"/>
                  </a:lnTo>
                  <a:lnTo>
                    <a:pt x="78685" y="599863"/>
                  </a:lnTo>
                  <a:lnTo>
                    <a:pt x="76527" y="605197"/>
                  </a:lnTo>
                  <a:lnTo>
                    <a:pt x="76209" y="651575"/>
                  </a:lnTo>
                  <a:lnTo>
                    <a:pt x="72832" y="691274"/>
                  </a:lnTo>
                  <a:lnTo>
                    <a:pt x="67412" y="726307"/>
                  </a:lnTo>
                  <a:lnTo>
                    <a:pt x="58888" y="766101"/>
                  </a:lnTo>
                  <a:lnTo>
                    <a:pt x="45693" y="809658"/>
                  </a:lnTo>
                  <a:lnTo>
                    <a:pt x="34184" y="849242"/>
                  </a:lnTo>
                  <a:lnTo>
                    <a:pt x="25071" y="883534"/>
                  </a:lnTo>
                  <a:lnTo>
                    <a:pt x="15268" y="921967"/>
                  </a:lnTo>
                  <a:lnTo>
                    <a:pt x="1526" y="967334"/>
                  </a:lnTo>
                  <a:lnTo>
                    <a:pt x="0" y="980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926">
              <a:extLst>
                <a:ext uri="{FF2B5EF4-FFF2-40B4-BE49-F238E27FC236}">
                  <a16:creationId xmlns:a16="http://schemas.microsoft.com/office/drawing/2014/main" xmlns="" id="{B8205F50-7F1D-426B-A064-BB386D57104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439400" y="4636270"/>
              <a:ext cx="160147" cy="209350"/>
            </a:xfrm>
            <a:custGeom>
              <a:avLst/>
              <a:gdLst/>
              <a:ahLst/>
              <a:cxnLst/>
              <a:rect l="0" t="0" r="0" b="0"/>
              <a:pathLst>
                <a:path w="160147" h="209350">
                  <a:moveTo>
                    <a:pt x="139700" y="50030"/>
                  </a:moveTo>
                  <a:lnTo>
                    <a:pt x="139700" y="50030"/>
                  </a:lnTo>
                  <a:lnTo>
                    <a:pt x="117928" y="5077"/>
                  </a:lnTo>
                  <a:lnTo>
                    <a:pt x="118130" y="3128"/>
                  </a:lnTo>
                  <a:lnTo>
                    <a:pt x="118970" y="1828"/>
                  </a:lnTo>
                  <a:lnTo>
                    <a:pt x="120235" y="962"/>
                  </a:lnTo>
                  <a:lnTo>
                    <a:pt x="123523" y="0"/>
                  </a:lnTo>
                  <a:lnTo>
                    <a:pt x="132711" y="2829"/>
                  </a:lnTo>
                  <a:lnTo>
                    <a:pt x="154485" y="18249"/>
                  </a:lnTo>
                  <a:lnTo>
                    <a:pt x="158728" y="24609"/>
                  </a:lnTo>
                  <a:lnTo>
                    <a:pt x="160146" y="30966"/>
                  </a:lnTo>
                  <a:lnTo>
                    <a:pt x="159682" y="37320"/>
                  </a:lnTo>
                  <a:lnTo>
                    <a:pt x="153519" y="48144"/>
                  </a:lnTo>
                  <a:lnTo>
                    <a:pt x="136268" y="62171"/>
                  </a:lnTo>
                  <a:lnTo>
                    <a:pt x="102503" y="81289"/>
                  </a:lnTo>
                  <a:lnTo>
                    <a:pt x="131475" y="105532"/>
                  </a:lnTo>
                  <a:lnTo>
                    <a:pt x="143145" y="127159"/>
                  </a:lnTo>
                  <a:lnTo>
                    <a:pt x="147817" y="139344"/>
                  </a:lnTo>
                  <a:lnTo>
                    <a:pt x="144719" y="155576"/>
                  </a:lnTo>
                  <a:lnTo>
                    <a:pt x="135580" y="173845"/>
                  </a:lnTo>
                  <a:lnTo>
                    <a:pt x="122111" y="191372"/>
                  </a:lnTo>
                  <a:lnTo>
                    <a:pt x="102955" y="202924"/>
                  </a:lnTo>
                  <a:lnTo>
                    <a:pt x="80330" y="208999"/>
                  </a:lnTo>
                  <a:lnTo>
                    <a:pt x="56162" y="209349"/>
                  </a:lnTo>
                  <a:lnTo>
                    <a:pt x="0" y="189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927">
              <a:extLst>
                <a:ext uri="{FF2B5EF4-FFF2-40B4-BE49-F238E27FC236}">
                  <a16:creationId xmlns:a16="http://schemas.microsoft.com/office/drawing/2014/main" xmlns="" id="{9F5C89EF-4DB0-4100-99E6-407160907BF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0291800" y="4551004"/>
              <a:ext cx="131921" cy="243361"/>
            </a:xfrm>
            <a:custGeom>
              <a:avLst/>
              <a:gdLst/>
              <a:ahLst/>
              <a:cxnLst/>
              <a:rect l="0" t="0" r="0" b="0"/>
              <a:pathLst>
                <a:path w="131921" h="243361">
                  <a:moveTo>
                    <a:pt x="46000" y="186096"/>
                  </a:moveTo>
                  <a:lnTo>
                    <a:pt x="46000" y="186096"/>
                  </a:lnTo>
                  <a:lnTo>
                    <a:pt x="49371" y="182725"/>
                  </a:lnTo>
                  <a:lnTo>
                    <a:pt x="51025" y="179188"/>
                  </a:lnTo>
                  <a:lnTo>
                    <a:pt x="52272" y="168266"/>
                  </a:lnTo>
                  <a:lnTo>
                    <a:pt x="48553" y="167589"/>
                  </a:lnTo>
                  <a:lnTo>
                    <a:pt x="45585" y="167408"/>
                  </a:lnTo>
                  <a:lnTo>
                    <a:pt x="31296" y="173895"/>
                  </a:lnTo>
                  <a:lnTo>
                    <a:pt x="13655" y="188125"/>
                  </a:lnTo>
                  <a:lnTo>
                    <a:pt x="1765" y="205747"/>
                  </a:lnTo>
                  <a:lnTo>
                    <a:pt x="0" y="218113"/>
                  </a:lnTo>
                  <a:lnTo>
                    <a:pt x="2272" y="229959"/>
                  </a:lnTo>
                  <a:lnTo>
                    <a:pt x="7984" y="239928"/>
                  </a:lnTo>
                  <a:lnTo>
                    <a:pt x="12189" y="242445"/>
                  </a:lnTo>
                  <a:lnTo>
                    <a:pt x="22506" y="243360"/>
                  </a:lnTo>
                  <a:lnTo>
                    <a:pt x="34147" y="237653"/>
                  </a:lnTo>
                  <a:lnTo>
                    <a:pt x="62238" y="210000"/>
                  </a:lnTo>
                  <a:lnTo>
                    <a:pt x="86639" y="174050"/>
                  </a:lnTo>
                  <a:lnTo>
                    <a:pt x="101456" y="140761"/>
                  </a:lnTo>
                  <a:lnTo>
                    <a:pt x="114390" y="101741"/>
                  </a:lnTo>
                  <a:lnTo>
                    <a:pt x="124844" y="58529"/>
                  </a:lnTo>
                  <a:lnTo>
                    <a:pt x="131920" y="14165"/>
                  </a:lnTo>
                  <a:lnTo>
                    <a:pt x="131502" y="6564"/>
                  </a:lnTo>
                  <a:lnTo>
                    <a:pt x="129813" y="2203"/>
                  </a:lnTo>
                  <a:lnTo>
                    <a:pt x="127276" y="0"/>
                  </a:lnTo>
                  <a:lnTo>
                    <a:pt x="123467" y="2060"/>
                  </a:lnTo>
                  <a:lnTo>
                    <a:pt x="113590" y="13756"/>
                  </a:lnTo>
                  <a:lnTo>
                    <a:pt x="96128" y="50287"/>
                  </a:lnTo>
                  <a:lnTo>
                    <a:pt x="85684" y="84579"/>
                  </a:lnTo>
                  <a:lnTo>
                    <a:pt x="77748" y="122632"/>
                  </a:lnTo>
                  <a:lnTo>
                    <a:pt x="74222" y="160712"/>
                  </a:lnTo>
                  <a:lnTo>
                    <a:pt x="75607" y="207738"/>
                  </a:lnTo>
                  <a:lnTo>
                    <a:pt x="77750" y="236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928">
              <a:extLst>
                <a:ext uri="{FF2B5EF4-FFF2-40B4-BE49-F238E27FC236}">
                  <a16:creationId xmlns:a16="http://schemas.microsoft.com/office/drawing/2014/main" xmlns="" id="{C686B344-141C-4C4C-8BC8-95A91B59C48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0021205" y="4678743"/>
              <a:ext cx="200578" cy="104753"/>
            </a:xfrm>
            <a:custGeom>
              <a:avLst/>
              <a:gdLst/>
              <a:ahLst/>
              <a:cxnLst/>
              <a:rect l="0" t="0" r="0" b="0"/>
              <a:pathLst>
                <a:path w="200578" h="104753">
                  <a:moveTo>
                    <a:pt x="11795" y="7557"/>
                  </a:moveTo>
                  <a:lnTo>
                    <a:pt x="11795" y="7557"/>
                  </a:lnTo>
                  <a:lnTo>
                    <a:pt x="6328" y="7557"/>
                  </a:lnTo>
                  <a:lnTo>
                    <a:pt x="6033" y="8262"/>
                  </a:lnTo>
                  <a:lnTo>
                    <a:pt x="0" y="52369"/>
                  </a:lnTo>
                  <a:lnTo>
                    <a:pt x="3260" y="68396"/>
                  </a:lnTo>
                  <a:lnTo>
                    <a:pt x="13029" y="87437"/>
                  </a:lnTo>
                  <a:lnTo>
                    <a:pt x="16851" y="92560"/>
                  </a:lnTo>
                  <a:lnTo>
                    <a:pt x="20103" y="95270"/>
                  </a:lnTo>
                  <a:lnTo>
                    <a:pt x="22978" y="96371"/>
                  </a:lnTo>
                  <a:lnTo>
                    <a:pt x="25601" y="96400"/>
                  </a:lnTo>
                  <a:lnTo>
                    <a:pt x="39405" y="86327"/>
                  </a:lnTo>
                  <a:lnTo>
                    <a:pt x="57960" y="63254"/>
                  </a:lnTo>
                  <a:lnTo>
                    <a:pt x="71453" y="36015"/>
                  </a:lnTo>
                  <a:lnTo>
                    <a:pt x="74536" y="23370"/>
                  </a:lnTo>
                  <a:lnTo>
                    <a:pt x="74789" y="23037"/>
                  </a:lnTo>
                  <a:lnTo>
                    <a:pt x="74958" y="23522"/>
                  </a:lnTo>
                  <a:lnTo>
                    <a:pt x="77147" y="40152"/>
                  </a:lnTo>
                  <a:lnTo>
                    <a:pt x="84128" y="56407"/>
                  </a:lnTo>
                  <a:lnTo>
                    <a:pt x="90039" y="62901"/>
                  </a:lnTo>
                  <a:lnTo>
                    <a:pt x="93592" y="65619"/>
                  </a:lnTo>
                  <a:lnTo>
                    <a:pt x="97369" y="66726"/>
                  </a:lnTo>
                  <a:lnTo>
                    <a:pt x="105331" y="66074"/>
                  </a:lnTo>
                  <a:lnTo>
                    <a:pt x="111693" y="63433"/>
                  </a:lnTo>
                  <a:lnTo>
                    <a:pt x="118154" y="59360"/>
                  </a:lnTo>
                  <a:lnTo>
                    <a:pt x="119389" y="60437"/>
                  </a:lnTo>
                  <a:lnTo>
                    <a:pt x="122646" y="65396"/>
                  </a:lnTo>
                  <a:lnTo>
                    <a:pt x="125072" y="79493"/>
                  </a:lnTo>
                  <a:lnTo>
                    <a:pt x="120536" y="103481"/>
                  </a:lnTo>
                  <a:lnTo>
                    <a:pt x="120979" y="104667"/>
                  </a:lnTo>
                  <a:lnTo>
                    <a:pt x="121980" y="104752"/>
                  </a:lnTo>
                  <a:lnTo>
                    <a:pt x="123351" y="104104"/>
                  </a:lnTo>
                  <a:lnTo>
                    <a:pt x="134985" y="82785"/>
                  </a:lnTo>
                  <a:lnTo>
                    <a:pt x="153781" y="39763"/>
                  </a:lnTo>
                  <a:lnTo>
                    <a:pt x="176641" y="10313"/>
                  </a:lnTo>
                  <a:lnTo>
                    <a:pt x="186424" y="2196"/>
                  </a:lnTo>
                  <a:lnTo>
                    <a:pt x="190304" y="455"/>
                  </a:lnTo>
                  <a:lnTo>
                    <a:pt x="193597" y="0"/>
                  </a:lnTo>
                  <a:lnTo>
                    <a:pt x="196495" y="402"/>
                  </a:lnTo>
                  <a:lnTo>
                    <a:pt x="198429" y="2787"/>
                  </a:lnTo>
                  <a:lnTo>
                    <a:pt x="200577" y="11082"/>
                  </a:lnTo>
                  <a:lnTo>
                    <a:pt x="195044" y="34393"/>
                  </a:lnTo>
                  <a:lnTo>
                    <a:pt x="182648" y="67395"/>
                  </a:lnTo>
                  <a:lnTo>
                    <a:pt x="183245" y="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929">
              <a:extLst>
                <a:ext uri="{FF2B5EF4-FFF2-40B4-BE49-F238E27FC236}">
                  <a16:creationId xmlns:a16="http://schemas.microsoft.com/office/drawing/2014/main" xmlns="" id="{9EB9384B-A28C-432B-A749-A3A887C6D43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917281" y="4654966"/>
              <a:ext cx="56828" cy="118942"/>
            </a:xfrm>
            <a:custGeom>
              <a:avLst/>
              <a:gdLst/>
              <a:ahLst/>
              <a:cxnLst/>
              <a:rect l="0" t="0" r="0" b="0"/>
              <a:pathLst>
                <a:path w="56828" h="118942">
                  <a:moveTo>
                    <a:pt x="26819" y="18634"/>
                  </a:moveTo>
                  <a:lnTo>
                    <a:pt x="26819" y="18634"/>
                  </a:lnTo>
                  <a:lnTo>
                    <a:pt x="26819" y="0"/>
                  </a:lnTo>
                  <a:lnTo>
                    <a:pt x="9142" y="29506"/>
                  </a:lnTo>
                  <a:lnTo>
                    <a:pt x="336" y="59956"/>
                  </a:lnTo>
                  <a:lnTo>
                    <a:pt x="0" y="89046"/>
                  </a:lnTo>
                  <a:lnTo>
                    <a:pt x="4368" y="112169"/>
                  </a:lnTo>
                  <a:lnTo>
                    <a:pt x="8325" y="116268"/>
                  </a:lnTo>
                  <a:lnTo>
                    <a:pt x="13783" y="118295"/>
                  </a:lnTo>
                  <a:lnTo>
                    <a:pt x="20246" y="118941"/>
                  </a:lnTo>
                  <a:lnTo>
                    <a:pt x="33070" y="114015"/>
                  </a:lnTo>
                  <a:lnTo>
                    <a:pt x="50307" y="99341"/>
                  </a:lnTo>
                  <a:lnTo>
                    <a:pt x="55179" y="93605"/>
                  </a:lnTo>
                  <a:lnTo>
                    <a:pt x="56827" y="74062"/>
                  </a:lnTo>
                  <a:lnTo>
                    <a:pt x="55292" y="61936"/>
                  </a:lnTo>
                  <a:lnTo>
                    <a:pt x="52151" y="53852"/>
                  </a:lnTo>
                  <a:lnTo>
                    <a:pt x="47938" y="48462"/>
                  </a:lnTo>
                  <a:lnTo>
                    <a:pt x="43015" y="44870"/>
                  </a:lnTo>
                  <a:lnTo>
                    <a:pt x="37618" y="43180"/>
                  </a:lnTo>
                  <a:lnTo>
                    <a:pt x="25973" y="43184"/>
                  </a:lnTo>
                  <a:lnTo>
                    <a:pt x="22022" y="44173"/>
                  </a:lnTo>
                  <a:lnTo>
                    <a:pt x="19387" y="45538"/>
                  </a:lnTo>
                  <a:lnTo>
                    <a:pt x="14119" y="5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930">
              <a:extLst>
                <a:ext uri="{FF2B5EF4-FFF2-40B4-BE49-F238E27FC236}">
                  <a16:creationId xmlns:a16="http://schemas.microsoft.com/office/drawing/2014/main" xmlns="" id="{8AF88E97-B07B-459E-B0B9-AAADB428E68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750229" y="4627781"/>
              <a:ext cx="155772" cy="144978"/>
            </a:xfrm>
            <a:custGeom>
              <a:avLst/>
              <a:gdLst/>
              <a:ahLst/>
              <a:cxnLst/>
              <a:rect l="0" t="0" r="0" b="0"/>
              <a:pathLst>
                <a:path w="155772" h="144978">
                  <a:moveTo>
                    <a:pt x="3371" y="7719"/>
                  </a:moveTo>
                  <a:lnTo>
                    <a:pt x="3371" y="7719"/>
                  </a:lnTo>
                  <a:lnTo>
                    <a:pt x="0" y="4348"/>
                  </a:lnTo>
                  <a:lnTo>
                    <a:pt x="417" y="4061"/>
                  </a:lnTo>
                  <a:lnTo>
                    <a:pt x="4645" y="5622"/>
                  </a:lnTo>
                  <a:lnTo>
                    <a:pt x="25338" y="25336"/>
                  </a:lnTo>
                  <a:lnTo>
                    <a:pt x="49233" y="61073"/>
                  </a:lnTo>
                  <a:lnTo>
                    <a:pt x="62037" y="103569"/>
                  </a:lnTo>
                  <a:lnTo>
                    <a:pt x="68889" y="130429"/>
                  </a:lnTo>
                  <a:lnTo>
                    <a:pt x="67782" y="144815"/>
                  </a:lnTo>
                  <a:lnTo>
                    <a:pt x="67479" y="144977"/>
                  </a:lnTo>
                  <a:lnTo>
                    <a:pt x="66991" y="121615"/>
                  </a:lnTo>
                  <a:lnTo>
                    <a:pt x="73648" y="81527"/>
                  </a:lnTo>
                  <a:lnTo>
                    <a:pt x="84559" y="40641"/>
                  </a:lnTo>
                  <a:lnTo>
                    <a:pt x="96727" y="11829"/>
                  </a:lnTo>
                  <a:lnTo>
                    <a:pt x="101591" y="6226"/>
                  </a:lnTo>
                  <a:lnTo>
                    <a:pt x="112641" y="0"/>
                  </a:lnTo>
                  <a:lnTo>
                    <a:pt x="128371" y="996"/>
                  </a:lnTo>
                  <a:lnTo>
                    <a:pt x="155771" y="7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931">
              <a:extLst>
                <a:ext uri="{FF2B5EF4-FFF2-40B4-BE49-F238E27FC236}">
                  <a16:creationId xmlns:a16="http://schemas.microsoft.com/office/drawing/2014/main" xmlns="" id="{902E1DDF-522F-436F-B4ED-DE33C8A016F1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085850" y="4231267"/>
              <a:ext cx="9518651" cy="391534"/>
            </a:xfrm>
            <a:custGeom>
              <a:avLst/>
              <a:gdLst/>
              <a:ahLst/>
              <a:cxnLst/>
              <a:rect l="0" t="0" r="0" b="0"/>
              <a:pathLst>
                <a:path w="9518651" h="391534">
                  <a:moveTo>
                    <a:pt x="0" y="391533"/>
                  </a:moveTo>
                  <a:lnTo>
                    <a:pt x="0" y="391533"/>
                  </a:lnTo>
                  <a:lnTo>
                    <a:pt x="43823" y="391533"/>
                  </a:lnTo>
                  <a:lnTo>
                    <a:pt x="72254" y="391533"/>
                  </a:lnTo>
                  <a:lnTo>
                    <a:pt x="106731" y="391533"/>
                  </a:lnTo>
                  <a:lnTo>
                    <a:pt x="145237" y="391533"/>
                  </a:lnTo>
                  <a:lnTo>
                    <a:pt x="189252" y="390827"/>
                  </a:lnTo>
                  <a:lnTo>
                    <a:pt x="236940" y="389651"/>
                  </a:lnTo>
                  <a:lnTo>
                    <a:pt x="287077" y="388162"/>
                  </a:lnTo>
                  <a:lnTo>
                    <a:pt x="343785" y="385758"/>
                  </a:lnTo>
                  <a:lnTo>
                    <a:pt x="404873" y="382744"/>
                  </a:lnTo>
                  <a:lnTo>
                    <a:pt x="468882" y="379324"/>
                  </a:lnTo>
                  <a:lnTo>
                    <a:pt x="540482" y="374927"/>
                  </a:lnTo>
                  <a:lnTo>
                    <a:pt x="617144" y="369879"/>
                  </a:lnTo>
                  <a:lnTo>
                    <a:pt x="697179" y="364397"/>
                  </a:lnTo>
                  <a:lnTo>
                    <a:pt x="782992" y="359331"/>
                  </a:lnTo>
                  <a:lnTo>
                    <a:pt x="872655" y="354543"/>
                  </a:lnTo>
                  <a:lnTo>
                    <a:pt x="964887" y="349939"/>
                  </a:lnTo>
                  <a:lnTo>
                    <a:pt x="1067297" y="344754"/>
                  </a:lnTo>
                  <a:lnTo>
                    <a:pt x="1176493" y="339181"/>
                  </a:lnTo>
                  <a:lnTo>
                    <a:pt x="1290212" y="333349"/>
                  </a:lnTo>
                  <a:lnTo>
                    <a:pt x="1409769" y="325932"/>
                  </a:lnTo>
                  <a:lnTo>
                    <a:pt x="1533218" y="317460"/>
                  </a:lnTo>
                  <a:lnTo>
                    <a:pt x="1659262" y="308284"/>
                  </a:lnTo>
                  <a:lnTo>
                    <a:pt x="1789858" y="298639"/>
                  </a:lnTo>
                  <a:lnTo>
                    <a:pt x="1923488" y="288682"/>
                  </a:lnTo>
                  <a:lnTo>
                    <a:pt x="2059143" y="278515"/>
                  </a:lnTo>
                  <a:lnTo>
                    <a:pt x="2202495" y="267505"/>
                  </a:lnTo>
                  <a:lnTo>
                    <a:pt x="2350980" y="255931"/>
                  </a:lnTo>
                  <a:lnTo>
                    <a:pt x="2502887" y="243982"/>
                  </a:lnTo>
                  <a:lnTo>
                    <a:pt x="2657074" y="233193"/>
                  </a:lnTo>
                  <a:lnTo>
                    <a:pt x="2812783" y="223179"/>
                  </a:lnTo>
                  <a:lnTo>
                    <a:pt x="2969506" y="213680"/>
                  </a:lnTo>
                  <a:lnTo>
                    <a:pt x="3126903" y="204526"/>
                  </a:lnTo>
                  <a:lnTo>
                    <a:pt x="3284752" y="195600"/>
                  </a:lnTo>
                  <a:lnTo>
                    <a:pt x="3442901" y="186828"/>
                  </a:lnTo>
                  <a:lnTo>
                    <a:pt x="3606190" y="177452"/>
                  </a:lnTo>
                  <a:lnTo>
                    <a:pt x="3772905" y="167673"/>
                  </a:lnTo>
                  <a:lnTo>
                    <a:pt x="3941903" y="157626"/>
                  </a:lnTo>
                  <a:lnTo>
                    <a:pt x="4111013" y="148106"/>
                  </a:lnTo>
                  <a:lnTo>
                    <a:pt x="4280196" y="138937"/>
                  </a:lnTo>
                  <a:lnTo>
                    <a:pt x="4449432" y="130003"/>
                  </a:lnTo>
                  <a:lnTo>
                    <a:pt x="4618699" y="120518"/>
                  </a:lnTo>
                  <a:lnTo>
                    <a:pt x="4787988" y="110667"/>
                  </a:lnTo>
                  <a:lnTo>
                    <a:pt x="4957293" y="100572"/>
                  </a:lnTo>
                  <a:lnTo>
                    <a:pt x="5129428" y="91020"/>
                  </a:lnTo>
                  <a:lnTo>
                    <a:pt x="5303451" y="81830"/>
                  </a:lnTo>
                  <a:lnTo>
                    <a:pt x="5478735" y="72881"/>
                  </a:lnTo>
                  <a:lnTo>
                    <a:pt x="5649918" y="63387"/>
                  </a:lnTo>
                  <a:lnTo>
                    <a:pt x="5818367" y="53530"/>
                  </a:lnTo>
                  <a:lnTo>
                    <a:pt x="5984995" y="43431"/>
                  </a:lnTo>
                  <a:lnTo>
                    <a:pt x="6148291" y="34582"/>
                  </a:lnTo>
                  <a:lnTo>
                    <a:pt x="6309366" y="26565"/>
                  </a:lnTo>
                  <a:lnTo>
                    <a:pt x="6468960" y="19104"/>
                  </a:lnTo>
                  <a:lnTo>
                    <a:pt x="6627568" y="13425"/>
                  </a:lnTo>
                  <a:lnTo>
                    <a:pt x="6785518" y="8933"/>
                  </a:lnTo>
                  <a:lnTo>
                    <a:pt x="6943028" y="5233"/>
                  </a:lnTo>
                  <a:lnTo>
                    <a:pt x="7098130" y="2766"/>
                  </a:lnTo>
                  <a:lnTo>
                    <a:pt x="7251624" y="1122"/>
                  </a:lnTo>
                  <a:lnTo>
                    <a:pt x="7404049" y="26"/>
                  </a:lnTo>
                  <a:lnTo>
                    <a:pt x="7551527" y="0"/>
                  </a:lnTo>
                  <a:lnTo>
                    <a:pt x="7695708" y="689"/>
                  </a:lnTo>
                  <a:lnTo>
                    <a:pt x="7837688" y="1853"/>
                  </a:lnTo>
                  <a:lnTo>
                    <a:pt x="7976087" y="4747"/>
                  </a:lnTo>
                  <a:lnTo>
                    <a:pt x="8112097" y="8792"/>
                  </a:lnTo>
                  <a:lnTo>
                    <a:pt x="8246514" y="13605"/>
                  </a:lnTo>
                  <a:lnTo>
                    <a:pt x="8372815" y="18932"/>
                  </a:lnTo>
                  <a:lnTo>
                    <a:pt x="8493705" y="24599"/>
                  </a:lnTo>
                  <a:lnTo>
                    <a:pt x="8610987" y="30493"/>
                  </a:lnTo>
                  <a:lnTo>
                    <a:pt x="8718101" y="35835"/>
                  </a:lnTo>
                  <a:lnTo>
                    <a:pt x="8818440" y="40806"/>
                  </a:lnTo>
                  <a:lnTo>
                    <a:pt x="8914259" y="45532"/>
                  </a:lnTo>
                  <a:lnTo>
                    <a:pt x="9000011" y="48682"/>
                  </a:lnTo>
                  <a:lnTo>
                    <a:pt x="9079051" y="50782"/>
                  </a:lnTo>
                  <a:lnTo>
                    <a:pt x="9153618" y="52183"/>
                  </a:lnTo>
                  <a:lnTo>
                    <a:pt x="9218145" y="52411"/>
                  </a:lnTo>
                  <a:lnTo>
                    <a:pt x="9275980" y="51857"/>
                  </a:lnTo>
                  <a:lnTo>
                    <a:pt x="9329355" y="50782"/>
                  </a:lnTo>
                  <a:lnTo>
                    <a:pt x="9374108" y="48655"/>
                  </a:lnTo>
                  <a:lnTo>
                    <a:pt x="9413116" y="45825"/>
                  </a:lnTo>
                  <a:lnTo>
                    <a:pt x="9448294" y="42528"/>
                  </a:lnTo>
                  <a:lnTo>
                    <a:pt x="9518650" y="35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932">
              <a:extLst>
                <a:ext uri="{FF2B5EF4-FFF2-40B4-BE49-F238E27FC236}">
                  <a16:creationId xmlns:a16="http://schemas.microsoft.com/office/drawing/2014/main" xmlns="" id="{BAD72DB7-CEBA-41AC-9A74-9FC556554B6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9194800" y="4718050"/>
              <a:ext cx="135761" cy="215901"/>
            </a:xfrm>
            <a:custGeom>
              <a:avLst/>
              <a:gdLst/>
              <a:ahLst/>
              <a:cxnLst/>
              <a:rect l="0" t="0" r="0" b="0"/>
              <a:pathLst>
                <a:path w="135761" h="215901">
                  <a:moveTo>
                    <a:pt x="120650" y="0"/>
                  </a:moveTo>
                  <a:lnTo>
                    <a:pt x="120650" y="0"/>
                  </a:lnTo>
                  <a:lnTo>
                    <a:pt x="126117" y="0"/>
                  </a:lnTo>
                  <a:lnTo>
                    <a:pt x="135760" y="45466"/>
                  </a:lnTo>
                  <a:lnTo>
                    <a:pt x="131790" y="92964"/>
                  </a:lnTo>
                  <a:lnTo>
                    <a:pt x="114935" y="140512"/>
                  </a:lnTo>
                  <a:lnTo>
                    <a:pt x="88696" y="182509"/>
                  </a:lnTo>
                  <a:lnTo>
                    <a:pt x="58579" y="211651"/>
                  </a:lnTo>
                  <a:lnTo>
                    <a:pt x="47520" y="215890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933">
              <a:extLst>
                <a:ext uri="{FF2B5EF4-FFF2-40B4-BE49-F238E27FC236}">
                  <a16:creationId xmlns:a16="http://schemas.microsoft.com/office/drawing/2014/main" xmlns="" id="{0382AB8E-FAAC-4FAD-9BD5-F69416406A38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9232900" y="47752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8219" y="18017"/>
                  </a:lnTo>
                  <a:lnTo>
                    <a:pt x="1222" y="6264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934">
              <a:extLst>
                <a:ext uri="{FF2B5EF4-FFF2-40B4-BE49-F238E27FC236}">
                  <a16:creationId xmlns:a16="http://schemas.microsoft.com/office/drawing/2014/main" xmlns="" id="{FDAAA5B3-0649-4CE8-9C38-28FD16252BC7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131300" y="47625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6907" y="41427"/>
                  </a:lnTo>
                  <a:lnTo>
                    <a:pt x="11937" y="86385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935">
              <a:extLst>
                <a:ext uri="{FF2B5EF4-FFF2-40B4-BE49-F238E27FC236}">
                  <a16:creationId xmlns:a16="http://schemas.microsoft.com/office/drawing/2014/main" xmlns="" id="{EAEA768D-6E95-440A-897C-89B921D0B02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9087733" y="4819650"/>
              <a:ext cx="107068" cy="21200"/>
            </a:xfrm>
            <a:custGeom>
              <a:avLst/>
              <a:gdLst/>
              <a:ahLst/>
              <a:cxnLst/>
              <a:rect l="0" t="0" r="0" b="0"/>
              <a:pathLst>
                <a:path w="107068" h="21200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705"/>
                  </a:lnTo>
                  <a:lnTo>
                    <a:pt x="440" y="1881"/>
                  </a:lnTo>
                  <a:lnTo>
                    <a:pt x="0" y="3371"/>
                  </a:lnTo>
                  <a:lnTo>
                    <a:pt x="1821" y="5069"/>
                  </a:lnTo>
                  <a:lnTo>
                    <a:pt x="15912" y="10832"/>
                  </a:lnTo>
                  <a:lnTo>
                    <a:pt x="61597" y="21199"/>
                  </a:lnTo>
                  <a:lnTo>
                    <a:pt x="1070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936">
              <a:extLst>
                <a:ext uri="{FF2B5EF4-FFF2-40B4-BE49-F238E27FC236}">
                  <a16:creationId xmlns:a16="http://schemas.microsoft.com/office/drawing/2014/main" xmlns="" id="{9381C136-E88E-4161-89DB-33CAB146E42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991600" y="4781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3" y="690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937">
              <a:extLst>
                <a:ext uri="{FF2B5EF4-FFF2-40B4-BE49-F238E27FC236}">
                  <a16:creationId xmlns:a16="http://schemas.microsoft.com/office/drawing/2014/main" xmlns="" id="{9A306FDF-3161-46B9-8822-BDE3327621B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986133" y="4857750"/>
              <a:ext cx="5468" cy="44451"/>
            </a:xfrm>
            <a:custGeom>
              <a:avLst/>
              <a:gdLst/>
              <a:ahLst/>
              <a:cxnLst/>
              <a:rect l="0" t="0" r="0" b="0"/>
              <a:pathLst>
                <a:path w="5468" h="44451">
                  <a:moveTo>
                    <a:pt x="5467" y="0"/>
                  </a:moveTo>
                  <a:lnTo>
                    <a:pt x="5467" y="0"/>
                  </a:lnTo>
                  <a:lnTo>
                    <a:pt x="4762" y="13798"/>
                  </a:lnTo>
                  <a:lnTo>
                    <a:pt x="441" y="26662"/>
                  </a:lnTo>
                  <a:lnTo>
                    <a:pt x="0" y="30474"/>
                  </a:lnTo>
                  <a:lnTo>
                    <a:pt x="1391" y="36592"/>
                  </a:lnTo>
                  <a:lnTo>
                    <a:pt x="546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938">
              <a:extLst>
                <a:ext uri="{FF2B5EF4-FFF2-40B4-BE49-F238E27FC236}">
                  <a16:creationId xmlns:a16="http://schemas.microsoft.com/office/drawing/2014/main" xmlns="" id="{8F5E7C8F-7AC8-4AA8-AFE4-D08212A1D71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858250" y="4711700"/>
              <a:ext cx="101601" cy="171451"/>
            </a:xfrm>
            <a:custGeom>
              <a:avLst/>
              <a:gdLst/>
              <a:ahLst/>
              <a:cxnLst/>
              <a:rect l="0" t="0" r="0" b="0"/>
              <a:pathLst>
                <a:path w="101601" h="171451">
                  <a:moveTo>
                    <a:pt x="101600" y="0"/>
                  </a:moveTo>
                  <a:lnTo>
                    <a:pt x="101600" y="0"/>
                  </a:lnTo>
                  <a:lnTo>
                    <a:pt x="77835" y="27136"/>
                  </a:lnTo>
                  <a:lnTo>
                    <a:pt x="55205" y="71193"/>
                  </a:lnTo>
                  <a:lnTo>
                    <a:pt x="27994" y="11581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939">
              <a:extLst>
                <a:ext uri="{FF2B5EF4-FFF2-40B4-BE49-F238E27FC236}">
                  <a16:creationId xmlns:a16="http://schemas.microsoft.com/office/drawing/2014/main" xmlns="" id="{79997FDE-C0DA-4A33-93B7-CCCBBD3100C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846433" y="4730750"/>
              <a:ext cx="100718" cy="127001"/>
            </a:xfrm>
            <a:custGeom>
              <a:avLst/>
              <a:gdLst/>
              <a:ahLst/>
              <a:cxnLst/>
              <a:rect l="0" t="0" r="0" b="0"/>
              <a:pathLst>
                <a:path w="100718" h="1270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38485" y="54271"/>
                  </a:lnTo>
                  <a:lnTo>
                    <a:pt x="72326" y="95805"/>
                  </a:lnTo>
                  <a:lnTo>
                    <a:pt x="10071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940">
              <a:extLst>
                <a:ext uri="{FF2B5EF4-FFF2-40B4-BE49-F238E27FC236}">
                  <a16:creationId xmlns:a16="http://schemas.microsoft.com/office/drawing/2014/main" xmlns="" id="{EEE7D8E0-2E86-4632-A57D-7C6BB53A4647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8585200" y="4456688"/>
              <a:ext cx="103396" cy="223263"/>
            </a:xfrm>
            <a:custGeom>
              <a:avLst/>
              <a:gdLst/>
              <a:ahLst/>
              <a:cxnLst/>
              <a:rect l="0" t="0" r="0" b="0"/>
              <a:pathLst>
                <a:path w="103396" h="223263">
                  <a:moveTo>
                    <a:pt x="0" y="191512"/>
                  </a:moveTo>
                  <a:lnTo>
                    <a:pt x="0" y="191512"/>
                  </a:lnTo>
                  <a:lnTo>
                    <a:pt x="10844" y="190806"/>
                  </a:lnTo>
                  <a:lnTo>
                    <a:pt x="26732" y="185737"/>
                  </a:lnTo>
                  <a:lnTo>
                    <a:pt x="60697" y="164376"/>
                  </a:lnTo>
                  <a:lnTo>
                    <a:pt x="88462" y="136434"/>
                  </a:lnTo>
                  <a:lnTo>
                    <a:pt x="99289" y="107767"/>
                  </a:lnTo>
                  <a:lnTo>
                    <a:pt x="103395" y="75270"/>
                  </a:lnTo>
                  <a:lnTo>
                    <a:pt x="101740" y="32029"/>
                  </a:lnTo>
                  <a:lnTo>
                    <a:pt x="98605" y="12681"/>
                  </a:lnTo>
                  <a:lnTo>
                    <a:pt x="96075" y="6674"/>
                  </a:lnTo>
                  <a:lnTo>
                    <a:pt x="92977" y="2670"/>
                  </a:lnTo>
                  <a:lnTo>
                    <a:pt x="89501" y="0"/>
                  </a:lnTo>
                  <a:lnTo>
                    <a:pt x="85772" y="338"/>
                  </a:lnTo>
                  <a:lnTo>
                    <a:pt x="77867" y="6357"/>
                  </a:lnTo>
                  <a:lnTo>
                    <a:pt x="68855" y="38500"/>
                  </a:lnTo>
                  <a:lnTo>
                    <a:pt x="63998" y="69884"/>
                  </a:lnTo>
                  <a:lnTo>
                    <a:pt x="60193" y="103588"/>
                  </a:lnTo>
                  <a:lnTo>
                    <a:pt x="60168" y="148919"/>
                  </a:lnTo>
                  <a:lnTo>
                    <a:pt x="67664" y="173758"/>
                  </a:lnTo>
                  <a:lnTo>
                    <a:pt x="101600" y="223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941">
              <a:extLst>
                <a:ext uri="{FF2B5EF4-FFF2-40B4-BE49-F238E27FC236}">
                  <a16:creationId xmlns:a16="http://schemas.microsoft.com/office/drawing/2014/main" xmlns="" id="{473B33AF-BFE8-42D5-9AA3-8C43C4F91AB2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8782050" y="50292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942">
              <a:extLst>
                <a:ext uri="{FF2B5EF4-FFF2-40B4-BE49-F238E27FC236}">
                  <a16:creationId xmlns:a16="http://schemas.microsoft.com/office/drawing/2014/main" xmlns="" id="{C6EFE8B7-2AD8-4440-B550-2158731ACE1E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8651679" y="5054600"/>
              <a:ext cx="54172" cy="12439"/>
            </a:xfrm>
            <a:custGeom>
              <a:avLst/>
              <a:gdLst/>
              <a:ahLst/>
              <a:cxnLst/>
              <a:rect l="0" t="0" r="0" b="0"/>
              <a:pathLst>
                <a:path w="54172" h="12439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0714"/>
                  </a:lnTo>
                  <a:lnTo>
                    <a:pt x="4645" y="11817"/>
                  </a:lnTo>
                  <a:lnTo>
                    <a:pt x="18331" y="12438"/>
                  </a:lnTo>
                  <a:lnTo>
                    <a:pt x="54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943">
              <a:extLst>
                <a:ext uri="{FF2B5EF4-FFF2-40B4-BE49-F238E27FC236}">
                  <a16:creationId xmlns:a16="http://schemas.microsoft.com/office/drawing/2014/main" xmlns="" id="{FB387204-1A81-4E5D-83DC-17E8316DA1E7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8680450" y="4991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944">
              <a:extLst>
                <a:ext uri="{FF2B5EF4-FFF2-40B4-BE49-F238E27FC236}">
                  <a16:creationId xmlns:a16="http://schemas.microsoft.com/office/drawing/2014/main" xmlns="" id="{A198C875-8319-48E7-BD35-03831C8EC95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8611482" y="4947533"/>
              <a:ext cx="5469" cy="5468"/>
            </a:xfrm>
            <a:custGeom>
              <a:avLst/>
              <a:gdLst/>
              <a:ahLst/>
              <a:cxnLst/>
              <a:rect l="0" t="0" r="0" b="0"/>
              <a:pathLst>
                <a:path w="5469" h="54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945">
              <a:extLst>
                <a:ext uri="{FF2B5EF4-FFF2-40B4-BE49-F238E27FC236}">
                  <a16:creationId xmlns:a16="http://schemas.microsoft.com/office/drawing/2014/main" xmlns="" id="{DEB3D1F2-4E1E-4982-8B82-75284D879464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598422" y="5003800"/>
              <a:ext cx="12179" cy="57151"/>
            </a:xfrm>
            <a:custGeom>
              <a:avLst/>
              <a:gdLst/>
              <a:ahLst/>
              <a:cxnLst/>
              <a:rect l="0" t="0" r="0" b="0"/>
              <a:pathLst>
                <a:path w="12179" h="57151">
                  <a:moveTo>
                    <a:pt x="12178" y="0"/>
                  </a:moveTo>
                  <a:lnTo>
                    <a:pt x="12178" y="0"/>
                  </a:lnTo>
                  <a:lnTo>
                    <a:pt x="5436" y="6742"/>
                  </a:lnTo>
                  <a:lnTo>
                    <a:pt x="2126" y="13815"/>
                  </a:lnTo>
                  <a:lnTo>
                    <a:pt x="0" y="29853"/>
                  </a:lnTo>
                  <a:lnTo>
                    <a:pt x="582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946">
              <a:extLst>
                <a:ext uri="{FF2B5EF4-FFF2-40B4-BE49-F238E27FC236}">
                  <a16:creationId xmlns:a16="http://schemas.microsoft.com/office/drawing/2014/main" xmlns="" id="{FA35DC6B-7E35-4F52-8049-DDBEF31DCE33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8601759" y="4711961"/>
              <a:ext cx="161242" cy="190240"/>
            </a:xfrm>
            <a:custGeom>
              <a:avLst/>
              <a:gdLst/>
              <a:ahLst/>
              <a:cxnLst/>
              <a:rect l="0" t="0" r="0" b="0"/>
              <a:pathLst>
                <a:path w="161242" h="190240">
                  <a:moveTo>
                    <a:pt x="123141" y="6089"/>
                  </a:moveTo>
                  <a:lnTo>
                    <a:pt x="123141" y="6089"/>
                  </a:lnTo>
                  <a:lnTo>
                    <a:pt x="123141" y="0"/>
                  </a:lnTo>
                  <a:lnTo>
                    <a:pt x="116398" y="6558"/>
                  </a:lnTo>
                  <a:lnTo>
                    <a:pt x="75610" y="27503"/>
                  </a:lnTo>
                  <a:lnTo>
                    <a:pt x="32850" y="60344"/>
                  </a:lnTo>
                  <a:lnTo>
                    <a:pt x="23746" y="69714"/>
                  </a:lnTo>
                  <a:lnTo>
                    <a:pt x="22305" y="73200"/>
                  </a:lnTo>
                  <a:lnTo>
                    <a:pt x="22051" y="76230"/>
                  </a:lnTo>
                  <a:lnTo>
                    <a:pt x="23291" y="78955"/>
                  </a:lnTo>
                  <a:lnTo>
                    <a:pt x="28434" y="83865"/>
                  </a:lnTo>
                  <a:lnTo>
                    <a:pt x="74804" y="95360"/>
                  </a:lnTo>
                  <a:lnTo>
                    <a:pt x="78216" y="97353"/>
                  </a:lnTo>
                  <a:lnTo>
                    <a:pt x="79079" y="100093"/>
                  </a:lnTo>
                  <a:lnTo>
                    <a:pt x="78246" y="103330"/>
                  </a:lnTo>
                  <a:lnTo>
                    <a:pt x="68444" y="116511"/>
                  </a:lnTo>
                  <a:lnTo>
                    <a:pt x="23328" y="153432"/>
                  </a:lnTo>
                  <a:lnTo>
                    <a:pt x="4823" y="167025"/>
                  </a:lnTo>
                  <a:lnTo>
                    <a:pt x="0" y="175453"/>
                  </a:lnTo>
                  <a:lnTo>
                    <a:pt x="831" y="178970"/>
                  </a:lnTo>
                  <a:lnTo>
                    <a:pt x="3499" y="182021"/>
                  </a:lnTo>
                  <a:lnTo>
                    <a:pt x="7397" y="184760"/>
                  </a:lnTo>
                  <a:lnTo>
                    <a:pt x="36479" y="185245"/>
                  </a:lnTo>
                  <a:lnTo>
                    <a:pt x="76375" y="180919"/>
                  </a:lnTo>
                  <a:lnTo>
                    <a:pt x="116105" y="178540"/>
                  </a:lnTo>
                  <a:lnTo>
                    <a:pt x="144575" y="181207"/>
                  </a:lnTo>
                  <a:lnTo>
                    <a:pt x="153834" y="184579"/>
                  </a:lnTo>
                  <a:lnTo>
                    <a:pt x="161241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947">
              <a:extLst>
                <a:ext uri="{FF2B5EF4-FFF2-40B4-BE49-F238E27FC236}">
                  <a16:creationId xmlns:a16="http://schemas.microsoft.com/office/drawing/2014/main" xmlns="" id="{D328DA11-A6A0-41A6-9E38-CAAF20646582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811382" y="4832350"/>
              <a:ext cx="100719" cy="19051"/>
            </a:xfrm>
            <a:custGeom>
              <a:avLst/>
              <a:gdLst/>
              <a:ahLst/>
              <a:cxnLst/>
              <a:rect l="0" t="0" r="0" b="0"/>
              <a:pathLst>
                <a:path w="100719" h="190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1117" y="4364"/>
                  </a:lnTo>
                  <a:lnTo>
                    <a:pt x="6121" y="5467"/>
                  </a:lnTo>
                  <a:lnTo>
                    <a:pt x="50042" y="9643"/>
                  </a:lnTo>
                  <a:lnTo>
                    <a:pt x="10071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948">
              <a:extLst>
                <a:ext uri="{FF2B5EF4-FFF2-40B4-BE49-F238E27FC236}">
                  <a16:creationId xmlns:a16="http://schemas.microsoft.com/office/drawing/2014/main" xmlns="" id="{870BB8A6-25CD-4136-A8BC-4B4CBFAE60A9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880384" y="4762500"/>
              <a:ext cx="12667" cy="146051"/>
            </a:xfrm>
            <a:custGeom>
              <a:avLst/>
              <a:gdLst/>
              <a:ahLst/>
              <a:cxnLst/>
              <a:rect l="0" t="0" r="0" b="0"/>
              <a:pathLst>
                <a:path w="12667" h="146051">
                  <a:moveTo>
                    <a:pt x="6316" y="0"/>
                  </a:moveTo>
                  <a:lnTo>
                    <a:pt x="6316" y="0"/>
                  </a:lnTo>
                  <a:lnTo>
                    <a:pt x="849" y="0"/>
                  </a:lnTo>
                  <a:lnTo>
                    <a:pt x="0" y="41427"/>
                  </a:lnTo>
                  <a:lnTo>
                    <a:pt x="4334" y="87091"/>
                  </a:lnTo>
                  <a:lnTo>
                    <a:pt x="9426" y="131161"/>
                  </a:lnTo>
                  <a:lnTo>
                    <a:pt x="1266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949">
              <a:extLst>
                <a:ext uri="{FF2B5EF4-FFF2-40B4-BE49-F238E27FC236}">
                  <a16:creationId xmlns:a16="http://schemas.microsoft.com/office/drawing/2014/main" xmlns="" id="{A3FF8823-E9D6-4313-87C3-6801FAD3CB71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004501" y="4745215"/>
              <a:ext cx="15550" cy="150636"/>
            </a:xfrm>
            <a:custGeom>
              <a:avLst/>
              <a:gdLst/>
              <a:ahLst/>
              <a:cxnLst/>
              <a:rect l="0" t="0" r="0" b="0"/>
              <a:pathLst>
                <a:path w="15550" h="150636">
                  <a:moveTo>
                    <a:pt x="15549" y="10935"/>
                  </a:moveTo>
                  <a:lnTo>
                    <a:pt x="15549" y="10935"/>
                  </a:lnTo>
                  <a:lnTo>
                    <a:pt x="4614" y="0"/>
                  </a:lnTo>
                  <a:lnTo>
                    <a:pt x="3320" y="823"/>
                  </a:lnTo>
                  <a:lnTo>
                    <a:pt x="0" y="5500"/>
                  </a:lnTo>
                  <a:lnTo>
                    <a:pt x="1985" y="48520"/>
                  </a:lnTo>
                  <a:lnTo>
                    <a:pt x="2593" y="86982"/>
                  </a:lnTo>
                  <a:lnTo>
                    <a:pt x="2798" y="131163"/>
                  </a:lnTo>
                  <a:lnTo>
                    <a:pt x="2849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950">
              <a:extLst>
                <a:ext uri="{FF2B5EF4-FFF2-40B4-BE49-F238E27FC236}">
                  <a16:creationId xmlns:a16="http://schemas.microsoft.com/office/drawing/2014/main" xmlns="" id="{D1802126-53F0-4EAF-929C-8E24FE00ACD6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064500" y="48831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23352" y="4235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951">
              <a:extLst>
                <a:ext uri="{FF2B5EF4-FFF2-40B4-BE49-F238E27FC236}">
                  <a16:creationId xmlns:a16="http://schemas.microsoft.com/office/drawing/2014/main" xmlns="" id="{8B9BCFD1-5A18-4D55-9AA4-57D05D1B695E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216900" y="4646713"/>
              <a:ext cx="146051" cy="287238"/>
            </a:xfrm>
            <a:custGeom>
              <a:avLst/>
              <a:gdLst/>
              <a:ahLst/>
              <a:cxnLst/>
              <a:rect l="0" t="0" r="0" b="0"/>
              <a:pathLst>
                <a:path w="146051" h="287238">
                  <a:moveTo>
                    <a:pt x="0" y="261837"/>
                  </a:moveTo>
                  <a:lnTo>
                    <a:pt x="0" y="261837"/>
                  </a:lnTo>
                  <a:lnTo>
                    <a:pt x="3370" y="261837"/>
                  </a:lnTo>
                  <a:lnTo>
                    <a:pt x="12209" y="258466"/>
                  </a:lnTo>
                  <a:lnTo>
                    <a:pt x="51707" y="225862"/>
                  </a:lnTo>
                  <a:lnTo>
                    <a:pt x="77958" y="191833"/>
                  </a:lnTo>
                  <a:lnTo>
                    <a:pt x="95090" y="160874"/>
                  </a:lnTo>
                  <a:lnTo>
                    <a:pt x="109996" y="125948"/>
                  </a:lnTo>
                  <a:lnTo>
                    <a:pt x="118972" y="89258"/>
                  </a:lnTo>
                  <a:lnTo>
                    <a:pt x="124621" y="43015"/>
                  </a:lnTo>
                  <a:lnTo>
                    <a:pt x="122179" y="21355"/>
                  </a:lnTo>
                  <a:lnTo>
                    <a:pt x="117096" y="6789"/>
                  </a:lnTo>
                  <a:lnTo>
                    <a:pt x="112485" y="316"/>
                  </a:lnTo>
                  <a:lnTo>
                    <a:pt x="109562" y="0"/>
                  </a:lnTo>
                  <a:lnTo>
                    <a:pt x="102552" y="3414"/>
                  </a:lnTo>
                  <a:lnTo>
                    <a:pt x="87300" y="23381"/>
                  </a:lnTo>
                  <a:lnTo>
                    <a:pt x="79489" y="68495"/>
                  </a:lnTo>
                  <a:lnTo>
                    <a:pt x="77661" y="106527"/>
                  </a:lnTo>
                  <a:lnTo>
                    <a:pt x="76850" y="145538"/>
                  </a:lnTo>
                  <a:lnTo>
                    <a:pt x="76488" y="181691"/>
                  </a:lnTo>
                  <a:lnTo>
                    <a:pt x="86399" y="223665"/>
                  </a:lnTo>
                  <a:lnTo>
                    <a:pt x="104346" y="262973"/>
                  </a:lnTo>
                  <a:lnTo>
                    <a:pt x="115521" y="275512"/>
                  </a:lnTo>
                  <a:lnTo>
                    <a:pt x="127542" y="282026"/>
                  </a:lnTo>
                  <a:lnTo>
                    <a:pt x="146050" y="287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952">
              <a:extLst>
                <a:ext uri="{FF2B5EF4-FFF2-40B4-BE49-F238E27FC236}">
                  <a16:creationId xmlns:a16="http://schemas.microsoft.com/office/drawing/2014/main" xmlns="" id="{3AACD188-DFF2-4FB4-A9E2-B1714F3EFB46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423379" y="4819650"/>
              <a:ext cx="111022" cy="12701"/>
            </a:xfrm>
            <a:custGeom>
              <a:avLst/>
              <a:gdLst/>
              <a:ahLst/>
              <a:cxnLst/>
              <a:rect l="0" t="0" r="0" b="0"/>
              <a:pathLst>
                <a:path w="111022" h="12701">
                  <a:moveTo>
                    <a:pt x="9421" y="0"/>
                  </a:moveTo>
                  <a:lnTo>
                    <a:pt x="9421" y="0"/>
                  </a:lnTo>
                  <a:lnTo>
                    <a:pt x="6050" y="3371"/>
                  </a:lnTo>
                  <a:lnTo>
                    <a:pt x="2514" y="5026"/>
                  </a:lnTo>
                  <a:lnTo>
                    <a:pt x="582" y="5467"/>
                  </a:lnTo>
                  <a:lnTo>
                    <a:pt x="0" y="5761"/>
                  </a:lnTo>
                  <a:lnTo>
                    <a:pt x="318" y="5958"/>
                  </a:lnTo>
                  <a:lnTo>
                    <a:pt x="29196" y="9460"/>
                  </a:lnTo>
                  <a:lnTo>
                    <a:pt x="70947" y="10335"/>
                  </a:lnTo>
                  <a:lnTo>
                    <a:pt x="1110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953">
              <a:extLst>
                <a:ext uri="{FF2B5EF4-FFF2-40B4-BE49-F238E27FC236}">
                  <a16:creationId xmlns:a16="http://schemas.microsoft.com/office/drawing/2014/main" xmlns="" id="{333B70BD-B186-4019-B43B-8AF73565E9C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243955" y="4889500"/>
              <a:ext cx="118246" cy="69851"/>
            </a:xfrm>
            <a:custGeom>
              <a:avLst/>
              <a:gdLst/>
              <a:ahLst/>
              <a:cxnLst/>
              <a:rect l="0" t="0" r="0" b="0"/>
              <a:pathLst>
                <a:path w="118246" h="69851">
                  <a:moveTo>
                    <a:pt x="29345" y="0"/>
                  </a:moveTo>
                  <a:lnTo>
                    <a:pt x="29345" y="0"/>
                  </a:lnTo>
                  <a:lnTo>
                    <a:pt x="145" y="0"/>
                  </a:lnTo>
                  <a:lnTo>
                    <a:pt x="0" y="1411"/>
                  </a:lnTo>
                  <a:lnTo>
                    <a:pt x="1721" y="6742"/>
                  </a:lnTo>
                  <a:lnTo>
                    <a:pt x="33636" y="33224"/>
                  </a:lnTo>
                  <a:lnTo>
                    <a:pt x="75191" y="56030"/>
                  </a:lnTo>
                  <a:lnTo>
                    <a:pt x="11824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954">
              <a:extLst>
                <a:ext uri="{FF2B5EF4-FFF2-40B4-BE49-F238E27FC236}">
                  <a16:creationId xmlns:a16="http://schemas.microsoft.com/office/drawing/2014/main" xmlns="" id="{8B8F4B03-5E42-4833-869C-AB62712DDA58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330450" y="492125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95250" y="0"/>
                  </a:moveTo>
                  <a:lnTo>
                    <a:pt x="95250" y="0"/>
                  </a:lnTo>
                  <a:lnTo>
                    <a:pt x="61174" y="2117"/>
                  </a:lnTo>
                  <a:lnTo>
                    <a:pt x="40124" y="1011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955">
              <a:extLst>
                <a:ext uri="{FF2B5EF4-FFF2-40B4-BE49-F238E27FC236}">
                  <a16:creationId xmlns:a16="http://schemas.microsoft.com/office/drawing/2014/main" xmlns="" id="{F0734B73-48DA-4A73-A281-CAA27166E32F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230233" y="4808320"/>
              <a:ext cx="102540" cy="277434"/>
            </a:xfrm>
            <a:custGeom>
              <a:avLst/>
              <a:gdLst/>
              <a:ahLst/>
              <a:cxnLst/>
              <a:rect l="0" t="0" r="0" b="0"/>
              <a:pathLst>
                <a:path w="102540" h="277434">
                  <a:moveTo>
                    <a:pt x="5467" y="100230"/>
                  </a:moveTo>
                  <a:lnTo>
                    <a:pt x="5467" y="100230"/>
                  </a:lnTo>
                  <a:lnTo>
                    <a:pt x="0" y="100230"/>
                  </a:lnTo>
                  <a:lnTo>
                    <a:pt x="3655" y="144444"/>
                  </a:lnTo>
                  <a:lnTo>
                    <a:pt x="5636" y="187572"/>
                  </a:lnTo>
                  <a:lnTo>
                    <a:pt x="8966" y="229512"/>
                  </a:lnTo>
                  <a:lnTo>
                    <a:pt x="5734" y="277135"/>
                  </a:lnTo>
                  <a:lnTo>
                    <a:pt x="5645" y="277433"/>
                  </a:lnTo>
                  <a:lnTo>
                    <a:pt x="7372" y="235888"/>
                  </a:lnTo>
                  <a:lnTo>
                    <a:pt x="10547" y="201444"/>
                  </a:lnTo>
                  <a:lnTo>
                    <a:pt x="14308" y="157914"/>
                  </a:lnTo>
                  <a:lnTo>
                    <a:pt x="20215" y="110345"/>
                  </a:lnTo>
                  <a:lnTo>
                    <a:pt x="28955" y="65920"/>
                  </a:lnTo>
                  <a:lnTo>
                    <a:pt x="48331" y="23193"/>
                  </a:lnTo>
                  <a:lnTo>
                    <a:pt x="62931" y="2772"/>
                  </a:lnTo>
                  <a:lnTo>
                    <a:pt x="66354" y="686"/>
                  </a:lnTo>
                  <a:lnTo>
                    <a:pt x="69342" y="0"/>
                  </a:lnTo>
                  <a:lnTo>
                    <a:pt x="72744" y="1661"/>
                  </a:lnTo>
                  <a:lnTo>
                    <a:pt x="80289" y="9149"/>
                  </a:lnTo>
                  <a:lnTo>
                    <a:pt x="89098" y="32007"/>
                  </a:lnTo>
                  <a:lnTo>
                    <a:pt x="92620" y="66267"/>
                  </a:lnTo>
                  <a:lnTo>
                    <a:pt x="88284" y="91736"/>
                  </a:lnTo>
                  <a:lnTo>
                    <a:pt x="70437" y="135077"/>
                  </a:lnTo>
                  <a:lnTo>
                    <a:pt x="71359" y="136867"/>
                  </a:lnTo>
                  <a:lnTo>
                    <a:pt x="90010" y="154746"/>
                  </a:lnTo>
                  <a:lnTo>
                    <a:pt x="102539" y="183269"/>
                  </a:lnTo>
                  <a:lnTo>
                    <a:pt x="102354" y="205346"/>
                  </a:lnTo>
                  <a:lnTo>
                    <a:pt x="95800" y="219621"/>
                  </a:lnTo>
                  <a:lnTo>
                    <a:pt x="85126" y="232315"/>
                  </a:lnTo>
                  <a:lnTo>
                    <a:pt x="64661" y="245984"/>
                  </a:lnTo>
                  <a:lnTo>
                    <a:pt x="53883" y="249676"/>
                  </a:lnTo>
                  <a:lnTo>
                    <a:pt x="49739" y="249249"/>
                  </a:lnTo>
                  <a:lnTo>
                    <a:pt x="46269" y="247554"/>
                  </a:lnTo>
                  <a:lnTo>
                    <a:pt x="43253" y="245013"/>
                  </a:lnTo>
                  <a:lnTo>
                    <a:pt x="41947" y="242612"/>
                  </a:lnTo>
                  <a:lnTo>
                    <a:pt x="41781" y="240307"/>
                  </a:lnTo>
                  <a:lnTo>
                    <a:pt x="43567" y="233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956">
              <a:extLst>
                <a:ext uri="{FF2B5EF4-FFF2-40B4-BE49-F238E27FC236}">
                  <a16:creationId xmlns:a16="http://schemas.microsoft.com/office/drawing/2014/main" xmlns="" id="{65982DA5-71FE-43EC-8B20-EC3AE6B6C6FA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396168" y="4954891"/>
              <a:ext cx="112583" cy="112367"/>
            </a:xfrm>
            <a:custGeom>
              <a:avLst/>
              <a:gdLst/>
              <a:ahLst/>
              <a:cxnLst/>
              <a:rect l="0" t="0" r="0" b="0"/>
              <a:pathLst>
                <a:path w="112583" h="112367">
                  <a:moveTo>
                    <a:pt x="17332" y="55259"/>
                  </a:moveTo>
                  <a:lnTo>
                    <a:pt x="17332" y="55259"/>
                  </a:lnTo>
                  <a:lnTo>
                    <a:pt x="5155" y="55259"/>
                  </a:lnTo>
                  <a:lnTo>
                    <a:pt x="11529" y="55259"/>
                  </a:lnTo>
                  <a:lnTo>
                    <a:pt x="48805" y="32115"/>
                  </a:lnTo>
                  <a:lnTo>
                    <a:pt x="53131" y="27129"/>
                  </a:lnTo>
                  <a:lnTo>
                    <a:pt x="57936" y="15946"/>
                  </a:lnTo>
                  <a:lnTo>
                    <a:pt x="58192" y="7682"/>
                  </a:lnTo>
                  <a:lnTo>
                    <a:pt x="57272" y="4492"/>
                  </a:lnTo>
                  <a:lnTo>
                    <a:pt x="55248" y="2365"/>
                  </a:lnTo>
                  <a:lnTo>
                    <a:pt x="49235" y="0"/>
                  </a:lnTo>
                  <a:lnTo>
                    <a:pt x="36214" y="8357"/>
                  </a:lnTo>
                  <a:lnTo>
                    <a:pt x="12814" y="32895"/>
                  </a:lnTo>
                  <a:lnTo>
                    <a:pt x="5853" y="42467"/>
                  </a:lnTo>
                  <a:lnTo>
                    <a:pt x="0" y="60627"/>
                  </a:lnTo>
                  <a:lnTo>
                    <a:pt x="457" y="77401"/>
                  </a:lnTo>
                  <a:lnTo>
                    <a:pt x="5365" y="91911"/>
                  </a:lnTo>
                  <a:lnTo>
                    <a:pt x="17892" y="103533"/>
                  </a:lnTo>
                  <a:lnTo>
                    <a:pt x="26172" y="108608"/>
                  </a:lnTo>
                  <a:lnTo>
                    <a:pt x="46661" y="112366"/>
                  </a:lnTo>
                  <a:lnTo>
                    <a:pt x="80115" y="108633"/>
                  </a:lnTo>
                  <a:lnTo>
                    <a:pt x="112582" y="9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957">
              <a:extLst>
                <a:ext uri="{FF2B5EF4-FFF2-40B4-BE49-F238E27FC236}">
                  <a16:creationId xmlns:a16="http://schemas.microsoft.com/office/drawing/2014/main" xmlns="" id="{FB2E1722-1ABC-4F1A-81EB-9BB0E1B19325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568125" y="4788783"/>
              <a:ext cx="54926" cy="256045"/>
            </a:xfrm>
            <a:custGeom>
              <a:avLst/>
              <a:gdLst/>
              <a:ahLst/>
              <a:cxnLst/>
              <a:rect l="0" t="0" r="0" b="0"/>
              <a:pathLst>
                <a:path w="54926" h="256045">
                  <a:moveTo>
                    <a:pt x="23175" y="5467"/>
                  </a:moveTo>
                  <a:lnTo>
                    <a:pt x="23175" y="5467"/>
                  </a:lnTo>
                  <a:lnTo>
                    <a:pt x="23175" y="0"/>
                  </a:lnTo>
                  <a:lnTo>
                    <a:pt x="19804" y="37097"/>
                  </a:lnTo>
                  <a:lnTo>
                    <a:pt x="14386" y="68209"/>
                  </a:lnTo>
                  <a:lnTo>
                    <a:pt x="7980" y="103202"/>
                  </a:lnTo>
                  <a:lnTo>
                    <a:pt x="2781" y="139921"/>
                  </a:lnTo>
                  <a:lnTo>
                    <a:pt x="0" y="175526"/>
                  </a:lnTo>
                  <a:lnTo>
                    <a:pt x="315" y="219779"/>
                  </a:lnTo>
                  <a:lnTo>
                    <a:pt x="1585" y="230891"/>
                  </a:lnTo>
                  <a:lnTo>
                    <a:pt x="5254" y="239711"/>
                  </a:lnTo>
                  <a:lnTo>
                    <a:pt x="16857" y="253274"/>
                  </a:lnTo>
                  <a:lnTo>
                    <a:pt x="23901" y="256044"/>
                  </a:lnTo>
                  <a:lnTo>
                    <a:pt x="54925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958">
              <a:extLst>
                <a:ext uri="{FF2B5EF4-FFF2-40B4-BE49-F238E27FC236}">
                  <a16:creationId xmlns:a16="http://schemas.microsoft.com/office/drawing/2014/main" xmlns="" id="{F34F40AD-A0FC-4040-8C95-A7F723BCEEFF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554082" y="4933950"/>
              <a:ext cx="88019" cy="12701"/>
            </a:xfrm>
            <a:custGeom>
              <a:avLst/>
              <a:gdLst/>
              <a:ahLst/>
              <a:cxnLst/>
              <a:rect l="0" t="0" r="0" b="0"/>
              <a:pathLst>
                <a:path w="880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46166" y="7631"/>
                  </a:lnTo>
                  <a:lnTo>
                    <a:pt x="8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959">
              <a:extLst>
                <a:ext uri="{FF2B5EF4-FFF2-40B4-BE49-F238E27FC236}">
                  <a16:creationId xmlns:a16="http://schemas.microsoft.com/office/drawing/2014/main" xmlns="" id="{932689DD-9813-43BF-909E-E42CA3FDDF9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669453" y="4916044"/>
              <a:ext cx="99648" cy="81407"/>
            </a:xfrm>
            <a:custGeom>
              <a:avLst/>
              <a:gdLst/>
              <a:ahLst/>
              <a:cxnLst/>
              <a:rect l="0" t="0" r="0" b="0"/>
              <a:pathLst>
                <a:path w="99648" h="81407">
                  <a:moveTo>
                    <a:pt x="67897" y="11556"/>
                  </a:moveTo>
                  <a:lnTo>
                    <a:pt x="67897" y="11556"/>
                  </a:lnTo>
                  <a:lnTo>
                    <a:pt x="59058" y="2717"/>
                  </a:lnTo>
                  <a:lnTo>
                    <a:pt x="53149" y="572"/>
                  </a:lnTo>
                  <a:lnTo>
                    <a:pt x="49600" y="0"/>
                  </a:lnTo>
                  <a:lnTo>
                    <a:pt x="34488" y="2566"/>
                  </a:lnTo>
                  <a:lnTo>
                    <a:pt x="16605" y="11166"/>
                  </a:lnTo>
                  <a:lnTo>
                    <a:pt x="7942" y="24318"/>
                  </a:lnTo>
                  <a:lnTo>
                    <a:pt x="979" y="47793"/>
                  </a:lnTo>
                  <a:lnTo>
                    <a:pt x="0" y="54764"/>
                  </a:lnTo>
                  <a:lnTo>
                    <a:pt x="761" y="60117"/>
                  </a:lnTo>
                  <a:lnTo>
                    <a:pt x="2678" y="64391"/>
                  </a:lnTo>
                  <a:lnTo>
                    <a:pt x="5367" y="67946"/>
                  </a:lnTo>
                  <a:lnTo>
                    <a:pt x="14000" y="71896"/>
                  </a:lnTo>
                  <a:lnTo>
                    <a:pt x="19266" y="72949"/>
                  </a:lnTo>
                  <a:lnTo>
                    <a:pt x="24893" y="71535"/>
                  </a:lnTo>
                  <a:lnTo>
                    <a:pt x="47251" y="55937"/>
                  </a:lnTo>
                  <a:lnTo>
                    <a:pt x="72224" y="34363"/>
                  </a:lnTo>
                  <a:lnTo>
                    <a:pt x="75016" y="33110"/>
                  </a:lnTo>
                  <a:lnTo>
                    <a:pt x="77582" y="33687"/>
                  </a:lnTo>
                  <a:lnTo>
                    <a:pt x="82314" y="38090"/>
                  </a:lnTo>
                  <a:lnTo>
                    <a:pt x="99647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960">
              <a:extLst>
                <a:ext uri="{FF2B5EF4-FFF2-40B4-BE49-F238E27FC236}">
                  <a16:creationId xmlns:a16="http://schemas.microsoft.com/office/drawing/2014/main" xmlns="" id="{CA2E9BCA-7A86-411A-9026-DFB167E2120D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967533" y="4720742"/>
              <a:ext cx="119068" cy="308459"/>
            </a:xfrm>
            <a:custGeom>
              <a:avLst/>
              <a:gdLst/>
              <a:ahLst/>
              <a:cxnLst/>
              <a:rect l="0" t="0" r="0" b="0"/>
              <a:pathLst>
                <a:path w="119068" h="308459">
                  <a:moveTo>
                    <a:pt x="74617" y="3658"/>
                  </a:moveTo>
                  <a:lnTo>
                    <a:pt x="74617" y="3658"/>
                  </a:lnTo>
                  <a:lnTo>
                    <a:pt x="71246" y="287"/>
                  </a:lnTo>
                  <a:lnTo>
                    <a:pt x="69548" y="0"/>
                  </a:lnTo>
                  <a:lnTo>
                    <a:pt x="67710" y="513"/>
                  </a:lnTo>
                  <a:lnTo>
                    <a:pt x="61667" y="5083"/>
                  </a:lnTo>
                  <a:lnTo>
                    <a:pt x="42401" y="27050"/>
                  </a:lnTo>
                  <a:lnTo>
                    <a:pt x="19524" y="74323"/>
                  </a:lnTo>
                  <a:lnTo>
                    <a:pt x="5681" y="117615"/>
                  </a:lnTo>
                  <a:lnTo>
                    <a:pt x="0" y="161315"/>
                  </a:lnTo>
                  <a:lnTo>
                    <a:pt x="1942" y="202139"/>
                  </a:lnTo>
                  <a:lnTo>
                    <a:pt x="12213" y="236745"/>
                  </a:lnTo>
                  <a:lnTo>
                    <a:pt x="31830" y="264826"/>
                  </a:lnTo>
                  <a:lnTo>
                    <a:pt x="57717" y="286244"/>
                  </a:lnTo>
                  <a:lnTo>
                    <a:pt x="119067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961">
              <a:extLst>
                <a:ext uri="{FF2B5EF4-FFF2-40B4-BE49-F238E27FC236}">
                  <a16:creationId xmlns:a16="http://schemas.microsoft.com/office/drawing/2014/main" xmlns="" id="{A0ED66DC-AA2D-4984-8156-5DF24797A23D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191229" y="4712583"/>
              <a:ext cx="193822" cy="195121"/>
            </a:xfrm>
            <a:custGeom>
              <a:avLst/>
              <a:gdLst/>
              <a:ahLst/>
              <a:cxnLst/>
              <a:rect l="0" t="0" r="0" b="0"/>
              <a:pathLst>
                <a:path w="193822" h="195121">
                  <a:moveTo>
                    <a:pt x="123971" y="5467"/>
                  </a:moveTo>
                  <a:lnTo>
                    <a:pt x="123971" y="5467"/>
                  </a:lnTo>
                  <a:lnTo>
                    <a:pt x="127341" y="2096"/>
                  </a:lnTo>
                  <a:lnTo>
                    <a:pt x="127628" y="1103"/>
                  </a:lnTo>
                  <a:lnTo>
                    <a:pt x="127115" y="441"/>
                  </a:lnTo>
                  <a:lnTo>
                    <a:pt x="126065" y="0"/>
                  </a:lnTo>
                  <a:lnTo>
                    <a:pt x="125369" y="411"/>
                  </a:lnTo>
                  <a:lnTo>
                    <a:pt x="124593" y="2749"/>
                  </a:lnTo>
                  <a:lnTo>
                    <a:pt x="85033" y="31346"/>
                  </a:lnTo>
                  <a:lnTo>
                    <a:pt x="40002" y="61248"/>
                  </a:lnTo>
                  <a:lnTo>
                    <a:pt x="12307" y="79380"/>
                  </a:lnTo>
                  <a:lnTo>
                    <a:pt x="1516" y="91808"/>
                  </a:lnTo>
                  <a:lnTo>
                    <a:pt x="0" y="94777"/>
                  </a:lnTo>
                  <a:lnTo>
                    <a:pt x="1813" y="97463"/>
                  </a:lnTo>
                  <a:lnTo>
                    <a:pt x="11352" y="102328"/>
                  </a:lnTo>
                  <a:lnTo>
                    <a:pt x="50431" y="108324"/>
                  </a:lnTo>
                  <a:lnTo>
                    <a:pt x="80517" y="115782"/>
                  </a:lnTo>
                  <a:lnTo>
                    <a:pt x="87019" y="119877"/>
                  </a:lnTo>
                  <a:lnTo>
                    <a:pt x="88753" y="121957"/>
                  </a:lnTo>
                  <a:lnTo>
                    <a:pt x="87792" y="125460"/>
                  </a:lnTo>
                  <a:lnTo>
                    <a:pt x="81081" y="134997"/>
                  </a:lnTo>
                  <a:lnTo>
                    <a:pt x="36531" y="164550"/>
                  </a:lnTo>
                  <a:lnTo>
                    <a:pt x="15747" y="181484"/>
                  </a:lnTo>
                  <a:lnTo>
                    <a:pt x="11606" y="186311"/>
                  </a:lnTo>
                  <a:lnTo>
                    <a:pt x="10255" y="189530"/>
                  </a:lnTo>
                  <a:lnTo>
                    <a:pt x="10766" y="191677"/>
                  </a:lnTo>
                  <a:lnTo>
                    <a:pt x="12517" y="193106"/>
                  </a:lnTo>
                  <a:lnTo>
                    <a:pt x="31838" y="195120"/>
                  </a:lnTo>
                  <a:lnTo>
                    <a:pt x="66647" y="192345"/>
                  </a:lnTo>
                  <a:lnTo>
                    <a:pt x="111611" y="187054"/>
                  </a:lnTo>
                  <a:lnTo>
                    <a:pt x="153940" y="184389"/>
                  </a:lnTo>
                  <a:lnTo>
                    <a:pt x="193821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962">
              <a:extLst>
                <a:ext uri="{FF2B5EF4-FFF2-40B4-BE49-F238E27FC236}">
                  <a16:creationId xmlns:a16="http://schemas.microsoft.com/office/drawing/2014/main" xmlns="" id="{6A266655-39FA-44A1-9FFD-38FBB6204DF8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246232" y="5022850"/>
              <a:ext cx="8601" cy="82551"/>
            </a:xfrm>
            <a:custGeom>
              <a:avLst/>
              <a:gdLst/>
              <a:ahLst/>
              <a:cxnLst/>
              <a:rect l="0" t="0" r="0" b="0"/>
              <a:pathLst>
                <a:path w="8601" h="825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2" y="1882"/>
                  </a:lnTo>
                  <a:lnTo>
                    <a:pt x="0" y="3371"/>
                  </a:lnTo>
                  <a:lnTo>
                    <a:pt x="8600" y="50431"/>
                  </a:lnTo>
                  <a:lnTo>
                    <a:pt x="546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963">
              <a:extLst>
                <a:ext uri="{FF2B5EF4-FFF2-40B4-BE49-F238E27FC236}">
                  <a16:creationId xmlns:a16="http://schemas.microsoft.com/office/drawing/2014/main" xmlns="" id="{05696E99-CA03-4D30-A008-AA3BC5D02E13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258932" y="4959350"/>
              <a:ext cx="24519" cy="19051"/>
            </a:xfrm>
            <a:custGeom>
              <a:avLst/>
              <a:gdLst/>
              <a:ahLst/>
              <a:cxnLst/>
              <a:rect l="0" t="0" r="0" b="0"/>
              <a:pathLst>
                <a:path w="24519" h="190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2" y="5069"/>
                  </a:lnTo>
                  <a:lnTo>
                    <a:pt x="2750" y="8839"/>
                  </a:lnTo>
                  <a:lnTo>
                    <a:pt x="2451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964">
              <a:extLst>
                <a:ext uri="{FF2B5EF4-FFF2-40B4-BE49-F238E27FC236}">
                  <a16:creationId xmlns:a16="http://schemas.microsoft.com/office/drawing/2014/main" xmlns="" id="{7E2706D4-6F81-4D69-95DD-96B5B8737BC4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286141" y="5022850"/>
              <a:ext cx="48110" cy="6351"/>
            </a:xfrm>
            <a:custGeom>
              <a:avLst/>
              <a:gdLst/>
              <a:ahLst/>
              <a:cxnLst/>
              <a:rect l="0" t="0" r="0" b="0"/>
              <a:pathLst>
                <a:path w="4811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3" y="5467"/>
                  </a:lnTo>
                  <a:lnTo>
                    <a:pt x="481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965">
              <a:extLst>
                <a:ext uri="{FF2B5EF4-FFF2-40B4-BE49-F238E27FC236}">
                  <a16:creationId xmlns:a16="http://schemas.microsoft.com/office/drawing/2014/main" xmlns="" id="{E7522E8C-8D36-468A-8CCF-9C5A5635D8DC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7316082" y="5080000"/>
              <a:ext cx="37219" cy="19051"/>
            </a:xfrm>
            <a:custGeom>
              <a:avLst/>
              <a:gdLst/>
              <a:ahLst/>
              <a:cxnLst/>
              <a:rect l="0" t="0" r="0" b="0"/>
              <a:pathLst>
                <a:path w="37219" h="1905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117" y="10126"/>
                  </a:lnTo>
                  <a:lnTo>
                    <a:pt x="3721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966">
              <a:extLst>
                <a:ext uri="{FF2B5EF4-FFF2-40B4-BE49-F238E27FC236}">
                  <a16:creationId xmlns:a16="http://schemas.microsoft.com/office/drawing/2014/main" xmlns="" id="{3617DF31-07EB-471F-BFE1-E6AF55289CA5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7461250" y="5010150"/>
              <a:ext cx="5027" cy="107951"/>
            </a:xfrm>
            <a:custGeom>
              <a:avLst/>
              <a:gdLst/>
              <a:ahLst/>
              <a:cxnLst/>
              <a:rect l="0" t="0" r="0" b="0"/>
              <a:pathLst>
                <a:path w="5027" h="107951">
                  <a:moveTo>
                    <a:pt x="0" y="0"/>
                  </a:moveTo>
                  <a:lnTo>
                    <a:pt x="0" y="0"/>
                  </a:lnTo>
                  <a:lnTo>
                    <a:pt x="5026" y="38300"/>
                  </a:lnTo>
                  <a:lnTo>
                    <a:pt x="2718" y="8556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967">
              <a:extLst>
                <a:ext uri="{FF2B5EF4-FFF2-40B4-BE49-F238E27FC236}">
                  <a16:creationId xmlns:a16="http://schemas.microsoft.com/office/drawing/2014/main" xmlns="" id="{3B967289-2A34-4B04-8547-252873E8C152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7715250" y="4762500"/>
              <a:ext cx="12701" cy="15597"/>
            </a:xfrm>
            <a:custGeom>
              <a:avLst/>
              <a:gdLst/>
              <a:ahLst/>
              <a:cxnLst/>
              <a:rect l="0" t="0" r="0" b="0"/>
              <a:pathLst>
                <a:path w="12701" h="15597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3861" y="3371"/>
                  </a:lnTo>
                  <a:lnTo>
                    <a:pt x="1716" y="6908"/>
                  </a:lnTo>
                  <a:lnTo>
                    <a:pt x="1143" y="8838"/>
                  </a:lnTo>
                  <a:lnTo>
                    <a:pt x="1467" y="10832"/>
                  </a:lnTo>
                  <a:lnTo>
                    <a:pt x="3710" y="14927"/>
                  </a:lnTo>
                  <a:lnTo>
                    <a:pt x="4590" y="15596"/>
                  </a:lnTo>
                  <a:lnTo>
                    <a:pt x="5176" y="15336"/>
                  </a:lnTo>
                  <a:lnTo>
                    <a:pt x="5567" y="14457"/>
                  </a:lnTo>
                  <a:lnTo>
                    <a:pt x="5122" y="1387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968">
              <a:extLst>
                <a:ext uri="{FF2B5EF4-FFF2-40B4-BE49-F238E27FC236}">
                  <a16:creationId xmlns:a16="http://schemas.microsoft.com/office/drawing/2014/main" xmlns="" id="{FCBB1F05-7E94-4F42-ACBC-7C70224BE33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692541" y="4857750"/>
              <a:ext cx="3660" cy="63501"/>
            </a:xfrm>
            <a:custGeom>
              <a:avLst/>
              <a:gdLst/>
              <a:ahLst/>
              <a:cxnLst/>
              <a:rect l="0" t="0" r="0" b="0"/>
              <a:pathLst>
                <a:path w="3660" h="63501">
                  <a:moveTo>
                    <a:pt x="3659" y="0"/>
                  </a:moveTo>
                  <a:lnTo>
                    <a:pt x="3659" y="0"/>
                  </a:lnTo>
                  <a:lnTo>
                    <a:pt x="1778" y="26680"/>
                  </a:lnTo>
                  <a:lnTo>
                    <a:pt x="0" y="38669"/>
                  </a:lnTo>
                  <a:lnTo>
                    <a:pt x="365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969">
              <a:extLst>
                <a:ext uri="{FF2B5EF4-FFF2-40B4-BE49-F238E27FC236}">
                  <a16:creationId xmlns:a16="http://schemas.microsoft.com/office/drawing/2014/main" xmlns="" id="{6F3EE4A8-C081-4142-86A7-312EB65210C9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537450" y="4687183"/>
              <a:ext cx="114301" cy="227718"/>
            </a:xfrm>
            <a:custGeom>
              <a:avLst/>
              <a:gdLst/>
              <a:ahLst/>
              <a:cxnLst/>
              <a:rect l="0" t="0" r="0" b="0"/>
              <a:pathLst>
                <a:path w="114301" h="227718">
                  <a:moveTo>
                    <a:pt x="114300" y="5467"/>
                  </a:moveTo>
                  <a:lnTo>
                    <a:pt x="114300" y="5467"/>
                  </a:lnTo>
                  <a:lnTo>
                    <a:pt x="110929" y="2096"/>
                  </a:lnTo>
                  <a:lnTo>
                    <a:pt x="107393" y="441"/>
                  </a:lnTo>
                  <a:lnTo>
                    <a:pt x="105461" y="0"/>
                  </a:lnTo>
                  <a:lnTo>
                    <a:pt x="103468" y="1116"/>
                  </a:lnTo>
                  <a:lnTo>
                    <a:pt x="99372" y="6120"/>
                  </a:lnTo>
                  <a:lnTo>
                    <a:pt x="80856" y="41814"/>
                  </a:lnTo>
                  <a:lnTo>
                    <a:pt x="62998" y="81540"/>
                  </a:lnTo>
                  <a:lnTo>
                    <a:pt x="45007" y="123885"/>
                  </a:lnTo>
                  <a:lnTo>
                    <a:pt x="29014" y="163555"/>
                  </a:lnTo>
                  <a:lnTo>
                    <a:pt x="6567" y="207360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970">
              <a:extLst>
                <a:ext uri="{FF2B5EF4-FFF2-40B4-BE49-F238E27FC236}">
                  <a16:creationId xmlns:a16="http://schemas.microsoft.com/office/drawing/2014/main" xmlns="" id="{7F19F981-1814-4243-9280-D7D1D893842D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7487532" y="4711700"/>
              <a:ext cx="138819" cy="171451"/>
            </a:xfrm>
            <a:custGeom>
              <a:avLst/>
              <a:gdLst/>
              <a:ahLst/>
              <a:cxnLst/>
              <a:rect l="0" t="0" r="0" b="0"/>
              <a:pathLst>
                <a:path w="138819" h="1714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6985" y="22322"/>
                  </a:lnTo>
                  <a:lnTo>
                    <a:pt x="64934" y="65401"/>
                  </a:lnTo>
                  <a:lnTo>
                    <a:pt x="100340" y="112794"/>
                  </a:lnTo>
                  <a:lnTo>
                    <a:pt x="131451" y="159126"/>
                  </a:lnTo>
                  <a:lnTo>
                    <a:pt x="13881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971">
              <a:extLst>
                <a:ext uri="{FF2B5EF4-FFF2-40B4-BE49-F238E27FC236}">
                  <a16:creationId xmlns:a16="http://schemas.microsoft.com/office/drawing/2014/main" xmlns="" id="{8DA13857-2F17-4F91-AA6B-60041DC49F33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7188200" y="4380944"/>
              <a:ext cx="134532" cy="210107"/>
            </a:xfrm>
            <a:custGeom>
              <a:avLst/>
              <a:gdLst/>
              <a:ahLst/>
              <a:cxnLst/>
              <a:rect l="0" t="0" r="0" b="0"/>
              <a:pathLst>
                <a:path w="134532" h="210107">
                  <a:moveTo>
                    <a:pt x="0" y="210106"/>
                  </a:moveTo>
                  <a:lnTo>
                    <a:pt x="0" y="210106"/>
                  </a:lnTo>
                  <a:lnTo>
                    <a:pt x="3370" y="210106"/>
                  </a:lnTo>
                  <a:lnTo>
                    <a:pt x="50279" y="189058"/>
                  </a:lnTo>
                  <a:lnTo>
                    <a:pt x="80905" y="164672"/>
                  </a:lnTo>
                  <a:lnTo>
                    <a:pt x="105580" y="131733"/>
                  </a:lnTo>
                  <a:lnTo>
                    <a:pt x="122927" y="91791"/>
                  </a:lnTo>
                  <a:lnTo>
                    <a:pt x="133632" y="48676"/>
                  </a:lnTo>
                  <a:lnTo>
                    <a:pt x="134531" y="18106"/>
                  </a:lnTo>
                  <a:lnTo>
                    <a:pt x="130111" y="6475"/>
                  </a:lnTo>
                  <a:lnTo>
                    <a:pt x="126958" y="2385"/>
                  </a:lnTo>
                  <a:lnTo>
                    <a:pt x="122738" y="365"/>
                  </a:lnTo>
                  <a:lnTo>
                    <a:pt x="112406" y="0"/>
                  </a:lnTo>
                  <a:lnTo>
                    <a:pt x="107393" y="4419"/>
                  </a:lnTo>
                  <a:lnTo>
                    <a:pt x="87326" y="43809"/>
                  </a:lnTo>
                  <a:lnTo>
                    <a:pt x="73147" y="84633"/>
                  </a:lnTo>
                  <a:lnTo>
                    <a:pt x="68239" y="126127"/>
                  </a:lnTo>
                  <a:lnTo>
                    <a:pt x="71250" y="150910"/>
                  </a:lnTo>
                  <a:lnTo>
                    <a:pt x="79645" y="171332"/>
                  </a:lnTo>
                  <a:lnTo>
                    <a:pt x="114300" y="210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SMARTInkShape-Group367">
            <a:extLst>
              <a:ext uri="{FF2B5EF4-FFF2-40B4-BE49-F238E27FC236}">
                <a16:creationId xmlns:a16="http://schemas.microsoft.com/office/drawing/2014/main" xmlns="" id="{DA51604C-4237-44AF-8BDC-3AFBFD0B7F29}"/>
              </a:ext>
            </a:extLst>
          </p:cNvPr>
          <p:cNvGrpSpPr/>
          <p:nvPr/>
        </p:nvGrpSpPr>
        <p:grpSpPr>
          <a:xfrm>
            <a:off x="6359555" y="3227572"/>
            <a:ext cx="3028055" cy="601479"/>
            <a:chOff x="6359555" y="3227572"/>
            <a:chExt cx="3028055" cy="601479"/>
          </a:xfrm>
        </p:grpSpPr>
        <p:sp>
          <p:nvSpPr>
            <p:cNvPr id="462" name="SMARTInkShape-2972">
              <a:extLst>
                <a:ext uri="{FF2B5EF4-FFF2-40B4-BE49-F238E27FC236}">
                  <a16:creationId xmlns:a16="http://schemas.microsoft.com/office/drawing/2014/main" xmlns="" id="{05687ED8-F904-4429-8A8F-52DDA9EF583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169400" y="3509582"/>
              <a:ext cx="5468" cy="21019"/>
            </a:xfrm>
            <a:custGeom>
              <a:avLst/>
              <a:gdLst/>
              <a:ahLst/>
              <a:cxnLst/>
              <a:rect l="0" t="0" r="0" b="0"/>
              <a:pathLst>
                <a:path w="5468" h="21019">
                  <a:moveTo>
                    <a:pt x="0" y="21018"/>
                  </a:moveTo>
                  <a:lnTo>
                    <a:pt x="0" y="21018"/>
                  </a:lnTo>
                  <a:lnTo>
                    <a:pt x="5467" y="1245"/>
                  </a:lnTo>
                  <a:lnTo>
                    <a:pt x="5056" y="75"/>
                  </a:lnTo>
                  <a:lnTo>
                    <a:pt x="4076" y="0"/>
                  </a:lnTo>
                  <a:lnTo>
                    <a:pt x="0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973">
              <a:extLst>
                <a:ext uri="{FF2B5EF4-FFF2-40B4-BE49-F238E27FC236}">
                  <a16:creationId xmlns:a16="http://schemas.microsoft.com/office/drawing/2014/main" xmlns="" id="{2022F4F8-8409-4B28-A097-88BCF44325C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118600" y="36004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1987" y="1013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974">
              <a:extLst>
                <a:ext uri="{FF2B5EF4-FFF2-40B4-BE49-F238E27FC236}">
                  <a16:creationId xmlns:a16="http://schemas.microsoft.com/office/drawing/2014/main" xmlns="" id="{40CC534A-D689-4A7B-B717-3C068B7F20B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023350" y="3467100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83041" y="6742"/>
                  </a:lnTo>
                  <a:lnTo>
                    <a:pt x="46914" y="54272"/>
                  </a:lnTo>
                  <a:lnTo>
                    <a:pt x="20243" y="9651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975">
              <a:extLst>
                <a:ext uri="{FF2B5EF4-FFF2-40B4-BE49-F238E27FC236}">
                  <a16:creationId xmlns:a16="http://schemas.microsoft.com/office/drawing/2014/main" xmlns="" id="{0143177A-95CB-4726-BE14-ADB50DE97BF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362678" y="3393187"/>
              <a:ext cx="193823" cy="247259"/>
            </a:xfrm>
            <a:custGeom>
              <a:avLst/>
              <a:gdLst/>
              <a:ahLst/>
              <a:cxnLst/>
              <a:rect l="0" t="0" r="0" b="0"/>
              <a:pathLst>
                <a:path w="193823" h="247259">
                  <a:moveTo>
                    <a:pt x="143022" y="23113"/>
                  </a:moveTo>
                  <a:lnTo>
                    <a:pt x="143022" y="23113"/>
                  </a:lnTo>
                  <a:lnTo>
                    <a:pt x="154955" y="9298"/>
                  </a:lnTo>
                  <a:lnTo>
                    <a:pt x="158204" y="2862"/>
                  </a:lnTo>
                  <a:lnTo>
                    <a:pt x="158082" y="1145"/>
                  </a:lnTo>
                  <a:lnTo>
                    <a:pt x="157296" y="0"/>
                  </a:lnTo>
                  <a:lnTo>
                    <a:pt x="142704" y="1762"/>
                  </a:lnTo>
                  <a:lnTo>
                    <a:pt x="103652" y="16865"/>
                  </a:lnTo>
                  <a:lnTo>
                    <a:pt x="58606" y="45956"/>
                  </a:lnTo>
                  <a:lnTo>
                    <a:pt x="27464" y="74644"/>
                  </a:lnTo>
                  <a:lnTo>
                    <a:pt x="17579" y="90466"/>
                  </a:lnTo>
                  <a:lnTo>
                    <a:pt x="14945" y="97648"/>
                  </a:lnTo>
                  <a:lnTo>
                    <a:pt x="16713" y="104553"/>
                  </a:lnTo>
                  <a:lnTo>
                    <a:pt x="28088" y="117870"/>
                  </a:lnTo>
                  <a:lnTo>
                    <a:pt x="50548" y="127081"/>
                  </a:lnTo>
                  <a:lnTo>
                    <a:pt x="93044" y="134352"/>
                  </a:lnTo>
                  <a:lnTo>
                    <a:pt x="134796" y="140179"/>
                  </a:lnTo>
                  <a:lnTo>
                    <a:pt x="136832" y="142785"/>
                  </a:lnTo>
                  <a:lnTo>
                    <a:pt x="135368" y="145933"/>
                  </a:lnTo>
                  <a:lnTo>
                    <a:pt x="131569" y="149442"/>
                  </a:lnTo>
                  <a:lnTo>
                    <a:pt x="93644" y="166626"/>
                  </a:lnTo>
                  <a:lnTo>
                    <a:pt x="50701" y="187853"/>
                  </a:lnTo>
                  <a:lnTo>
                    <a:pt x="14067" y="211311"/>
                  </a:lnTo>
                  <a:lnTo>
                    <a:pt x="1513" y="225290"/>
                  </a:lnTo>
                  <a:lnTo>
                    <a:pt x="0" y="231275"/>
                  </a:lnTo>
                  <a:lnTo>
                    <a:pt x="1107" y="236676"/>
                  </a:lnTo>
                  <a:lnTo>
                    <a:pt x="3961" y="241689"/>
                  </a:lnTo>
                  <a:lnTo>
                    <a:pt x="22184" y="247258"/>
                  </a:lnTo>
                  <a:lnTo>
                    <a:pt x="67943" y="246630"/>
                  </a:lnTo>
                  <a:lnTo>
                    <a:pt x="106830" y="241693"/>
                  </a:lnTo>
                  <a:lnTo>
                    <a:pt x="149984" y="237146"/>
                  </a:lnTo>
                  <a:lnTo>
                    <a:pt x="193822" y="23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976">
              <a:extLst>
                <a:ext uri="{FF2B5EF4-FFF2-40B4-BE49-F238E27FC236}">
                  <a16:creationId xmlns:a16="http://schemas.microsoft.com/office/drawing/2014/main" xmlns="" id="{B05D667B-03E7-4B37-8835-051B14AE862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138392" y="3319444"/>
              <a:ext cx="119659" cy="388957"/>
            </a:xfrm>
            <a:custGeom>
              <a:avLst/>
              <a:gdLst/>
              <a:ahLst/>
              <a:cxnLst/>
              <a:rect l="0" t="0" r="0" b="0"/>
              <a:pathLst>
                <a:path w="119659" h="388957">
                  <a:moveTo>
                    <a:pt x="119658" y="14306"/>
                  </a:moveTo>
                  <a:lnTo>
                    <a:pt x="119658" y="14306"/>
                  </a:lnTo>
                  <a:lnTo>
                    <a:pt x="105352" y="0"/>
                  </a:lnTo>
                  <a:lnTo>
                    <a:pt x="100948" y="1241"/>
                  </a:lnTo>
                  <a:lnTo>
                    <a:pt x="88530" y="10146"/>
                  </a:lnTo>
                  <a:lnTo>
                    <a:pt x="58929" y="44510"/>
                  </a:lnTo>
                  <a:lnTo>
                    <a:pt x="37399" y="83939"/>
                  </a:lnTo>
                  <a:lnTo>
                    <a:pt x="26719" y="107295"/>
                  </a:lnTo>
                  <a:lnTo>
                    <a:pt x="18187" y="133448"/>
                  </a:lnTo>
                  <a:lnTo>
                    <a:pt x="11089" y="161468"/>
                  </a:lnTo>
                  <a:lnTo>
                    <a:pt x="4945" y="190730"/>
                  </a:lnTo>
                  <a:lnTo>
                    <a:pt x="1555" y="218000"/>
                  </a:lnTo>
                  <a:lnTo>
                    <a:pt x="0" y="243941"/>
                  </a:lnTo>
                  <a:lnTo>
                    <a:pt x="2271" y="290638"/>
                  </a:lnTo>
                  <a:lnTo>
                    <a:pt x="12688" y="327855"/>
                  </a:lnTo>
                  <a:lnTo>
                    <a:pt x="32369" y="355215"/>
                  </a:lnTo>
                  <a:lnTo>
                    <a:pt x="68858" y="388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977">
              <a:extLst>
                <a:ext uri="{FF2B5EF4-FFF2-40B4-BE49-F238E27FC236}">
                  <a16:creationId xmlns:a16="http://schemas.microsoft.com/office/drawing/2014/main" xmlns="" id="{69869E26-A679-46D3-B404-9BC28F6C5B6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708659" y="3524331"/>
              <a:ext cx="257292" cy="88820"/>
            </a:xfrm>
            <a:custGeom>
              <a:avLst/>
              <a:gdLst/>
              <a:ahLst/>
              <a:cxnLst/>
              <a:rect l="0" t="0" r="0" b="0"/>
              <a:pathLst>
                <a:path w="257292" h="88820">
                  <a:moveTo>
                    <a:pt x="22341" y="12619"/>
                  </a:moveTo>
                  <a:lnTo>
                    <a:pt x="22341" y="12619"/>
                  </a:lnTo>
                  <a:lnTo>
                    <a:pt x="471" y="12619"/>
                  </a:lnTo>
                  <a:lnTo>
                    <a:pt x="0" y="13324"/>
                  </a:lnTo>
                  <a:lnTo>
                    <a:pt x="391" y="14501"/>
                  </a:lnTo>
                  <a:lnTo>
                    <a:pt x="1358" y="15990"/>
                  </a:lnTo>
                  <a:lnTo>
                    <a:pt x="16202" y="18086"/>
                  </a:lnTo>
                  <a:lnTo>
                    <a:pt x="61711" y="17383"/>
                  </a:lnTo>
                  <a:lnTo>
                    <a:pt x="104483" y="9484"/>
                  </a:lnTo>
                  <a:lnTo>
                    <a:pt x="151885" y="3066"/>
                  </a:lnTo>
                  <a:lnTo>
                    <a:pt x="195407" y="852"/>
                  </a:lnTo>
                  <a:lnTo>
                    <a:pt x="237061" y="0"/>
                  </a:lnTo>
                  <a:lnTo>
                    <a:pt x="229816" y="649"/>
                  </a:lnTo>
                  <a:lnTo>
                    <a:pt x="182516" y="8760"/>
                  </a:lnTo>
                  <a:lnTo>
                    <a:pt x="165496" y="16548"/>
                  </a:lnTo>
                  <a:lnTo>
                    <a:pt x="152287" y="27065"/>
                  </a:lnTo>
                  <a:lnTo>
                    <a:pt x="144065" y="38795"/>
                  </a:lnTo>
                  <a:lnTo>
                    <a:pt x="143002" y="44181"/>
                  </a:lnTo>
                  <a:lnTo>
                    <a:pt x="143704" y="49182"/>
                  </a:lnTo>
                  <a:lnTo>
                    <a:pt x="145583" y="53927"/>
                  </a:lnTo>
                  <a:lnTo>
                    <a:pt x="148953" y="57091"/>
                  </a:lnTo>
                  <a:lnTo>
                    <a:pt x="158340" y="60607"/>
                  </a:lnTo>
                  <a:lnTo>
                    <a:pt x="171450" y="58406"/>
                  </a:lnTo>
                  <a:lnTo>
                    <a:pt x="194698" y="47353"/>
                  </a:lnTo>
                  <a:lnTo>
                    <a:pt x="215696" y="30671"/>
                  </a:lnTo>
                  <a:lnTo>
                    <a:pt x="228693" y="16185"/>
                  </a:lnTo>
                  <a:lnTo>
                    <a:pt x="229758" y="17818"/>
                  </a:lnTo>
                  <a:lnTo>
                    <a:pt x="238351" y="48285"/>
                  </a:lnTo>
                  <a:lnTo>
                    <a:pt x="257291" y="88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978">
              <a:extLst>
                <a:ext uri="{FF2B5EF4-FFF2-40B4-BE49-F238E27FC236}">
                  <a16:creationId xmlns:a16="http://schemas.microsoft.com/office/drawing/2014/main" xmlns="" id="{3F7F9838-0C56-4874-94DC-6EE5082F1EA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794750" y="37338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11995" y="10139"/>
                  </a:lnTo>
                  <a:lnTo>
                    <a:pt x="7631" y="20957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979">
              <a:extLst>
                <a:ext uri="{FF2B5EF4-FFF2-40B4-BE49-F238E27FC236}">
                  <a16:creationId xmlns:a16="http://schemas.microsoft.com/office/drawing/2014/main" xmlns="" id="{CA44677F-2777-4159-9BEB-C2EB4A88B4E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821033" y="3659365"/>
              <a:ext cx="5468" cy="10936"/>
            </a:xfrm>
            <a:custGeom>
              <a:avLst/>
              <a:gdLst/>
              <a:ahLst/>
              <a:cxnLst/>
              <a:rect l="0" t="0" r="0" b="0"/>
              <a:pathLst>
                <a:path w="5468" h="109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980">
              <a:extLst>
                <a:ext uri="{FF2B5EF4-FFF2-40B4-BE49-F238E27FC236}">
                  <a16:creationId xmlns:a16="http://schemas.microsoft.com/office/drawing/2014/main" xmlns="" id="{CF00F29F-E054-49AC-8C0C-BD2513AD2A6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864600" y="3735094"/>
              <a:ext cx="57151" cy="5057"/>
            </a:xfrm>
            <a:custGeom>
              <a:avLst/>
              <a:gdLst/>
              <a:ahLst/>
              <a:cxnLst/>
              <a:rect l="0" t="0" r="0" b="0"/>
              <a:pathLst>
                <a:path w="57151" h="505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8789" y="30"/>
                  </a:lnTo>
                  <a:lnTo>
                    <a:pt x="16605" y="0"/>
                  </a:lnTo>
                  <a:lnTo>
                    <a:pt x="571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981">
              <a:extLst>
                <a:ext uri="{FF2B5EF4-FFF2-40B4-BE49-F238E27FC236}">
                  <a16:creationId xmlns:a16="http://schemas.microsoft.com/office/drawing/2014/main" xmlns="" id="{CB801057-7526-412E-BE84-0B78A1D31C6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290050" y="3429000"/>
              <a:ext cx="97560" cy="222251"/>
            </a:xfrm>
            <a:custGeom>
              <a:avLst/>
              <a:gdLst/>
              <a:ahLst/>
              <a:cxnLst/>
              <a:rect l="0" t="0" r="0" b="0"/>
              <a:pathLst>
                <a:path w="97560" h="222251">
                  <a:moveTo>
                    <a:pt x="76200" y="0"/>
                  </a:moveTo>
                  <a:lnTo>
                    <a:pt x="76200" y="0"/>
                  </a:lnTo>
                  <a:lnTo>
                    <a:pt x="81976" y="7186"/>
                  </a:lnTo>
                  <a:lnTo>
                    <a:pt x="91395" y="28156"/>
                  </a:lnTo>
                  <a:lnTo>
                    <a:pt x="97559" y="65414"/>
                  </a:lnTo>
                  <a:lnTo>
                    <a:pt x="93425" y="111182"/>
                  </a:lnTo>
                  <a:lnTo>
                    <a:pt x="75267" y="154925"/>
                  </a:lnTo>
                  <a:lnTo>
                    <a:pt x="60029" y="179393"/>
                  </a:lnTo>
                  <a:lnTo>
                    <a:pt x="16979" y="21158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982">
              <a:extLst>
                <a:ext uri="{FF2B5EF4-FFF2-40B4-BE49-F238E27FC236}">
                  <a16:creationId xmlns:a16="http://schemas.microsoft.com/office/drawing/2014/main" xmlns="" id="{59E17BED-F9EF-4FC8-9341-18070EF7969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309439" y="3505200"/>
              <a:ext cx="12362" cy="95251"/>
            </a:xfrm>
            <a:custGeom>
              <a:avLst/>
              <a:gdLst/>
              <a:ahLst/>
              <a:cxnLst/>
              <a:rect l="0" t="0" r="0" b="0"/>
              <a:pathLst>
                <a:path w="12362" h="95251">
                  <a:moveTo>
                    <a:pt x="12361" y="0"/>
                  </a:moveTo>
                  <a:lnTo>
                    <a:pt x="12361" y="0"/>
                  </a:lnTo>
                  <a:lnTo>
                    <a:pt x="8990" y="3371"/>
                  </a:lnTo>
                  <a:lnTo>
                    <a:pt x="3522" y="15580"/>
                  </a:lnTo>
                  <a:lnTo>
                    <a:pt x="0" y="59891"/>
                  </a:lnTo>
                  <a:lnTo>
                    <a:pt x="601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983">
              <a:extLst>
                <a:ext uri="{FF2B5EF4-FFF2-40B4-BE49-F238E27FC236}">
                  <a16:creationId xmlns:a16="http://schemas.microsoft.com/office/drawing/2014/main" xmlns="" id="{38CE545B-9553-4899-81FE-4956E054CF9D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245600" y="3492500"/>
              <a:ext cx="10008" cy="107951"/>
            </a:xfrm>
            <a:custGeom>
              <a:avLst/>
              <a:gdLst/>
              <a:ahLst/>
              <a:cxnLst/>
              <a:rect l="0" t="0" r="0" b="0"/>
              <a:pathLst>
                <a:path w="10008" h="1079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0007" y="5775"/>
                  </a:lnTo>
                  <a:lnTo>
                    <a:pt x="8453" y="16606"/>
                  </a:lnTo>
                  <a:lnTo>
                    <a:pt x="9771" y="42634"/>
                  </a:lnTo>
                  <a:lnTo>
                    <a:pt x="4768" y="8818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984">
              <a:extLst>
                <a:ext uri="{FF2B5EF4-FFF2-40B4-BE49-F238E27FC236}">
                  <a16:creationId xmlns:a16="http://schemas.microsoft.com/office/drawing/2014/main" xmlns="" id="{4643642E-28B8-4233-AA6A-FD9E9348EAC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203177" y="3543300"/>
              <a:ext cx="74174" cy="25401"/>
            </a:xfrm>
            <a:custGeom>
              <a:avLst/>
              <a:gdLst/>
              <a:ahLst/>
              <a:cxnLst/>
              <a:rect l="0" t="0" r="0" b="0"/>
              <a:pathLst>
                <a:path w="74174" h="25401">
                  <a:moveTo>
                    <a:pt x="17023" y="0"/>
                  </a:moveTo>
                  <a:lnTo>
                    <a:pt x="17023" y="0"/>
                  </a:lnTo>
                  <a:lnTo>
                    <a:pt x="11247" y="5069"/>
                  </a:lnTo>
                  <a:lnTo>
                    <a:pt x="2533" y="10831"/>
                  </a:lnTo>
                  <a:lnTo>
                    <a:pt x="0" y="14927"/>
                  </a:lnTo>
                  <a:lnTo>
                    <a:pt x="736" y="17007"/>
                  </a:lnTo>
                  <a:lnTo>
                    <a:pt x="5317" y="21199"/>
                  </a:lnTo>
                  <a:lnTo>
                    <a:pt x="22569" y="24156"/>
                  </a:lnTo>
                  <a:lnTo>
                    <a:pt x="7417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985">
              <a:extLst>
                <a:ext uri="{FF2B5EF4-FFF2-40B4-BE49-F238E27FC236}">
                  <a16:creationId xmlns:a16="http://schemas.microsoft.com/office/drawing/2014/main" xmlns="" id="{5F39C646-28C4-4377-AFC8-2EC33D3C8D22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807450" y="3309906"/>
              <a:ext cx="120651" cy="71841"/>
            </a:xfrm>
            <a:custGeom>
              <a:avLst/>
              <a:gdLst/>
              <a:ahLst/>
              <a:cxnLst/>
              <a:rect l="0" t="0" r="0" b="0"/>
              <a:pathLst>
                <a:path w="120651" h="71841">
                  <a:moveTo>
                    <a:pt x="0" y="23844"/>
                  </a:moveTo>
                  <a:lnTo>
                    <a:pt x="0" y="23844"/>
                  </a:lnTo>
                  <a:lnTo>
                    <a:pt x="0" y="20473"/>
                  </a:lnTo>
                  <a:lnTo>
                    <a:pt x="705" y="19480"/>
                  </a:lnTo>
                  <a:lnTo>
                    <a:pt x="1881" y="18818"/>
                  </a:lnTo>
                  <a:lnTo>
                    <a:pt x="3370" y="18377"/>
                  </a:lnTo>
                  <a:lnTo>
                    <a:pt x="4363" y="18788"/>
                  </a:lnTo>
                  <a:lnTo>
                    <a:pt x="5026" y="19768"/>
                  </a:lnTo>
                  <a:lnTo>
                    <a:pt x="5762" y="24149"/>
                  </a:lnTo>
                  <a:lnTo>
                    <a:pt x="7041" y="68337"/>
                  </a:lnTo>
                  <a:lnTo>
                    <a:pt x="8220" y="70439"/>
                  </a:lnTo>
                  <a:lnTo>
                    <a:pt x="9714" y="71840"/>
                  </a:lnTo>
                  <a:lnTo>
                    <a:pt x="11416" y="71364"/>
                  </a:lnTo>
                  <a:lnTo>
                    <a:pt x="15186" y="67071"/>
                  </a:lnTo>
                  <a:lnTo>
                    <a:pt x="42714" y="22764"/>
                  </a:lnTo>
                  <a:lnTo>
                    <a:pt x="48404" y="14587"/>
                  </a:lnTo>
                  <a:lnTo>
                    <a:pt x="49203" y="14145"/>
                  </a:lnTo>
                  <a:lnTo>
                    <a:pt x="49736" y="14555"/>
                  </a:lnTo>
                  <a:lnTo>
                    <a:pt x="50090" y="15535"/>
                  </a:lnTo>
                  <a:lnTo>
                    <a:pt x="50736" y="28257"/>
                  </a:lnTo>
                  <a:lnTo>
                    <a:pt x="51464" y="28902"/>
                  </a:lnTo>
                  <a:lnTo>
                    <a:pt x="54153" y="29620"/>
                  </a:lnTo>
                  <a:lnTo>
                    <a:pt x="55151" y="28400"/>
                  </a:lnTo>
                  <a:lnTo>
                    <a:pt x="57970" y="19941"/>
                  </a:lnTo>
                  <a:lnTo>
                    <a:pt x="67113" y="9203"/>
                  </a:lnTo>
                  <a:lnTo>
                    <a:pt x="74749" y="3696"/>
                  </a:lnTo>
                  <a:lnTo>
                    <a:pt x="82845" y="778"/>
                  </a:lnTo>
                  <a:lnTo>
                    <a:pt x="86980" y="0"/>
                  </a:lnTo>
                  <a:lnTo>
                    <a:pt x="90442" y="893"/>
                  </a:lnTo>
                  <a:lnTo>
                    <a:pt x="96170" y="5647"/>
                  </a:lnTo>
                  <a:lnTo>
                    <a:pt x="109962" y="25267"/>
                  </a:lnTo>
                  <a:lnTo>
                    <a:pt x="117170" y="43316"/>
                  </a:lnTo>
                  <a:lnTo>
                    <a:pt x="120650" y="68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986">
              <a:extLst>
                <a:ext uri="{FF2B5EF4-FFF2-40B4-BE49-F238E27FC236}">
                  <a16:creationId xmlns:a16="http://schemas.microsoft.com/office/drawing/2014/main" xmlns="" id="{43558550-972C-463C-A94B-3AA8BE1768A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972550" y="37592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3861" y="244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987">
              <a:extLst>
                <a:ext uri="{FF2B5EF4-FFF2-40B4-BE49-F238E27FC236}">
                  <a16:creationId xmlns:a16="http://schemas.microsoft.com/office/drawing/2014/main" xmlns="" id="{EB8B7026-AE63-423F-B4D2-D4E86D695E3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845550" y="3790950"/>
              <a:ext cx="44451" cy="11818"/>
            </a:xfrm>
            <a:custGeom>
              <a:avLst/>
              <a:gdLst/>
              <a:ahLst/>
              <a:cxnLst/>
              <a:rect l="0" t="0" r="0" b="0"/>
              <a:pathLst>
                <a:path w="444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6743" y="11817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988">
              <a:extLst>
                <a:ext uri="{FF2B5EF4-FFF2-40B4-BE49-F238E27FC236}">
                  <a16:creationId xmlns:a16="http://schemas.microsoft.com/office/drawing/2014/main" xmlns="" id="{8FDEBD0A-35CE-4F47-A3F5-59A233469C7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754546" y="3347469"/>
              <a:ext cx="52655" cy="341000"/>
            </a:xfrm>
            <a:custGeom>
              <a:avLst/>
              <a:gdLst/>
              <a:ahLst/>
              <a:cxnLst/>
              <a:rect l="0" t="0" r="0" b="0"/>
              <a:pathLst>
                <a:path w="52655" h="341000">
                  <a:moveTo>
                    <a:pt x="52654" y="11681"/>
                  </a:moveTo>
                  <a:lnTo>
                    <a:pt x="52654" y="11681"/>
                  </a:lnTo>
                  <a:lnTo>
                    <a:pt x="45912" y="1568"/>
                  </a:lnTo>
                  <a:lnTo>
                    <a:pt x="43220" y="0"/>
                  </a:lnTo>
                  <a:lnTo>
                    <a:pt x="40721" y="366"/>
                  </a:lnTo>
                  <a:lnTo>
                    <a:pt x="38349" y="2021"/>
                  </a:lnTo>
                  <a:lnTo>
                    <a:pt x="31639" y="24576"/>
                  </a:lnTo>
                  <a:lnTo>
                    <a:pt x="27321" y="57629"/>
                  </a:lnTo>
                  <a:lnTo>
                    <a:pt x="22345" y="101246"/>
                  </a:lnTo>
                  <a:lnTo>
                    <a:pt x="19042" y="125719"/>
                  </a:lnTo>
                  <a:lnTo>
                    <a:pt x="15429" y="151207"/>
                  </a:lnTo>
                  <a:lnTo>
                    <a:pt x="9533" y="198341"/>
                  </a:lnTo>
                  <a:lnTo>
                    <a:pt x="4561" y="241396"/>
                  </a:lnTo>
                  <a:lnTo>
                    <a:pt x="0" y="279347"/>
                  </a:lnTo>
                  <a:lnTo>
                    <a:pt x="207" y="322333"/>
                  </a:lnTo>
                  <a:lnTo>
                    <a:pt x="3004" y="336721"/>
                  </a:lnTo>
                  <a:lnTo>
                    <a:pt x="4737" y="340557"/>
                  </a:lnTo>
                  <a:lnTo>
                    <a:pt x="8009" y="340999"/>
                  </a:lnTo>
                  <a:lnTo>
                    <a:pt x="27254" y="329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989">
              <a:extLst>
                <a:ext uri="{FF2B5EF4-FFF2-40B4-BE49-F238E27FC236}">
                  <a16:creationId xmlns:a16="http://schemas.microsoft.com/office/drawing/2014/main" xmlns="" id="{02E885FA-FC0D-442B-8E63-B27345C2396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560072" y="3549948"/>
              <a:ext cx="113779" cy="116762"/>
            </a:xfrm>
            <a:custGeom>
              <a:avLst/>
              <a:gdLst/>
              <a:ahLst/>
              <a:cxnLst/>
              <a:rect l="0" t="0" r="0" b="0"/>
              <a:pathLst>
                <a:path w="113779" h="116762">
                  <a:moveTo>
                    <a:pt x="12178" y="63202"/>
                  </a:moveTo>
                  <a:lnTo>
                    <a:pt x="12178" y="63202"/>
                  </a:lnTo>
                  <a:lnTo>
                    <a:pt x="0" y="69290"/>
                  </a:lnTo>
                  <a:lnTo>
                    <a:pt x="33602" y="32079"/>
                  </a:lnTo>
                  <a:lnTo>
                    <a:pt x="39338" y="19031"/>
                  </a:lnTo>
                  <a:lnTo>
                    <a:pt x="41183" y="7587"/>
                  </a:lnTo>
                  <a:lnTo>
                    <a:pt x="39651" y="149"/>
                  </a:lnTo>
                  <a:lnTo>
                    <a:pt x="37549" y="0"/>
                  </a:lnTo>
                  <a:lnTo>
                    <a:pt x="31450" y="5479"/>
                  </a:lnTo>
                  <a:lnTo>
                    <a:pt x="12378" y="36382"/>
                  </a:lnTo>
                  <a:lnTo>
                    <a:pt x="5681" y="55986"/>
                  </a:lnTo>
                  <a:lnTo>
                    <a:pt x="5998" y="76457"/>
                  </a:lnTo>
                  <a:lnTo>
                    <a:pt x="8057" y="86856"/>
                  </a:lnTo>
                  <a:lnTo>
                    <a:pt x="17873" y="102172"/>
                  </a:lnTo>
                  <a:lnTo>
                    <a:pt x="24441" y="108232"/>
                  </a:lnTo>
                  <a:lnTo>
                    <a:pt x="41146" y="114966"/>
                  </a:lnTo>
                  <a:lnTo>
                    <a:pt x="50541" y="116761"/>
                  </a:lnTo>
                  <a:lnTo>
                    <a:pt x="96164" y="106551"/>
                  </a:lnTo>
                  <a:lnTo>
                    <a:pt x="113778" y="101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990">
              <a:extLst>
                <a:ext uri="{FF2B5EF4-FFF2-40B4-BE49-F238E27FC236}">
                  <a16:creationId xmlns:a16="http://schemas.microsoft.com/office/drawing/2014/main" xmlns="" id="{F7943D7B-4309-4E70-9908-7A3CF2CB8CE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359555" y="3389423"/>
              <a:ext cx="137894" cy="325815"/>
            </a:xfrm>
            <a:custGeom>
              <a:avLst/>
              <a:gdLst/>
              <a:ahLst/>
              <a:cxnLst/>
              <a:rect l="0" t="0" r="0" b="0"/>
              <a:pathLst>
                <a:path w="137894" h="325815">
                  <a:moveTo>
                    <a:pt x="3145" y="77677"/>
                  </a:moveTo>
                  <a:lnTo>
                    <a:pt x="3145" y="77677"/>
                  </a:lnTo>
                  <a:lnTo>
                    <a:pt x="3145" y="74018"/>
                  </a:lnTo>
                  <a:lnTo>
                    <a:pt x="0" y="119464"/>
                  </a:lnTo>
                  <a:lnTo>
                    <a:pt x="1748" y="152693"/>
                  </a:lnTo>
                  <a:lnTo>
                    <a:pt x="2523" y="190981"/>
                  </a:lnTo>
                  <a:lnTo>
                    <a:pt x="2868" y="227753"/>
                  </a:lnTo>
                  <a:lnTo>
                    <a:pt x="4945" y="272662"/>
                  </a:lnTo>
                  <a:lnTo>
                    <a:pt x="8596" y="299637"/>
                  </a:lnTo>
                  <a:lnTo>
                    <a:pt x="8895" y="299733"/>
                  </a:lnTo>
                  <a:lnTo>
                    <a:pt x="12786" y="265695"/>
                  </a:lnTo>
                  <a:lnTo>
                    <a:pt x="16367" y="232266"/>
                  </a:lnTo>
                  <a:lnTo>
                    <a:pt x="21722" y="188717"/>
                  </a:lnTo>
                  <a:lnTo>
                    <a:pt x="26113" y="162287"/>
                  </a:lnTo>
                  <a:lnTo>
                    <a:pt x="31156" y="134083"/>
                  </a:lnTo>
                  <a:lnTo>
                    <a:pt x="38047" y="108226"/>
                  </a:lnTo>
                  <a:lnTo>
                    <a:pt x="55111" y="60680"/>
                  </a:lnTo>
                  <a:lnTo>
                    <a:pt x="77809" y="17842"/>
                  </a:lnTo>
                  <a:lnTo>
                    <a:pt x="89232" y="319"/>
                  </a:lnTo>
                  <a:lnTo>
                    <a:pt x="90170" y="0"/>
                  </a:lnTo>
                  <a:lnTo>
                    <a:pt x="90794" y="492"/>
                  </a:lnTo>
                  <a:lnTo>
                    <a:pt x="88304" y="18040"/>
                  </a:lnTo>
                  <a:lnTo>
                    <a:pt x="71707" y="59939"/>
                  </a:lnTo>
                  <a:lnTo>
                    <a:pt x="55990" y="101036"/>
                  </a:lnTo>
                  <a:lnTo>
                    <a:pt x="49253" y="129798"/>
                  </a:lnTo>
                  <a:lnTo>
                    <a:pt x="53976" y="143646"/>
                  </a:lnTo>
                  <a:lnTo>
                    <a:pt x="63837" y="157797"/>
                  </a:lnTo>
                  <a:lnTo>
                    <a:pt x="109475" y="197484"/>
                  </a:lnTo>
                  <a:lnTo>
                    <a:pt x="126132" y="213709"/>
                  </a:lnTo>
                  <a:lnTo>
                    <a:pt x="135418" y="234091"/>
                  </a:lnTo>
                  <a:lnTo>
                    <a:pt x="137893" y="245453"/>
                  </a:lnTo>
                  <a:lnTo>
                    <a:pt x="133117" y="267485"/>
                  </a:lnTo>
                  <a:lnTo>
                    <a:pt x="127893" y="278298"/>
                  </a:lnTo>
                  <a:lnTo>
                    <a:pt x="96944" y="307003"/>
                  </a:lnTo>
                  <a:lnTo>
                    <a:pt x="59865" y="323269"/>
                  </a:lnTo>
                  <a:lnTo>
                    <a:pt x="28810" y="325814"/>
                  </a:lnTo>
                  <a:lnTo>
                    <a:pt x="21666" y="322829"/>
                  </a:lnTo>
                  <a:lnTo>
                    <a:pt x="16198" y="318018"/>
                  </a:lnTo>
                  <a:lnTo>
                    <a:pt x="11847" y="311988"/>
                  </a:lnTo>
                  <a:lnTo>
                    <a:pt x="11063" y="304440"/>
                  </a:lnTo>
                  <a:lnTo>
                    <a:pt x="22195" y="268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991">
              <a:extLst>
                <a:ext uri="{FF2B5EF4-FFF2-40B4-BE49-F238E27FC236}">
                  <a16:creationId xmlns:a16="http://schemas.microsoft.com/office/drawing/2014/main" xmlns="" id="{430A2E77-51F2-46D6-A33F-BAAE230F504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017000" y="3467100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5696" y="41427"/>
                  </a:lnTo>
                  <a:lnTo>
                    <a:pt x="44845" y="86385"/>
                  </a:lnTo>
                  <a:lnTo>
                    <a:pt x="762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992">
              <a:extLst>
                <a:ext uri="{FF2B5EF4-FFF2-40B4-BE49-F238E27FC236}">
                  <a16:creationId xmlns:a16="http://schemas.microsoft.com/office/drawing/2014/main" xmlns="" id="{D8C94916-22E3-4AB6-BC32-AF96ED319D8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814164" y="3422650"/>
              <a:ext cx="138454" cy="188776"/>
            </a:xfrm>
            <a:custGeom>
              <a:avLst/>
              <a:gdLst/>
              <a:ahLst/>
              <a:cxnLst/>
              <a:rect l="0" t="0" r="0" b="0"/>
              <a:pathLst>
                <a:path w="138454" h="188776">
                  <a:moveTo>
                    <a:pt x="132986" y="0"/>
                  </a:moveTo>
                  <a:lnTo>
                    <a:pt x="132986" y="0"/>
                  </a:lnTo>
                  <a:lnTo>
                    <a:pt x="138453" y="0"/>
                  </a:lnTo>
                  <a:lnTo>
                    <a:pt x="117878" y="8789"/>
                  </a:lnTo>
                  <a:lnTo>
                    <a:pt x="74107" y="27136"/>
                  </a:lnTo>
                  <a:lnTo>
                    <a:pt x="31880" y="54801"/>
                  </a:lnTo>
                  <a:lnTo>
                    <a:pt x="14285" y="70645"/>
                  </a:lnTo>
                  <a:lnTo>
                    <a:pt x="9673" y="79846"/>
                  </a:lnTo>
                  <a:lnTo>
                    <a:pt x="11266" y="83569"/>
                  </a:lnTo>
                  <a:lnTo>
                    <a:pt x="20563" y="89588"/>
                  </a:lnTo>
                  <a:lnTo>
                    <a:pt x="62617" y="101412"/>
                  </a:lnTo>
                  <a:lnTo>
                    <a:pt x="83416" y="106659"/>
                  </a:lnTo>
                  <a:lnTo>
                    <a:pt x="84416" y="108500"/>
                  </a:lnTo>
                  <a:lnTo>
                    <a:pt x="83647" y="114310"/>
                  </a:lnTo>
                  <a:lnTo>
                    <a:pt x="73428" y="121595"/>
                  </a:lnTo>
                  <a:lnTo>
                    <a:pt x="33186" y="147010"/>
                  </a:lnTo>
                  <a:lnTo>
                    <a:pt x="5219" y="169758"/>
                  </a:lnTo>
                  <a:lnTo>
                    <a:pt x="1241" y="174555"/>
                  </a:lnTo>
                  <a:lnTo>
                    <a:pt x="0" y="178459"/>
                  </a:lnTo>
                  <a:lnTo>
                    <a:pt x="584" y="181767"/>
                  </a:lnTo>
                  <a:lnTo>
                    <a:pt x="2384" y="184678"/>
                  </a:lnTo>
                  <a:lnTo>
                    <a:pt x="38627" y="188775"/>
                  </a:lnTo>
                  <a:lnTo>
                    <a:pt x="80568" y="186618"/>
                  </a:lnTo>
                  <a:lnTo>
                    <a:pt x="10758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993">
              <a:extLst>
                <a:ext uri="{FF2B5EF4-FFF2-40B4-BE49-F238E27FC236}">
                  <a16:creationId xmlns:a16="http://schemas.microsoft.com/office/drawing/2014/main" xmlns="" id="{B2FB6A76-1ABB-42C8-A322-106B5FF06E5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642350" y="35623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5672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994">
              <a:extLst>
                <a:ext uri="{FF2B5EF4-FFF2-40B4-BE49-F238E27FC236}">
                  <a16:creationId xmlns:a16="http://schemas.microsoft.com/office/drawing/2014/main" xmlns="" id="{D439773E-4D93-457F-9118-1D214135C61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420100" y="3467983"/>
              <a:ext cx="133351" cy="126118"/>
            </a:xfrm>
            <a:custGeom>
              <a:avLst/>
              <a:gdLst/>
              <a:ahLst/>
              <a:cxnLst/>
              <a:rect l="0" t="0" r="0" b="0"/>
              <a:pathLst>
                <a:path w="13335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69" y="10841"/>
                  </a:lnTo>
                  <a:lnTo>
                    <a:pt x="10983" y="42460"/>
                  </a:lnTo>
                  <a:lnTo>
                    <a:pt x="8110" y="89857"/>
                  </a:lnTo>
                  <a:lnTo>
                    <a:pt x="7133" y="102005"/>
                  </a:lnTo>
                  <a:lnTo>
                    <a:pt x="7576" y="105104"/>
                  </a:lnTo>
                  <a:lnTo>
                    <a:pt x="8579" y="106464"/>
                  </a:lnTo>
                  <a:lnTo>
                    <a:pt x="9953" y="106664"/>
                  </a:lnTo>
                  <a:lnTo>
                    <a:pt x="10868" y="105387"/>
                  </a:lnTo>
                  <a:lnTo>
                    <a:pt x="26408" y="62479"/>
                  </a:lnTo>
                  <a:lnTo>
                    <a:pt x="43981" y="24357"/>
                  </a:lnTo>
                  <a:lnTo>
                    <a:pt x="46253" y="22293"/>
                  </a:lnTo>
                  <a:lnTo>
                    <a:pt x="47769" y="23035"/>
                  </a:lnTo>
                  <a:lnTo>
                    <a:pt x="49453" y="29502"/>
                  </a:lnTo>
                  <a:lnTo>
                    <a:pt x="51426" y="67142"/>
                  </a:lnTo>
                  <a:lnTo>
                    <a:pt x="52629" y="69867"/>
                  </a:lnTo>
                  <a:lnTo>
                    <a:pt x="54136" y="71684"/>
                  </a:lnTo>
                  <a:lnTo>
                    <a:pt x="55141" y="72189"/>
                  </a:lnTo>
                  <a:lnTo>
                    <a:pt x="55812" y="71821"/>
                  </a:lnTo>
                  <a:lnTo>
                    <a:pt x="56257" y="70869"/>
                  </a:lnTo>
                  <a:lnTo>
                    <a:pt x="98854" y="25420"/>
                  </a:lnTo>
                  <a:lnTo>
                    <a:pt x="111605" y="11379"/>
                  </a:lnTo>
                  <a:lnTo>
                    <a:pt x="114619" y="9408"/>
                  </a:lnTo>
                  <a:lnTo>
                    <a:pt x="117335" y="9506"/>
                  </a:lnTo>
                  <a:lnTo>
                    <a:pt x="119851" y="10981"/>
                  </a:lnTo>
                  <a:lnTo>
                    <a:pt x="122234" y="13377"/>
                  </a:lnTo>
                  <a:lnTo>
                    <a:pt x="123000" y="25445"/>
                  </a:lnTo>
                  <a:lnTo>
                    <a:pt x="121665" y="66972"/>
                  </a:lnTo>
                  <a:lnTo>
                    <a:pt x="129529" y="109199"/>
                  </a:lnTo>
                  <a:lnTo>
                    <a:pt x="1333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995">
              <a:extLst>
                <a:ext uri="{FF2B5EF4-FFF2-40B4-BE49-F238E27FC236}">
                  <a16:creationId xmlns:a16="http://schemas.microsoft.com/office/drawing/2014/main" xmlns="" id="{87CDF7EE-9CE9-4FA7-8CEF-2B2128AB1B2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242300" y="361950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62795" y="10845"/>
                  </a:lnTo>
                  <a:lnTo>
                    <a:pt x="60129" y="21048"/>
                  </a:lnTo>
                  <a:lnTo>
                    <a:pt x="44549" y="3869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996">
              <a:extLst>
                <a:ext uri="{FF2B5EF4-FFF2-40B4-BE49-F238E27FC236}">
                  <a16:creationId xmlns:a16="http://schemas.microsoft.com/office/drawing/2014/main" xmlns="" id="{AF6076E6-B99F-42EC-9AA0-B9511D47F67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211432" y="3422650"/>
              <a:ext cx="18169" cy="146051"/>
            </a:xfrm>
            <a:custGeom>
              <a:avLst/>
              <a:gdLst/>
              <a:ahLst/>
              <a:cxnLst/>
              <a:rect l="0" t="0" r="0" b="0"/>
              <a:pathLst>
                <a:path w="18169" h="14605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22322"/>
                  </a:lnTo>
                  <a:lnTo>
                    <a:pt x="4362" y="65401"/>
                  </a:lnTo>
                  <a:lnTo>
                    <a:pt x="12018" y="112794"/>
                  </a:lnTo>
                  <a:lnTo>
                    <a:pt x="1816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997">
              <a:extLst>
                <a:ext uri="{FF2B5EF4-FFF2-40B4-BE49-F238E27FC236}">
                  <a16:creationId xmlns:a16="http://schemas.microsoft.com/office/drawing/2014/main" xmlns="" id="{DCBC535C-EEE2-441C-8671-923CCA3F264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086529" y="3479800"/>
              <a:ext cx="28772" cy="139701"/>
            </a:xfrm>
            <a:custGeom>
              <a:avLst/>
              <a:gdLst/>
              <a:ahLst/>
              <a:cxnLst/>
              <a:rect l="0" t="0" r="0" b="0"/>
              <a:pathLst>
                <a:path w="28772" h="1397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679" y="38268"/>
                  </a:lnTo>
                  <a:lnTo>
                    <a:pt x="10002" y="77069"/>
                  </a:lnTo>
                  <a:lnTo>
                    <a:pt x="20341" y="122044"/>
                  </a:lnTo>
                  <a:lnTo>
                    <a:pt x="2877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998">
              <a:extLst>
                <a:ext uri="{FF2B5EF4-FFF2-40B4-BE49-F238E27FC236}">
                  <a16:creationId xmlns:a16="http://schemas.microsoft.com/office/drawing/2014/main" xmlns="" id="{0483BC4B-6E20-4BA5-8C98-C6DEC5A8C186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032750" y="3562350"/>
              <a:ext cx="101601" cy="4365"/>
            </a:xfrm>
            <a:custGeom>
              <a:avLst/>
              <a:gdLst/>
              <a:ahLst/>
              <a:cxnLst/>
              <a:rect l="0" t="0" r="0" b="0"/>
              <a:pathLst>
                <a:path w="101601" h="4365">
                  <a:moveTo>
                    <a:pt x="0" y="0"/>
                  </a:moveTo>
                  <a:lnTo>
                    <a:pt x="0" y="0"/>
                  </a:lnTo>
                  <a:lnTo>
                    <a:pt x="41927" y="4364"/>
                  </a:lnTo>
                  <a:lnTo>
                    <a:pt x="76120" y="407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999">
              <a:extLst>
                <a:ext uri="{FF2B5EF4-FFF2-40B4-BE49-F238E27FC236}">
                  <a16:creationId xmlns:a16="http://schemas.microsoft.com/office/drawing/2014/main" xmlns="" id="{8FD8A627-0DEC-45C1-882A-CE9D35841E2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349929" y="3227572"/>
              <a:ext cx="143072" cy="106234"/>
            </a:xfrm>
            <a:custGeom>
              <a:avLst/>
              <a:gdLst/>
              <a:ahLst/>
              <a:cxnLst/>
              <a:rect l="0" t="0" r="0" b="0"/>
              <a:pathLst>
                <a:path w="143072" h="106234">
                  <a:moveTo>
                    <a:pt x="3371" y="23628"/>
                  </a:moveTo>
                  <a:lnTo>
                    <a:pt x="3371" y="23628"/>
                  </a:lnTo>
                  <a:lnTo>
                    <a:pt x="0" y="30370"/>
                  </a:lnTo>
                  <a:lnTo>
                    <a:pt x="226" y="39324"/>
                  </a:lnTo>
                  <a:lnTo>
                    <a:pt x="3187" y="86421"/>
                  </a:lnTo>
                  <a:lnTo>
                    <a:pt x="6687" y="102597"/>
                  </a:lnTo>
                  <a:lnTo>
                    <a:pt x="8372" y="106233"/>
                  </a:lnTo>
                  <a:lnTo>
                    <a:pt x="8822" y="106214"/>
                  </a:lnTo>
                  <a:lnTo>
                    <a:pt x="14612" y="88860"/>
                  </a:lnTo>
                  <a:lnTo>
                    <a:pt x="24433" y="46861"/>
                  </a:lnTo>
                  <a:lnTo>
                    <a:pt x="38783" y="3273"/>
                  </a:lnTo>
                  <a:lnTo>
                    <a:pt x="41090" y="886"/>
                  </a:lnTo>
                  <a:lnTo>
                    <a:pt x="43334" y="0"/>
                  </a:lnTo>
                  <a:lnTo>
                    <a:pt x="45535" y="820"/>
                  </a:lnTo>
                  <a:lnTo>
                    <a:pt x="49862" y="5495"/>
                  </a:lnTo>
                  <a:lnTo>
                    <a:pt x="72826" y="51506"/>
                  </a:lnTo>
                  <a:lnTo>
                    <a:pt x="76574" y="56479"/>
                  </a:lnTo>
                  <a:lnTo>
                    <a:pt x="77573" y="56818"/>
                  </a:lnTo>
                  <a:lnTo>
                    <a:pt x="78239" y="56338"/>
                  </a:lnTo>
                  <a:lnTo>
                    <a:pt x="83159" y="39808"/>
                  </a:lnTo>
                  <a:lnTo>
                    <a:pt x="91043" y="28702"/>
                  </a:lnTo>
                  <a:lnTo>
                    <a:pt x="109938" y="12666"/>
                  </a:lnTo>
                  <a:lnTo>
                    <a:pt x="120348" y="8173"/>
                  </a:lnTo>
                  <a:lnTo>
                    <a:pt x="124395" y="7680"/>
                  </a:lnTo>
                  <a:lnTo>
                    <a:pt x="130773" y="9014"/>
                  </a:lnTo>
                  <a:lnTo>
                    <a:pt x="132755" y="13180"/>
                  </a:lnTo>
                  <a:lnTo>
                    <a:pt x="137078" y="59196"/>
                  </a:lnTo>
                  <a:lnTo>
                    <a:pt x="143071" y="87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3000">
              <a:extLst>
                <a:ext uri="{FF2B5EF4-FFF2-40B4-BE49-F238E27FC236}">
                  <a16:creationId xmlns:a16="http://schemas.microsoft.com/office/drawing/2014/main" xmlns="" id="{F5235F6C-4EB4-406B-AACD-799B95B212B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581900" y="37338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5" y="6481"/>
                  </a:lnTo>
                  <a:lnTo>
                    <a:pt x="882" y="3597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001">
              <a:extLst>
                <a:ext uri="{FF2B5EF4-FFF2-40B4-BE49-F238E27FC236}">
                  <a16:creationId xmlns:a16="http://schemas.microsoft.com/office/drawing/2014/main" xmlns="" id="{CFDE55F8-8A8F-4AD9-91F8-A7FCA3EF265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435850" y="38100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480" y="5761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3002">
              <a:extLst>
                <a:ext uri="{FF2B5EF4-FFF2-40B4-BE49-F238E27FC236}">
                  <a16:creationId xmlns:a16="http://schemas.microsoft.com/office/drawing/2014/main" xmlns="" id="{00B312C4-AE85-4F9C-86B1-F5498E56151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442198" y="3746500"/>
              <a:ext cx="31753" cy="6351"/>
            </a:xfrm>
            <a:custGeom>
              <a:avLst/>
              <a:gdLst/>
              <a:ahLst/>
              <a:cxnLst/>
              <a:rect l="0" t="0" r="0" b="0"/>
              <a:pathLst>
                <a:path w="31753" h="6351">
                  <a:moveTo>
                    <a:pt x="2" y="6350"/>
                  </a:moveTo>
                  <a:lnTo>
                    <a:pt x="2" y="6350"/>
                  </a:lnTo>
                  <a:lnTo>
                    <a:pt x="0" y="2979"/>
                  </a:lnTo>
                  <a:lnTo>
                    <a:pt x="1413" y="1986"/>
                  </a:lnTo>
                  <a:lnTo>
                    <a:pt x="10846" y="588"/>
                  </a:lnTo>
                  <a:lnTo>
                    <a:pt x="31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003">
              <a:extLst>
                <a:ext uri="{FF2B5EF4-FFF2-40B4-BE49-F238E27FC236}">
                  <a16:creationId xmlns:a16="http://schemas.microsoft.com/office/drawing/2014/main" xmlns="" id="{333C4A06-1603-432A-8FAA-89DC3C19389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372350" y="3689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29" y="5958"/>
                  </a:lnTo>
                  <a:lnTo>
                    <a:pt x="7631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004">
              <a:extLst>
                <a:ext uri="{FF2B5EF4-FFF2-40B4-BE49-F238E27FC236}">
                  <a16:creationId xmlns:a16="http://schemas.microsoft.com/office/drawing/2014/main" xmlns="" id="{0D724309-DD71-4D12-8C59-5557BF24727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378700" y="37528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749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005">
              <a:extLst>
                <a:ext uri="{FF2B5EF4-FFF2-40B4-BE49-F238E27FC236}">
                  <a16:creationId xmlns:a16="http://schemas.microsoft.com/office/drawing/2014/main" xmlns="" id="{82D97B50-475C-4D13-9D1B-0B1E5B08165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887582" y="3460750"/>
              <a:ext cx="30869" cy="12701"/>
            </a:xfrm>
            <a:custGeom>
              <a:avLst/>
              <a:gdLst/>
              <a:ahLst/>
              <a:cxnLst/>
              <a:rect l="0" t="0" r="0" b="0"/>
              <a:pathLst>
                <a:path w="30869" h="127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1822" y="5069"/>
                  </a:lnTo>
                  <a:lnTo>
                    <a:pt x="13795" y="10125"/>
                  </a:lnTo>
                  <a:lnTo>
                    <a:pt x="308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3006">
              <a:extLst>
                <a:ext uri="{FF2B5EF4-FFF2-40B4-BE49-F238E27FC236}">
                  <a16:creationId xmlns:a16="http://schemas.microsoft.com/office/drawing/2014/main" xmlns="" id="{996A64C9-E901-4110-A0AA-4EDDA5389C7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893050" y="35687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8" y="266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3007">
              <a:extLst>
                <a:ext uri="{FF2B5EF4-FFF2-40B4-BE49-F238E27FC236}">
                  <a16:creationId xmlns:a16="http://schemas.microsoft.com/office/drawing/2014/main" xmlns="" id="{4085784E-5E73-4635-8758-35A37EEF498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689850" y="3397250"/>
              <a:ext cx="158751" cy="247651"/>
            </a:xfrm>
            <a:custGeom>
              <a:avLst/>
              <a:gdLst/>
              <a:ahLst/>
              <a:cxnLst/>
              <a:rect l="0" t="0" r="0" b="0"/>
              <a:pathLst>
                <a:path w="158751" h="247651">
                  <a:moveTo>
                    <a:pt x="158750" y="0"/>
                  </a:moveTo>
                  <a:lnTo>
                    <a:pt x="158750" y="0"/>
                  </a:lnTo>
                  <a:lnTo>
                    <a:pt x="148637" y="3371"/>
                  </a:lnTo>
                  <a:lnTo>
                    <a:pt x="128863" y="18952"/>
                  </a:lnTo>
                  <a:lnTo>
                    <a:pt x="95018" y="58296"/>
                  </a:lnTo>
                  <a:lnTo>
                    <a:pt x="71628" y="90350"/>
                  </a:lnTo>
                  <a:lnTo>
                    <a:pt x="50178" y="123411"/>
                  </a:lnTo>
                  <a:lnTo>
                    <a:pt x="31238" y="156920"/>
                  </a:lnTo>
                  <a:lnTo>
                    <a:pt x="8080" y="197405"/>
                  </a:lnTo>
                  <a:lnTo>
                    <a:pt x="1945" y="21873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008">
              <a:extLst>
                <a:ext uri="{FF2B5EF4-FFF2-40B4-BE49-F238E27FC236}">
                  <a16:creationId xmlns:a16="http://schemas.microsoft.com/office/drawing/2014/main" xmlns="" id="{5457DDF0-5FCE-474B-BD33-E93821E40A1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670800" y="3390900"/>
              <a:ext cx="165101" cy="234951"/>
            </a:xfrm>
            <a:custGeom>
              <a:avLst/>
              <a:gdLst/>
              <a:ahLst/>
              <a:cxnLst/>
              <a:rect l="0" t="0" r="0" b="0"/>
              <a:pathLst>
                <a:path w="165101" h="234951">
                  <a:moveTo>
                    <a:pt x="0" y="0"/>
                  </a:moveTo>
                  <a:lnTo>
                    <a:pt x="0" y="0"/>
                  </a:lnTo>
                  <a:lnTo>
                    <a:pt x="27789" y="34532"/>
                  </a:lnTo>
                  <a:lnTo>
                    <a:pt x="59739" y="80787"/>
                  </a:lnTo>
                  <a:lnTo>
                    <a:pt x="85582" y="114457"/>
                  </a:lnTo>
                  <a:lnTo>
                    <a:pt x="112120" y="147531"/>
                  </a:lnTo>
                  <a:lnTo>
                    <a:pt x="144071" y="191801"/>
                  </a:lnTo>
                  <a:lnTo>
                    <a:pt x="1651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8" name="SMARTInkShape-Group368">
            <a:extLst>
              <a:ext uri="{FF2B5EF4-FFF2-40B4-BE49-F238E27FC236}">
                <a16:creationId xmlns:a16="http://schemas.microsoft.com/office/drawing/2014/main" xmlns="" id="{9F50B010-594D-4E4C-AC29-15C3B4C62F37}"/>
              </a:ext>
            </a:extLst>
          </p:cNvPr>
          <p:cNvGrpSpPr/>
          <p:nvPr/>
        </p:nvGrpSpPr>
        <p:grpSpPr>
          <a:xfrm>
            <a:off x="949669" y="3355160"/>
            <a:ext cx="3113869" cy="556441"/>
            <a:chOff x="949669" y="3355160"/>
            <a:chExt cx="3113869" cy="556441"/>
          </a:xfrm>
        </p:grpSpPr>
        <p:sp>
          <p:nvSpPr>
            <p:cNvPr id="500" name="SMARTInkShape-3009">
              <a:extLst>
                <a:ext uri="{FF2B5EF4-FFF2-40B4-BE49-F238E27FC236}">
                  <a16:creationId xmlns:a16="http://schemas.microsoft.com/office/drawing/2014/main" xmlns="" id="{E59A9709-6750-4C32-A699-A39699F5F27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937000" y="3378200"/>
              <a:ext cx="126538" cy="444501"/>
            </a:xfrm>
            <a:custGeom>
              <a:avLst/>
              <a:gdLst/>
              <a:ahLst/>
              <a:cxnLst/>
              <a:rect l="0" t="0" r="0" b="0"/>
              <a:pathLst>
                <a:path w="126538" h="444501">
                  <a:moveTo>
                    <a:pt x="19050" y="0"/>
                  </a:moveTo>
                  <a:lnTo>
                    <a:pt x="19050" y="0"/>
                  </a:lnTo>
                  <a:lnTo>
                    <a:pt x="52324" y="47089"/>
                  </a:lnTo>
                  <a:lnTo>
                    <a:pt x="76877" y="83017"/>
                  </a:lnTo>
                  <a:lnTo>
                    <a:pt x="101901" y="129560"/>
                  </a:lnTo>
                  <a:lnTo>
                    <a:pt x="111678" y="156928"/>
                  </a:lnTo>
                  <a:lnTo>
                    <a:pt x="119607" y="186463"/>
                  </a:lnTo>
                  <a:lnTo>
                    <a:pt x="126305" y="217442"/>
                  </a:lnTo>
                  <a:lnTo>
                    <a:pt x="126537" y="247972"/>
                  </a:lnTo>
                  <a:lnTo>
                    <a:pt x="122458" y="278204"/>
                  </a:lnTo>
                  <a:lnTo>
                    <a:pt x="115505" y="308236"/>
                  </a:lnTo>
                  <a:lnTo>
                    <a:pt x="104520" y="334607"/>
                  </a:lnTo>
                  <a:lnTo>
                    <a:pt x="75381" y="380842"/>
                  </a:lnTo>
                  <a:lnTo>
                    <a:pt x="30018" y="422346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3010">
              <a:extLst>
                <a:ext uri="{FF2B5EF4-FFF2-40B4-BE49-F238E27FC236}">
                  <a16:creationId xmlns:a16="http://schemas.microsoft.com/office/drawing/2014/main" xmlns="" id="{EAEC89B0-48E4-4070-8A2D-4CB41A2E715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155950" y="3355160"/>
              <a:ext cx="114301" cy="73841"/>
            </a:xfrm>
            <a:custGeom>
              <a:avLst/>
              <a:gdLst/>
              <a:ahLst/>
              <a:cxnLst/>
              <a:rect l="0" t="0" r="0" b="0"/>
              <a:pathLst>
                <a:path w="114301" h="73841">
                  <a:moveTo>
                    <a:pt x="0" y="29390"/>
                  </a:moveTo>
                  <a:lnTo>
                    <a:pt x="0" y="29390"/>
                  </a:lnTo>
                  <a:lnTo>
                    <a:pt x="5026" y="17456"/>
                  </a:lnTo>
                  <a:lnTo>
                    <a:pt x="5762" y="14209"/>
                  </a:lnTo>
                  <a:lnTo>
                    <a:pt x="5958" y="14330"/>
                  </a:lnTo>
                  <a:lnTo>
                    <a:pt x="7040" y="46975"/>
                  </a:lnTo>
                  <a:lnTo>
                    <a:pt x="8221" y="49580"/>
                  </a:lnTo>
                  <a:lnTo>
                    <a:pt x="9715" y="51317"/>
                  </a:lnTo>
                  <a:lnTo>
                    <a:pt x="10710" y="51769"/>
                  </a:lnTo>
                  <a:lnTo>
                    <a:pt x="11373" y="51365"/>
                  </a:lnTo>
                  <a:lnTo>
                    <a:pt x="33070" y="5606"/>
                  </a:lnTo>
                  <a:lnTo>
                    <a:pt x="36158" y="2951"/>
                  </a:lnTo>
                  <a:lnTo>
                    <a:pt x="43352" y="0"/>
                  </a:lnTo>
                  <a:lnTo>
                    <a:pt x="47951" y="1330"/>
                  </a:lnTo>
                  <a:lnTo>
                    <a:pt x="58706" y="8452"/>
                  </a:lnTo>
                  <a:lnTo>
                    <a:pt x="90986" y="48261"/>
                  </a:lnTo>
                  <a:lnTo>
                    <a:pt x="114300" y="7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011">
              <a:extLst>
                <a:ext uri="{FF2B5EF4-FFF2-40B4-BE49-F238E27FC236}">
                  <a16:creationId xmlns:a16="http://schemas.microsoft.com/office/drawing/2014/main" xmlns="" id="{DAC02EDE-0B25-4479-83E4-DC8138EF7F8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302883" y="3771900"/>
              <a:ext cx="11818" cy="69851"/>
            </a:xfrm>
            <a:custGeom>
              <a:avLst/>
              <a:gdLst/>
              <a:ahLst/>
              <a:cxnLst/>
              <a:rect l="0" t="0" r="0" b="0"/>
              <a:pathLst>
                <a:path w="11818" h="698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9294" y="60963"/>
                  </a:lnTo>
                  <a:lnTo>
                    <a:pt x="1181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012">
              <a:extLst>
                <a:ext uri="{FF2B5EF4-FFF2-40B4-BE49-F238E27FC236}">
                  <a16:creationId xmlns:a16="http://schemas.microsoft.com/office/drawing/2014/main" xmlns="" id="{794BB93E-2C91-4ABD-A44B-A825FE60FB4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215792" y="3841750"/>
              <a:ext cx="41759" cy="20827"/>
            </a:xfrm>
            <a:custGeom>
              <a:avLst/>
              <a:gdLst/>
              <a:ahLst/>
              <a:cxnLst/>
              <a:rect l="0" t="0" r="0" b="0"/>
              <a:pathLst>
                <a:path w="41759" h="20827">
                  <a:moveTo>
                    <a:pt x="3658" y="6350"/>
                  </a:moveTo>
                  <a:lnTo>
                    <a:pt x="3658" y="6350"/>
                  </a:lnTo>
                  <a:lnTo>
                    <a:pt x="287" y="13092"/>
                  </a:lnTo>
                  <a:lnTo>
                    <a:pt x="0" y="15784"/>
                  </a:lnTo>
                  <a:lnTo>
                    <a:pt x="1562" y="20655"/>
                  </a:lnTo>
                  <a:lnTo>
                    <a:pt x="4377" y="20826"/>
                  </a:lnTo>
                  <a:lnTo>
                    <a:pt x="24104" y="10960"/>
                  </a:lnTo>
                  <a:lnTo>
                    <a:pt x="41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013">
              <a:extLst>
                <a:ext uri="{FF2B5EF4-FFF2-40B4-BE49-F238E27FC236}">
                  <a16:creationId xmlns:a16="http://schemas.microsoft.com/office/drawing/2014/main" xmlns="" id="{D6721228-86D7-4AC1-BE30-15CFC130683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187700" y="38100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16620" y="198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014">
              <a:extLst>
                <a:ext uri="{FF2B5EF4-FFF2-40B4-BE49-F238E27FC236}">
                  <a16:creationId xmlns:a16="http://schemas.microsoft.com/office/drawing/2014/main" xmlns="" id="{3CBAEBBB-DAF7-48F8-9C42-7A7575E45EB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158642" y="37528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015">
              <a:extLst>
                <a:ext uri="{FF2B5EF4-FFF2-40B4-BE49-F238E27FC236}">
                  <a16:creationId xmlns:a16="http://schemas.microsoft.com/office/drawing/2014/main" xmlns="" id="{094A2FD4-0923-428D-B69C-9F9509A9FB4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139879" y="3816350"/>
              <a:ext cx="3372" cy="63501"/>
            </a:xfrm>
            <a:custGeom>
              <a:avLst/>
              <a:gdLst/>
              <a:ahLst/>
              <a:cxnLst/>
              <a:rect l="0" t="0" r="0" b="0"/>
              <a:pathLst>
                <a:path w="3372" h="63501">
                  <a:moveTo>
                    <a:pt x="3371" y="0"/>
                  </a:moveTo>
                  <a:lnTo>
                    <a:pt x="3371" y="0"/>
                  </a:lnTo>
                  <a:lnTo>
                    <a:pt x="2665" y="6481"/>
                  </a:lnTo>
                  <a:lnTo>
                    <a:pt x="0" y="15580"/>
                  </a:lnTo>
                  <a:lnTo>
                    <a:pt x="337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016">
              <a:extLst>
                <a:ext uri="{FF2B5EF4-FFF2-40B4-BE49-F238E27FC236}">
                  <a16:creationId xmlns:a16="http://schemas.microsoft.com/office/drawing/2014/main" xmlns="" id="{7B3D8FD1-AB3C-415E-B354-2554814F761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816350" y="351155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25400" y="0"/>
                  </a:moveTo>
                  <a:lnTo>
                    <a:pt x="25400" y="0"/>
                  </a:lnTo>
                  <a:lnTo>
                    <a:pt x="23989" y="13667"/>
                  </a:lnTo>
                  <a:lnTo>
                    <a:pt x="15966" y="47715"/>
                  </a:lnTo>
                  <a:lnTo>
                    <a:pt x="8807" y="93944"/>
                  </a:lnTo>
                  <a:lnTo>
                    <a:pt x="2923" y="141194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017">
              <a:extLst>
                <a:ext uri="{FF2B5EF4-FFF2-40B4-BE49-F238E27FC236}">
                  <a16:creationId xmlns:a16="http://schemas.microsoft.com/office/drawing/2014/main" xmlns="" id="{6E2F286C-7AE4-4659-AD77-58AC62F4E66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708400" y="35750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1882" y="44571"/>
                  </a:lnTo>
                  <a:lnTo>
                    <a:pt x="5762" y="89752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018">
              <a:extLst>
                <a:ext uri="{FF2B5EF4-FFF2-40B4-BE49-F238E27FC236}">
                  <a16:creationId xmlns:a16="http://schemas.microsoft.com/office/drawing/2014/main" xmlns="" id="{6204938E-1C2B-408F-B462-AE7E07AFFD3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663950" y="3635179"/>
              <a:ext cx="95251" cy="9722"/>
            </a:xfrm>
            <a:custGeom>
              <a:avLst/>
              <a:gdLst/>
              <a:ahLst/>
              <a:cxnLst/>
              <a:rect l="0" t="0" r="0" b="0"/>
              <a:pathLst>
                <a:path w="95251" h="9722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12209" y="0"/>
                  </a:lnTo>
                  <a:lnTo>
                    <a:pt x="33878" y="1275"/>
                  </a:lnTo>
                  <a:lnTo>
                    <a:pt x="79200" y="8654"/>
                  </a:lnTo>
                  <a:lnTo>
                    <a:pt x="952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019">
              <a:extLst>
                <a:ext uri="{FF2B5EF4-FFF2-40B4-BE49-F238E27FC236}">
                  <a16:creationId xmlns:a16="http://schemas.microsoft.com/office/drawing/2014/main" xmlns="" id="{DF174EE1-63F5-4A08-BE45-647BF8C4938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517900" y="3562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020">
              <a:extLst>
                <a:ext uri="{FF2B5EF4-FFF2-40B4-BE49-F238E27FC236}">
                  <a16:creationId xmlns:a16="http://schemas.microsoft.com/office/drawing/2014/main" xmlns="" id="{16786357-3A9A-4BA8-8E7F-C33750D5D1C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492500" y="36703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021">
              <a:extLst>
                <a:ext uri="{FF2B5EF4-FFF2-40B4-BE49-F238E27FC236}">
                  <a16:creationId xmlns:a16="http://schemas.microsoft.com/office/drawing/2014/main" xmlns="" id="{7FB3A6F1-355E-48B4-830E-14DDBCAB22F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371850" y="3486150"/>
              <a:ext cx="101601" cy="222251"/>
            </a:xfrm>
            <a:custGeom>
              <a:avLst/>
              <a:gdLst/>
              <a:ahLst/>
              <a:cxnLst/>
              <a:rect l="0" t="0" r="0" b="0"/>
              <a:pathLst>
                <a:path w="101601" h="222251">
                  <a:moveTo>
                    <a:pt x="101600" y="0"/>
                  </a:moveTo>
                  <a:lnTo>
                    <a:pt x="101600" y="0"/>
                  </a:lnTo>
                  <a:lnTo>
                    <a:pt x="90050" y="7186"/>
                  </a:lnTo>
                  <a:lnTo>
                    <a:pt x="69798" y="28862"/>
                  </a:lnTo>
                  <a:lnTo>
                    <a:pt x="45924" y="69778"/>
                  </a:lnTo>
                  <a:lnTo>
                    <a:pt x="29348" y="101333"/>
                  </a:lnTo>
                  <a:lnTo>
                    <a:pt x="16336" y="134172"/>
                  </a:lnTo>
                  <a:lnTo>
                    <a:pt x="4840" y="18063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022">
              <a:extLst>
                <a:ext uri="{FF2B5EF4-FFF2-40B4-BE49-F238E27FC236}">
                  <a16:creationId xmlns:a16="http://schemas.microsoft.com/office/drawing/2014/main" xmlns="" id="{EE7FF6D5-E25A-408F-8F94-8D3D9FAC4E9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333750" y="352425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0" y="0"/>
                  </a:moveTo>
                  <a:lnTo>
                    <a:pt x="0" y="0"/>
                  </a:lnTo>
                  <a:lnTo>
                    <a:pt x="37977" y="43752"/>
                  </a:lnTo>
                  <a:lnTo>
                    <a:pt x="74007" y="90017"/>
                  </a:lnTo>
                  <a:lnTo>
                    <a:pt x="111358" y="136549"/>
                  </a:lnTo>
                  <a:lnTo>
                    <a:pt x="1270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3023">
              <a:extLst>
                <a:ext uri="{FF2B5EF4-FFF2-40B4-BE49-F238E27FC236}">
                  <a16:creationId xmlns:a16="http://schemas.microsoft.com/office/drawing/2014/main" xmlns="" id="{E1013D35-0314-4B3A-BA4E-8AD6E0B49A4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152285" y="3480683"/>
              <a:ext cx="137016" cy="203562"/>
            </a:xfrm>
            <a:custGeom>
              <a:avLst/>
              <a:gdLst/>
              <a:ahLst/>
              <a:cxnLst/>
              <a:rect l="0" t="0" r="0" b="0"/>
              <a:pathLst>
                <a:path w="137016" h="203562">
                  <a:moveTo>
                    <a:pt x="137015" y="5467"/>
                  </a:moveTo>
                  <a:lnTo>
                    <a:pt x="137015" y="5467"/>
                  </a:lnTo>
                  <a:lnTo>
                    <a:pt x="137015" y="2096"/>
                  </a:lnTo>
                  <a:lnTo>
                    <a:pt x="136309" y="1103"/>
                  </a:lnTo>
                  <a:lnTo>
                    <a:pt x="135133" y="441"/>
                  </a:lnTo>
                  <a:lnTo>
                    <a:pt x="133644" y="0"/>
                  </a:lnTo>
                  <a:lnTo>
                    <a:pt x="113223" y="5772"/>
                  </a:lnTo>
                  <a:lnTo>
                    <a:pt x="77362" y="20844"/>
                  </a:lnTo>
                  <a:lnTo>
                    <a:pt x="34830" y="42165"/>
                  </a:lnTo>
                  <a:lnTo>
                    <a:pt x="15400" y="55644"/>
                  </a:lnTo>
                  <a:lnTo>
                    <a:pt x="5353" y="68690"/>
                  </a:lnTo>
                  <a:lnTo>
                    <a:pt x="2674" y="75132"/>
                  </a:lnTo>
                  <a:lnTo>
                    <a:pt x="3004" y="80838"/>
                  </a:lnTo>
                  <a:lnTo>
                    <a:pt x="9016" y="90941"/>
                  </a:lnTo>
                  <a:lnTo>
                    <a:pt x="24387" y="96372"/>
                  </a:lnTo>
                  <a:lnTo>
                    <a:pt x="65379" y="103230"/>
                  </a:lnTo>
                  <a:lnTo>
                    <a:pt x="76955" y="107243"/>
                  </a:lnTo>
                  <a:lnTo>
                    <a:pt x="80041" y="109301"/>
                  </a:lnTo>
                  <a:lnTo>
                    <a:pt x="79982" y="112790"/>
                  </a:lnTo>
                  <a:lnTo>
                    <a:pt x="74273" y="122310"/>
                  </a:lnTo>
                  <a:lnTo>
                    <a:pt x="33564" y="151852"/>
                  </a:lnTo>
                  <a:lnTo>
                    <a:pt x="8760" y="170665"/>
                  </a:lnTo>
                  <a:lnTo>
                    <a:pt x="2829" y="176983"/>
                  </a:lnTo>
                  <a:lnTo>
                    <a:pt x="285" y="182605"/>
                  </a:lnTo>
                  <a:lnTo>
                    <a:pt x="0" y="187765"/>
                  </a:lnTo>
                  <a:lnTo>
                    <a:pt x="1222" y="192616"/>
                  </a:lnTo>
                  <a:lnTo>
                    <a:pt x="5564" y="196555"/>
                  </a:lnTo>
                  <a:lnTo>
                    <a:pt x="19796" y="202813"/>
                  </a:lnTo>
                  <a:lnTo>
                    <a:pt x="51013" y="203561"/>
                  </a:lnTo>
                  <a:lnTo>
                    <a:pt x="97187" y="195943"/>
                  </a:lnTo>
                  <a:lnTo>
                    <a:pt x="130665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3024">
              <a:extLst>
                <a:ext uri="{FF2B5EF4-FFF2-40B4-BE49-F238E27FC236}">
                  <a16:creationId xmlns:a16="http://schemas.microsoft.com/office/drawing/2014/main" xmlns="" id="{3F9277C9-4D45-4936-A844-00488E13D0E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946400" y="36195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2" y="7674"/>
                  </a:lnTo>
                  <a:lnTo>
                    <a:pt x="8789" y="6742"/>
                  </a:lnTo>
                  <a:lnTo>
                    <a:pt x="52686" y="450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025">
              <a:extLst>
                <a:ext uri="{FF2B5EF4-FFF2-40B4-BE49-F238E27FC236}">
                  <a16:creationId xmlns:a16="http://schemas.microsoft.com/office/drawing/2014/main" xmlns="" id="{F63E788D-C617-4D74-8BD7-27AB5F880E5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790342" y="3552674"/>
              <a:ext cx="98909" cy="149377"/>
            </a:xfrm>
            <a:custGeom>
              <a:avLst/>
              <a:gdLst/>
              <a:ahLst/>
              <a:cxnLst/>
              <a:rect l="0" t="0" r="0" b="0"/>
              <a:pathLst>
                <a:path w="98909" h="149377">
                  <a:moveTo>
                    <a:pt x="3658" y="16026"/>
                  </a:moveTo>
                  <a:lnTo>
                    <a:pt x="3658" y="16026"/>
                  </a:lnTo>
                  <a:lnTo>
                    <a:pt x="0" y="12367"/>
                  </a:lnTo>
                  <a:lnTo>
                    <a:pt x="1562" y="13930"/>
                  </a:lnTo>
                  <a:lnTo>
                    <a:pt x="6845" y="54566"/>
                  </a:lnTo>
                  <a:lnTo>
                    <a:pt x="9591" y="101499"/>
                  </a:lnTo>
                  <a:lnTo>
                    <a:pt x="9926" y="119536"/>
                  </a:lnTo>
                  <a:lnTo>
                    <a:pt x="9248" y="119605"/>
                  </a:lnTo>
                  <a:lnTo>
                    <a:pt x="6612" y="115918"/>
                  </a:lnTo>
                  <a:lnTo>
                    <a:pt x="4047" y="73587"/>
                  </a:lnTo>
                  <a:lnTo>
                    <a:pt x="7536" y="37079"/>
                  </a:lnTo>
                  <a:lnTo>
                    <a:pt x="17507" y="9564"/>
                  </a:lnTo>
                  <a:lnTo>
                    <a:pt x="21357" y="3251"/>
                  </a:lnTo>
                  <a:lnTo>
                    <a:pt x="26041" y="454"/>
                  </a:lnTo>
                  <a:lnTo>
                    <a:pt x="31280" y="0"/>
                  </a:lnTo>
                  <a:lnTo>
                    <a:pt x="36889" y="1109"/>
                  </a:lnTo>
                  <a:lnTo>
                    <a:pt x="42040" y="6081"/>
                  </a:lnTo>
                  <a:lnTo>
                    <a:pt x="60446" y="44479"/>
                  </a:lnTo>
                  <a:lnTo>
                    <a:pt x="73401" y="80431"/>
                  </a:lnTo>
                  <a:lnTo>
                    <a:pt x="90420" y="127134"/>
                  </a:lnTo>
                  <a:lnTo>
                    <a:pt x="98908" y="149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026">
              <a:extLst>
                <a:ext uri="{FF2B5EF4-FFF2-40B4-BE49-F238E27FC236}">
                  <a16:creationId xmlns:a16="http://schemas.microsoft.com/office/drawing/2014/main" xmlns="" id="{3CB7DAF1-EDED-4955-AA12-513ED3E956D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546350" y="36639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16438" y="4698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3027">
              <a:extLst>
                <a:ext uri="{FF2B5EF4-FFF2-40B4-BE49-F238E27FC236}">
                  <a16:creationId xmlns:a16="http://schemas.microsoft.com/office/drawing/2014/main" xmlns="" id="{F9733B67-5687-429E-8B04-9CF099F0FE4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438478" y="3486150"/>
              <a:ext cx="6273" cy="171451"/>
            </a:xfrm>
            <a:custGeom>
              <a:avLst/>
              <a:gdLst/>
              <a:ahLst/>
              <a:cxnLst/>
              <a:rect l="0" t="0" r="0" b="0"/>
              <a:pathLst>
                <a:path w="6273" h="171451">
                  <a:moveTo>
                    <a:pt x="6272" y="0"/>
                  </a:moveTo>
                  <a:lnTo>
                    <a:pt x="6272" y="0"/>
                  </a:lnTo>
                  <a:lnTo>
                    <a:pt x="2901" y="3371"/>
                  </a:lnTo>
                  <a:lnTo>
                    <a:pt x="510" y="28156"/>
                  </a:lnTo>
                  <a:lnTo>
                    <a:pt x="96" y="66119"/>
                  </a:lnTo>
                  <a:lnTo>
                    <a:pt x="0" y="99237"/>
                  </a:lnTo>
                  <a:lnTo>
                    <a:pt x="3316" y="143468"/>
                  </a:lnTo>
                  <a:lnTo>
                    <a:pt x="627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028">
              <a:extLst>
                <a:ext uri="{FF2B5EF4-FFF2-40B4-BE49-F238E27FC236}">
                  <a16:creationId xmlns:a16="http://schemas.microsoft.com/office/drawing/2014/main" xmlns="" id="{6945307B-0042-4CB1-8BB5-399A0A5CE33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319218" y="3575050"/>
              <a:ext cx="30283" cy="133351"/>
            </a:xfrm>
            <a:custGeom>
              <a:avLst/>
              <a:gdLst/>
              <a:ahLst/>
              <a:cxnLst/>
              <a:rect l="0" t="0" r="0" b="0"/>
              <a:pathLst>
                <a:path w="30283" h="133351">
                  <a:moveTo>
                    <a:pt x="11232" y="0"/>
                  </a:moveTo>
                  <a:lnTo>
                    <a:pt x="11232" y="0"/>
                  </a:lnTo>
                  <a:lnTo>
                    <a:pt x="7861" y="0"/>
                  </a:lnTo>
                  <a:lnTo>
                    <a:pt x="4324" y="5644"/>
                  </a:lnTo>
                  <a:lnTo>
                    <a:pt x="1106" y="15208"/>
                  </a:lnTo>
                  <a:lnTo>
                    <a:pt x="0" y="33904"/>
                  </a:lnTo>
                  <a:lnTo>
                    <a:pt x="7471" y="77903"/>
                  </a:lnTo>
                  <a:lnTo>
                    <a:pt x="19525" y="113688"/>
                  </a:lnTo>
                  <a:lnTo>
                    <a:pt x="3028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029">
              <a:extLst>
                <a:ext uri="{FF2B5EF4-FFF2-40B4-BE49-F238E27FC236}">
                  <a16:creationId xmlns:a16="http://schemas.microsoft.com/office/drawing/2014/main" xmlns="" id="{CA2F5143-1163-43CA-9D5E-460D94C710D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279650" y="3657600"/>
              <a:ext cx="95251" cy="5027"/>
            </a:xfrm>
            <a:custGeom>
              <a:avLst/>
              <a:gdLst/>
              <a:ahLst/>
              <a:cxnLst/>
              <a:rect l="0" t="0" r="0" b="0"/>
              <a:pathLst>
                <a:path w="95251" h="5027">
                  <a:moveTo>
                    <a:pt x="0" y="0"/>
                  </a:moveTo>
                  <a:lnTo>
                    <a:pt x="0" y="0"/>
                  </a:lnTo>
                  <a:lnTo>
                    <a:pt x="45779" y="502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3030">
              <a:extLst>
                <a:ext uri="{FF2B5EF4-FFF2-40B4-BE49-F238E27FC236}">
                  <a16:creationId xmlns:a16="http://schemas.microsoft.com/office/drawing/2014/main" xmlns="" id="{FA4454A7-59C8-431C-8745-9AC9A0F7BDB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771911" y="3358176"/>
              <a:ext cx="75940" cy="93756"/>
            </a:xfrm>
            <a:custGeom>
              <a:avLst/>
              <a:gdLst/>
              <a:ahLst/>
              <a:cxnLst/>
              <a:rect l="0" t="0" r="0" b="0"/>
              <a:pathLst>
                <a:path w="75940" h="93756">
                  <a:moveTo>
                    <a:pt x="6089" y="45424"/>
                  </a:moveTo>
                  <a:lnTo>
                    <a:pt x="6089" y="45424"/>
                  </a:lnTo>
                  <a:lnTo>
                    <a:pt x="6089" y="50891"/>
                  </a:lnTo>
                  <a:lnTo>
                    <a:pt x="2718" y="54883"/>
                  </a:lnTo>
                  <a:lnTo>
                    <a:pt x="1063" y="60447"/>
                  </a:lnTo>
                  <a:lnTo>
                    <a:pt x="0" y="75516"/>
                  </a:lnTo>
                  <a:lnTo>
                    <a:pt x="5229" y="93755"/>
                  </a:lnTo>
                  <a:lnTo>
                    <a:pt x="5516" y="93167"/>
                  </a:lnTo>
                  <a:lnTo>
                    <a:pt x="9385" y="74959"/>
                  </a:lnTo>
                  <a:lnTo>
                    <a:pt x="25852" y="33199"/>
                  </a:lnTo>
                  <a:lnTo>
                    <a:pt x="34628" y="18118"/>
                  </a:lnTo>
                  <a:lnTo>
                    <a:pt x="55627" y="2688"/>
                  </a:lnTo>
                  <a:lnTo>
                    <a:pt x="60281" y="0"/>
                  </a:lnTo>
                  <a:lnTo>
                    <a:pt x="64089" y="2441"/>
                  </a:lnTo>
                  <a:lnTo>
                    <a:pt x="70202" y="16443"/>
                  </a:lnTo>
                  <a:lnTo>
                    <a:pt x="75939" y="64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3031">
              <a:extLst>
                <a:ext uri="{FF2B5EF4-FFF2-40B4-BE49-F238E27FC236}">
                  <a16:creationId xmlns:a16="http://schemas.microsoft.com/office/drawing/2014/main" xmlns="" id="{AE309CCD-08FE-4C36-8E3F-E07AF31AEC7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885950" y="38163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39803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032">
              <a:extLst>
                <a:ext uri="{FF2B5EF4-FFF2-40B4-BE49-F238E27FC236}">
                  <a16:creationId xmlns:a16="http://schemas.microsoft.com/office/drawing/2014/main" xmlns="" id="{599D24A1-D199-4B11-BE4C-6E4233D86D5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790700" y="38862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12209" y="127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033">
              <a:extLst>
                <a:ext uri="{FF2B5EF4-FFF2-40B4-BE49-F238E27FC236}">
                  <a16:creationId xmlns:a16="http://schemas.microsoft.com/office/drawing/2014/main" xmlns="" id="{E4DEE3C8-F074-40CD-AC0B-EC01E1E8F5E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784350" y="382905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3034">
              <a:extLst>
                <a:ext uri="{FF2B5EF4-FFF2-40B4-BE49-F238E27FC236}">
                  <a16:creationId xmlns:a16="http://schemas.microsoft.com/office/drawing/2014/main" xmlns="" id="{53213124-3440-466B-98CF-64877F0A014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739900" y="3769419"/>
              <a:ext cx="31751" cy="15182"/>
            </a:xfrm>
            <a:custGeom>
              <a:avLst/>
              <a:gdLst/>
              <a:ahLst/>
              <a:cxnLst/>
              <a:rect l="0" t="0" r="0" b="0"/>
              <a:pathLst>
                <a:path w="31751" h="15182">
                  <a:moveTo>
                    <a:pt x="0" y="15181"/>
                  </a:moveTo>
                  <a:lnTo>
                    <a:pt x="0" y="15181"/>
                  </a:lnTo>
                  <a:lnTo>
                    <a:pt x="8838" y="875"/>
                  </a:lnTo>
                  <a:lnTo>
                    <a:pt x="10831" y="0"/>
                  </a:lnTo>
                  <a:lnTo>
                    <a:pt x="12865" y="121"/>
                  </a:lnTo>
                  <a:lnTo>
                    <a:pt x="31750" y="8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3035">
              <a:extLst>
                <a:ext uri="{FF2B5EF4-FFF2-40B4-BE49-F238E27FC236}">
                  <a16:creationId xmlns:a16="http://schemas.microsoft.com/office/drawing/2014/main" xmlns="" id="{502D2E21-C2AD-4B24-9684-F180B8C7A44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739900" y="3832029"/>
              <a:ext cx="6351" cy="79572"/>
            </a:xfrm>
            <a:custGeom>
              <a:avLst/>
              <a:gdLst/>
              <a:ahLst/>
              <a:cxnLst/>
              <a:rect l="0" t="0" r="0" b="0"/>
              <a:pathLst>
                <a:path w="6351" h="795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1829"/>
                  </a:lnTo>
                  <a:lnTo>
                    <a:pt x="6234" y="46716"/>
                  </a:lnTo>
                  <a:lnTo>
                    <a:pt x="6350" y="7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3036">
              <a:extLst>
                <a:ext uri="{FF2B5EF4-FFF2-40B4-BE49-F238E27FC236}">
                  <a16:creationId xmlns:a16="http://schemas.microsoft.com/office/drawing/2014/main" xmlns="" id="{2E37F2ED-5600-4C08-AF99-424A812559F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190750" y="3568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037">
              <a:extLst>
                <a:ext uri="{FF2B5EF4-FFF2-40B4-BE49-F238E27FC236}">
                  <a16:creationId xmlns:a16="http://schemas.microsoft.com/office/drawing/2014/main" xmlns="" id="{2EB98069-D3E4-4129-8487-3E50E4052D6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152650" y="37147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3038">
              <a:extLst>
                <a:ext uri="{FF2B5EF4-FFF2-40B4-BE49-F238E27FC236}">
                  <a16:creationId xmlns:a16="http://schemas.microsoft.com/office/drawing/2014/main" xmlns="" id="{F6C22C19-33E0-4BD4-9CA1-506F0FCB60E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012950" y="3517900"/>
              <a:ext cx="107951" cy="215901"/>
            </a:xfrm>
            <a:custGeom>
              <a:avLst/>
              <a:gdLst/>
              <a:ahLst/>
              <a:cxnLst/>
              <a:rect l="0" t="0" r="0" b="0"/>
              <a:pathLst>
                <a:path w="107951" h="215901">
                  <a:moveTo>
                    <a:pt x="107950" y="0"/>
                  </a:moveTo>
                  <a:lnTo>
                    <a:pt x="107950" y="0"/>
                  </a:lnTo>
                  <a:lnTo>
                    <a:pt x="75968" y="29886"/>
                  </a:lnTo>
                  <a:lnTo>
                    <a:pt x="53710" y="67102"/>
                  </a:lnTo>
                  <a:lnTo>
                    <a:pt x="35983" y="110507"/>
                  </a:lnTo>
                  <a:lnTo>
                    <a:pt x="18423" y="151276"/>
                  </a:lnTo>
                  <a:lnTo>
                    <a:pt x="4370" y="19874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3039">
              <a:extLst>
                <a:ext uri="{FF2B5EF4-FFF2-40B4-BE49-F238E27FC236}">
                  <a16:creationId xmlns:a16="http://schemas.microsoft.com/office/drawing/2014/main" xmlns="" id="{6933FCCA-6003-4C47-B0BE-98747887FA8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949450" y="3549650"/>
              <a:ext cx="196851" cy="196851"/>
            </a:xfrm>
            <a:custGeom>
              <a:avLst/>
              <a:gdLst/>
              <a:ahLst/>
              <a:cxnLst/>
              <a:rect l="0" t="0" r="0" b="0"/>
              <a:pathLst>
                <a:path w="196851" h="196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3878" y="24419"/>
                  </a:lnTo>
                  <a:lnTo>
                    <a:pt x="74216" y="70884"/>
                  </a:lnTo>
                  <a:lnTo>
                    <a:pt x="113399" y="112411"/>
                  </a:lnTo>
                  <a:lnTo>
                    <a:pt x="151427" y="151135"/>
                  </a:lnTo>
                  <a:lnTo>
                    <a:pt x="1968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040">
              <a:extLst>
                <a:ext uri="{FF2B5EF4-FFF2-40B4-BE49-F238E27FC236}">
                  <a16:creationId xmlns:a16="http://schemas.microsoft.com/office/drawing/2014/main" xmlns="" id="{6EABE801-813A-4771-B11F-C52916C86DD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685104" y="3493645"/>
              <a:ext cx="226247" cy="265582"/>
            </a:xfrm>
            <a:custGeom>
              <a:avLst/>
              <a:gdLst/>
              <a:ahLst/>
              <a:cxnLst/>
              <a:rect l="0" t="0" r="0" b="0"/>
              <a:pathLst>
                <a:path w="226247" h="265582">
                  <a:moveTo>
                    <a:pt x="226246" y="11555"/>
                  </a:moveTo>
                  <a:lnTo>
                    <a:pt x="226246" y="11555"/>
                  </a:lnTo>
                  <a:lnTo>
                    <a:pt x="226246" y="2717"/>
                  </a:lnTo>
                  <a:lnTo>
                    <a:pt x="225540" y="1430"/>
                  </a:lnTo>
                  <a:lnTo>
                    <a:pt x="224364" y="571"/>
                  </a:lnTo>
                  <a:lnTo>
                    <a:pt x="222875" y="0"/>
                  </a:lnTo>
                  <a:lnTo>
                    <a:pt x="210666" y="5936"/>
                  </a:lnTo>
                  <a:lnTo>
                    <a:pt x="170957" y="30723"/>
                  </a:lnTo>
                  <a:lnTo>
                    <a:pt x="128412" y="53845"/>
                  </a:lnTo>
                  <a:lnTo>
                    <a:pt x="94639" y="75120"/>
                  </a:lnTo>
                  <a:lnTo>
                    <a:pt x="80500" y="90842"/>
                  </a:lnTo>
                  <a:lnTo>
                    <a:pt x="75157" y="103473"/>
                  </a:lnTo>
                  <a:lnTo>
                    <a:pt x="74720" y="108817"/>
                  </a:lnTo>
                  <a:lnTo>
                    <a:pt x="77956" y="113085"/>
                  </a:lnTo>
                  <a:lnTo>
                    <a:pt x="90960" y="119709"/>
                  </a:lnTo>
                  <a:lnTo>
                    <a:pt x="131005" y="124641"/>
                  </a:lnTo>
                  <a:lnTo>
                    <a:pt x="147228" y="125315"/>
                  </a:lnTo>
                  <a:lnTo>
                    <a:pt x="151695" y="126906"/>
                  </a:lnTo>
                  <a:lnTo>
                    <a:pt x="153967" y="129378"/>
                  </a:lnTo>
                  <a:lnTo>
                    <a:pt x="154777" y="132437"/>
                  </a:lnTo>
                  <a:lnTo>
                    <a:pt x="142506" y="143362"/>
                  </a:lnTo>
                  <a:lnTo>
                    <a:pt x="104068" y="167261"/>
                  </a:lnTo>
                  <a:lnTo>
                    <a:pt x="71755" y="186591"/>
                  </a:lnTo>
                  <a:lnTo>
                    <a:pt x="28620" y="216601"/>
                  </a:lnTo>
                  <a:lnTo>
                    <a:pt x="4001" y="242270"/>
                  </a:lnTo>
                  <a:lnTo>
                    <a:pt x="0" y="254265"/>
                  </a:lnTo>
                  <a:lnTo>
                    <a:pt x="3449" y="258734"/>
                  </a:lnTo>
                  <a:lnTo>
                    <a:pt x="18569" y="265581"/>
                  </a:lnTo>
                  <a:lnTo>
                    <a:pt x="64367" y="259918"/>
                  </a:lnTo>
                  <a:lnTo>
                    <a:pt x="104440" y="250351"/>
                  </a:lnTo>
                  <a:lnTo>
                    <a:pt x="146005" y="239747"/>
                  </a:lnTo>
                  <a:lnTo>
                    <a:pt x="183292" y="230331"/>
                  </a:lnTo>
                  <a:lnTo>
                    <a:pt x="219896" y="221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3041">
              <a:extLst>
                <a:ext uri="{FF2B5EF4-FFF2-40B4-BE49-F238E27FC236}">
                  <a16:creationId xmlns:a16="http://schemas.microsoft.com/office/drawing/2014/main" xmlns="" id="{854F58CD-2366-4AD3-9271-89EAA73B6B7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523092" y="3492500"/>
              <a:ext cx="102509" cy="336551"/>
            </a:xfrm>
            <a:custGeom>
              <a:avLst/>
              <a:gdLst/>
              <a:ahLst/>
              <a:cxnLst/>
              <a:rect l="0" t="0" r="0" b="0"/>
              <a:pathLst>
                <a:path w="102509" h="336551">
                  <a:moveTo>
                    <a:pt x="102508" y="0"/>
                  </a:moveTo>
                  <a:lnTo>
                    <a:pt x="102508" y="0"/>
                  </a:lnTo>
                  <a:lnTo>
                    <a:pt x="92395" y="3371"/>
                  </a:lnTo>
                  <a:lnTo>
                    <a:pt x="69251" y="22322"/>
                  </a:lnTo>
                  <a:lnTo>
                    <a:pt x="43422" y="63764"/>
                  </a:lnTo>
                  <a:lnTo>
                    <a:pt x="26388" y="101952"/>
                  </a:lnTo>
                  <a:lnTo>
                    <a:pt x="11527" y="144090"/>
                  </a:lnTo>
                  <a:lnTo>
                    <a:pt x="2570" y="186336"/>
                  </a:lnTo>
                  <a:lnTo>
                    <a:pt x="0" y="224868"/>
                  </a:lnTo>
                  <a:lnTo>
                    <a:pt x="1915" y="259397"/>
                  </a:lnTo>
                  <a:lnTo>
                    <a:pt x="7471" y="288854"/>
                  </a:lnTo>
                  <a:lnTo>
                    <a:pt x="20288" y="310413"/>
                  </a:lnTo>
                  <a:lnTo>
                    <a:pt x="28644" y="319125"/>
                  </a:lnTo>
                  <a:lnTo>
                    <a:pt x="51100" y="328806"/>
                  </a:lnTo>
                  <a:lnTo>
                    <a:pt x="89808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3042">
              <a:extLst>
                <a:ext uri="{FF2B5EF4-FFF2-40B4-BE49-F238E27FC236}">
                  <a16:creationId xmlns:a16="http://schemas.microsoft.com/office/drawing/2014/main" xmlns="" id="{6DAA4C30-ED75-495F-8524-AC6949F4E58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331591" y="3631290"/>
              <a:ext cx="97160" cy="77111"/>
            </a:xfrm>
            <a:custGeom>
              <a:avLst/>
              <a:gdLst/>
              <a:ahLst/>
              <a:cxnLst/>
              <a:rect l="0" t="0" r="0" b="0"/>
              <a:pathLst>
                <a:path w="97160" h="77111">
                  <a:moveTo>
                    <a:pt x="71759" y="19960"/>
                  </a:moveTo>
                  <a:lnTo>
                    <a:pt x="71759" y="19960"/>
                  </a:lnTo>
                  <a:lnTo>
                    <a:pt x="68388" y="16589"/>
                  </a:lnTo>
                  <a:lnTo>
                    <a:pt x="37454" y="0"/>
                  </a:lnTo>
                  <a:lnTo>
                    <a:pt x="26174" y="36"/>
                  </a:lnTo>
                  <a:lnTo>
                    <a:pt x="20908" y="3149"/>
                  </a:lnTo>
                  <a:lnTo>
                    <a:pt x="11293" y="14135"/>
                  </a:lnTo>
                  <a:lnTo>
                    <a:pt x="1319" y="36186"/>
                  </a:lnTo>
                  <a:lnTo>
                    <a:pt x="0" y="52336"/>
                  </a:lnTo>
                  <a:lnTo>
                    <a:pt x="636" y="60594"/>
                  </a:lnTo>
                  <a:lnTo>
                    <a:pt x="2472" y="66099"/>
                  </a:lnTo>
                  <a:lnTo>
                    <a:pt x="5106" y="69769"/>
                  </a:lnTo>
                  <a:lnTo>
                    <a:pt x="8274" y="72217"/>
                  </a:lnTo>
                  <a:lnTo>
                    <a:pt x="13208" y="71731"/>
                  </a:lnTo>
                  <a:lnTo>
                    <a:pt x="26216" y="65547"/>
                  </a:lnTo>
                  <a:lnTo>
                    <a:pt x="37642" y="53861"/>
                  </a:lnTo>
                  <a:lnTo>
                    <a:pt x="52008" y="37061"/>
                  </a:lnTo>
                  <a:lnTo>
                    <a:pt x="59453" y="31793"/>
                  </a:lnTo>
                  <a:lnTo>
                    <a:pt x="61438" y="31377"/>
                  </a:lnTo>
                  <a:lnTo>
                    <a:pt x="62762" y="31805"/>
                  </a:lnTo>
                  <a:lnTo>
                    <a:pt x="97159" y="77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3043">
              <a:extLst>
                <a:ext uri="{FF2B5EF4-FFF2-40B4-BE49-F238E27FC236}">
                  <a16:creationId xmlns:a16="http://schemas.microsoft.com/office/drawing/2014/main" xmlns="" id="{C486804A-557A-4C57-B66D-9EAF3B77CFF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238250" y="36639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0" y="1765"/>
                  </a:lnTo>
                  <a:lnTo>
                    <a:pt x="1411" y="1177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044">
              <a:extLst>
                <a:ext uri="{FF2B5EF4-FFF2-40B4-BE49-F238E27FC236}">
                  <a16:creationId xmlns:a16="http://schemas.microsoft.com/office/drawing/2014/main" xmlns="" id="{639B79CB-3BB9-4B66-81C2-810357AC958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248280" y="3505200"/>
              <a:ext cx="59821" cy="260405"/>
            </a:xfrm>
            <a:custGeom>
              <a:avLst/>
              <a:gdLst/>
              <a:ahLst/>
              <a:cxnLst/>
              <a:rect l="0" t="0" r="0" b="0"/>
              <a:pathLst>
                <a:path w="59821" h="260405">
                  <a:moveTo>
                    <a:pt x="28070" y="0"/>
                  </a:moveTo>
                  <a:lnTo>
                    <a:pt x="28070" y="0"/>
                  </a:lnTo>
                  <a:lnTo>
                    <a:pt x="24699" y="0"/>
                  </a:lnTo>
                  <a:lnTo>
                    <a:pt x="15861" y="13484"/>
                  </a:lnTo>
                  <a:lnTo>
                    <a:pt x="7676" y="48837"/>
                  </a:lnTo>
                  <a:lnTo>
                    <a:pt x="3013" y="84735"/>
                  </a:lnTo>
                  <a:lnTo>
                    <a:pt x="0" y="124443"/>
                  </a:lnTo>
                  <a:lnTo>
                    <a:pt x="1013" y="160906"/>
                  </a:lnTo>
                  <a:lnTo>
                    <a:pt x="3815" y="194045"/>
                  </a:lnTo>
                  <a:lnTo>
                    <a:pt x="11241" y="234824"/>
                  </a:lnTo>
                  <a:lnTo>
                    <a:pt x="14734" y="245449"/>
                  </a:lnTo>
                  <a:lnTo>
                    <a:pt x="19179" y="252533"/>
                  </a:lnTo>
                  <a:lnTo>
                    <a:pt x="24259" y="257255"/>
                  </a:lnTo>
                  <a:lnTo>
                    <a:pt x="29763" y="260404"/>
                  </a:lnTo>
                  <a:lnTo>
                    <a:pt x="35549" y="260386"/>
                  </a:lnTo>
                  <a:lnTo>
                    <a:pt x="5982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045">
              <a:extLst>
                <a:ext uri="{FF2B5EF4-FFF2-40B4-BE49-F238E27FC236}">
                  <a16:creationId xmlns:a16="http://schemas.microsoft.com/office/drawing/2014/main" xmlns="" id="{F045F822-2533-47A6-A007-B719D2BA3ED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123950" y="3674272"/>
              <a:ext cx="76201" cy="128765"/>
            </a:xfrm>
            <a:custGeom>
              <a:avLst/>
              <a:gdLst/>
              <a:ahLst/>
              <a:cxnLst/>
              <a:rect l="0" t="0" r="0" b="0"/>
              <a:pathLst>
                <a:path w="76201" h="128765">
                  <a:moveTo>
                    <a:pt x="0" y="72228"/>
                  </a:moveTo>
                  <a:lnTo>
                    <a:pt x="0" y="72228"/>
                  </a:lnTo>
                  <a:lnTo>
                    <a:pt x="3371" y="72228"/>
                  </a:lnTo>
                  <a:lnTo>
                    <a:pt x="15580" y="65486"/>
                  </a:lnTo>
                  <a:lnTo>
                    <a:pt x="22917" y="56532"/>
                  </a:lnTo>
                  <a:lnTo>
                    <a:pt x="33376" y="30165"/>
                  </a:lnTo>
                  <a:lnTo>
                    <a:pt x="36700" y="9435"/>
                  </a:lnTo>
                  <a:lnTo>
                    <a:pt x="35756" y="4966"/>
                  </a:lnTo>
                  <a:lnTo>
                    <a:pt x="33715" y="1986"/>
                  </a:lnTo>
                  <a:lnTo>
                    <a:pt x="30943" y="0"/>
                  </a:lnTo>
                  <a:lnTo>
                    <a:pt x="27684" y="793"/>
                  </a:lnTo>
                  <a:lnTo>
                    <a:pt x="20301" y="7318"/>
                  </a:lnTo>
                  <a:lnTo>
                    <a:pt x="8210" y="29633"/>
                  </a:lnTo>
                  <a:lnTo>
                    <a:pt x="2433" y="61959"/>
                  </a:lnTo>
                  <a:lnTo>
                    <a:pt x="6725" y="82245"/>
                  </a:lnTo>
                  <a:lnTo>
                    <a:pt x="23358" y="114893"/>
                  </a:lnTo>
                  <a:lnTo>
                    <a:pt x="35546" y="124822"/>
                  </a:lnTo>
                  <a:lnTo>
                    <a:pt x="42747" y="128458"/>
                  </a:lnTo>
                  <a:lnTo>
                    <a:pt x="49665" y="128764"/>
                  </a:lnTo>
                  <a:lnTo>
                    <a:pt x="76200" y="116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046">
              <a:extLst>
                <a:ext uri="{FF2B5EF4-FFF2-40B4-BE49-F238E27FC236}">
                  <a16:creationId xmlns:a16="http://schemas.microsoft.com/office/drawing/2014/main" xmlns="" id="{33F7A1CC-78E9-4EFE-968D-4053C3ECF93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49669" y="3572486"/>
              <a:ext cx="124529" cy="267422"/>
            </a:xfrm>
            <a:custGeom>
              <a:avLst/>
              <a:gdLst/>
              <a:ahLst/>
              <a:cxnLst/>
              <a:rect l="0" t="0" r="0" b="0"/>
              <a:pathLst>
                <a:path w="124529" h="267422">
                  <a:moveTo>
                    <a:pt x="2831" y="129564"/>
                  </a:moveTo>
                  <a:lnTo>
                    <a:pt x="2831" y="129564"/>
                  </a:lnTo>
                  <a:lnTo>
                    <a:pt x="6202" y="160071"/>
                  </a:lnTo>
                  <a:lnTo>
                    <a:pt x="20722" y="206715"/>
                  </a:lnTo>
                  <a:lnTo>
                    <a:pt x="26748" y="248285"/>
                  </a:lnTo>
                  <a:lnTo>
                    <a:pt x="25690" y="259939"/>
                  </a:lnTo>
                  <a:lnTo>
                    <a:pt x="24420" y="263047"/>
                  </a:lnTo>
                  <a:lnTo>
                    <a:pt x="22868" y="265120"/>
                  </a:lnTo>
                  <a:lnTo>
                    <a:pt x="19262" y="267421"/>
                  </a:lnTo>
                  <a:lnTo>
                    <a:pt x="17313" y="265919"/>
                  </a:lnTo>
                  <a:lnTo>
                    <a:pt x="13266" y="258605"/>
                  </a:lnTo>
                  <a:lnTo>
                    <a:pt x="7020" y="225733"/>
                  </a:lnTo>
                  <a:lnTo>
                    <a:pt x="2811" y="192296"/>
                  </a:lnTo>
                  <a:lnTo>
                    <a:pt x="0" y="153211"/>
                  </a:lnTo>
                  <a:lnTo>
                    <a:pt x="1102" y="109970"/>
                  </a:lnTo>
                  <a:lnTo>
                    <a:pt x="7707" y="70526"/>
                  </a:lnTo>
                  <a:lnTo>
                    <a:pt x="18404" y="37003"/>
                  </a:lnTo>
                  <a:lnTo>
                    <a:pt x="32565" y="12696"/>
                  </a:lnTo>
                  <a:lnTo>
                    <a:pt x="39587" y="5791"/>
                  </a:lnTo>
                  <a:lnTo>
                    <a:pt x="46385" y="1893"/>
                  </a:lnTo>
                  <a:lnTo>
                    <a:pt x="53034" y="0"/>
                  </a:lnTo>
                  <a:lnTo>
                    <a:pt x="66066" y="1660"/>
                  </a:lnTo>
                  <a:lnTo>
                    <a:pt x="72504" y="4077"/>
                  </a:lnTo>
                  <a:lnTo>
                    <a:pt x="83421" y="16172"/>
                  </a:lnTo>
                  <a:lnTo>
                    <a:pt x="88308" y="24336"/>
                  </a:lnTo>
                  <a:lnTo>
                    <a:pt x="91856" y="44696"/>
                  </a:lnTo>
                  <a:lnTo>
                    <a:pt x="88005" y="78077"/>
                  </a:lnTo>
                  <a:lnTo>
                    <a:pt x="70779" y="125110"/>
                  </a:lnTo>
                  <a:lnTo>
                    <a:pt x="61542" y="148611"/>
                  </a:lnTo>
                  <a:lnTo>
                    <a:pt x="62433" y="151434"/>
                  </a:lnTo>
                  <a:lnTo>
                    <a:pt x="67186" y="156453"/>
                  </a:lnTo>
                  <a:lnTo>
                    <a:pt x="113567" y="177635"/>
                  </a:lnTo>
                  <a:lnTo>
                    <a:pt x="122132" y="188324"/>
                  </a:lnTo>
                  <a:lnTo>
                    <a:pt x="124528" y="200129"/>
                  </a:lnTo>
                  <a:lnTo>
                    <a:pt x="124179" y="206241"/>
                  </a:lnTo>
                  <a:lnTo>
                    <a:pt x="116265" y="218676"/>
                  </a:lnTo>
                  <a:lnTo>
                    <a:pt x="95943" y="235695"/>
                  </a:lnTo>
                  <a:lnTo>
                    <a:pt x="88189" y="240535"/>
                  </a:lnTo>
                  <a:lnTo>
                    <a:pt x="72048" y="244031"/>
                  </a:lnTo>
                  <a:lnTo>
                    <a:pt x="63792" y="243975"/>
                  </a:lnTo>
                  <a:lnTo>
                    <a:pt x="57583" y="241821"/>
                  </a:lnTo>
                  <a:lnTo>
                    <a:pt x="40931" y="224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9" name="SMARTInkShape-Group369">
            <a:extLst>
              <a:ext uri="{FF2B5EF4-FFF2-40B4-BE49-F238E27FC236}">
                <a16:creationId xmlns:a16="http://schemas.microsoft.com/office/drawing/2014/main" xmlns="" id="{7843C877-0AB4-40CF-A1A2-D04356BCF538}"/>
              </a:ext>
            </a:extLst>
          </p:cNvPr>
          <p:cNvGrpSpPr/>
          <p:nvPr/>
        </p:nvGrpSpPr>
        <p:grpSpPr>
          <a:xfrm>
            <a:off x="177800" y="1508498"/>
            <a:ext cx="12007851" cy="1723653"/>
            <a:chOff x="177800" y="1508498"/>
            <a:chExt cx="12007851" cy="1723653"/>
          </a:xfrm>
        </p:grpSpPr>
        <p:sp>
          <p:nvSpPr>
            <p:cNvPr id="539" name="SMARTInkShape-3047">
              <a:extLst>
                <a:ext uri="{FF2B5EF4-FFF2-40B4-BE49-F238E27FC236}">
                  <a16:creationId xmlns:a16="http://schemas.microsoft.com/office/drawing/2014/main" xmlns="" id="{21A0494E-F76D-41B6-BF52-E3B57A7F649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695450" y="3143250"/>
              <a:ext cx="139701" cy="88901"/>
            </a:xfrm>
            <a:custGeom>
              <a:avLst/>
              <a:gdLst/>
              <a:ahLst/>
              <a:cxnLst/>
              <a:rect l="0" t="0" r="0" b="0"/>
              <a:pathLst>
                <a:path w="139701" h="88901">
                  <a:moveTo>
                    <a:pt x="139700" y="0"/>
                  </a:moveTo>
                  <a:lnTo>
                    <a:pt x="139700" y="0"/>
                  </a:lnTo>
                  <a:lnTo>
                    <a:pt x="94234" y="26515"/>
                  </a:lnTo>
                  <a:lnTo>
                    <a:pt x="56849" y="4815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048">
              <a:extLst>
                <a:ext uri="{FF2B5EF4-FFF2-40B4-BE49-F238E27FC236}">
                  <a16:creationId xmlns:a16="http://schemas.microsoft.com/office/drawing/2014/main" xmlns="" id="{9B84466C-650A-4C6F-AFDA-6C4CA09A525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663700" y="31242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0" y="0"/>
                  </a:moveTo>
                  <a:lnTo>
                    <a:pt x="0" y="0"/>
                  </a:lnTo>
                  <a:lnTo>
                    <a:pt x="10845" y="9434"/>
                  </a:lnTo>
                  <a:lnTo>
                    <a:pt x="21048" y="14305"/>
                  </a:lnTo>
                  <a:lnTo>
                    <a:pt x="30756" y="24467"/>
                  </a:lnTo>
                  <a:lnTo>
                    <a:pt x="571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049">
              <a:extLst>
                <a:ext uri="{FF2B5EF4-FFF2-40B4-BE49-F238E27FC236}">
                  <a16:creationId xmlns:a16="http://schemas.microsoft.com/office/drawing/2014/main" xmlns="" id="{82159AAB-CA65-499A-B9C5-87C0D70EC53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714500" y="2108461"/>
              <a:ext cx="5226051" cy="1072890"/>
            </a:xfrm>
            <a:custGeom>
              <a:avLst/>
              <a:gdLst/>
              <a:ahLst/>
              <a:cxnLst/>
              <a:rect l="0" t="0" r="0" b="0"/>
              <a:pathLst>
                <a:path w="5226051" h="1072890">
                  <a:moveTo>
                    <a:pt x="5226050" y="6089"/>
                  </a:moveTo>
                  <a:lnTo>
                    <a:pt x="5226050" y="6089"/>
                  </a:lnTo>
                  <a:lnTo>
                    <a:pt x="5219962" y="0"/>
                  </a:lnTo>
                  <a:lnTo>
                    <a:pt x="5219722" y="34294"/>
                  </a:lnTo>
                  <a:lnTo>
                    <a:pt x="5219707" y="80533"/>
                  </a:lnTo>
                  <a:lnTo>
                    <a:pt x="5215940" y="121725"/>
                  </a:lnTo>
                  <a:lnTo>
                    <a:pt x="5207445" y="168255"/>
                  </a:lnTo>
                  <a:lnTo>
                    <a:pt x="5200241" y="192516"/>
                  </a:lnTo>
                  <a:lnTo>
                    <a:pt x="5191910" y="217157"/>
                  </a:lnTo>
                  <a:lnTo>
                    <a:pt x="5181418" y="241346"/>
                  </a:lnTo>
                  <a:lnTo>
                    <a:pt x="5156590" y="288918"/>
                  </a:lnTo>
                  <a:lnTo>
                    <a:pt x="5119684" y="335931"/>
                  </a:lnTo>
                  <a:lnTo>
                    <a:pt x="5097989" y="359334"/>
                  </a:lnTo>
                  <a:lnTo>
                    <a:pt x="5070826" y="380580"/>
                  </a:lnTo>
                  <a:lnTo>
                    <a:pt x="5040017" y="400389"/>
                  </a:lnTo>
                  <a:lnTo>
                    <a:pt x="5006778" y="419239"/>
                  </a:lnTo>
                  <a:lnTo>
                    <a:pt x="4967686" y="436744"/>
                  </a:lnTo>
                  <a:lnTo>
                    <a:pt x="4924690" y="453354"/>
                  </a:lnTo>
                  <a:lnTo>
                    <a:pt x="4879093" y="469365"/>
                  </a:lnTo>
                  <a:lnTo>
                    <a:pt x="4825412" y="484273"/>
                  </a:lnTo>
                  <a:lnTo>
                    <a:pt x="4766340" y="498445"/>
                  </a:lnTo>
                  <a:lnTo>
                    <a:pt x="4703677" y="512126"/>
                  </a:lnTo>
                  <a:lnTo>
                    <a:pt x="4635089" y="524070"/>
                  </a:lnTo>
                  <a:lnTo>
                    <a:pt x="4562554" y="534854"/>
                  </a:lnTo>
                  <a:lnTo>
                    <a:pt x="4487387" y="544866"/>
                  </a:lnTo>
                  <a:lnTo>
                    <a:pt x="4404818" y="554362"/>
                  </a:lnTo>
                  <a:lnTo>
                    <a:pt x="4317318" y="563515"/>
                  </a:lnTo>
                  <a:lnTo>
                    <a:pt x="4226528" y="572440"/>
                  </a:lnTo>
                  <a:lnTo>
                    <a:pt x="4129313" y="580506"/>
                  </a:lnTo>
                  <a:lnTo>
                    <a:pt x="4027815" y="588001"/>
                  </a:lnTo>
                  <a:lnTo>
                    <a:pt x="3923460" y="595113"/>
                  </a:lnTo>
                  <a:lnTo>
                    <a:pt x="3815790" y="603383"/>
                  </a:lnTo>
                  <a:lnTo>
                    <a:pt x="3705910" y="612424"/>
                  </a:lnTo>
                  <a:lnTo>
                    <a:pt x="3594557" y="621979"/>
                  </a:lnTo>
                  <a:lnTo>
                    <a:pt x="3479398" y="632582"/>
                  </a:lnTo>
                  <a:lnTo>
                    <a:pt x="3361704" y="643885"/>
                  </a:lnTo>
                  <a:lnTo>
                    <a:pt x="3242320" y="655653"/>
                  </a:lnTo>
                  <a:lnTo>
                    <a:pt x="3123219" y="667731"/>
                  </a:lnTo>
                  <a:lnTo>
                    <a:pt x="3004307" y="680017"/>
                  </a:lnTo>
                  <a:lnTo>
                    <a:pt x="2885521" y="692441"/>
                  </a:lnTo>
                  <a:lnTo>
                    <a:pt x="2768231" y="705663"/>
                  </a:lnTo>
                  <a:lnTo>
                    <a:pt x="2651937" y="719416"/>
                  </a:lnTo>
                  <a:lnTo>
                    <a:pt x="2536308" y="733524"/>
                  </a:lnTo>
                  <a:lnTo>
                    <a:pt x="2422533" y="747868"/>
                  </a:lnTo>
                  <a:lnTo>
                    <a:pt x="2309994" y="762369"/>
                  </a:lnTo>
                  <a:lnTo>
                    <a:pt x="2198279" y="776976"/>
                  </a:lnTo>
                  <a:lnTo>
                    <a:pt x="2088525" y="791653"/>
                  </a:lnTo>
                  <a:lnTo>
                    <a:pt x="1980078" y="806376"/>
                  </a:lnTo>
                  <a:lnTo>
                    <a:pt x="1872502" y="821130"/>
                  </a:lnTo>
                  <a:lnTo>
                    <a:pt x="1769740" y="833789"/>
                  </a:lnTo>
                  <a:lnTo>
                    <a:pt x="1670188" y="845050"/>
                  </a:lnTo>
                  <a:lnTo>
                    <a:pt x="1572775" y="855379"/>
                  </a:lnTo>
                  <a:lnTo>
                    <a:pt x="1477494" y="865089"/>
                  </a:lnTo>
                  <a:lnTo>
                    <a:pt x="1383636" y="874383"/>
                  </a:lnTo>
                  <a:lnTo>
                    <a:pt x="1290724" y="883402"/>
                  </a:lnTo>
                  <a:lnTo>
                    <a:pt x="1202677" y="892236"/>
                  </a:lnTo>
                  <a:lnTo>
                    <a:pt x="1117873" y="900948"/>
                  </a:lnTo>
                  <a:lnTo>
                    <a:pt x="1035232" y="909578"/>
                  </a:lnTo>
                  <a:lnTo>
                    <a:pt x="957560" y="916038"/>
                  </a:lnTo>
                  <a:lnTo>
                    <a:pt x="883201" y="921049"/>
                  </a:lnTo>
                  <a:lnTo>
                    <a:pt x="811051" y="925096"/>
                  </a:lnTo>
                  <a:lnTo>
                    <a:pt x="744606" y="928499"/>
                  </a:lnTo>
                  <a:lnTo>
                    <a:pt x="681965" y="931473"/>
                  </a:lnTo>
                  <a:lnTo>
                    <a:pt x="621860" y="934162"/>
                  </a:lnTo>
                  <a:lnTo>
                    <a:pt x="566973" y="935954"/>
                  </a:lnTo>
                  <a:lnTo>
                    <a:pt x="515566" y="937149"/>
                  </a:lnTo>
                  <a:lnTo>
                    <a:pt x="466477" y="937946"/>
                  </a:lnTo>
                  <a:lnTo>
                    <a:pt x="421757" y="937771"/>
                  </a:lnTo>
                  <a:lnTo>
                    <a:pt x="379949" y="936950"/>
                  </a:lnTo>
                  <a:lnTo>
                    <a:pt x="340083" y="935696"/>
                  </a:lnTo>
                  <a:lnTo>
                    <a:pt x="302922" y="933449"/>
                  </a:lnTo>
                  <a:lnTo>
                    <a:pt x="267564" y="930540"/>
                  </a:lnTo>
                  <a:lnTo>
                    <a:pt x="233410" y="927190"/>
                  </a:lnTo>
                  <a:lnTo>
                    <a:pt x="203584" y="923545"/>
                  </a:lnTo>
                  <a:lnTo>
                    <a:pt x="176645" y="919704"/>
                  </a:lnTo>
                  <a:lnTo>
                    <a:pt x="129309" y="911673"/>
                  </a:lnTo>
                  <a:lnTo>
                    <a:pt x="89456" y="903401"/>
                  </a:lnTo>
                  <a:lnTo>
                    <a:pt x="45398" y="890809"/>
                  </a:lnTo>
                  <a:lnTo>
                    <a:pt x="435" y="869908"/>
                  </a:lnTo>
                  <a:lnTo>
                    <a:pt x="129" y="873125"/>
                  </a:lnTo>
                  <a:lnTo>
                    <a:pt x="17688" y="914508"/>
                  </a:lnTo>
                  <a:lnTo>
                    <a:pt x="27535" y="960622"/>
                  </a:lnTo>
                  <a:lnTo>
                    <a:pt x="24935" y="1001446"/>
                  </a:lnTo>
                  <a:lnTo>
                    <a:pt x="11772" y="1047880"/>
                  </a:lnTo>
                  <a:lnTo>
                    <a:pt x="0" y="1072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050">
              <a:extLst>
                <a:ext uri="{FF2B5EF4-FFF2-40B4-BE49-F238E27FC236}">
                  <a16:creationId xmlns:a16="http://schemas.microsoft.com/office/drawing/2014/main" xmlns="" id="{C808AE8A-FE5A-46BE-A2B3-3500F4E8EF6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232900" y="1612900"/>
              <a:ext cx="85040" cy="241301"/>
            </a:xfrm>
            <a:custGeom>
              <a:avLst/>
              <a:gdLst/>
              <a:ahLst/>
              <a:cxnLst/>
              <a:rect l="0" t="0" r="0" b="0"/>
              <a:pathLst>
                <a:path w="85040" h="241301">
                  <a:moveTo>
                    <a:pt x="76200" y="0"/>
                  </a:moveTo>
                  <a:lnTo>
                    <a:pt x="76200" y="0"/>
                  </a:lnTo>
                  <a:lnTo>
                    <a:pt x="76905" y="6481"/>
                  </a:lnTo>
                  <a:lnTo>
                    <a:pt x="85039" y="46087"/>
                  </a:lnTo>
                  <a:lnTo>
                    <a:pt x="81537" y="79985"/>
                  </a:lnTo>
                  <a:lnTo>
                    <a:pt x="72223" y="119510"/>
                  </a:lnTo>
                  <a:lnTo>
                    <a:pt x="58674" y="158243"/>
                  </a:lnTo>
                  <a:lnTo>
                    <a:pt x="37602" y="19286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051">
              <a:extLst>
                <a:ext uri="{FF2B5EF4-FFF2-40B4-BE49-F238E27FC236}">
                  <a16:creationId xmlns:a16="http://schemas.microsoft.com/office/drawing/2014/main" xmlns="" id="{590BD910-E6B5-4304-A8CA-E227034DE6C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204899" y="1695450"/>
              <a:ext cx="21652" cy="101601"/>
            </a:xfrm>
            <a:custGeom>
              <a:avLst/>
              <a:gdLst/>
              <a:ahLst/>
              <a:cxnLst/>
              <a:rect l="0" t="0" r="0" b="0"/>
              <a:pathLst>
                <a:path w="21652" h="101601">
                  <a:moveTo>
                    <a:pt x="21651" y="0"/>
                  </a:moveTo>
                  <a:lnTo>
                    <a:pt x="21651" y="0"/>
                  </a:lnTo>
                  <a:lnTo>
                    <a:pt x="18280" y="3371"/>
                  </a:lnTo>
                  <a:lnTo>
                    <a:pt x="10820" y="22381"/>
                  </a:lnTo>
                  <a:lnTo>
                    <a:pt x="452" y="68730"/>
                  </a:lnTo>
                  <a:lnTo>
                    <a:pt x="0" y="83698"/>
                  </a:lnTo>
                  <a:lnTo>
                    <a:pt x="260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052">
              <a:extLst>
                <a:ext uri="{FF2B5EF4-FFF2-40B4-BE49-F238E27FC236}">
                  <a16:creationId xmlns:a16="http://schemas.microsoft.com/office/drawing/2014/main" xmlns="" id="{F35525E2-84FA-4CE8-A27D-B41968C4FA8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132232" y="1689100"/>
              <a:ext cx="11769" cy="95251"/>
            </a:xfrm>
            <a:custGeom>
              <a:avLst/>
              <a:gdLst/>
              <a:ahLst/>
              <a:cxnLst/>
              <a:rect l="0" t="0" r="0" b="0"/>
              <a:pathLst>
                <a:path w="11769" h="95251">
                  <a:moveTo>
                    <a:pt x="11768" y="0"/>
                  </a:moveTo>
                  <a:lnTo>
                    <a:pt x="11768" y="0"/>
                  </a:lnTo>
                  <a:lnTo>
                    <a:pt x="783" y="40477"/>
                  </a:lnTo>
                  <a:lnTo>
                    <a:pt x="0" y="74971"/>
                  </a:lnTo>
                  <a:lnTo>
                    <a:pt x="541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3053">
              <a:extLst>
                <a:ext uri="{FF2B5EF4-FFF2-40B4-BE49-F238E27FC236}">
                  <a16:creationId xmlns:a16="http://schemas.microsoft.com/office/drawing/2014/main" xmlns="" id="{EBDC5121-BAED-46F9-83AD-888B4460AC6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975363" y="1895279"/>
              <a:ext cx="113788" cy="221173"/>
            </a:xfrm>
            <a:custGeom>
              <a:avLst/>
              <a:gdLst/>
              <a:ahLst/>
              <a:cxnLst/>
              <a:rect l="0" t="0" r="0" b="0"/>
              <a:pathLst>
                <a:path w="113788" h="221173">
                  <a:moveTo>
                    <a:pt x="82037" y="3371"/>
                  </a:moveTo>
                  <a:lnTo>
                    <a:pt x="82037" y="3371"/>
                  </a:lnTo>
                  <a:lnTo>
                    <a:pt x="71924" y="0"/>
                  </a:lnTo>
                  <a:lnTo>
                    <a:pt x="61314" y="226"/>
                  </a:lnTo>
                  <a:lnTo>
                    <a:pt x="55522" y="1275"/>
                  </a:lnTo>
                  <a:lnTo>
                    <a:pt x="33885" y="16234"/>
                  </a:lnTo>
                  <a:lnTo>
                    <a:pt x="12972" y="45282"/>
                  </a:lnTo>
                  <a:lnTo>
                    <a:pt x="112" y="87442"/>
                  </a:lnTo>
                  <a:lnTo>
                    <a:pt x="0" y="119288"/>
                  </a:lnTo>
                  <a:lnTo>
                    <a:pt x="5359" y="151551"/>
                  </a:lnTo>
                  <a:lnTo>
                    <a:pt x="20277" y="193953"/>
                  </a:lnTo>
                  <a:lnTo>
                    <a:pt x="32010" y="210606"/>
                  </a:lnTo>
                  <a:lnTo>
                    <a:pt x="44281" y="218948"/>
                  </a:lnTo>
                  <a:lnTo>
                    <a:pt x="50516" y="221172"/>
                  </a:lnTo>
                  <a:lnTo>
                    <a:pt x="56790" y="219833"/>
                  </a:lnTo>
                  <a:lnTo>
                    <a:pt x="69405" y="210819"/>
                  </a:lnTo>
                  <a:lnTo>
                    <a:pt x="99214" y="165816"/>
                  </a:lnTo>
                  <a:lnTo>
                    <a:pt x="110908" y="144193"/>
                  </a:lnTo>
                  <a:lnTo>
                    <a:pt x="113787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3054">
              <a:extLst>
                <a:ext uri="{FF2B5EF4-FFF2-40B4-BE49-F238E27FC236}">
                  <a16:creationId xmlns:a16="http://schemas.microsoft.com/office/drawing/2014/main" xmlns="" id="{EAB91A52-F8DD-4A0A-A171-24D8E0F13CC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086850" y="17589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480" y="5761"/>
                  </a:lnTo>
                  <a:lnTo>
                    <a:pt x="51737" y="6316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3055">
              <a:extLst>
                <a:ext uri="{FF2B5EF4-FFF2-40B4-BE49-F238E27FC236}">
                  <a16:creationId xmlns:a16="http://schemas.microsoft.com/office/drawing/2014/main" xmlns="" id="{09B5D2C8-15D0-4E76-8BF0-3FED86991C5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668012" y="1548675"/>
              <a:ext cx="88639" cy="72977"/>
            </a:xfrm>
            <a:custGeom>
              <a:avLst/>
              <a:gdLst/>
              <a:ahLst/>
              <a:cxnLst/>
              <a:rect l="0" t="0" r="0" b="0"/>
              <a:pathLst>
                <a:path w="88639" h="72977">
                  <a:moveTo>
                    <a:pt x="6088" y="7075"/>
                  </a:moveTo>
                  <a:lnTo>
                    <a:pt x="6088" y="7075"/>
                  </a:lnTo>
                  <a:lnTo>
                    <a:pt x="1724" y="50108"/>
                  </a:lnTo>
                  <a:lnTo>
                    <a:pt x="0" y="72976"/>
                  </a:lnTo>
                  <a:lnTo>
                    <a:pt x="1324" y="72881"/>
                  </a:lnTo>
                  <a:lnTo>
                    <a:pt x="6557" y="69013"/>
                  </a:lnTo>
                  <a:lnTo>
                    <a:pt x="38826" y="23989"/>
                  </a:lnTo>
                  <a:lnTo>
                    <a:pt x="61551" y="3857"/>
                  </a:lnTo>
                  <a:lnTo>
                    <a:pt x="66347" y="696"/>
                  </a:lnTo>
                  <a:lnTo>
                    <a:pt x="70955" y="0"/>
                  </a:lnTo>
                  <a:lnTo>
                    <a:pt x="75438" y="947"/>
                  </a:lnTo>
                  <a:lnTo>
                    <a:pt x="79838" y="2990"/>
                  </a:lnTo>
                  <a:lnTo>
                    <a:pt x="82067" y="7174"/>
                  </a:lnTo>
                  <a:lnTo>
                    <a:pt x="88638" y="57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3056">
              <a:extLst>
                <a:ext uri="{FF2B5EF4-FFF2-40B4-BE49-F238E27FC236}">
                  <a16:creationId xmlns:a16="http://schemas.microsoft.com/office/drawing/2014/main" xmlns="" id="{EB0733CF-95A0-4686-80CE-2CB6FFD66CB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763000" y="19177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4744" y="265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3057">
              <a:extLst>
                <a:ext uri="{FF2B5EF4-FFF2-40B4-BE49-F238E27FC236}">
                  <a16:creationId xmlns:a16="http://schemas.microsoft.com/office/drawing/2014/main" xmlns="" id="{323C3948-338F-40E1-8BB1-49986B8FEFE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686800" y="19177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7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3058">
              <a:extLst>
                <a:ext uri="{FF2B5EF4-FFF2-40B4-BE49-F238E27FC236}">
                  <a16:creationId xmlns:a16="http://schemas.microsoft.com/office/drawing/2014/main" xmlns="" id="{9AC716F1-35DE-49D4-98B2-D38AE2D536D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642350" y="1854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3059">
              <a:extLst>
                <a:ext uri="{FF2B5EF4-FFF2-40B4-BE49-F238E27FC236}">
                  <a16:creationId xmlns:a16="http://schemas.microsoft.com/office/drawing/2014/main" xmlns="" id="{E86134A8-BD1C-47E3-8126-1B75D251F1E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610600" y="1930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3060">
              <a:extLst>
                <a:ext uri="{FF2B5EF4-FFF2-40B4-BE49-F238E27FC236}">
                  <a16:creationId xmlns:a16="http://schemas.microsoft.com/office/drawing/2014/main" xmlns="" id="{958A0045-E6F4-4D89-AF55-78318FBC002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017000" y="170449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19050" y="3658"/>
                  </a:moveTo>
                  <a:lnTo>
                    <a:pt x="19050" y="3658"/>
                  </a:lnTo>
                  <a:lnTo>
                    <a:pt x="15679" y="287"/>
                  </a:lnTo>
                  <a:lnTo>
                    <a:pt x="13274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3061">
              <a:extLst>
                <a:ext uri="{FF2B5EF4-FFF2-40B4-BE49-F238E27FC236}">
                  <a16:creationId xmlns:a16="http://schemas.microsoft.com/office/drawing/2014/main" xmlns="" id="{8EB1D01C-A2E6-4C66-96F5-D551EC42485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972550" y="18034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0261" y="13815"/>
                  </a:lnTo>
                  <a:lnTo>
                    <a:pt x="4560" y="20957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3062">
              <a:extLst>
                <a:ext uri="{FF2B5EF4-FFF2-40B4-BE49-F238E27FC236}">
                  <a16:creationId xmlns:a16="http://schemas.microsoft.com/office/drawing/2014/main" xmlns="" id="{4367DD60-BA0C-47D8-A7FB-A77CDCFB4E1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845550" y="1673029"/>
              <a:ext cx="139701" cy="174822"/>
            </a:xfrm>
            <a:custGeom>
              <a:avLst/>
              <a:gdLst/>
              <a:ahLst/>
              <a:cxnLst/>
              <a:rect l="0" t="0" r="0" b="0"/>
              <a:pathLst>
                <a:path w="139701" h="174822">
                  <a:moveTo>
                    <a:pt x="139700" y="3371"/>
                  </a:moveTo>
                  <a:lnTo>
                    <a:pt x="139700" y="3371"/>
                  </a:lnTo>
                  <a:lnTo>
                    <a:pt x="132957" y="0"/>
                  </a:lnTo>
                  <a:lnTo>
                    <a:pt x="124003" y="226"/>
                  </a:lnTo>
                  <a:lnTo>
                    <a:pt x="118651" y="1275"/>
                  </a:lnTo>
                  <a:lnTo>
                    <a:pt x="94266" y="19605"/>
                  </a:lnTo>
                  <a:lnTo>
                    <a:pt x="55126" y="63179"/>
                  </a:lnTo>
                  <a:lnTo>
                    <a:pt x="28877" y="102858"/>
                  </a:lnTo>
                  <a:lnTo>
                    <a:pt x="9497" y="136879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3063">
              <a:extLst>
                <a:ext uri="{FF2B5EF4-FFF2-40B4-BE49-F238E27FC236}">
                  <a16:creationId xmlns:a16="http://schemas.microsoft.com/office/drawing/2014/main" xmlns="" id="{D1C7E816-539D-4CBA-BE96-B30A4D66B14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858250" y="1676400"/>
              <a:ext cx="88901" cy="146051"/>
            </a:xfrm>
            <a:custGeom>
              <a:avLst/>
              <a:gdLst/>
              <a:ahLst/>
              <a:cxnLst/>
              <a:rect l="0" t="0" r="0" b="0"/>
              <a:pathLst>
                <a:path w="88901" h="146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2368" y="48808"/>
                  </a:lnTo>
                  <a:lnTo>
                    <a:pt x="46987" y="89343"/>
                  </a:lnTo>
                  <a:lnTo>
                    <a:pt x="79932" y="133983"/>
                  </a:lnTo>
                  <a:lnTo>
                    <a:pt x="889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064">
              <a:extLst>
                <a:ext uri="{FF2B5EF4-FFF2-40B4-BE49-F238E27FC236}">
                  <a16:creationId xmlns:a16="http://schemas.microsoft.com/office/drawing/2014/main" xmlns="" id="{9C16F3CB-DA07-4D89-880A-013DCC4547D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675411" y="1681077"/>
              <a:ext cx="125690" cy="170027"/>
            </a:xfrm>
            <a:custGeom>
              <a:avLst/>
              <a:gdLst/>
              <a:ahLst/>
              <a:cxnLst/>
              <a:rect l="0" t="0" r="0" b="0"/>
              <a:pathLst>
                <a:path w="125690" h="170027">
                  <a:moveTo>
                    <a:pt x="125689" y="8023"/>
                  </a:moveTo>
                  <a:lnTo>
                    <a:pt x="125689" y="8023"/>
                  </a:lnTo>
                  <a:lnTo>
                    <a:pt x="122318" y="1281"/>
                  </a:lnTo>
                  <a:lnTo>
                    <a:pt x="119208" y="0"/>
                  </a:lnTo>
                  <a:lnTo>
                    <a:pt x="110109" y="459"/>
                  </a:lnTo>
                  <a:lnTo>
                    <a:pt x="71811" y="17347"/>
                  </a:lnTo>
                  <a:lnTo>
                    <a:pt x="29126" y="45247"/>
                  </a:lnTo>
                  <a:lnTo>
                    <a:pt x="6425" y="67979"/>
                  </a:lnTo>
                  <a:lnTo>
                    <a:pt x="5257" y="71982"/>
                  </a:lnTo>
                  <a:lnTo>
                    <a:pt x="5891" y="75357"/>
                  </a:lnTo>
                  <a:lnTo>
                    <a:pt x="7723" y="78312"/>
                  </a:lnTo>
                  <a:lnTo>
                    <a:pt x="17284" y="83478"/>
                  </a:lnTo>
                  <a:lnTo>
                    <a:pt x="32353" y="87420"/>
                  </a:lnTo>
                  <a:lnTo>
                    <a:pt x="67115" y="91832"/>
                  </a:lnTo>
                  <a:lnTo>
                    <a:pt x="71823" y="93529"/>
                  </a:lnTo>
                  <a:lnTo>
                    <a:pt x="73551" y="95366"/>
                  </a:lnTo>
                  <a:lnTo>
                    <a:pt x="73291" y="97296"/>
                  </a:lnTo>
                  <a:lnTo>
                    <a:pt x="71705" y="99288"/>
                  </a:lnTo>
                  <a:lnTo>
                    <a:pt x="30094" y="123971"/>
                  </a:lnTo>
                  <a:lnTo>
                    <a:pt x="6816" y="138490"/>
                  </a:lnTo>
                  <a:lnTo>
                    <a:pt x="2697" y="142979"/>
                  </a:lnTo>
                  <a:lnTo>
                    <a:pt x="655" y="147382"/>
                  </a:lnTo>
                  <a:lnTo>
                    <a:pt x="0" y="151729"/>
                  </a:lnTo>
                  <a:lnTo>
                    <a:pt x="1680" y="156038"/>
                  </a:lnTo>
                  <a:lnTo>
                    <a:pt x="9190" y="164589"/>
                  </a:lnTo>
                  <a:lnTo>
                    <a:pt x="23346" y="169330"/>
                  </a:lnTo>
                  <a:lnTo>
                    <a:pt x="42103" y="170026"/>
                  </a:lnTo>
                  <a:lnTo>
                    <a:pt x="87589" y="160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065">
              <a:extLst>
                <a:ext uri="{FF2B5EF4-FFF2-40B4-BE49-F238E27FC236}">
                  <a16:creationId xmlns:a16="http://schemas.microsoft.com/office/drawing/2014/main" xmlns="" id="{891A185D-438F-4841-A9E0-5D614B62379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521700" y="17907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1"/>
                  </a:lnTo>
                  <a:lnTo>
                    <a:pt x="705" y="2574"/>
                  </a:lnTo>
                  <a:lnTo>
                    <a:pt x="1881" y="1716"/>
                  </a:lnTo>
                  <a:lnTo>
                    <a:pt x="3370" y="1144"/>
                  </a:lnTo>
                  <a:lnTo>
                    <a:pt x="44812" y="10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066">
              <a:extLst>
                <a:ext uri="{FF2B5EF4-FFF2-40B4-BE49-F238E27FC236}">
                  <a16:creationId xmlns:a16="http://schemas.microsoft.com/office/drawing/2014/main" xmlns="" id="{05AEBFF3-5493-43F0-B193-CC5C94DADC3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363909" y="1732758"/>
              <a:ext cx="81592" cy="127793"/>
            </a:xfrm>
            <a:custGeom>
              <a:avLst/>
              <a:gdLst/>
              <a:ahLst/>
              <a:cxnLst/>
              <a:rect l="0" t="0" r="0" b="0"/>
              <a:pathLst>
                <a:path w="81592" h="127793">
                  <a:moveTo>
                    <a:pt x="5391" y="26192"/>
                  </a:moveTo>
                  <a:lnTo>
                    <a:pt x="5391" y="26192"/>
                  </a:lnTo>
                  <a:lnTo>
                    <a:pt x="5391" y="22821"/>
                  </a:lnTo>
                  <a:lnTo>
                    <a:pt x="6096" y="21828"/>
                  </a:lnTo>
                  <a:lnTo>
                    <a:pt x="7272" y="21166"/>
                  </a:lnTo>
                  <a:lnTo>
                    <a:pt x="10858" y="20103"/>
                  </a:lnTo>
                  <a:lnTo>
                    <a:pt x="11663" y="44284"/>
                  </a:lnTo>
                  <a:lnTo>
                    <a:pt x="6704" y="83773"/>
                  </a:lnTo>
                  <a:lnTo>
                    <a:pt x="3899" y="103225"/>
                  </a:lnTo>
                  <a:lnTo>
                    <a:pt x="1201" y="109112"/>
                  </a:lnTo>
                  <a:lnTo>
                    <a:pt x="480" y="109694"/>
                  </a:lnTo>
                  <a:lnTo>
                    <a:pt x="0" y="109377"/>
                  </a:lnTo>
                  <a:lnTo>
                    <a:pt x="14997" y="65441"/>
                  </a:lnTo>
                  <a:lnTo>
                    <a:pt x="31016" y="22578"/>
                  </a:lnTo>
                  <a:lnTo>
                    <a:pt x="35174" y="13199"/>
                  </a:lnTo>
                  <a:lnTo>
                    <a:pt x="40063" y="6947"/>
                  </a:lnTo>
                  <a:lnTo>
                    <a:pt x="51139" y="0"/>
                  </a:lnTo>
                  <a:lnTo>
                    <a:pt x="55645" y="969"/>
                  </a:lnTo>
                  <a:lnTo>
                    <a:pt x="59355" y="4438"/>
                  </a:lnTo>
                  <a:lnTo>
                    <a:pt x="62534" y="9573"/>
                  </a:lnTo>
                  <a:lnTo>
                    <a:pt x="67634" y="48231"/>
                  </a:lnTo>
                  <a:lnTo>
                    <a:pt x="72406" y="94751"/>
                  </a:lnTo>
                  <a:lnTo>
                    <a:pt x="81591" y="127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3067">
              <a:extLst>
                <a:ext uri="{FF2B5EF4-FFF2-40B4-BE49-F238E27FC236}">
                  <a16:creationId xmlns:a16="http://schemas.microsoft.com/office/drawing/2014/main" xmlns="" id="{AFBE5270-89CC-4D8C-8F72-53DBD40F31D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216900" y="19050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18919" y="1084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3068">
              <a:extLst>
                <a:ext uri="{FF2B5EF4-FFF2-40B4-BE49-F238E27FC236}">
                  <a16:creationId xmlns:a16="http://schemas.microsoft.com/office/drawing/2014/main" xmlns="" id="{3EACA5D9-F569-47A9-9896-7F3ED4A2009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531100" y="2063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3069">
              <a:extLst>
                <a:ext uri="{FF2B5EF4-FFF2-40B4-BE49-F238E27FC236}">
                  <a16:creationId xmlns:a16="http://schemas.microsoft.com/office/drawing/2014/main" xmlns="" id="{2A41EDF5-15B8-43D3-94D4-CDD276D2CAB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629329" y="2012950"/>
              <a:ext cx="3372" cy="50801"/>
            </a:xfrm>
            <a:custGeom>
              <a:avLst/>
              <a:gdLst/>
              <a:ahLst/>
              <a:cxnLst/>
              <a:rect l="0" t="0" r="0" b="0"/>
              <a:pathLst>
                <a:path w="3372" h="508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7"/>
                  </a:lnTo>
                  <a:lnTo>
                    <a:pt x="3371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3070">
              <a:extLst>
                <a:ext uri="{FF2B5EF4-FFF2-40B4-BE49-F238E27FC236}">
                  <a16:creationId xmlns:a16="http://schemas.microsoft.com/office/drawing/2014/main" xmlns="" id="{42CFECE5-8D37-4C4B-A1FA-E221F33EDEF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543955" y="1508498"/>
              <a:ext cx="76046" cy="96030"/>
            </a:xfrm>
            <a:custGeom>
              <a:avLst/>
              <a:gdLst/>
              <a:ahLst/>
              <a:cxnLst/>
              <a:rect l="0" t="0" r="0" b="0"/>
              <a:pathLst>
                <a:path w="76046" h="96030">
                  <a:moveTo>
                    <a:pt x="12545" y="34552"/>
                  </a:moveTo>
                  <a:lnTo>
                    <a:pt x="12545" y="34552"/>
                  </a:lnTo>
                  <a:lnTo>
                    <a:pt x="12543" y="41294"/>
                  </a:lnTo>
                  <a:lnTo>
                    <a:pt x="629" y="87810"/>
                  </a:lnTo>
                  <a:lnTo>
                    <a:pt x="0" y="96029"/>
                  </a:lnTo>
                  <a:lnTo>
                    <a:pt x="19413" y="49540"/>
                  </a:lnTo>
                  <a:lnTo>
                    <a:pt x="32743" y="14412"/>
                  </a:lnTo>
                  <a:lnTo>
                    <a:pt x="40571" y="4434"/>
                  </a:lnTo>
                  <a:lnTo>
                    <a:pt x="48754" y="0"/>
                  </a:lnTo>
                  <a:lnTo>
                    <a:pt x="52912" y="228"/>
                  </a:lnTo>
                  <a:lnTo>
                    <a:pt x="61295" y="4245"/>
                  </a:lnTo>
                  <a:lnTo>
                    <a:pt x="67843" y="16378"/>
                  </a:lnTo>
                  <a:lnTo>
                    <a:pt x="73616" y="43043"/>
                  </a:lnTo>
                  <a:lnTo>
                    <a:pt x="76045" y="91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3071">
              <a:extLst>
                <a:ext uri="{FF2B5EF4-FFF2-40B4-BE49-F238E27FC236}">
                  <a16:creationId xmlns:a16="http://schemas.microsoft.com/office/drawing/2014/main" xmlns="" id="{3C4A7762-B49B-4169-BE99-AF95553FB0C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531100" y="20256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3072">
              <a:extLst>
                <a:ext uri="{FF2B5EF4-FFF2-40B4-BE49-F238E27FC236}">
                  <a16:creationId xmlns:a16="http://schemas.microsoft.com/office/drawing/2014/main" xmlns="" id="{E40379E1-BCFD-4F54-B26E-45683ECD9B6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489341" y="19558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3073">
              <a:extLst>
                <a:ext uri="{FF2B5EF4-FFF2-40B4-BE49-F238E27FC236}">
                  <a16:creationId xmlns:a16="http://schemas.microsoft.com/office/drawing/2014/main" xmlns="" id="{C17F3C26-5E44-4CFA-A570-EFA3BAD519E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454900" y="20320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1" y="1558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3074">
              <a:extLst>
                <a:ext uri="{FF2B5EF4-FFF2-40B4-BE49-F238E27FC236}">
                  <a16:creationId xmlns:a16="http://schemas.microsoft.com/office/drawing/2014/main" xmlns="" id="{B1B1E98E-4A61-4FF4-81CA-3D7CD143A15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115300" y="169545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1210" y="44258"/>
                  </a:lnTo>
                  <a:lnTo>
                    <a:pt x="5909" y="82493"/>
                  </a:lnTo>
                  <a:lnTo>
                    <a:pt x="1167" y="126597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3075">
              <a:extLst>
                <a:ext uri="{FF2B5EF4-FFF2-40B4-BE49-F238E27FC236}">
                  <a16:creationId xmlns:a16="http://schemas.microsoft.com/office/drawing/2014/main" xmlns="" id="{B592DB02-8EE6-48C1-9283-517581D5BD2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029722" y="1746250"/>
              <a:ext cx="9379" cy="95251"/>
            </a:xfrm>
            <a:custGeom>
              <a:avLst/>
              <a:gdLst/>
              <a:ahLst/>
              <a:cxnLst/>
              <a:rect l="0" t="0" r="0" b="0"/>
              <a:pathLst>
                <a:path w="9379" h="95251">
                  <a:moveTo>
                    <a:pt x="9378" y="0"/>
                  </a:moveTo>
                  <a:lnTo>
                    <a:pt x="9378" y="0"/>
                  </a:lnTo>
                  <a:lnTo>
                    <a:pt x="6007" y="3371"/>
                  </a:lnTo>
                  <a:lnTo>
                    <a:pt x="4352" y="8789"/>
                  </a:lnTo>
                  <a:lnTo>
                    <a:pt x="0" y="45779"/>
                  </a:lnTo>
                  <a:lnTo>
                    <a:pt x="302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3076">
              <a:extLst>
                <a:ext uri="{FF2B5EF4-FFF2-40B4-BE49-F238E27FC236}">
                  <a16:creationId xmlns:a16="http://schemas.microsoft.com/office/drawing/2014/main" xmlns="" id="{B3019838-BDB4-4EDC-93D8-742F4EF7282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975600" y="17843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42359" y="171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3077">
              <a:extLst>
                <a:ext uri="{FF2B5EF4-FFF2-40B4-BE49-F238E27FC236}">
                  <a16:creationId xmlns:a16="http://schemas.microsoft.com/office/drawing/2014/main" xmlns="" id="{E15638E4-2ED9-47DB-AC67-B7E8EFDD75C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912100" y="17462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3078">
              <a:extLst>
                <a:ext uri="{FF2B5EF4-FFF2-40B4-BE49-F238E27FC236}">
                  <a16:creationId xmlns:a16="http://schemas.microsoft.com/office/drawing/2014/main" xmlns="" id="{959799CA-8079-4F6E-ABBD-3C9B6877E82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741532" y="1701800"/>
              <a:ext cx="107069" cy="177801"/>
            </a:xfrm>
            <a:custGeom>
              <a:avLst/>
              <a:gdLst/>
              <a:ahLst/>
              <a:cxnLst/>
              <a:rect l="0" t="0" r="0" b="0"/>
              <a:pathLst>
                <a:path w="107069" h="1778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20243" y="42716"/>
                  </a:lnTo>
                  <a:lnTo>
                    <a:pt x="49047" y="89812"/>
                  </a:lnTo>
                  <a:lnTo>
                    <a:pt x="73571" y="127270"/>
                  </a:lnTo>
                  <a:lnTo>
                    <a:pt x="10706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3079">
              <a:extLst>
                <a:ext uri="{FF2B5EF4-FFF2-40B4-BE49-F238E27FC236}">
                  <a16:creationId xmlns:a16="http://schemas.microsoft.com/office/drawing/2014/main" xmlns="" id="{5962321E-CA1F-469F-A7E2-F991F75D99F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759700" y="1692079"/>
              <a:ext cx="127001" cy="206572"/>
            </a:xfrm>
            <a:custGeom>
              <a:avLst/>
              <a:gdLst/>
              <a:ahLst/>
              <a:cxnLst/>
              <a:rect l="0" t="0" r="0" b="0"/>
              <a:pathLst>
                <a:path w="127001" h="206572">
                  <a:moveTo>
                    <a:pt x="127000" y="3371"/>
                  </a:moveTo>
                  <a:lnTo>
                    <a:pt x="127000" y="3371"/>
                  </a:lnTo>
                  <a:lnTo>
                    <a:pt x="123629" y="0"/>
                  </a:lnTo>
                  <a:lnTo>
                    <a:pt x="120519" y="418"/>
                  </a:lnTo>
                  <a:lnTo>
                    <a:pt x="111420" y="4646"/>
                  </a:lnTo>
                  <a:lnTo>
                    <a:pt x="82555" y="31113"/>
                  </a:lnTo>
                  <a:lnTo>
                    <a:pt x="54486" y="67957"/>
                  </a:lnTo>
                  <a:lnTo>
                    <a:pt x="28687" y="110153"/>
                  </a:lnTo>
                  <a:lnTo>
                    <a:pt x="9440" y="153230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3080">
              <a:extLst>
                <a:ext uri="{FF2B5EF4-FFF2-40B4-BE49-F238E27FC236}">
                  <a16:creationId xmlns:a16="http://schemas.microsoft.com/office/drawing/2014/main" xmlns="" id="{AB8E9E1D-E334-4D04-A8F9-C279E2838E8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886700" y="18478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3275" y="18867"/>
                  </a:lnTo>
                  <a:lnTo>
                    <a:pt x="4560" y="3389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3081">
              <a:extLst>
                <a:ext uri="{FF2B5EF4-FFF2-40B4-BE49-F238E27FC236}">
                  <a16:creationId xmlns:a16="http://schemas.microsoft.com/office/drawing/2014/main" xmlns="" id="{89A04E4A-5ED5-40E5-8CCE-28484ECDF7F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465626" y="1654862"/>
              <a:ext cx="224225" cy="253583"/>
            </a:xfrm>
            <a:custGeom>
              <a:avLst/>
              <a:gdLst/>
              <a:ahLst/>
              <a:cxnLst/>
              <a:rect l="0" t="0" r="0" b="0"/>
              <a:pathLst>
                <a:path w="224225" h="253583">
                  <a:moveTo>
                    <a:pt x="224224" y="8838"/>
                  </a:moveTo>
                  <a:lnTo>
                    <a:pt x="224224" y="8838"/>
                  </a:lnTo>
                  <a:lnTo>
                    <a:pt x="203176" y="0"/>
                  </a:lnTo>
                  <a:lnTo>
                    <a:pt x="189704" y="1617"/>
                  </a:lnTo>
                  <a:lnTo>
                    <a:pt x="144576" y="20896"/>
                  </a:lnTo>
                  <a:lnTo>
                    <a:pt x="101063" y="43769"/>
                  </a:lnTo>
                  <a:lnTo>
                    <a:pt x="56890" y="71791"/>
                  </a:lnTo>
                  <a:lnTo>
                    <a:pt x="20112" y="102020"/>
                  </a:lnTo>
                  <a:lnTo>
                    <a:pt x="13563" y="112811"/>
                  </a:lnTo>
                  <a:lnTo>
                    <a:pt x="14638" y="116959"/>
                  </a:lnTo>
                  <a:lnTo>
                    <a:pt x="18178" y="120430"/>
                  </a:lnTo>
                  <a:lnTo>
                    <a:pt x="31754" y="126168"/>
                  </a:lnTo>
                  <a:lnTo>
                    <a:pt x="76948" y="135600"/>
                  </a:lnTo>
                  <a:lnTo>
                    <a:pt x="117968" y="142732"/>
                  </a:lnTo>
                  <a:lnTo>
                    <a:pt x="120225" y="145373"/>
                  </a:lnTo>
                  <a:lnTo>
                    <a:pt x="121026" y="148544"/>
                  </a:lnTo>
                  <a:lnTo>
                    <a:pt x="110625" y="159594"/>
                  </a:lnTo>
                  <a:lnTo>
                    <a:pt x="77205" y="181682"/>
                  </a:lnTo>
                  <a:lnTo>
                    <a:pt x="37200" y="204220"/>
                  </a:lnTo>
                  <a:lnTo>
                    <a:pt x="8648" y="224303"/>
                  </a:lnTo>
                  <a:lnTo>
                    <a:pt x="2190" y="230798"/>
                  </a:lnTo>
                  <a:lnTo>
                    <a:pt x="0" y="236539"/>
                  </a:lnTo>
                  <a:lnTo>
                    <a:pt x="659" y="241777"/>
                  </a:lnTo>
                  <a:lnTo>
                    <a:pt x="3213" y="246681"/>
                  </a:lnTo>
                  <a:lnTo>
                    <a:pt x="7740" y="249950"/>
                  </a:lnTo>
                  <a:lnTo>
                    <a:pt x="20294" y="253582"/>
                  </a:lnTo>
                  <a:lnTo>
                    <a:pt x="60083" y="252256"/>
                  </a:lnTo>
                  <a:lnTo>
                    <a:pt x="94122" y="247316"/>
                  </a:lnTo>
                  <a:lnTo>
                    <a:pt x="129712" y="239712"/>
                  </a:lnTo>
                  <a:lnTo>
                    <a:pt x="175838" y="225647"/>
                  </a:lnTo>
                  <a:lnTo>
                    <a:pt x="198824" y="21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3082">
              <a:extLst>
                <a:ext uri="{FF2B5EF4-FFF2-40B4-BE49-F238E27FC236}">
                  <a16:creationId xmlns:a16="http://schemas.microsoft.com/office/drawing/2014/main" xmlns="" id="{7950BFC3-C5E6-497B-8EC4-C89C78F94D0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270022" y="1658233"/>
              <a:ext cx="134079" cy="274442"/>
            </a:xfrm>
            <a:custGeom>
              <a:avLst/>
              <a:gdLst/>
              <a:ahLst/>
              <a:cxnLst/>
              <a:rect l="0" t="0" r="0" b="0"/>
              <a:pathLst>
                <a:path w="134079" h="274442">
                  <a:moveTo>
                    <a:pt x="134078" y="5467"/>
                  </a:moveTo>
                  <a:lnTo>
                    <a:pt x="134078" y="5467"/>
                  </a:lnTo>
                  <a:lnTo>
                    <a:pt x="127336" y="2096"/>
                  </a:lnTo>
                  <a:lnTo>
                    <a:pt x="113030" y="0"/>
                  </a:lnTo>
                  <a:lnTo>
                    <a:pt x="88644" y="9491"/>
                  </a:lnTo>
                  <a:lnTo>
                    <a:pt x="59075" y="39193"/>
                  </a:lnTo>
                  <a:lnTo>
                    <a:pt x="40301" y="71021"/>
                  </a:lnTo>
                  <a:lnTo>
                    <a:pt x="23960" y="108686"/>
                  </a:lnTo>
                  <a:lnTo>
                    <a:pt x="11994" y="148944"/>
                  </a:lnTo>
                  <a:lnTo>
                    <a:pt x="3852" y="186592"/>
                  </a:lnTo>
                  <a:lnTo>
                    <a:pt x="0" y="220023"/>
                  </a:lnTo>
                  <a:lnTo>
                    <a:pt x="2992" y="246640"/>
                  </a:lnTo>
                  <a:lnTo>
                    <a:pt x="7882" y="256560"/>
                  </a:lnTo>
                  <a:lnTo>
                    <a:pt x="22722" y="271345"/>
                  </a:lnTo>
                  <a:lnTo>
                    <a:pt x="33030" y="274441"/>
                  </a:lnTo>
                  <a:lnTo>
                    <a:pt x="83278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3083">
              <a:extLst>
                <a:ext uri="{FF2B5EF4-FFF2-40B4-BE49-F238E27FC236}">
                  <a16:creationId xmlns:a16="http://schemas.microsoft.com/office/drawing/2014/main" xmlns="" id="{AA18FADC-9970-4213-805C-8824EB1A3AF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079758" y="1785494"/>
              <a:ext cx="70343" cy="89775"/>
            </a:xfrm>
            <a:custGeom>
              <a:avLst/>
              <a:gdLst/>
              <a:ahLst/>
              <a:cxnLst/>
              <a:rect l="0" t="0" r="0" b="0"/>
              <a:pathLst>
                <a:path w="70343" h="89775">
                  <a:moveTo>
                    <a:pt x="63992" y="11556"/>
                  </a:moveTo>
                  <a:lnTo>
                    <a:pt x="63992" y="11556"/>
                  </a:lnTo>
                  <a:lnTo>
                    <a:pt x="58217" y="6486"/>
                  </a:lnTo>
                  <a:lnTo>
                    <a:pt x="51783" y="2718"/>
                  </a:lnTo>
                  <a:lnTo>
                    <a:pt x="33485" y="0"/>
                  </a:lnTo>
                  <a:lnTo>
                    <a:pt x="27426" y="1735"/>
                  </a:lnTo>
                  <a:lnTo>
                    <a:pt x="16931" y="9308"/>
                  </a:lnTo>
                  <a:lnTo>
                    <a:pt x="3089" y="28842"/>
                  </a:lnTo>
                  <a:lnTo>
                    <a:pt x="0" y="46285"/>
                  </a:lnTo>
                  <a:lnTo>
                    <a:pt x="1684" y="64386"/>
                  </a:lnTo>
                  <a:lnTo>
                    <a:pt x="9860" y="84359"/>
                  </a:lnTo>
                  <a:lnTo>
                    <a:pt x="14769" y="89774"/>
                  </a:lnTo>
                  <a:lnTo>
                    <a:pt x="17771" y="89101"/>
                  </a:lnTo>
                  <a:lnTo>
                    <a:pt x="24869" y="82709"/>
                  </a:lnTo>
                  <a:lnTo>
                    <a:pt x="35855" y="61359"/>
                  </a:lnTo>
                  <a:lnTo>
                    <a:pt x="50013" y="32565"/>
                  </a:lnTo>
                  <a:lnTo>
                    <a:pt x="52604" y="37121"/>
                  </a:lnTo>
                  <a:lnTo>
                    <a:pt x="70342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3084">
              <a:extLst>
                <a:ext uri="{FF2B5EF4-FFF2-40B4-BE49-F238E27FC236}">
                  <a16:creationId xmlns:a16="http://schemas.microsoft.com/office/drawing/2014/main" xmlns="" id="{A423D38A-491B-4181-9840-5FD95599330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997700" y="1797050"/>
              <a:ext cx="69851" cy="5468"/>
            </a:xfrm>
            <a:custGeom>
              <a:avLst/>
              <a:gdLst/>
              <a:ahLst/>
              <a:cxnLst/>
              <a:rect l="0" t="0" r="0" b="0"/>
              <a:pathLst>
                <a:path w="6985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43640" y="435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3085">
              <a:extLst>
                <a:ext uri="{FF2B5EF4-FFF2-40B4-BE49-F238E27FC236}">
                  <a16:creationId xmlns:a16="http://schemas.microsoft.com/office/drawing/2014/main" xmlns="" id="{E6445A06-BE60-4296-B3AF-A21FE33B6C0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016276" y="1619250"/>
              <a:ext cx="63975" cy="321432"/>
            </a:xfrm>
            <a:custGeom>
              <a:avLst/>
              <a:gdLst/>
              <a:ahLst/>
              <a:cxnLst/>
              <a:rect l="0" t="0" r="0" b="0"/>
              <a:pathLst>
                <a:path w="63975" h="321432">
                  <a:moveTo>
                    <a:pt x="63974" y="0"/>
                  </a:moveTo>
                  <a:lnTo>
                    <a:pt x="63974" y="0"/>
                  </a:lnTo>
                  <a:lnTo>
                    <a:pt x="53860" y="0"/>
                  </a:lnTo>
                  <a:lnTo>
                    <a:pt x="50176" y="3528"/>
                  </a:lnTo>
                  <a:lnTo>
                    <a:pt x="44200" y="16855"/>
                  </a:lnTo>
                  <a:lnTo>
                    <a:pt x="36870" y="54304"/>
                  </a:lnTo>
                  <a:lnTo>
                    <a:pt x="32408" y="92574"/>
                  </a:lnTo>
                  <a:lnTo>
                    <a:pt x="26662" y="137805"/>
                  </a:lnTo>
                  <a:lnTo>
                    <a:pt x="22166" y="161720"/>
                  </a:lnTo>
                  <a:lnTo>
                    <a:pt x="12230" y="208753"/>
                  </a:lnTo>
                  <a:lnTo>
                    <a:pt x="3113" y="250824"/>
                  </a:lnTo>
                  <a:lnTo>
                    <a:pt x="0" y="285044"/>
                  </a:lnTo>
                  <a:lnTo>
                    <a:pt x="1675" y="310131"/>
                  </a:lnTo>
                  <a:lnTo>
                    <a:pt x="4097" y="316820"/>
                  </a:lnTo>
                  <a:lnTo>
                    <a:pt x="7122" y="321280"/>
                  </a:lnTo>
                  <a:lnTo>
                    <a:pt x="11256" y="321431"/>
                  </a:lnTo>
                  <a:lnTo>
                    <a:pt x="21493" y="314073"/>
                  </a:lnTo>
                  <a:lnTo>
                    <a:pt x="5127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3086">
              <a:extLst>
                <a:ext uri="{FF2B5EF4-FFF2-40B4-BE49-F238E27FC236}">
                  <a16:creationId xmlns:a16="http://schemas.microsoft.com/office/drawing/2014/main" xmlns="" id="{AE138976-33A5-4F87-9880-6865DC4F71C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899142" y="1795532"/>
              <a:ext cx="53847" cy="134869"/>
            </a:xfrm>
            <a:custGeom>
              <a:avLst/>
              <a:gdLst/>
              <a:ahLst/>
              <a:cxnLst/>
              <a:rect l="0" t="0" r="0" b="0"/>
              <a:pathLst>
                <a:path w="53847" h="134869">
                  <a:moveTo>
                    <a:pt x="47758" y="71368"/>
                  </a:moveTo>
                  <a:lnTo>
                    <a:pt x="47758" y="71368"/>
                  </a:lnTo>
                  <a:lnTo>
                    <a:pt x="48463" y="64887"/>
                  </a:lnTo>
                  <a:lnTo>
                    <a:pt x="53225" y="35393"/>
                  </a:lnTo>
                  <a:lnTo>
                    <a:pt x="53846" y="11477"/>
                  </a:lnTo>
                  <a:lnTo>
                    <a:pt x="51817" y="6040"/>
                  </a:lnTo>
                  <a:lnTo>
                    <a:pt x="48347" y="2416"/>
                  </a:lnTo>
                  <a:lnTo>
                    <a:pt x="43917" y="0"/>
                  </a:lnTo>
                  <a:lnTo>
                    <a:pt x="38142" y="506"/>
                  </a:lnTo>
                  <a:lnTo>
                    <a:pt x="24198" y="6713"/>
                  </a:lnTo>
                  <a:lnTo>
                    <a:pt x="12357" y="22171"/>
                  </a:lnTo>
                  <a:lnTo>
                    <a:pt x="3802" y="43858"/>
                  </a:lnTo>
                  <a:lnTo>
                    <a:pt x="0" y="69960"/>
                  </a:lnTo>
                  <a:lnTo>
                    <a:pt x="3955" y="92379"/>
                  </a:lnTo>
                  <a:lnTo>
                    <a:pt x="13473" y="110339"/>
                  </a:lnTo>
                  <a:lnTo>
                    <a:pt x="41408" y="13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3087">
              <a:extLst>
                <a:ext uri="{FF2B5EF4-FFF2-40B4-BE49-F238E27FC236}">
                  <a16:creationId xmlns:a16="http://schemas.microsoft.com/office/drawing/2014/main" xmlns="" id="{841796FF-514B-4E52-AD9C-4609591BEE1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763087" y="1642825"/>
              <a:ext cx="91051" cy="332694"/>
            </a:xfrm>
            <a:custGeom>
              <a:avLst/>
              <a:gdLst/>
              <a:ahLst/>
              <a:cxnLst/>
              <a:rect l="0" t="0" r="0" b="0"/>
              <a:pathLst>
                <a:path w="91051" h="332694">
                  <a:moveTo>
                    <a:pt x="18713" y="109775"/>
                  </a:moveTo>
                  <a:lnTo>
                    <a:pt x="18713" y="109775"/>
                  </a:lnTo>
                  <a:lnTo>
                    <a:pt x="15342" y="109775"/>
                  </a:lnTo>
                  <a:lnTo>
                    <a:pt x="14349" y="111186"/>
                  </a:lnTo>
                  <a:lnTo>
                    <a:pt x="8173" y="149468"/>
                  </a:lnTo>
                  <a:lnTo>
                    <a:pt x="7359" y="196560"/>
                  </a:lnTo>
                  <a:lnTo>
                    <a:pt x="9669" y="232307"/>
                  </a:lnTo>
                  <a:lnTo>
                    <a:pt x="11165" y="267480"/>
                  </a:lnTo>
                  <a:lnTo>
                    <a:pt x="12009" y="309608"/>
                  </a:lnTo>
                  <a:lnTo>
                    <a:pt x="11499" y="325590"/>
                  </a:lnTo>
                  <a:lnTo>
                    <a:pt x="8922" y="332693"/>
                  </a:lnTo>
                  <a:lnTo>
                    <a:pt x="7246" y="331764"/>
                  </a:lnTo>
                  <a:lnTo>
                    <a:pt x="3503" y="323207"/>
                  </a:lnTo>
                  <a:lnTo>
                    <a:pt x="801" y="285668"/>
                  </a:lnTo>
                  <a:lnTo>
                    <a:pt x="168" y="242748"/>
                  </a:lnTo>
                  <a:lnTo>
                    <a:pt x="0" y="217473"/>
                  </a:lnTo>
                  <a:lnTo>
                    <a:pt x="1299" y="188629"/>
                  </a:lnTo>
                  <a:lnTo>
                    <a:pt x="3576" y="157406"/>
                  </a:lnTo>
                  <a:lnTo>
                    <a:pt x="6504" y="124595"/>
                  </a:lnTo>
                  <a:lnTo>
                    <a:pt x="11279" y="95666"/>
                  </a:lnTo>
                  <a:lnTo>
                    <a:pt x="17285" y="69325"/>
                  </a:lnTo>
                  <a:lnTo>
                    <a:pt x="30072" y="26886"/>
                  </a:lnTo>
                  <a:lnTo>
                    <a:pt x="40460" y="3320"/>
                  </a:lnTo>
                  <a:lnTo>
                    <a:pt x="45911" y="0"/>
                  </a:lnTo>
                  <a:lnTo>
                    <a:pt x="51661" y="1314"/>
                  </a:lnTo>
                  <a:lnTo>
                    <a:pt x="57612" y="5717"/>
                  </a:lnTo>
                  <a:lnTo>
                    <a:pt x="64224" y="21900"/>
                  </a:lnTo>
                  <a:lnTo>
                    <a:pt x="65750" y="44614"/>
                  </a:lnTo>
                  <a:lnTo>
                    <a:pt x="58676" y="87724"/>
                  </a:lnTo>
                  <a:lnTo>
                    <a:pt x="45525" y="133406"/>
                  </a:lnTo>
                  <a:lnTo>
                    <a:pt x="35127" y="160211"/>
                  </a:lnTo>
                  <a:lnTo>
                    <a:pt x="35300" y="162449"/>
                  </a:lnTo>
                  <a:lnTo>
                    <a:pt x="36121" y="163941"/>
                  </a:lnTo>
                  <a:lnTo>
                    <a:pt x="42677" y="165599"/>
                  </a:lnTo>
                  <a:lnTo>
                    <a:pt x="64133" y="170034"/>
                  </a:lnTo>
                  <a:lnTo>
                    <a:pt x="82500" y="182428"/>
                  </a:lnTo>
                  <a:lnTo>
                    <a:pt x="89396" y="197334"/>
                  </a:lnTo>
                  <a:lnTo>
                    <a:pt x="91050" y="216423"/>
                  </a:lnTo>
                  <a:lnTo>
                    <a:pt x="87081" y="239018"/>
                  </a:lnTo>
                  <a:lnTo>
                    <a:pt x="74968" y="259409"/>
                  </a:lnTo>
                  <a:lnTo>
                    <a:pt x="50198" y="282993"/>
                  </a:lnTo>
                  <a:lnTo>
                    <a:pt x="34117" y="292594"/>
                  </a:lnTo>
                  <a:lnTo>
                    <a:pt x="19914" y="296861"/>
                  </a:lnTo>
                  <a:lnTo>
                    <a:pt x="15281" y="295882"/>
                  </a:lnTo>
                  <a:lnTo>
                    <a:pt x="12191" y="293113"/>
                  </a:lnTo>
                  <a:lnTo>
                    <a:pt x="6013" y="281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3088">
              <a:extLst>
                <a:ext uri="{FF2B5EF4-FFF2-40B4-BE49-F238E27FC236}">
                  <a16:creationId xmlns:a16="http://schemas.microsoft.com/office/drawing/2014/main" xmlns="" id="{06D8AA64-94F3-4742-A847-E0370D43347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425700" y="1847850"/>
              <a:ext cx="51362" cy="273051"/>
            </a:xfrm>
            <a:custGeom>
              <a:avLst/>
              <a:gdLst/>
              <a:ahLst/>
              <a:cxnLst/>
              <a:rect l="0" t="0" r="0" b="0"/>
              <a:pathLst>
                <a:path w="51362" h="273051">
                  <a:moveTo>
                    <a:pt x="0" y="0"/>
                  </a:moveTo>
                  <a:lnTo>
                    <a:pt x="0" y="0"/>
                  </a:lnTo>
                  <a:lnTo>
                    <a:pt x="10845" y="12961"/>
                  </a:lnTo>
                  <a:lnTo>
                    <a:pt x="26732" y="44762"/>
                  </a:lnTo>
                  <a:lnTo>
                    <a:pt x="38692" y="78691"/>
                  </a:lnTo>
                  <a:lnTo>
                    <a:pt x="47300" y="119170"/>
                  </a:lnTo>
                  <a:lnTo>
                    <a:pt x="51361" y="160914"/>
                  </a:lnTo>
                  <a:lnTo>
                    <a:pt x="48463" y="198282"/>
                  </a:lnTo>
                  <a:lnTo>
                    <a:pt x="28784" y="244311"/>
                  </a:lnTo>
                  <a:lnTo>
                    <a:pt x="127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3089">
              <a:extLst>
                <a:ext uri="{FF2B5EF4-FFF2-40B4-BE49-F238E27FC236}">
                  <a16:creationId xmlns:a16="http://schemas.microsoft.com/office/drawing/2014/main" xmlns="" id="{D78A4963-8907-4A82-9443-F957803FC39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366069" y="1949450"/>
              <a:ext cx="15182" cy="101601"/>
            </a:xfrm>
            <a:custGeom>
              <a:avLst/>
              <a:gdLst/>
              <a:ahLst/>
              <a:cxnLst/>
              <a:rect l="0" t="0" r="0" b="0"/>
              <a:pathLst>
                <a:path w="15182" h="101601">
                  <a:moveTo>
                    <a:pt x="15181" y="0"/>
                  </a:moveTo>
                  <a:lnTo>
                    <a:pt x="15181" y="0"/>
                  </a:lnTo>
                  <a:lnTo>
                    <a:pt x="3247" y="44589"/>
                  </a:lnTo>
                  <a:lnTo>
                    <a:pt x="0" y="64973"/>
                  </a:lnTo>
                  <a:lnTo>
                    <a:pt x="248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3090">
              <a:extLst>
                <a:ext uri="{FF2B5EF4-FFF2-40B4-BE49-F238E27FC236}">
                  <a16:creationId xmlns:a16="http://schemas.microsoft.com/office/drawing/2014/main" xmlns="" id="{1CD1DC36-E1DC-4EF3-A4C5-6F7559E6D8B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228850" y="20320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44450" y="6742"/>
                  </a:lnTo>
                  <a:lnTo>
                    <a:pt x="37708" y="2104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3091">
              <a:extLst>
                <a:ext uri="{FF2B5EF4-FFF2-40B4-BE49-F238E27FC236}">
                  <a16:creationId xmlns:a16="http://schemas.microsoft.com/office/drawing/2014/main" xmlns="" id="{E941F999-1E83-42F2-9F9B-89734632DEE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087001" y="1913115"/>
              <a:ext cx="98993" cy="154639"/>
            </a:xfrm>
            <a:custGeom>
              <a:avLst/>
              <a:gdLst/>
              <a:ahLst/>
              <a:cxnLst/>
              <a:rect l="0" t="0" r="0" b="0"/>
              <a:pathLst>
                <a:path w="98993" h="154639">
                  <a:moveTo>
                    <a:pt x="21199" y="10935"/>
                  </a:moveTo>
                  <a:lnTo>
                    <a:pt x="21199" y="10935"/>
                  </a:lnTo>
                  <a:lnTo>
                    <a:pt x="21199" y="4193"/>
                  </a:lnTo>
                  <a:lnTo>
                    <a:pt x="20493" y="2207"/>
                  </a:lnTo>
                  <a:lnTo>
                    <a:pt x="19318" y="883"/>
                  </a:lnTo>
                  <a:lnTo>
                    <a:pt x="17828" y="0"/>
                  </a:lnTo>
                  <a:lnTo>
                    <a:pt x="16129" y="117"/>
                  </a:lnTo>
                  <a:lnTo>
                    <a:pt x="12360" y="2129"/>
                  </a:lnTo>
                  <a:lnTo>
                    <a:pt x="6272" y="10599"/>
                  </a:lnTo>
                  <a:lnTo>
                    <a:pt x="0" y="35530"/>
                  </a:lnTo>
                  <a:lnTo>
                    <a:pt x="1698" y="81880"/>
                  </a:lnTo>
                  <a:lnTo>
                    <a:pt x="10710" y="128038"/>
                  </a:lnTo>
                  <a:lnTo>
                    <a:pt x="14206" y="137687"/>
                  </a:lnTo>
                  <a:lnTo>
                    <a:pt x="20065" y="144825"/>
                  </a:lnTo>
                  <a:lnTo>
                    <a:pt x="35982" y="154638"/>
                  </a:lnTo>
                  <a:lnTo>
                    <a:pt x="44460" y="154009"/>
                  </a:lnTo>
                  <a:lnTo>
                    <a:pt x="61406" y="143903"/>
                  </a:lnTo>
                  <a:lnTo>
                    <a:pt x="86813" y="115009"/>
                  </a:lnTo>
                  <a:lnTo>
                    <a:pt x="96222" y="89881"/>
                  </a:lnTo>
                  <a:lnTo>
                    <a:pt x="98992" y="64367"/>
                  </a:lnTo>
                  <a:lnTo>
                    <a:pt x="95520" y="43619"/>
                  </a:lnTo>
                  <a:lnTo>
                    <a:pt x="85510" y="28754"/>
                  </a:lnTo>
                  <a:lnTo>
                    <a:pt x="78890" y="22814"/>
                  </a:lnTo>
                  <a:lnTo>
                    <a:pt x="62127" y="16215"/>
                  </a:lnTo>
                  <a:lnTo>
                    <a:pt x="44328" y="14693"/>
                  </a:lnTo>
                  <a:lnTo>
                    <a:pt x="29362" y="18720"/>
                  </a:lnTo>
                  <a:lnTo>
                    <a:pt x="19418" y="25213"/>
                  </a:lnTo>
                  <a:lnTo>
                    <a:pt x="8499" y="3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3092">
              <a:extLst>
                <a:ext uri="{FF2B5EF4-FFF2-40B4-BE49-F238E27FC236}">
                  <a16:creationId xmlns:a16="http://schemas.microsoft.com/office/drawing/2014/main" xmlns="" id="{F9252128-B69B-4413-A84B-C3F4B73A74E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838129" y="2006600"/>
              <a:ext cx="66872" cy="95251"/>
            </a:xfrm>
            <a:custGeom>
              <a:avLst/>
              <a:gdLst/>
              <a:ahLst/>
              <a:cxnLst/>
              <a:rect l="0" t="0" r="0" b="0"/>
              <a:pathLst>
                <a:path w="66872" h="95251">
                  <a:moveTo>
                    <a:pt x="3371" y="95250"/>
                  </a:moveTo>
                  <a:lnTo>
                    <a:pt x="3371" y="95250"/>
                  </a:lnTo>
                  <a:lnTo>
                    <a:pt x="0" y="81766"/>
                  </a:lnTo>
                  <a:lnTo>
                    <a:pt x="2108" y="67620"/>
                  </a:lnTo>
                  <a:lnTo>
                    <a:pt x="11588" y="38914"/>
                  </a:lnTo>
                  <a:lnTo>
                    <a:pt x="15905" y="33704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3093">
              <a:extLst>
                <a:ext uri="{FF2B5EF4-FFF2-40B4-BE49-F238E27FC236}">
                  <a16:creationId xmlns:a16="http://schemas.microsoft.com/office/drawing/2014/main" xmlns="" id="{8F33C00B-24B6-4F99-AF5E-5EE5A06F876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859966" y="1849256"/>
              <a:ext cx="57735" cy="297045"/>
            </a:xfrm>
            <a:custGeom>
              <a:avLst/>
              <a:gdLst/>
              <a:ahLst/>
              <a:cxnLst/>
              <a:rect l="0" t="0" r="0" b="0"/>
              <a:pathLst>
                <a:path w="57735" h="297045">
                  <a:moveTo>
                    <a:pt x="57734" y="17644"/>
                  </a:moveTo>
                  <a:lnTo>
                    <a:pt x="57734" y="17644"/>
                  </a:lnTo>
                  <a:lnTo>
                    <a:pt x="31219" y="3338"/>
                  </a:lnTo>
                  <a:lnTo>
                    <a:pt x="16325" y="0"/>
                  </a:lnTo>
                  <a:lnTo>
                    <a:pt x="11783" y="2353"/>
                  </a:lnTo>
                  <a:lnTo>
                    <a:pt x="2974" y="12494"/>
                  </a:lnTo>
                  <a:lnTo>
                    <a:pt x="0" y="33935"/>
                  </a:lnTo>
                  <a:lnTo>
                    <a:pt x="1030" y="64395"/>
                  </a:lnTo>
                  <a:lnTo>
                    <a:pt x="3839" y="103804"/>
                  </a:lnTo>
                  <a:lnTo>
                    <a:pt x="9322" y="147189"/>
                  </a:lnTo>
                  <a:lnTo>
                    <a:pt x="15051" y="190225"/>
                  </a:lnTo>
                  <a:lnTo>
                    <a:pt x="17597" y="228167"/>
                  </a:lnTo>
                  <a:lnTo>
                    <a:pt x="19030" y="271148"/>
                  </a:lnTo>
                  <a:lnTo>
                    <a:pt x="19634" y="29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3094">
              <a:extLst>
                <a:ext uri="{FF2B5EF4-FFF2-40B4-BE49-F238E27FC236}">
                  <a16:creationId xmlns:a16="http://schemas.microsoft.com/office/drawing/2014/main" xmlns="" id="{6A846F5F-CA30-4C95-B795-E7C026FA071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799742" y="189865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8937"/>
                  </a:lnTo>
                  <a:lnTo>
                    <a:pt x="0" y="5958"/>
                  </a:lnTo>
                  <a:lnTo>
                    <a:pt x="513" y="3972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3095">
              <a:extLst>
                <a:ext uri="{FF2B5EF4-FFF2-40B4-BE49-F238E27FC236}">
                  <a16:creationId xmlns:a16="http://schemas.microsoft.com/office/drawing/2014/main" xmlns="" id="{4A39EE7C-92C8-4FE6-B455-B0DAC2C4F7E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778000" y="20256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0126" y="16620"/>
                  </a:lnTo>
                  <a:lnTo>
                    <a:pt x="12361" y="59086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3096">
              <a:extLst>
                <a:ext uri="{FF2B5EF4-FFF2-40B4-BE49-F238E27FC236}">
                  <a16:creationId xmlns:a16="http://schemas.microsoft.com/office/drawing/2014/main" xmlns="" id="{3E8C05BB-31CF-484D-AD41-3056672DB92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686800" y="1949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3097">
              <a:extLst>
                <a:ext uri="{FF2B5EF4-FFF2-40B4-BE49-F238E27FC236}">
                  <a16:creationId xmlns:a16="http://schemas.microsoft.com/office/drawing/2014/main" xmlns="" id="{4E36AF6C-746D-48CD-AE65-73BDAF9B4A2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666679" y="2021480"/>
              <a:ext cx="73222" cy="121654"/>
            </a:xfrm>
            <a:custGeom>
              <a:avLst/>
              <a:gdLst/>
              <a:ahLst/>
              <a:cxnLst/>
              <a:rect l="0" t="0" r="0" b="0"/>
              <a:pathLst>
                <a:path w="73222" h="121654">
                  <a:moveTo>
                    <a:pt x="3371" y="48620"/>
                  </a:moveTo>
                  <a:lnTo>
                    <a:pt x="3371" y="48620"/>
                  </a:lnTo>
                  <a:lnTo>
                    <a:pt x="0" y="55362"/>
                  </a:lnTo>
                  <a:lnTo>
                    <a:pt x="3662" y="102885"/>
                  </a:lnTo>
                  <a:lnTo>
                    <a:pt x="8784" y="121653"/>
                  </a:lnTo>
                  <a:lnTo>
                    <a:pt x="9638" y="82447"/>
                  </a:lnTo>
                  <a:lnTo>
                    <a:pt x="15480" y="37193"/>
                  </a:lnTo>
                  <a:lnTo>
                    <a:pt x="25617" y="13484"/>
                  </a:lnTo>
                  <a:lnTo>
                    <a:pt x="33484" y="2195"/>
                  </a:lnTo>
                  <a:lnTo>
                    <a:pt x="37557" y="31"/>
                  </a:lnTo>
                  <a:lnTo>
                    <a:pt x="41684" y="0"/>
                  </a:lnTo>
                  <a:lnTo>
                    <a:pt x="45846" y="1390"/>
                  </a:lnTo>
                  <a:lnTo>
                    <a:pt x="49327" y="5844"/>
                  </a:lnTo>
                  <a:lnTo>
                    <a:pt x="62278" y="48117"/>
                  </a:lnTo>
                  <a:lnTo>
                    <a:pt x="68148" y="93988"/>
                  </a:lnTo>
                  <a:lnTo>
                    <a:pt x="73221" y="11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3098">
              <a:extLst>
                <a:ext uri="{FF2B5EF4-FFF2-40B4-BE49-F238E27FC236}">
                  <a16:creationId xmlns:a16="http://schemas.microsoft.com/office/drawing/2014/main" xmlns="" id="{8EFE2ED1-22D0-42D1-B642-E4DA5D30A4A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428842" y="1877707"/>
              <a:ext cx="200729" cy="330420"/>
            </a:xfrm>
            <a:custGeom>
              <a:avLst/>
              <a:gdLst/>
              <a:ahLst/>
              <a:cxnLst/>
              <a:rect l="0" t="0" r="0" b="0"/>
              <a:pathLst>
                <a:path w="200729" h="330420">
                  <a:moveTo>
                    <a:pt x="6258" y="8243"/>
                  </a:moveTo>
                  <a:lnTo>
                    <a:pt x="6258" y="8243"/>
                  </a:lnTo>
                  <a:lnTo>
                    <a:pt x="6258" y="4872"/>
                  </a:lnTo>
                  <a:lnTo>
                    <a:pt x="5552" y="3879"/>
                  </a:lnTo>
                  <a:lnTo>
                    <a:pt x="4376" y="3217"/>
                  </a:lnTo>
                  <a:lnTo>
                    <a:pt x="2887" y="2776"/>
                  </a:lnTo>
                  <a:lnTo>
                    <a:pt x="2600" y="3892"/>
                  </a:lnTo>
                  <a:lnTo>
                    <a:pt x="4162" y="8896"/>
                  </a:lnTo>
                  <a:lnTo>
                    <a:pt x="1480" y="51777"/>
                  </a:lnTo>
                  <a:lnTo>
                    <a:pt x="607" y="89445"/>
                  </a:lnTo>
                  <a:lnTo>
                    <a:pt x="219" y="135820"/>
                  </a:lnTo>
                  <a:lnTo>
                    <a:pt x="115" y="161028"/>
                  </a:lnTo>
                  <a:lnTo>
                    <a:pt x="46" y="186299"/>
                  </a:lnTo>
                  <a:lnTo>
                    <a:pt x="0" y="211614"/>
                  </a:lnTo>
                  <a:lnTo>
                    <a:pt x="2066" y="258086"/>
                  </a:lnTo>
                  <a:lnTo>
                    <a:pt x="10039" y="292851"/>
                  </a:lnTo>
                  <a:lnTo>
                    <a:pt x="24402" y="314887"/>
                  </a:lnTo>
                  <a:lnTo>
                    <a:pt x="33170" y="322739"/>
                  </a:lnTo>
                  <a:lnTo>
                    <a:pt x="52321" y="329582"/>
                  </a:lnTo>
                  <a:lnTo>
                    <a:pt x="62367" y="330419"/>
                  </a:lnTo>
                  <a:lnTo>
                    <a:pt x="86699" y="318179"/>
                  </a:lnTo>
                  <a:lnTo>
                    <a:pt x="128164" y="277876"/>
                  </a:lnTo>
                  <a:lnTo>
                    <a:pt x="155689" y="240969"/>
                  </a:lnTo>
                  <a:lnTo>
                    <a:pt x="179681" y="201047"/>
                  </a:lnTo>
                  <a:lnTo>
                    <a:pt x="194578" y="163548"/>
                  </a:lnTo>
                  <a:lnTo>
                    <a:pt x="200728" y="127362"/>
                  </a:lnTo>
                  <a:lnTo>
                    <a:pt x="196406" y="90112"/>
                  </a:lnTo>
                  <a:lnTo>
                    <a:pt x="183666" y="56153"/>
                  </a:lnTo>
                  <a:lnTo>
                    <a:pt x="160423" y="18676"/>
                  </a:lnTo>
                  <a:lnTo>
                    <a:pt x="143720" y="112"/>
                  </a:lnTo>
                  <a:lnTo>
                    <a:pt x="142349" y="0"/>
                  </a:lnTo>
                  <a:lnTo>
                    <a:pt x="141435" y="1337"/>
                  </a:lnTo>
                  <a:lnTo>
                    <a:pt x="139608" y="8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3099">
              <a:extLst>
                <a:ext uri="{FF2B5EF4-FFF2-40B4-BE49-F238E27FC236}">
                  <a16:creationId xmlns:a16="http://schemas.microsoft.com/office/drawing/2014/main" xmlns="" id="{41F91EC0-99AD-494E-B9E8-69E37F98DD4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928350" y="2480839"/>
              <a:ext cx="241301" cy="236962"/>
            </a:xfrm>
            <a:custGeom>
              <a:avLst/>
              <a:gdLst/>
              <a:ahLst/>
              <a:cxnLst/>
              <a:rect l="0" t="0" r="0" b="0"/>
              <a:pathLst>
                <a:path w="241301" h="236962">
                  <a:moveTo>
                    <a:pt x="0" y="33761"/>
                  </a:moveTo>
                  <a:lnTo>
                    <a:pt x="0" y="33761"/>
                  </a:lnTo>
                  <a:lnTo>
                    <a:pt x="5774" y="19258"/>
                  </a:lnTo>
                  <a:lnTo>
                    <a:pt x="12209" y="10617"/>
                  </a:lnTo>
                  <a:lnTo>
                    <a:pt x="27136" y="1190"/>
                  </a:lnTo>
                  <a:lnTo>
                    <a:pt x="38872" y="0"/>
                  </a:lnTo>
                  <a:lnTo>
                    <a:pt x="50438" y="2528"/>
                  </a:lnTo>
                  <a:lnTo>
                    <a:pt x="60282" y="8356"/>
                  </a:lnTo>
                  <a:lnTo>
                    <a:pt x="73755" y="33054"/>
                  </a:lnTo>
                  <a:lnTo>
                    <a:pt x="74879" y="57200"/>
                  </a:lnTo>
                  <a:lnTo>
                    <a:pt x="67576" y="98561"/>
                  </a:lnTo>
                  <a:lnTo>
                    <a:pt x="52713" y="142096"/>
                  </a:lnTo>
                  <a:lnTo>
                    <a:pt x="29149" y="187570"/>
                  </a:lnTo>
                  <a:lnTo>
                    <a:pt x="21657" y="197371"/>
                  </a:lnTo>
                  <a:lnTo>
                    <a:pt x="18671" y="199984"/>
                  </a:lnTo>
                  <a:lnTo>
                    <a:pt x="17387" y="202432"/>
                  </a:lnTo>
                  <a:lnTo>
                    <a:pt x="17235" y="204769"/>
                  </a:lnTo>
                  <a:lnTo>
                    <a:pt x="17840" y="207033"/>
                  </a:lnTo>
                  <a:lnTo>
                    <a:pt x="42288" y="213590"/>
                  </a:lnTo>
                  <a:lnTo>
                    <a:pt x="76650" y="217872"/>
                  </a:lnTo>
                  <a:lnTo>
                    <a:pt x="122967" y="222833"/>
                  </a:lnTo>
                  <a:lnTo>
                    <a:pt x="151124" y="226131"/>
                  </a:lnTo>
                  <a:lnTo>
                    <a:pt x="181182" y="229741"/>
                  </a:lnTo>
                  <a:lnTo>
                    <a:pt x="241300" y="236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3100">
              <a:extLst>
                <a:ext uri="{FF2B5EF4-FFF2-40B4-BE49-F238E27FC236}">
                  <a16:creationId xmlns:a16="http://schemas.microsoft.com/office/drawing/2014/main" xmlns="" id="{88DEB1C0-E6E9-4B2E-9221-94B86E75376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653958" y="2418341"/>
              <a:ext cx="104238" cy="276603"/>
            </a:xfrm>
            <a:custGeom>
              <a:avLst/>
              <a:gdLst/>
              <a:ahLst/>
              <a:cxnLst/>
              <a:rect l="0" t="0" r="0" b="0"/>
              <a:pathLst>
                <a:path w="104238" h="276603">
                  <a:moveTo>
                    <a:pt x="71192" y="210559"/>
                  </a:moveTo>
                  <a:lnTo>
                    <a:pt x="71192" y="210559"/>
                  </a:lnTo>
                  <a:lnTo>
                    <a:pt x="70487" y="183135"/>
                  </a:lnTo>
                  <a:lnTo>
                    <a:pt x="67821" y="174617"/>
                  </a:lnTo>
                  <a:lnTo>
                    <a:pt x="65416" y="171781"/>
                  </a:lnTo>
                  <a:lnTo>
                    <a:pt x="58982" y="168630"/>
                  </a:lnTo>
                  <a:lnTo>
                    <a:pt x="47656" y="170992"/>
                  </a:lnTo>
                  <a:lnTo>
                    <a:pt x="40685" y="173598"/>
                  </a:lnTo>
                  <a:lnTo>
                    <a:pt x="20760" y="190749"/>
                  </a:lnTo>
                  <a:lnTo>
                    <a:pt x="8194" y="220447"/>
                  </a:lnTo>
                  <a:lnTo>
                    <a:pt x="0" y="249315"/>
                  </a:lnTo>
                  <a:lnTo>
                    <a:pt x="982" y="265178"/>
                  </a:lnTo>
                  <a:lnTo>
                    <a:pt x="3219" y="272372"/>
                  </a:lnTo>
                  <a:lnTo>
                    <a:pt x="6826" y="275756"/>
                  </a:lnTo>
                  <a:lnTo>
                    <a:pt x="11348" y="276602"/>
                  </a:lnTo>
                  <a:lnTo>
                    <a:pt x="16480" y="275754"/>
                  </a:lnTo>
                  <a:lnTo>
                    <a:pt x="40556" y="254335"/>
                  </a:lnTo>
                  <a:lnTo>
                    <a:pt x="66662" y="211065"/>
                  </a:lnTo>
                  <a:lnTo>
                    <a:pt x="81879" y="166804"/>
                  </a:lnTo>
                  <a:lnTo>
                    <a:pt x="88900" y="141172"/>
                  </a:lnTo>
                  <a:lnTo>
                    <a:pt x="94287" y="114912"/>
                  </a:lnTo>
                  <a:lnTo>
                    <a:pt x="98582" y="88233"/>
                  </a:lnTo>
                  <a:lnTo>
                    <a:pt x="102152" y="61275"/>
                  </a:lnTo>
                  <a:lnTo>
                    <a:pt x="104237" y="23796"/>
                  </a:lnTo>
                  <a:lnTo>
                    <a:pt x="102106" y="2670"/>
                  </a:lnTo>
                  <a:lnTo>
                    <a:pt x="99563" y="0"/>
                  </a:lnTo>
                  <a:lnTo>
                    <a:pt x="96457" y="336"/>
                  </a:lnTo>
                  <a:lnTo>
                    <a:pt x="78599" y="21035"/>
                  </a:lnTo>
                  <a:lnTo>
                    <a:pt x="67195" y="51772"/>
                  </a:lnTo>
                  <a:lnTo>
                    <a:pt x="58126" y="92009"/>
                  </a:lnTo>
                  <a:lnTo>
                    <a:pt x="51744" y="138115"/>
                  </a:lnTo>
                  <a:lnTo>
                    <a:pt x="52201" y="181184"/>
                  </a:lnTo>
                  <a:lnTo>
                    <a:pt x="58492" y="242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3101">
              <a:extLst>
                <a:ext uri="{FF2B5EF4-FFF2-40B4-BE49-F238E27FC236}">
                  <a16:creationId xmlns:a16="http://schemas.microsoft.com/office/drawing/2014/main" xmlns="" id="{1298353A-0DC6-430C-9B51-015733A22AB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363540" y="2565400"/>
              <a:ext cx="183811" cy="120034"/>
            </a:xfrm>
            <a:custGeom>
              <a:avLst/>
              <a:gdLst/>
              <a:ahLst/>
              <a:cxnLst/>
              <a:rect l="0" t="0" r="0" b="0"/>
              <a:pathLst>
                <a:path w="183811" h="120034">
                  <a:moveTo>
                    <a:pt x="12360" y="0"/>
                  </a:moveTo>
                  <a:lnTo>
                    <a:pt x="12360" y="0"/>
                  </a:lnTo>
                  <a:lnTo>
                    <a:pt x="8990" y="0"/>
                  </a:lnTo>
                  <a:lnTo>
                    <a:pt x="5453" y="5644"/>
                  </a:lnTo>
                  <a:lnTo>
                    <a:pt x="2234" y="16620"/>
                  </a:lnTo>
                  <a:lnTo>
                    <a:pt x="0" y="62457"/>
                  </a:lnTo>
                  <a:lnTo>
                    <a:pt x="6502" y="93451"/>
                  </a:lnTo>
                  <a:lnTo>
                    <a:pt x="17367" y="114865"/>
                  </a:lnTo>
                  <a:lnTo>
                    <a:pt x="22049" y="118204"/>
                  </a:lnTo>
                  <a:lnTo>
                    <a:pt x="27284" y="119725"/>
                  </a:lnTo>
                  <a:lnTo>
                    <a:pt x="32893" y="120033"/>
                  </a:lnTo>
                  <a:lnTo>
                    <a:pt x="38748" y="116711"/>
                  </a:lnTo>
                  <a:lnTo>
                    <a:pt x="50900" y="103612"/>
                  </a:lnTo>
                  <a:lnTo>
                    <a:pt x="65807" y="62800"/>
                  </a:lnTo>
                  <a:lnTo>
                    <a:pt x="71861" y="37736"/>
                  </a:lnTo>
                  <a:lnTo>
                    <a:pt x="71784" y="33624"/>
                  </a:lnTo>
                  <a:lnTo>
                    <a:pt x="71025" y="30882"/>
                  </a:lnTo>
                  <a:lnTo>
                    <a:pt x="69815" y="31172"/>
                  </a:lnTo>
                  <a:lnTo>
                    <a:pt x="66587" y="37137"/>
                  </a:lnTo>
                  <a:lnTo>
                    <a:pt x="64175" y="52396"/>
                  </a:lnTo>
                  <a:lnTo>
                    <a:pt x="67373" y="62328"/>
                  </a:lnTo>
                  <a:lnTo>
                    <a:pt x="70202" y="66952"/>
                  </a:lnTo>
                  <a:lnTo>
                    <a:pt x="78989" y="73971"/>
                  </a:lnTo>
                  <a:lnTo>
                    <a:pt x="84297" y="76831"/>
                  </a:lnTo>
                  <a:lnTo>
                    <a:pt x="89951" y="77326"/>
                  </a:lnTo>
                  <a:lnTo>
                    <a:pt x="101878" y="74113"/>
                  </a:lnTo>
                  <a:lnTo>
                    <a:pt x="124666" y="62670"/>
                  </a:lnTo>
                  <a:lnTo>
                    <a:pt x="127445" y="62241"/>
                  </a:lnTo>
                  <a:lnTo>
                    <a:pt x="129300" y="62661"/>
                  </a:lnTo>
                  <a:lnTo>
                    <a:pt x="130538" y="65057"/>
                  </a:lnTo>
                  <a:lnTo>
                    <a:pt x="131910" y="73364"/>
                  </a:lnTo>
                  <a:lnTo>
                    <a:pt x="127010" y="108235"/>
                  </a:lnTo>
                  <a:lnTo>
                    <a:pt x="126893" y="108140"/>
                  </a:lnTo>
                  <a:lnTo>
                    <a:pt x="143279" y="64623"/>
                  </a:lnTo>
                  <a:lnTo>
                    <a:pt x="168255" y="19146"/>
                  </a:lnTo>
                  <a:lnTo>
                    <a:pt x="178103" y="6770"/>
                  </a:lnTo>
                  <a:lnTo>
                    <a:pt x="180006" y="6630"/>
                  </a:lnTo>
                  <a:lnTo>
                    <a:pt x="181274" y="8653"/>
                  </a:lnTo>
                  <a:lnTo>
                    <a:pt x="183475" y="38665"/>
                  </a:lnTo>
                  <a:lnTo>
                    <a:pt x="183744" y="79029"/>
                  </a:lnTo>
                  <a:lnTo>
                    <a:pt x="18381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3102">
              <a:extLst>
                <a:ext uri="{FF2B5EF4-FFF2-40B4-BE49-F238E27FC236}">
                  <a16:creationId xmlns:a16="http://schemas.microsoft.com/office/drawing/2014/main" xmlns="" id="{4DBCB4FE-7B3E-42CA-B9BC-8044AF698BE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195055" y="2571750"/>
              <a:ext cx="72896" cy="147648"/>
            </a:xfrm>
            <a:custGeom>
              <a:avLst/>
              <a:gdLst/>
              <a:ahLst/>
              <a:cxnLst/>
              <a:rect l="0" t="0" r="0" b="0"/>
              <a:pathLst>
                <a:path w="72896" h="147648">
                  <a:moveTo>
                    <a:pt x="72895" y="19050"/>
                  </a:moveTo>
                  <a:lnTo>
                    <a:pt x="72895" y="19050"/>
                  </a:lnTo>
                  <a:lnTo>
                    <a:pt x="66152" y="12308"/>
                  </a:lnTo>
                  <a:lnTo>
                    <a:pt x="59081" y="8998"/>
                  </a:lnTo>
                  <a:lnTo>
                    <a:pt x="55218" y="8115"/>
                  </a:lnTo>
                  <a:lnTo>
                    <a:pt x="45284" y="12779"/>
                  </a:lnTo>
                  <a:lnTo>
                    <a:pt x="33812" y="23318"/>
                  </a:lnTo>
                  <a:lnTo>
                    <a:pt x="16158" y="50497"/>
                  </a:lnTo>
                  <a:lnTo>
                    <a:pt x="3088" y="88497"/>
                  </a:lnTo>
                  <a:lnTo>
                    <a:pt x="0" y="124764"/>
                  </a:lnTo>
                  <a:lnTo>
                    <a:pt x="4279" y="142234"/>
                  </a:lnTo>
                  <a:lnTo>
                    <a:pt x="9513" y="146328"/>
                  </a:lnTo>
                  <a:lnTo>
                    <a:pt x="16529" y="147647"/>
                  </a:lnTo>
                  <a:lnTo>
                    <a:pt x="24734" y="147114"/>
                  </a:lnTo>
                  <a:lnTo>
                    <a:pt x="41377" y="137116"/>
                  </a:lnTo>
                  <a:lnTo>
                    <a:pt x="56770" y="119501"/>
                  </a:lnTo>
                  <a:lnTo>
                    <a:pt x="68315" y="95210"/>
                  </a:lnTo>
                  <a:lnTo>
                    <a:pt x="72636" y="53767"/>
                  </a:lnTo>
                  <a:lnTo>
                    <a:pt x="67775" y="17206"/>
                  </a:lnTo>
                  <a:lnTo>
                    <a:pt x="601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3103">
              <a:extLst>
                <a:ext uri="{FF2B5EF4-FFF2-40B4-BE49-F238E27FC236}">
                  <a16:creationId xmlns:a16="http://schemas.microsoft.com/office/drawing/2014/main" xmlns="" id="{E688749A-07D3-4891-AF25-46BC1E2A126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261600" y="2641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3104">
              <a:extLst>
                <a:ext uri="{FF2B5EF4-FFF2-40B4-BE49-F238E27FC236}">
                  <a16:creationId xmlns:a16="http://schemas.microsoft.com/office/drawing/2014/main" xmlns="" id="{6BF63C62-0D99-4C66-A5F0-749661CCF45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804400" y="2540000"/>
              <a:ext cx="342901" cy="205738"/>
            </a:xfrm>
            <a:custGeom>
              <a:avLst/>
              <a:gdLst/>
              <a:ahLst/>
              <a:cxnLst/>
              <a:rect l="0" t="0" r="0" b="0"/>
              <a:pathLst>
                <a:path w="342901" h="205738">
                  <a:moveTo>
                    <a:pt x="0" y="44450"/>
                  </a:moveTo>
                  <a:lnTo>
                    <a:pt x="0" y="44450"/>
                  </a:lnTo>
                  <a:lnTo>
                    <a:pt x="3371" y="37708"/>
                  </a:lnTo>
                  <a:lnTo>
                    <a:pt x="15580" y="26773"/>
                  </a:lnTo>
                  <a:lnTo>
                    <a:pt x="30442" y="22483"/>
                  </a:lnTo>
                  <a:lnTo>
                    <a:pt x="64288" y="21948"/>
                  </a:lnTo>
                  <a:lnTo>
                    <a:pt x="95600" y="26688"/>
                  </a:lnTo>
                  <a:lnTo>
                    <a:pt x="133036" y="38202"/>
                  </a:lnTo>
                  <a:lnTo>
                    <a:pt x="167547" y="58371"/>
                  </a:lnTo>
                  <a:lnTo>
                    <a:pt x="197232" y="84504"/>
                  </a:lnTo>
                  <a:lnTo>
                    <a:pt x="226988" y="129539"/>
                  </a:lnTo>
                  <a:lnTo>
                    <a:pt x="234940" y="157056"/>
                  </a:lnTo>
                  <a:lnTo>
                    <a:pt x="232827" y="181516"/>
                  </a:lnTo>
                  <a:lnTo>
                    <a:pt x="229303" y="192977"/>
                  </a:lnTo>
                  <a:lnTo>
                    <a:pt x="224130" y="199912"/>
                  </a:lnTo>
                  <a:lnTo>
                    <a:pt x="217857" y="203830"/>
                  </a:lnTo>
                  <a:lnTo>
                    <a:pt x="210856" y="205737"/>
                  </a:lnTo>
                  <a:lnTo>
                    <a:pt x="204070" y="203480"/>
                  </a:lnTo>
                  <a:lnTo>
                    <a:pt x="190888" y="191565"/>
                  </a:lnTo>
                  <a:lnTo>
                    <a:pt x="185498" y="168866"/>
                  </a:lnTo>
                  <a:lnTo>
                    <a:pt x="188312" y="126234"/>
                  </a:lnTo>
                  <a:lnTo>
                    <a:pt x="196583" y="97026"/>
                  </a:lnTo>
                  <a:lnTo>
                    <a:pt x="222486" y="54227"/>
                  </a:lnTo>
                  <a:lnTo>
                    <a:pt x="260811" y="20693"/>
                  </a:lnTo>
                  <a:lnTo>
                    <a:pt x="301330" y="2995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3105">
              <a:extLst>
                <a:ext uri="{FF2B5EF4-FFF2-40B4-BE49-F238E27FC236}">
                  <a16:creationId xmlns:a16="http://schemas.microsoft.com/office/drawing/2014/main" xmlns="" id="{66226643-55DE-418E-AE88-2C6DB5ECBF1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880600" y="25844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95250" y="19050"/>
                  </a:moveTo>
                  <a:lnTo>
                    <a:pt x="95250" y="19050"/>
                  </a:lnTo>
                  <a:lnTo>
                    <a:pt x="67028" y="134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3106">
              <a:extLst>
                <a:ext uri="{FF2B5EF4-FFF2-40B4-BE49-F238E27FC236}">
                  <a16:creationId xmlns:a16="http://schemas.microsoft.com/office/drawing/2014/main" xmlns="" id="{0F4A24B3-AD31-4DC9-AA04-5BBA01A4D3E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77800" y="2171700"/>
              <a:ext cx="12007851" cy="774701"/>
            </a:xfrm>
            <a:custGeom>
              <a:avLst/>
              <a:gdLst/>
              <a:ahLst/>
              <a:cxnLst/>
              <a:rect l="0" t="0" r="0" b="0"/>
              <a:pathLst>
                <a:path w="12007851" h="774701">
                  <a:moveTo>
                    <a:pt x="0" y="774700"/>
                  </a:moveTo>
                  <a:lnTo>
                    <a:pt x="0" y="774700"/>
                  </a:lnTo>
                  <a:lnTo>
                    <a:pt x="31698" y="770336"/>
                  </a:lnTo>
                  <a:lnTo>
                    <a:pt x="74530" y="769233"/>
                  </a:lnTo>
                  <a:lnTo>
                    <a:pt x="106131" y="766822"/>
                  </a:lnTo>
                  <a:lnTo>
                    <a:pt x="143426" y="763098"/>
                  </a:lnTo>
                  <a:lnTo>
                    <a:pt x="184518" y="758498"/>
                  </a:lnTo>
                  <a:lnTo>
                    <a:pt x="235195" y="752610"/>
                  </a:lnTo>
                  <a:lnTo>
                    <a:pt x="292263" y="745862"/>
                  </a:lnTo>
                  <a:lnTo>
                    <a:pt x="353592" y="738542"/>
                  </a:lnTo>
                  <a:lnTo>
                    <a:pt x="422700" y="730839"/>
                  </a:lnTo>
                  <a:lnTo>
                    <a:pt x="496995" y="722882"/>
                  </a:lnTo>
                  <a:lnTo>
                    <a:pt x="574747" y="714754"/>
                  </a:lnTo>
                  <a:lnTo>
                    <a:pt x="661153" y="705103"/>
                  </a:lnTo>
                  <a:lnTo>
                    <a:pt x="753330" y="694435"/>
                  </a:lnTo>
                  <a:lnTo>
                    <a:pt x="849353" y="683090"/>
                  </a:lnTo>
                  <a:lnTo>
                    <a:pt x="954997" y="669882"/>
                  </a:lnTo>
                  <a:lnTo>
                    <a:pt x="1067053" y="655433"/>
                  </a:lnTo>
                  <a:lnTo>
                    <a:pt x="1183386" y="640155"/>
                  </a:lnTo>
                  <a:lnTo>
                    <a:pt x="1306096" y="623620"/>
                  </a:lnTo>
                  <a:lnTo>
                    <a:pt x="1433058" y="606247"/>
                  </a:lnTo>
                  <a:lnTo>
                    <a:pt x="1562855" y="588314"/>
                  </a:lnTo>
                  <a:lnTo>
                    <a:pt x="1698776" y="570010"/>
                  </a:lnTo>
                  <a:lnTo>
                    <a:pt x="1838778" y="551456"/>
                  </a:lnTo>
                  <a:lnTo>
                    <a:pt x="1981502" y="532737"/>
                  </a:lnTo>
                  <a:lnTo>
                    <a:pt x="2133096" y="513908"/>
                  </a:lnTo>
                  <a:lnTo>
                    <a:pt x="2290603" y="495006"/>
                  </a:lnTo>
                  <a:lnTo>
                    <a:pt x="2452052" y="476054"/>
                  </a:lnTo>
                  <a:lnTo>
                    <a:pt x="2618246" y="457069"/>
                  </a:lnTo>
                  <a:lnTo>
                    <a:pt x="2787603" y="438063"/>
                  </a:lnTo>
                  <a:lnTo>
                    <a:pt x="2959068" y="419042"/>
                  </a:lnTo>
                  <a:lnTo>
                    <a:pt x="3133351" y="400011"/>
                  </a:lnTo>
                  <a:lnTo>
                    <a:pt x="3309512" y="380974"/>
                  </a:lnTo>
                  <a:lnTo>
                    <a:pt x="3486924" y="361933"/>
                  </a:lnTo>
                  <a:lnTo>
                    <a:pt x="3672933" y="342183"/>
                  </a:lnTo>
                  <a:lnTo>
                    <a:pt x="3864672" y="321961"/>
                  </a:lnTo>
                  <a:lnTo>
                    <a:pt x="4060231" y="301424"/>
                  </a:lnTo>
                  <a:lnTo>
                    <a:pt x="4258337" y="281382"/>
                  </a:lnTo>
                  <a:lnTo>
                    <a:pt x="4458141" y="261672"/>
                  </a:lnTo>
                  <a:lnTo>
                    <a:pt x="4659078" y="242181"/>
                  </a:lnTo>
                  <a:lnTo>
                    <a:pt x="4861474" y="224249"/>
                  </a:lnTo>
                  <a:lnTo>
                    <a:pt x="5064844" y="207354"/>
                  </a:lnTo>
                  <a:lnTo>
                    <a:pt x="5268862" y="191153"/>
                  </a:lnTo>
                  <a:lnTo>
                    <a:pt x="5474019" y="176119"/>
                  </a:lnTo>
                  <a:lnTo>
                    <a:pt x="5679936" y="161862"/>
                  </a:lnTo>
                  <a:lnTo>
                    <a:pt x="5886357" y="148125"/>
                  </a:lnTo>
                  <a:lnTo>
                    <a:pt x="6089586" y="134733"/>
                  </a:lnTo>
                  <a:lnTo>
                    <a:pt x="6290690" y="121572"/>
                  </a:lnTo>
                  <a:lnTo>
                    <a:pt x="6490377" y="108565"/>
                  </a:lnTo>
                  <a:lnTo>
                    <a:pt x="6689824" y="97071"/>
                  </a:lnTo>
                  <a:lnTo>
                    <a:pt x="6889111" y="86586"/>
                  </a:lnTo>
                  <a:lnTo>
                    <a:pt x="7088291" y="76774"/>
                  </a:lnTo>
                  <a:lnTo>
                    <a:pt x="7291632" y="68116"/>
                  </a:lnTo>
                  <a:lnTo>
                    <a:pt x="7497749" y="60227"/>
                  </a:lnTo>
                  <a:lnTo>
                    <a:pt x="7705716" y="52851"/>
                  </a:lnTo>
                  <a:lnTo>
                    <a:pt x="7912095" y="46523"/>
                  </a:lnTo>
                  <a:lnTo>
                    <a:pt x="8117412" y="40893"/>
                  </a:lnTo>
                  <a:lnTo>
                    <a:pt x="8322025" y="35729"/>
                  </a:lnTo>
                  <a:lnTo>
                    <a:pt x="8521226" y="32286"/>
                  </a:lnTo>
                  <a:lnTo>
                    <a:pt x="8716824" y="29991"/>
                  </a:lnTo>
                  <a:lnTo>
                    <a:pt x="8910015" y="28460"/>
                  </a:lnTo>
                  <a:lnTo>
                    <a:pt x="9100899" y="27440"/>
                  </a:lnTo>
                  <a:lnTo>
                    <a:pt x="9290245" y="26760"/>
                  </a:lnTo>
                  <a:lnTo>
                    <a:pt x="9478563" y="26307"/>
                  </a:lnTo>
                  <a:lnTo>
                    <a:pt x="9662669" y="27416"/>
                  </a:lnTo>
                  <a:lnTo>
                    <a:pt x="9843967" y="29566"/>
                  </a:lnTo>
                  <a:lnTo>
                    <a:pt x="10023397" y="32411"/>
                  </a:lnTo>
                  <a:lnTo>
                    <a:pt x="10197341" y="35013"/>
                  </a:lnTo>
                  <a:lnTo>
                    <a:pt x="10367633" y="37453"/>
                  </a:lnTo>
                  <a:lnTo>
                    <a:pt x="10535489" y="39785"/>
                  </a:lnTo>
                  <a:lnTo>
                    <a:pt x="10695370" y="41340"/>
                  </a:lnTo>
                  <a:lnTo>
                    <a:pt x="10849934" y="42377"/>
                  </a:lnTo>
                  <a:lnTo>
                    <a:pt x="11000957" y="43068"/>
                  </a:lnTo>
                  <a:lnTo>
                    <a:pt x="11138326" y="42823"/>
                  </a:lnTo>
                  <a:lnTo>
                    <a:pt x="11266594" y="41954"/>
                  </a:lnTo>
                  <a:lnTo>
                    <a:pt x="11388796" y="40669"/>
                  </a:lnTo>
                  <a:lnTo>
                    <a:pt x="11497076" y="38402"/>
                  </a:lnTo>
                  <a:lnTo>
                    <a:pt x="11596071" y="35479"/>
                  </a:lnTo>
                  <a:lnTo>
                    <a:pt x="11688881" y="32119"/>
                  </a:lnTo>
                  <a:lnTo>
                    <a:pt x="11765572" y="27057"/>
                  </a:lnTo>
                  <a:lnTo>
                    <a:pt x="11831512" y="20860"/>
                  </a:lnTo>
                  <a:lnTo>
                    <a:pt x="11890292" y="13907"/>
                  </a:lnTo>
                  <a:lnTo>
                    <a:pt x="11929478" y="9271"/>
                  </a:lnTo>
                  <a:lnTo>
                    <a:pt x="12007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0" name="SMARTInkShape-3107">
            <a:extLst>
              <a:ext uri="{FF2B5EF4-FFF2-40B4-BE49-F238E27FC236}">
                <a16:creationId xmlns:a16="http://schemas.microsoft.com/office/drawing/2014/main" xmlns="" id="{B579B4A9-D3D0-4668-83F0-CC625B37FA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23428" y="77925"/>
            <a:ext cx="101484" cy="5618026"/>
          </a:xfrm>
          <a:custGeom>
            <a:avLst/>
            <a:gdLst/>
            <a:ahLst/>
            <a:cxnLst/>
            <a:rect l="0" t="0" r="0" b="0"/>
            <a:pathLst>
              <a:path w="101484" h="5618026">
                <a:moveTo>
                  <a:pt x="44422" y="10975"/>
                </a:moveTo>
                <a:lnTo>
                  <a:pt x="44422" y="10975"/>
                </a:lnTo>
                <a:lnTo>
                  <a:pt x="44422" y="0"/>
                </a:lnTo>
                <a:lnTo>
                  <a:pt x="46303" y="32639"/>
                </a:lnTo>
                <a:lnTo>
                  <a:pt x="47792" y="52934"/>
                </a:lnTo>
                <a:lnTo>
                  <a:pt x="50902" y="82692"/>
                </a:lnTo>
                <a:lnTo>
                  <a:pt x="55092" y="118759"/>
                </a:lnTo>
                <a:lnTo>
                  <a:pt x="60002" y="159031"/>
                </a:lnTo>
                <a:lnTo>
                  <a:pt x="66097" y="209162"/>
                </a:lnTo>
                <a:lnTo>
                  <a:pt x="72982" y="265867"/>
                </a:lnTo>
                <a:lnTo>
                  <a:pt x="80397" y="326953"/>
                </a:lnTo>
                <a:lnTo>
                  <a:pt x="86749" y="397310"/>
                </a:lnTo>
                <a:lnTo>
                  <a:pt x="92397" y="473848"/>
                </a:lnTo>
                <a:lnTo>
                  <a:pt x="97570" y="554507"/>
                </a:lnTo>
                <a:lnTo>
                  <a:pt x="100316" y="641441"/>
                </a:lnTo>
                <a:lnTo>
                  <a:pt x="101439" y="732558"/>
                </a:lnTo>
                <a:lnTo>
                  <a:pt x="101483" y="826463"/>
                </a:lnTo>
                <a:lnTo>
                  <a:pt x="98691" y="926462"/>
                </a:lnTo>
                <a:lnTo>
                  <a:pt x="94008" y="1030522"/>
                </a:lnTo>
                <a:lnTo>
                  <a:pt x="88062" y="1137289"/>
                </a:lnTo>
                <a:lnTo>
                  <a:pt x="81276" y="1252212"/>
                </a:lnTo>
                <a:lnTo>
                  <a:pt x="73930" y="1372572"/>
                </a:lnTo>
                <a:lnTo>
                  <a:pt x="66211" y="1496557"/>
                </a:lnTo>
                <a:lnTo>
                  <a:pt x="60359" y="1625074"/>
                </a:lnTo>
                <a:lnTo>
                  <a:pt x="55752" y="1756613"/>
                </a:lnTo>
                <a:lnTo>
                  <a:pt x="51975" y="1890167"/>
                </a:lnTo>
                <a:lnTo>
                  <a:pt x="48047" y="2025064"/>
                </a:lnTo>
                <a:lnTo>
                  <a:pt x="44017" y="2160857"/>
                </a:lnTo>
                <a:lnTo>
                  <a:pt x="39918" y="2297246"/>
                </a:lnTo>
                <a:lnTo>
                  <a:pt x="35775" y="2439678"/>
                </a:lnTo>
                <a:lnTo>
                  <a:pt x="31602" y="2586138"/>
                </a:lnTo>
                <a:lnTo>
                  <a:pt x="27408" y="2735284"/>
                </a:lnTo>
                <a:lnTo>
                  <a:pt x="23203" y="2884103"/>
                </a:lnTo>
                <a:lnTo>
                  <a:pt x="18987" y="3032705"/>
                </a:lnTo>
                <a:lnTo>
                  <a:pt x="14765" y="3181161"/>
                </a:lnTo>
                <a:lnTo>
                  <a:pt x="11950" y="3325994"/>
                </a:lnTo>
                <a:lnTo>
                  <a:pt x="10074" y="3468410"/>
                </a:lnTo>
                <a:lnTo>
                  <a:pt x="8823" y="3609215"/>
                </a:lnTo>
                <a:lnTo>
                  <a:pt x="7286" y="3748946"/>
                </a:lnTo>
                <a:lnTo>
                  <a:pt x="5552" y="3887961"/>
                </a:lnTo>
                <a:lnTo>
                  <a:pt x="3691" y="4026499"/>
                </a:lnTo>
                <a:lnTo>
                  <a:pt x="2451" y="4157663"/>
                </a:lnTo>
                <a:lnTo>
                  <a:pt x="1625" y="4283911"/>
                </a:lnTo>
                <a:lnTo>
                  <a:pt x="1073" y="4406883"/>
                </a:lnTo>
                <a:lnTo>
                  <a:pt x="707" y="4522729"/>
                </a:lnTo>
                <a:lnTo>
                  <a:pt x="462" y="4633828"/>
                </a:lnTo>
                <a:lnTo>
                  <a:pt x="298" y="4741760"/>
                </a:lnTo>
                <a:lnTo>
                  <a:pt x="190" y="4842643"/>
                </a:lnTo>
                <a:lnTo>
                  <a:pt x="117" y="4938826"/>
                </a:lnTo>
                <a:lnTo>
                  <a:pt x="68" y="5031876"/>
                </a:lnTo>
                <a:lnTo>
                  <a:pt x="36" y="5115075"/>
                </a:lnTo>
                <a:lnTo>
                  <a:pt x="13" y="5191709"/>
                </a:lnTo>
                <a:lnTo>
                  <a:pt x="0" y="5263964"/>
                </a:lnTo>
                <a:lnTo>
                  <a:pt x="695" y="5326246"/>
                </a:lnTo>
                <a:lnTo>
                  <a:pt x="1866" y="5381878"/>
                </a:lnTo>
                <a:lnTo>
                  <a:pt x="3349" y="5433077"/>
                </a:lnTo>
                <a:lnTo>
                  <a:pt x="5753" y="5474971"/>
                </a:lnTo>
                <a:lnTo>
                  <a:pt x="8763" y="5510661"/>
                </a:lnTo>
                <a:lnTo>
                  <a:pt x="12183" y="5542216"/>
                </a:lnTo>
                <a:lnTo>
                  <a:pt x="19745" y="5581039"/>
                </a:lnTo>
                <a:lnTo>
                  <a:pt x="31722" y="56180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0" name="SMARTInkShape-Group371">
            <a:extLst>
              <a:ext uri="{FF2B5EF4-FFF2-40B4-BE49-F238E27FC236}">
                <a16:creationId xmlns:a16="http://schemas.microsoft.com/office/drawing/2014/main" xmlns="" id="{5DF7C28D-8CC2-411D-9BD3-7F22AEB4BFEF}"/>
              </a:ext>
            </a:extLst>
          </p:cNvPr>
          <p:cNvGrpSpPr/>
          <p:nvPr/>
        </p:nvGrpSpPr>
        <p:grpSpPr>
          <a:xfrm>
            <a:off x="0" y="580829"/>
            <a:ext cx="12185651" cy="1076522"/>
            <a:chOff x="0" y="580829"/>
            <a:chExt cx="12185651" cy="1076522"/>
          </a:xfrm>
        </p:grpSpPr>
        <p:sp>
          <p:nvSpPr>
            <p:cNvPr id="601" name="SMARTInkShape-3108">
              <a:extLst>
                <a:ext uri="{FF2B5EF4-FFF2-40B4-BE49-F238E27FC236}">
                  <a16:creationId xmlns:a16="http://schemas.microsoft.com/office/drawing/2014/main" xmlns="" id="{12651539-87D6-46AE-9F5A-4F884F43930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974825" y="1266629"/>
              <a:ext cx="17026" cy="390722"/>
            </a:xfrm>
            <a:custGeom>
              <a:avLst/>
              <a:gdLst/>
              <a:ahLst/>
              <a:cxnLst/>
              <a:rect l="0" t="0" r="0" b="0"/>
              <a:pathLst>
                <a:path w="17026" h="390722">
                  <a:moveTo>
                    <a:pt x="17025" y="3371"/>
                  </a:moveTo>
                  <a:lnTo>
                    <a:pt x="17025" y="3371"/>
                  </a:lnTo>
                  <a:lnTo>
                    <a:pt x="13654" y="0"/>
                  </a:lnTo>
                  <a:lnTo>
                    <a:pt x="11249" y="1829"/>
                  </a:lnTo>
                  <a:lnTo>
                    <a:pt x="4815" y="11388"/>
                  </a:lnTo>
                  <a:lnTo>
                    <a:pt x="0" y="49491"/>
                  </a:lnTo>
                  <a:lnTo>
                    <a:pt x="759" y="90661"/>
                  </a:lnTo>
                  <a:lnTo>
                    <a:pt x="1947" y="114481"/>
                  </a:lnTo>
                  <a:lnTo>
                    <a:pt x="2740" y="139533"/>
                  </a:lnTo>
                  <a:lnTo>
                    <a:pt x="3268" y="165407"/>
                  </a:lnTo>
                  <a:lnTo>
                    <a:pt x="3620" y="191828"/>
                  </a:lnTo>
                  <a:lnTo>
                    <a:pt x="3854" y="217204"/>
                  </a:lnTo>
                  <a:lnTo>
                    <a:pt x="4012" y="241882"/>
                  </a:lnTo>
                  <a:lnTo>
                    <a:pt x="4185" y="287881"/>
                  </a:lnTo>
                  <a:lnTo>
                    <a:pt x="4263" y="327140"/>
                  </a:lnTo>
                  <a:lnTo>
                    <a:pt x="7678" y="367492"/>
                  </a:lnTo>
                  <a:lnTo>
                    <a:pt x="10675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3109">
              <a:extLst>
                <a:ext uri="{FF2B5EF4-FFF2-40B4-BE49-F238E27FC236}">
                  <a16:creationId xmlns:a16="http://schemas.microsoft.com/office/drawing/2014/main" xmlns="" id="{7F11DFDC-F34F-4C17-9E5A-9E27BD39F1C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521369" y="1287894"/>
              <a:ext cx="152982" cy="280557"/>
            </a:xfrm>
            <a:custGeom>
              <a:avLst/>
              <a:gdLst/>
              <a:ahLst/>
              <a:cxnLst/>
              <a:rect l="0" t="0" r="0" b="0"/>
              <a:pathLst>
                <a:path w="152982" h="280557">
                  <a:moveTo>
                    <a:pt x="83131" y="217056"/>
                  </a:moveTo>
                  <a:lnTo>
                    <a:pt x="83131" y="217056"/>
                  </a:lnTo>
                  <a:lnTo>
                    <a:pt x="86502" y="203572"/>
                  </a:lnTo>
                  <a:lnTo>
                    <a:pt x="84394" y="189426"/>
                  </a:lnTo>
                  <a:lnTo>
                    <a:pt x="78048" y="175143"/>
                  </a:lnTo>
                  <a:lnTo>
                    <a:pt x="68171" y="164091"/>
                  </a:lnTo>
                  <a:lnTo>
                    <a:pt x="61164" y="161990"/>
                  </a:lnTo>
                  <a:lnTo>
                    <a:pt x="43968" y="163419"/>
                  </a:lnTo>
                  <a:lnTo>
                    <a:pt x="26450" y="172521"/>
                  </a:lnTo>
                  <a:lnTo>
                    <a:pt x="17827" y="178900"/>
                  </a:lnTo>
                  <a:lnTo>
                    <a:pt x="6364" y="197275"/>
                  </a:lnTo>
                  <a:lnTo>
                    <a:pt x="329" y="220259"/>
                  </a:lnTo>
                  <a:lnTo>
                    <a:pt x="0" y="246937"/>
                  </a:lnTo>
                  <a:lnTo>
                    <a:pt x="5966" y="265849"/>
                  </a:lnTo>
                  <a:lnTo>
                    <a:pt x="10521" y="272868"/>
                  </a:lnTo>
                  <a:lnTo>
                    <a:pt x="17086" y="276842"/>
                  </a:lnTo>
                  <a:lnTo>
                    <a:pt x="33786" y="279376"/>
                  </a:lnTo>
                  <a:lnTo>
                    <a:pt x="42473" y="276241"/>
                  </a:lnTo>
                  <a:lnTo>
                    <a:pt x="59651" y="263351"/>
                  </a:lnTo>
                  <a:lnTo>
                    <a:pt x="81819" y="226148"/>
                  </a:lnTo>
                  <a:lnTo>
                    <a:pt x="95248" y="187935"/>
                  </a:lnTo>
                  <a:lnTo>
                    <a:pt x="107566" y="141319"/>
                  </a:lnTo>
                  <a:lnTo>
                    <a:pt x="112826" y="115059"/>
                  </a:lnTo>
                  <a:lnTo>
                    <a:pt x="117744" y="87675"/>
                  </a:lnTo>
                  <a:lnTo>
                    <a:pt x="121328" y="45959"/>
                  </a:lnTo>
                  <a:lnTo>
                    <a:pt x="119157" y="16835"/>
                  </a:lnTo>
                  <a:lnTo>
                    <a:pt x="111138" y="1539"/>
                  </a:lnTo>
                  <a:lnTo>
                    <a:pt x="106741" y="0"/>
                  </a:lnTo>
                  <a:lnTo>
                    <a:pt x="102399" y="1797"/>
                  </a:lnTo>
                  <a:lnTo>
                    <a:pt x="98092" y="5816"/>
                  </a:lnTo>
                  <a:lnTo>
                    <a:pt x="88660" y="41813"/>
                  </a:lnTo>
                  <a:lnTo>
                    <a:pt x="89353" y="82490"/>
                  </a:lnTo>
                  <a:lnTo>
                    <a:pt x="93657" y="129027"/>
                  </a:lnTo>
                  <a:lnTo>
                    <a:pt x="97923" y="173228"/>
                  </a:lnTo>
                  <a:lnTo>
                    <a:pt x="107815" y="210747"/>
                  </a:lnTo>
                  <a:lnTo>
                    <a:pt x="121619" y="241063"/>
                  </a:lnTo>
                  <a:lnTo>
                    <a:pt x="152981" y="280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3110">
              <a:extLst>
                <a:ext uri="{FF2B5EF4-FFF2-40B4-BE49-F238E27FC236}">
                  <a16:creationId xmlns:a16="http://schemas.microsoft.com/office/drawing/2014/main" xmlns="" id="{75AC1037-B789-48AD-A720-92C72FF19D5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156275" y="1447496"/>
              <a:ext cx="283126" cy="157609"/>
            </a:xfrm>
            <a:custGeom>
              <a:avLst/>
              <a:gdLst/>
              <a:ahLst/>
              <a:cxnLst/>
              <a:rect l="0" t="0" r="0" b="0"/>
              <a:pathLst>
                <a:path w="283126" h="157609">
                  <a:moveTo>
                    <a:pt x="35475" y="44754"/>
                  </a:moveTo>
                  <a:lnTo>
                    <a:pt x="35475" y="44754"/>
                  </a:lnTo>
                  <a:lnTo>
                    <a:pt x="24630" y="45460"/>
                  </a:lnTo>
                  <a:lnTo>
                    <a:pt x="14426" y="48125"/>
                  </a:lnTo>
                  <a:lnTo>
                    <a:pt x="6600" y="53543"/>
                  </a:lnTo>
                  <a:lnTo>
                    <a:pt x="3524" y="56963"/>
                  </a:lnTo>
                  <a:lnTo>
                    <a:pt x="107" y="70171"/>
                  </a:lnTo>
                  <a:lnTo>
                    <a:pt x="0" y="88506"/>
                  </a:lnTo>
                  <a:lnTo>
                    <a:pt x="11430" y="131007"/>
                  </a:lnTo>
                  <a:lnTo>
                    <a:pt x="19850" y="147295"/>
                  </a:lnTo>
                  <a:lnTo>
                    <a:pt x="30647" y="156885"/>
                  </a:lnTo>
                  <a:lnTo>
                    <a:pt x="37900" y="157608"/>
                  </a:lnTo>
                  <a:lnTo>
                    <a:pt x="55368" y="152767"/>
                  </a:lnTo>
                  <a:lnTo>
                    <a:pt x="71128" y="137915"/>
                  </a:lnTo>
                  <a:lnTo>
                    <a:pt x="95120" y="93887"/>
                  </a:lnTo>
                  <a:lnTo>
                    <a:pt x="109898" y="55835"/>
                  </a:lnTo>
                  <a:lnTo>
                    <a:pt x="102680" y="81405"/>
                  </a:lnTo>
                  <a:lnTo>
                    <a:pt x="104385" y="96792"/>
                  </a:lnTo>
                  <a:lnTo>
                    <a:pt x="106816" y="104846"/>
                  </a:lnTo>
                  <a:lnTo>
                    <a:pt x="115159" y="115676"/>
                  </a:lnTo>
                  <a:lnTo>
                    <a:pt x="120347" y="119552"/>
                  </a:lnTo>
                  <a:lnTo>
                    <a:pt x="135521" y="121977"/>
                  </a:lnTo>
                  <a:lnTo>
                    <a:pt x="151906" y="119998"/>
                  </a:lnTo>
                  <a:lnTo>
                    <a:pt x="163893" y="114414"/>
                  </a:lnTo>
                  <a:lnTo>
                    <a:pt x="172041" y="107229"/>
                  </a:lnTo>
                  <a:lnTo>
                    <a:pt x="178015" y="100743"/>
                  </a:lnTo>
                  <a:lnTo>
                    <a:pt x="183023" y="97860"/>
                  </a:lnTo>
                  <a:lnTo>
                    <a:pt x="184640" y="98502"/>
                  </a:lnTo>
                  <a:lnTo>
                    <a:pt x="185719" y="100342"/>
                  </a:lnTo>
                  <a:lnTo>
                    <a:pt x="191250" y="121009"/>
                  </a:lnTo>
                  <a:lnTo>
                    <a:pt x="189894" y="129594"/>
                  </a:lnTo>
                  <a:lnTo>
                    <a:pt x="190632" y="130947"/>
                  </a:lnTo>
                  <a:lnTo>
                    <a:pt x="191829" y="131849"/>
                  </a:lnTo>
                  <a:lnTo>
                    <a:pt x="193334" y="131040"/>
                  </a:lnTo>
                  <a:lnTo>
                    <a:pt x="196888" y="126377"/>
                  </a:lnTo>
                  <a:lnTo>
                    <a:pt x="206327" y="89491"/>
                  </a:lnTo>
                  <a:lnTo>
                    <a:pt x="220624" y="44604"/>
                  </a:lnTo>
                  <a:lnTo>
                    <a:pt x="234109" y="13979"/>
                  </a:lnTo>
                  <a:lnTo>
                    <a:pt x="242761" y="3324"/>
                  </a:lnTo>
                  <a:lnTo>
                    <a:pt x="247044" y="906"/>
                  </a:lnTo>
                  <a:lnTo>
                    <a:pt x="251309" y="0"/>
                  </a:lnTo>
                  <a:lnTo>
                    <a:pt x="255565" y="101"/>
                  </a:lnTo>
                  <a:lnTo>
                    <a:pt x="259812" y="3697"/>
                  </a:lnTo>
                  <a:lnTo>
                    <a:pt x="268296" y="17099"/>
                  </a:lnTo>
                  <a:lnTo>
                    <a:pt x="275805" y="63176"/>
                  </a:lnTo>
                  <a:lnTo>
                    <a:pt x="283125" y="108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3111">
              <a:extLst>
                <a:ext uri="{FF2B5EF4-FFF2-40B4-BE49-F238E27FC236}">
                  <a16:creationId xmlns:a16="http://schemas.microsoft.com/office/drawing/2014/main" xmlns="" id="{6FD181C3-6A42-4138-B966-FC2E9636E36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85630" y="1474344"/>
              <a:ext cx="92071" cy="149498"/>
            </a:xfrm>
            <a:custGeom>
              <a:avLst/>
              <a:gdLst/>
              <a:ahLst/>
              <a:cxnLst/>
              <a:rect l="0" t="0" r="0" b="0"/>
              <a:pathLst>
                <a:path w="92071" h="149498">
                  <a:moveTo>
                    <a:pt x="72770" y="11556"/>
                  </a:moveTo>
                  <a:lnTo>
                    <a:pt x="72770" y="11556"/>
                  </a:lnTo>
                  <a:lnTo>
                    <a:pt x="72770" y="8185"/>
                  </a:lnTo>
                  <a:lnTo>
                    <a:pt x="70889" y="4649"/>
                  </a:lnTo>
                  <a:lnTo>
                    <a:pt x="69399" y="2718"/>
                  </a:lnTo>
                  <a:lnTo>
                    <a:pt x="65863" y="572"/>
                  </a:lnTo>
                  <a:lnTo>
                    <a:pt x="63931" y="0"/>
                  </a:lnTo>
                  <a:lnTo>
                    <a:pt x="58022" y="1246"/>
                  </a:lnTo>
                  <a:lnTo>
                    <a:pt x="54473" y="2566"/>
                  </a:lnTo>
                  <a:lnTo>
                    <a:pt x="39361" y="17908"/>
                  </a:lnTo>
                  <a:lnTo>
                    <a:pt x="15294" y="59926"/>
                  </a:lnTo>
                  <a:lnTo>
                    <a:pt x="0" y="102872"/>
                  </a:lnTo>
                  <a:lnTo>
                    <a:pt x="681" y="127400"/>
                  </a:lnTo>
                  <a:lnTo>
                    <a:pt x="3544" y="136057"/>
                  </a:lnTo>
                  <a:lnTo>
                    <a:pt x="12369" y="147559"/>
                  </a:lnTo>
                  <a:lnTo>
                    <a:pt x="19803" y="149497"/>
                  </a:lnTo>
                  <a:lnTo>
                    <a:pt x="39352" y="147887"/>
                  </a:lnTo>
                  <a:lnTo>
                    <a:pt x="70786" y="132305"/>
                  </a:lnTo>
                  <a:lnTo>
                    <a:pt x="84352" y="112024"/>
                  </a:lnTo>
                  <a:lnTo>
                    <a:pt x="91322" y="87253"/>
                  </a:lnTo>
                  <a:lnTo>
                    <a:pt x="92070" y="62132"/>
                  </a:lnTo>
                  <a:lnTo>
                    <a:pt x="82524" y="40620"/>
                  </a:lnTo>
                  <a:lnTo>
                    <a:pt x="75040" y="30932"/>
                  </a:lnTo>
                  <a:lnTo>
                    <a:pt x="66522" y="25179"/>
                  </a:lnTo>
                  <a:lnTo>
                    <a:pt x="28320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3112">
              <a:extLst>
                <a:ext uri="{FF2B5EF4-FFF2-40B4-BE49-F238E27FC236}">
                  <a16:creationId xmlns:a16="http://schemas.microsoft.com/office/drawing/2014/main" xmlns="" id="{6854EFF1-C98B-4C2D-A5E2-A141B6FCAD3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759948" y="1438561"/>
              <a:ext cx="209553" cy="196395"/>
            </a:xfrm>
            <a:custGeom>
              <a:avLst/>
              <a:gdLst/>
              <a:ahLst/>
              <a:cxnLst/>
              <a:rect l="0" t="0" r="0" b="0"/>
              <a:pathLst>
                <a:path w="209553" h="196395">
                  <a:moveTo>
                    <a:pt x="2" y="40989"/>
                  </a:moveTo>
                  <a:lnTo>
                    <a:pt x="2" y="40989"/>
                  </a:lnTo>
                  <a:lnTo>
                    <a:pt x="0" y="37618"/>
                  </a:lnTo>
                  <a:lnTo>
                    <a:pt x="13486" y="28779"/>
                  </a:lnTo>
                  <a:lnTo>
                    <a:pt x="27632" y="26861"/>
                  </a:lnTo>
                  <a:lnTo>
                    <a:pt x="44033" y="29771"/>
                  </a:lnTo>
                  <a:lnTo>
                    <a:pt x="63080" y="38120"/>
                  </a:lnTo>
                  <a:lnTo>
                    <a:pt x="79542" y="54530"/>
                  </a:lnTo>
                  <a:lnTo>
                    <a:pt x="92503" y="76641"/>
                  </a:lnTo>
                  <a:lnTo>
                    <a:pt x="100615" y="102930"/>
                  </a:lnTo>
                  <a:lnTo>
                    <a:pt x="99037" y="148869"/>
                  </a:lnTo>
                  <a:lnTo>
                    <a:pt x="86260" y="184745"/>
                  </a:lnTo>
                  <a:lnTo>
                    <a:pt x="80791" y="191154"/>
                  </a:lnTo>
                  <a:lnTo>
                    <a:pt x="75028" y="194721"/>
                  </a:lnTo>
                  <a:lnTo>
                    <a:pt x="69068" y="196394"/>
                  </a:lnTo>
                  <a:lnTo>
                    <a:pt x="64392" y="193275"/>
                  </a:lnTo>
                  <a:lnTo>
                    <a:pt x="57311" y="178522"/>
                  </a:lnTo>
                  <a:lnTo>
                    <a:pt x="62843" y="136302"/>
                  </a:lnTo>
                  <a:lnTo>
                    <a:pt x="76144" y="99814"/>
                  </a:lnTo>
                  <a:lnTo>
                    <a:pt x="84630" y="80205"/>
                  </a:lnTo>
                  <a:lnTo>
                    <a:pt x="114757" y="45248"/>
                  </a:lnTo>
                  <a:lnTo>
                    <a:pt x="160298" y="9090"/>
                  </a:lnTo>
                  <a:lnTo>
                    <a:pt x="170364" y="2789"/>
                  </a:lnTo>
                  <a:lnTo>
                    <a:pt x="179194" y="0"/>
                  </a:lnTo>
                  <a:lnTo>
                    <a:pt x="209552" y="2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3113">
              <a:extLst>
                <a:ext uri="{FF2B5EF4-FFF2-40B4-BE49-F238E27FC236}">
                  <a16:creationId xmlns:a16="http://schemas.microsoft.com/office/drawing/2014/main" xmlns="" id="{8CE59311-EA57-4276-9EC1-76AD3D770A4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0" y="1163544"/>
              <a:ext cx="12185651" cy="404907"/>
            </a:xfrm>
            <a:custGeom>
              <a:avLst/>
              <a:gdLst/>
              <a:ahLst/>
              <a:cxnLst/>
              <a:rect l="0" t="0" r="0" b="0"/>
              <a:pathLst>
                <a:path w="12185651" h="404907">
                  <a:moveTo>
                    <a:pt x="0" y="404906"/>
                  </a:moveTo>
                  <a:lnTo>
                    <a:pt x="0" y="404906"/>
                  </a:lnTo>
                  <a:lnTo>
                    <a:pt x="0" y="387229"/>
                  </a:lnTo>
                  <a:lnTo>
                    <a:pt x="30104" y="379175"/>
                  </a:lnTo>
                  <a:lnTo>
                    <a:pt x="53936" y="375052"/>
                  </a:lnTo>
                  <a:lnTo>
                    <a:pt x="88874" y="370187"/>
                  </a:lnTo>
                  <a:lnTo>
                    <a:pt x="131216" y="364826"/>
                  </a:lnTo>
                  <a:lnTo>
                    <a:pt x="178494" y="359136"/>
                  </a:lnTo>
                  <a:lnTo>
                    <a:pt x="232590" y="353932"/>
                  </a:lnTo>
                  <a:lnTo>
                    <a:pt x="291232" y="349051"/>
                  </a:lnTo>
                  <a:lnTo>
                    <a:pt x="352905" y="344386"/>
                  </a:lnTo>
                  <a:lnTo>
                    <a:pt x="421537" y="339865"/>
                  </a:lnTo>
                  <a:lnTo>
                    <a:pt x="494808" y="335440"/>
                  </a:lnTo>
                  <a:lnTo>
                    <a:pt x="571172" y="331078"/>
                  </a:lnTo>
                  <a:lnTo>
                    <a:pt x="656653" y="325349"/>
                  </a:lnTo>
                  <a:lnTo>
                    <a:pt x="748213" y="318707"/>
                  </a:lnTo>
                  <a:lnTo>
                    <a:pt x="843826" y="311456"/>
                  </a:lnTo>
                  <a:lnTo>
                    <a:pt x="944256" y="303095"/>
                  </a:lnTo>
                  <a:lnTo>
                    <a:pt x="1047898" y="293993"/>
                  </a:lnTo>
                  <a:lnTo>
                    <a:pt x="1153682" y="284398"/>
                  </a:lnTo>
                  <a:lnTo>
                    <a:pt x="1265833" y="273767"/>
                  </a:lnTo>
                  <a:lnTo>
                    <a:pt x="1382227" y="262447"/>
                  </a:lnTo>
                  <a:lnTo>
                    <a:pt x="1501451" y="250666"/>
                  </a:lnTo>
                  <a:lnTo>
                    <a:pt x="1630323" y="239285"/>
                  </a:lnTo>
                  <a:lnTo>
                    <a:pt x="1765627" y="228170"/>
                  </a:lnTo>
                  <a:lnTo>
                    <a:pt x="1905218" y="217232"/>
                  </a:lnTo>
                  <a:lnTo>
                    <a:pt x="2047667" y="205707"/>
                  </a:lnTo>
                  <a:lnTo>
                    <a:pt x="2192023" y="193790"/>
                  </a:lnTo>
                  <a:lnTo>
                    <a:pt x="2337649" y="181612"/>
                  </a:lnTo>
                  <a:lnTo>
                    <a:pt x="2486238" y="169965"/>
                  </a:lnTo>
                  <a:lnTo>
                    <a:pt x="2636803" y="158673"/>
                  </a:lnTo>
                  <a:lnTo>
                    <a:pt x="2788685" y="147618"/>
                  </a:lnTo>
                  <a:lnTo>
                    <a:pt x="2946385" y="137425"/>
                  </a:lnTo>
                  <a:lnTo>
                    <a:pt x="3107962" y="127808"/>
                  </a:lnTo>
                  <a:lnTo>
                    <a:pt x="3272125" y="118574"/>
                  </a:lnTo>
                  <a:lnTo>
                    <a:pt x="3436600" y="109596"/>
                  </a:lnTo>
                  <a:lnTo>
                    <a:pt x="3601283" y="100788"/>
                  </a:lnTo>
                  <a:lnTo>
                    <a:pt x="3766105" y="92094"/>
                  </a:lnTo>
                  <a:lnTo>
                    <a:pt x="3936664" y="85593"/>
                  </a:lnTo>
                  <a:lnTo>
                    <a:pt x="4111048" y="80553"/>
                  </a:lnTo>
                  <a:lnTo>
                    <a:pt x="4287982" y="76487"/>
                  </a:lnTo>
                  <a:lnTo>
                    <a:pt x="4461677" y="74482"/>
                  </a:lnTo>
                  <a:lnTo>
                    <a:pt x="4633213" y="73851"/>
                  </a:lnTo>
                  <a:lnTo>
                    <a:pt x="4803308" y="74136"/>
                  </a:lnTo>
                  <a:lnTo>
                    <a:pt x="4971033" y="75737"/>
                  </a:lnTo>
                  <a:lnTo>
                    <a:pt x="5137177" y="78216"/>
                  </a:lnTo>
                  <a:lnTo>
                    <a:pt x="5302267" y="81279"/>
                  </a:lnTo>
                  <a:lnTo>
                    <a:pt x="5466656" y="84027"/>
                  </a:lnTo>
                  <a:lnTo>
                    <a:pt x="5630576" y="86564"/>
                  </a:lnTo>
                  <a:lnTo>
                    <a:pt x="5794185" y="88962"/>
                  </a:lnTo>
                  <a:lnTo>
                    <a:pt x="5961817" y="90560"/>
                  </a:lnTo>
                  <a:lnTo>
                    <a:pt x="6132133" y="91625"/>
                  </a:lnTo>
                  <a:lnTo>
                    <a:pt x="6304240" y="92335"/>
                  </a:lnTo>
                  <a:lnTo>
                    <a:pt x="6474715" y="92809"/>
                  </a:lnTo>
                  <a:lnTo>
                    <a:pt x="6644104" y="93125"/>
                  </a:lnTo>
                  <a:lnTo>
                    <a:pt x="6812770" y="93335"/>
                  </a:lnTo>
                  <a:lnTo>
                    <a:pt x="6980952" y="92064"/>
                  </a:lnTo>
                  <a:lnTo>
                    <a:pt x="7148812" y="89806"/>
                  </a:lnTo>
                  <a:lnTo>
                    <a:pt x="7316458" y="86889"/>
                  </a:lnTo>
                  <a:lnTo>
                    <a:pt x="7485371" y="84239"/>
                  </a:lnTo>
                  <a:lnTo>
                    <a:pt x="7655130" y="81767"/>
                  </a:lnTo>
                  <a:lnTo>
                    <a:pt x="7825454" y="79413"/>
                  </a:lnTo>
                  <a:lnTo>
                    <a:pt x="7990508" y="76433"/>
                  </a:lnTo>
                  <a:lnTo>
                    <a:pt x="8152050" y="73035"/>
                  </a:lnTo>
                  <a:lnTo>
                    <a:pt x="8311250" y="69359"/>
                  </a:lnTo>
                  <a:lnTo>
                    <a:pt x="8467479" y="65497"/>
                  </a:lnTo>
                  <a:lnTo>
                    <a:pt x="8621723" y="61511"/>
                  </a:lnTo>
                  <a:lnTo>
                    <a:pt x="8774650" y="57443"/>
                  </a:lnTo>
                  <a:lnTo>
                    <a:pt x="8929516" y="53319"/>
                  </a:lnTo>
                  <a:lnTo>
                    <a:pt x="9085678" y="49159"/>
                  </a:lnTo>
                  <a:lnTo>
                    <a:pt x="9242702" y="44975"/>
                  </a:lnTo>
                  <a:lnTo>
                    <a:pt x="9396774" y="41480"/>
                  </a:lnTo>
                  <a:lnTo>
                    <a:pt x="9548877" y="38444"/>
                  </a:lnTo>
                  <a:lnTo>
                    <a:pt x="9699668" y="35715"/>
                  </a:lnTo>
                  <a:lnTo>
                    <a:pt x="9848173" y="33190"/>
                  </a:lnTo>
                  <a:lnTo>
                    <a:pt x="9995152" y="30801"/>
                  </a:lnTo>
                  <a:lnTo>
                    <a:pt x="10141120" y="28502"/>
                  </a:lnTo>
                  <a:lnTo>
                    <a:pt x="10284291" y="26970"/>
                  </a:lnTo>
                  <a:lnTo>
                    <a:pt x="10425600" y="25949"/>
                  </a:lnTo>
                  <a:lnTo>
                    <a:pt x="10565666" y="25268"/>
                  </a:lnTo>
                  <a:lnTo>
                    <a:pt x="10698556" y="24108"/>
                  </a:lnTo>
                  <a:lnTo>
                    <a:pt x="10826659" y="22630"/>
                  </a:lnTo>
                  <a:lnTo>
                    <a:pt x="10951571" y="20938"/>
                  </a:lnTo>
                  <a:lnTo>
                    <a:pt x="11068716" y="18400"/>
                  </a:lnTo>
                  <a:lnTo>
                    <a:pt x="11180676" y="15296"/>
                  </a:lnTo>
                  <a:lnTo>
                    <a:pt x="11289184" y="11816"/>
                  </a:lnTo>
                  <a:lnTo>
                    <a:pt x="11393977" y="8791"/>
                  </a:lnTo>
                  <a:lnTo>
                    <a:pt x="11496297" y="6068"/>
                  </a:lnTo>
                  <a:lnTo>
                    <a:pt x="11596964" y="3547"/>
                  </a:lnTo>
                  <a:lnTo>
                    <a:pt x="11689476" y="1867"/>
                  </a:lnTo>
                  <a:lnTo>
                    <a:pt x="11776550" y="747"/>
                  </a:lnTo>
                  <a:lnTo>
                    <a:pt x="11860000" y="0"/>
                  </a:lnTo>
                  <a:lnTo>
                    <a:pt x="11933273" y="1619"/>
                  </a:lnTo>
                  <a:lnTo>
                    <a:pt x="11999760" y="4814"/>
                  </a:lnTo>
                  <a:lnTo>
                    <a:pt x="12061723" y="9062"/>
                  </a:lnTo>
                  <a:lnTo>
                    <a:pt x="12103031" y="11893"/>
                  </a:lnTo>
                  <a:lnTo>
                    <a:pt x="12185650" y="17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3114">
              <a:extLst>
                <a:ext uri="{FF2B5EF4-FFF2-40B4-BE49-F238E27FC236}">
                  <a16:creationId xmlns:a16="http://schemas.microsoft.com/office/drawing/2014/main" xmlns="" id="{E87D52BD-592A-4D7E-A0BE-B9195C8E329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025747" y="1028700"/>
              <a:ext cx="597554" cy="9835"/>
            </a:xfrm>
            <a:custGeom>
              <a:avLst/>
              <a:gdLst/>
              <a:ahLst/>
              <a:cxnLst/>
              <a:rect l="0" t="0" r="0" b="0"/>
              <a:pathLst>
                <a:path w="597554" h="9835">
                  <a:moveTo>
                    <a:pt x="19703" y="0"/>
                  </a:moveTo>
                  <a:lnTo>
                    <a:pt x="19703" y="0"/>
                  </a:lnTo>
                  <a:lnTo>
                    <a:pt x="0" y="4364"/>
                  </a:lnTo>
                  <a:lnTo>
                    <a:pt x="217" y="5026"/>
                  </a:lnTo>
                  <a:lnTo>
                    <a:pt x="29453" y="7839"/>
                  </a:lnTo>
                  <a:lnTo>
                    <a:pt x="49485" y="9459"/>
                  </a:lnTo>
                  <a:lnTo>
                    <a:pt x="79068" y="9834"/>
                  </a:lnTo>
                  <a:lnTo>
                    <a:pt x="115019" y="9378"/>
                  </a:lnTo>
                  <a:lnTo>
                    <a:pt x="155213" y="8369"/>
                  </a:lnTo>
                  <a:lnTo>
                    <a:pt x="201060" y="7696"/>
                  </a:lnTo>
                  <a:lnTo>
                    <a:pt x="250674" y="7247"/>
                  </a:lnTo>
                  <a:lnTo>
                    <a:pt x="302800" y="6948"/>
                  </a:lnTo>
                  <a:lnTo>
                    <a:pt x="358718" y="6749"/>
                  </a:lnTo>
                  <a:lnTo>
                    <a:pt x="417163" y="6616"/>
                  </a:lnTo>
                  <a:lnTo>
                    <a:pt x="477292" y="6527"/>
                  </a:lnTo>
                  <a:lnTo>
                    <a:pt x="517380" y="6468"/>
                  </a:lnTo>
                  <a:lnTo>
                    <a:pt x="59755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3115">
              <a:extLst>
                <a:ext uri="{FF2B5EF4-FFF2-40B4-BE49-F238E27FC236}">
                  <a16:creationId xmlns:a16="http://schemas.microsoft.com/office/drawing/2014/main" xmlns="" id="{12DAC937-9B9D-47EE-8A8D-8D2DE84508F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10500" y="973577"/>
              <a:ext cx="685801" cy="29724"/>
            </a:xfrm>
            <a:custGeom>
              <a:avLst/>
              <a:gdLst/>
              <a:ahLst/>
              <a:cxnLst/>
              <a:rect l="0" t="0" r="0" b="0"/>
              <a:pathLst>
                <a:path w="685801" h="29724">
                  <a:moveTo>
                    <a:pt x="0" y="17023"/>
                  </a:moveTo>
                  <a:lnTo>
                    <a:pt x="0" y="17023"/>
                  </a:lnTo>
                  <a:lnTo>
                    <a:pt x="40800" y="8234"/>
                  </a:lnTo>
                  <a:lnTo>
                    <a:pt x="86571" y="2533"/>
                  </a:lnTo>
                  <a:lnTo>
                    <a:pt x="120509" y="1013"/>
                  </a:lnTo>
                  <a:lnTo>
                    <a:pt x="158655" y="0"/>
                  </a:lnTo>
                  <a:lnTo>
                    <a:pt x="203843" y="30"/>
                  </a:lnTo>
                  <a:lnTo>
                    <a:pt x="253722" y="755"/>
                  </a:lnTo>
                  <a:lnTo>
                    <a:pt x="306732" y="1944"/>
                  </a:lnTo>
                  <a:lnTo>
                    <a:pt x="359710" y="4148"/>
                  </a:lnTo>
                  <a:lnTo>
                    <a:pt x="412668" y="7029"/>
                  </a:lnTo>
                  <a:lnTo>
                    <a:pt x="465611" y="10360"/>
                  </a:lnTo>
                  <a:lnTo>
                    <a:pt x="513607" y="13992"/>
                  </a:lnTo>
                  <a:lnTo>
                    <a:pt x="558305" y="17825"/>
                  </a:lnTo>
                  <a:lnTo>
                    <a:pt x="600803" y="21791"/>
                  </a:lnTo>
                  <a:lnTo>
                    <a:pt x="685800" y="29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3116">
              <a:extLst>
                <a:ext uri="{FF2B5EF4-FFF2-40B4-BE49-F238E27FC236}">
                  <a16:creationId xmlns:a16="http://schemas.microsoft.com/office/drawing/2014/main" xmlns="" id="{A9C7AFAA-93C6-48AF-811A-E9244DA1FAA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832850" y="736600"/>
              <a:ext cx="146051" cy="114171"/>
            </a:xfrm>
            <a:custGeom>
              <a:avLst/>
              <a:gdLst/>
              <a:ahLst/>
              <a:cxnLst/>
              <a:rect l="0" t="0" r="0" b="0"/>
              <a:pathLst>
                <a:path w="146051" h="11417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32603" y="24419"/>
                  </a:lnTo>
                  <a:lnTo>
                    <a:pt x="44311" y="50901"/>
                  </a:lnTo>
                  <a:lnTo>
                    <a:pt x="45507" y="81090"/>
                  </a:lnTo>
                  <a:lnTo>
                    <a:pt x="39275" y="96248"/>
                  </a:lnTo>
                  <a:lnTo>
                    <a:pt x="24770" y="114105"/>
                  </a:lnTo>
                  <a:lnTo>
                    <a:pt x="20745" y="114170"/>
                  </a:lnTo>
                  <a:lnTo>
                    <a:pt x="10631" y="108598"/>
                  </a:lnTo>
                  <a:lnTo>
                    <a:pt x="8499" y="103443"/>
                  </a:lnTo>
                  <a:lnTo>
                    <a:pt x="9892" y="90189"/>
                  </a:lnTo>
                  <a:lnTo>
                    <a:pt x="32093" y="53377"/>
                  </a:lnTo>
                  <a:lnTo>
                    <a:pt x="68854" y="16835"/>
                  </a:lnTo>
                  <a:lnTo>
                    <a:pt x="92927" y="5836"/>
                  </a:lnTo>
                  <a:lnTo>
                    <a:pt x="113974" y="4005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3117">
              <a:extLst>
                <a:ext uri="{FF2B5EF4-FFF2-40B4-BE49-F238E27FC236}">
                  <a16:creationId xmlns:a16="http://schemas.microsoft.com/office/drawing/2014/main" xmlns="" id="{E14C39E9-0A3E-4D5F-ACAD-79148EE1636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738474" y="730250"/>
              <a:ext cx="68977" cy="122712"/>
            </a:xfrm>
            <a:custGeom>
              <a:avLst/>
              <a:gdLst/>
              <a:ahLst/>
              <a:cxnLst/>
              <a:rect l="0" t="0" r="0" b="0"/>
              <a:pathLst>
                <a:path w="68977" h="122712">
                  <a:moveTo>
                    <a:pt x="68976" y="38100"/>
                  </a:moveTo>
                  <a:lnTo>
                    <a:pt x="68976" y="38100"/>
                  </a:lnTo>
                  <a:lnTo>
                    <a:pt x="58863" y="34729"/>
                  </a:lnTo>
                  <a:lnTo>
                    <a:pt x="39090" y="36004"/>
                  </a:lnTo>
                  <a:lnTo>
                    <a:pt x="15357" y="44221"/>
                  </a:lnTo>
                  <a:lnTo>
                    <a:pt x="9241" y="49236"/>
                  </a:lnTo>
                  <a:lnTo>
                    <a:pt x="563" y="62335"/>
                  </a:lnTo>
                  <a:lnTo>
                    <a:pt x="0" y="79445"/>
                  </a:lnTo>
                  <a:lnTo>
                    <a:pt x="7616" y="105149"/>
                  </a:lnTo>
                  <a:lnTo>
                    <a:pt x="14893" y="117288"/>
                  </a:lnTo>
                  <a:lnTo>
                    <a:pt x="22832" y="122684"/>
                  </a:lnTo>
                  <a:lnTo>
                    <a:pt x="27630" y="122711"/>
                  </a:lnTo>
                  <a:lnTo>
                    <a:pt x="38605" y="118979"/>
                  </a:lnTo>
                  <a:lnTo>
                    <a:pt x="46776" y="110735"/>
                  </a:lnTo>
                  <a:lnTo>
                    <a:pt x="49942" y="105573"/>
                  </a:lnTo>
                  <a:lnTo>
                    <a:pt x="51579" y="90431"/>
                  </a:lnTo>
                  <a:lnTo>
                    <a:pt x="53624" y="45223"/>
                  </a:lnTo>
                  <a:lnTo>
                    <a:pt x="62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3118">
              <a:extLst>
                <a:ext uri="{FF2B5EF4-FFF2-40B4-BE49-F238E27FC236}">
                  <a16:creationId xmlns:a16="http://schemas.microsoft.com/office/drawing/2014/main" xmlns="" id="{38D4F874-EC99-4774-80F6-6C3A572CC02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750300" y="671279"/>
              <a:ext cx="3658" cy="8172"/>
            </a:xfrm>
            <a:custGeom>
              <a:avLst/>
              <a:gdLst/>
              <a:ahLst/>
              <a:cxnLst/>
              <a:rect l="0" t="0" r="0" b="0"/>
              <a:pathLst>
                <a:path w="3658" h="8172">
                  <a:moveTo>
                    <a:pt x="0" y="8171"/>
                  </a:moveTo>
                  <a:lnTo>
                    <a:pt x="0" y="8171"/>
                  </a:lnTo>
                  <a:lnTo>
                    <a:pt x="3370" y="1429"/>
                  </a:lnTo>
                  <a:lnTo>
                    <a:pt x="3657" y="149"/>
                  </a:lnTo>
                  <a:lnTo>
                    <a:pt x="3144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3119">
              <a:extLst>
                <a:ext uri="{FF2B5EF4-FFF2-40B4-BE49-F238E27FC236}">
                  <a16:creationId xmlns:a16="http://schemas.microsoft.com/office/drawing/2014/main" xmlns="" id="{76282554-62D6-4AEE-B949-A9BC4EEB3E6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674100" y="7683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25400" y="0"/>
                  </a:moveTo>
                  <a:lnTo>
                    <a:pt x="25400" y="0"/>
                  </a:lnTo>
                  <a:lnTo>
                    <a:pt x="22029" y="33257"/>
                  </a:lnTo>
                  <a:lnTo>
                    <a:pt x="7507" y="7612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3120">
              <a:extLst>
                <a:ext uri="{FF2B5EF4-FFF2-40B4-BE49-F238E27FC236}">
                  <a16:creationId xmlns:a16="http://schemas.microsoft.com/office/drawing/2014/main" xmlns="" id="{DD64FDB3-B7F0-4258-9F2D-26B0287A3D2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581829" y="740131"/>
              <a:ext cx="117672" cy="129792"/>
            </a:xfrm>
            <a:custGeom>
              <a:avLst/>
              <a:gdLst/>
              <a:ahLst/>
              <a:cxnLst/>
              <a:rect l="0" t="0" r="0" b="0"/>
              <a:pathLst>
                <a:path w="117672" h="129792">
                  <a:moveTo>
                    <a:pt x="3371" y="2819"/>
                  </a:moveTo>
                  <a:lnTo>
                    <a:pt x="3371" y="2819"/>
                  </a:lnTo>
                  <a:lnTo>
                    <a:pt x="0" y="2819"/>
                  </a:lnTo>
                  <a:lnTo>
                    <a:pt x="4645" y="2819"/>
                  </a:lnTo>
                  <a:lnTo>
                    <a:pt x="11228" y="6582"/>
                  </a:lnTo>
                  <a:lnTo>
                    <a:pt x="14959" y="9561"/>
                  </a:lnTo>
                  <a:lnTo>
                    <a:pt x="35253" y="49272"/>
                  </a:lnTo>
                  <a:lnTo>
                    <a:pt x="41529" y="69326"/>
                  </a:lnTo>
                  <a:lnTo>
                    <a:pt x="41967" y="89998"/>
                  </a:lnTo>
                  <a:lnTo>
                    <a:pt x="34875" y="114728"/>
                  </a:lnTo>
                  <a:lnTo>
                    <a:pt x="27721" y="124993"/>
                  </a:lnTo>
                  <a:lnTo>
                    <a:pt x="23837" y="128718"/>
                  </a:lnTo>
                  <a:lnTo>
                    <a:pt x="19837" y="129791"/>
                  </a:lnTo>
                  <a:lnTo>
                    <a:pt x="15759" y="129095"/>
                  </a:lnTo>
                  <a:lnTo>
                    <a:pt x="11629" y="127219"/>
                  </a:lnTo>
                  <a:lnTo>
                    <a:pt x="8876" y="123147"/>
                  </a:lnTo>
                  <a:lnTo>
                    <a:pt x="5818" y="111096"/>
                  </a:lnTo>
                  <a:lnTo>
                    <a:pt x="17579" y="78332"/>
                  </a:lnTo>
                  <a:lnTo>
                    <a:pt x="45681" y="37344"/>
                  </a:lnTo>
                  <a:lnTo>
                    <a:pt x="70706" y="10775"/>
                  </a:lnTo>
                  <a:lnTo>
                    <a:pt x="84802" y="2827"/>
                  </a:lnTo>
                  <a:lnTo>
                    <a:pt x="97418" y="0"/>
                  </a:lnTo>
                  <a:lnTo>
                    <a:pt x="117671" y="2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3121">
              <a:extLst>
                <a:ext uri="{FF2B5EF4-FFF2-40B4-BE49-F238E27FC236}">
                  <a16:creationId xmlns:a16="http://schemas.microsoft.com/office/drawing/2014/main" xmlns="" id="{D8188449-120E-4B24-BC37-4A6FDB89BA8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58200" y="748657"/>
              <a:ext cx="71990" cy="133994"/>
            </a:xfrm>
            <a:custGeom>
              <a:avLst/>
              <a:gdLst/>
              <a:ahLst/>
              <a:cxnLst/>
              <a:rect l="0" t="0" r="0" b="0"/>
              <a:pathLst>
                <a:path w="71990" h="133994">
                  <a:moveTo>
                    <a:pt x="0" y="51443"/>
                  </a:moveTo>
                  <a:lnTo>
                    <a:pt x="0" y="51443"/>
                  </a:lnTo>
                  <a:lnTo>
                    <a:pt x="6480" y="50737"/>
                  </a:lnTo>
                  <a:lnTo>
                    <a:pt x="39346" y="39234"/>
                  </a:lnTo>
                  <a:lnTo>
                    <a:pt x="61987" y="24307"/>
                  </a:lnTo>
                  <a:lnTo>
                    <a:pt x="69883" y="14453"/>
                  </a:lnTo>
                  <a:lnTo>
                    <a:pt x="71989" y="9850"/>
                  </a:lnTo>
                  <a:lnTo>
                    <a:pt x="71982" y="6075"/>
                  </a:lnTo>
                  <a:lnTo>
                    <a:pt x="70565" y="2853"/>
                  </a:lnTo>
                  <a:lnTo>
                    <a:pt x="68210" y="0"/>
                  </a:lnTo>
                  <a:lnTo>
                    <a:pt x="63112" y="214"/>
                  </a:lnTo>
                  <a:lnTo>
                    <a:pt x="48041" y="6097"/>
                  </a:lnTo>
                  <a:lnTo>
                    <a:pt x="33346" y="19530"/>
                  </a:lnTo>
                  <a:lnTo>
                    <a:pt x="21169" y="38670"/>
                  </a:lnTo>
                  <a:lnTo>
                    <a:pt x="11054" y="75802"/>
                  </a:lnTo>
                  <a:lnTo>
                    <a:pt x="8441" y="98723"/>
                  </a:lnTo>
                  <a:lnTo>
                    <a:pt x="9860" y="107657"/>
                  </a:lnTo>
                  <a:lnTo>
                    <a:pt x="17082" y="121348"/>
                  </a:lnTo>
                  <a:lnTo>
                    <a:pt x="22677" y="125563"/>
                  </a:lnTo>
                  <a:lnTo>
                    <a:pt x="50800" y="133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3122">
              <a:extLst>
                <a:ext uri="{FF2B5EF4-FFF2-40B4-BE49-F238E27FC236}">
                  <a16:creationId xmlns:a16="http://schemas.microsoft.com/office/drawing/2014/main" xmlns="" id="{843BFACB-184D-4519-88A3-2B22FAC27B4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12150" y="763765"/>
              <a:ext cx="101601" cy="10936"/>
            </a:xfrm>
            <a:custGeom>
              <a:avLst/>
              <a:gdLst/>
              <a:ahLst/>
              <a:cxnLst/>
              <a:rect l="0" t="0" r="0" b="0"/>
              <a:pathLst>
                <a:path w="101601" h="10936">
                  <a:moveTo>
                    <a:pt x="0" y="10935"/>
                  </a:moveTo>
                  <a:lnTo>
                    <a:pt x="0" y="10935"/>
                  </a:lnTo>
                  <a:lnTo>
                    <a:pt x="10113" y="4193"/>
                  </a:lnTo>
                  <a:lnTo>
                    <a:pt x="39999" y="0"/>
                  </a:lnTo>
                  <a:lnTo>
                    <a:pt x="85041" y="2948"/>
                  </a:lnTo>
                  <a:lnTo>
                    <a:pt x="10160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3123">
              <a:extLst>
                <a:ext uri="{FF2B5EF4-FFF2-40B4-BE49-F238E27FC236}">
                  <a16:creationId xmlns:a16="http://schemas.microsoft.com/office/drawing/2014/main" xmlns="" id="{C75CAF1F-3EE9-4CF8-8308-32DFA5E4998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344633" y="580829"/>
              <a:ext cx="75468" cy="325128"/>
            </a:xfrm>
            <a:custGeom>
              <a:avLst/>
              <a:gdLst/>
              <a:ahLst/>
              <a:cxnLst/>
              <a:rect l="0" t="0" r="0" b="0"/>
              <a:pathLst>
                <a:path w="75468" h="325128">
                  <a:moveTo>
                    <a:pt x="50067" y="3371"/>
                  </a:moveTo>
                  <a:lnTo>
                    <a:pt x="50067" y="3371"/>
                  </a:lnTo>
                  <a:lnTo>
                    <a:pt x="56808" y="0"/>
                  </a:lnTo>
                  <a:lnTo>
                    <a:pt x="58794" y="1124"/>
                  </a:lnTo>
                  <a:lnTo>
                    <a:pt x="61001" y="8017"/>
                  </a:lnTo>
                  <a:lnTo>
                    <a:pt x="47210" y="52084"/>
                  </a:lnTo>
                  <a:lnTo>
                    <a:pt x="36097" y="87345"/>
                  </a:lnTo>
                  <a:lnTo>
                    <a:pt x="25984" y="124654"/>
                  </a:lnTo>
                  <a:lnTo>
                    <a:pt x="16080" y="163108"/>
                  </a:lnTo>
                  <a:lnTo>
                    <a:pt x="4622" y="203717"/>
                  </a:lnTo>
                  <a:lnTo>
                    <a:pt x="0" y="241521"/>
                  </a:lnTo>
                  <a:lnTo>
                    <a:pt x="1709" y="275021"/>
                  </a:lnTo>
                  <a:lnTo>
                    <a:pt x="9525" y="301669"/>
                  </a:lnTo>
                  <a:lnTo>
                    <a:pt x="21935" y="317746"/>
                  </a:lnTo>
                  <a:lnTo>
                    <a:pt x="29195" y="323021"/>
                  </a:lnTo>
                  <a:lnTo>
                    <a:pt x="37563" y="325127"/>
                  </a:lnTo>
                  <a:lnTo>
                    <a:pt x="75467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3124">
              <a:extLst>
                <a:ext uri="{FF2B5EF4-FFF2-40B4-BE49-F238E27FC236}">
                  <a16:creationId xmlns:a16="http://schemas.microsoft.com/office/drawing/2014/main" xmlns="" id="{816C5517-542B-42DB-A60A-84179E63C1E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165793" y="747988"/>
              <a:ext cx="95558" cy="169153"/>
            </a:xfrm>
            <a:custGeom>
              <a:avLst/>
              <a:gdLst/>
              <a:ahLst/>
              <a:cxnLst/>
              <a:rect l="0" t="0" r="0" b="0"/>
              <a:pathLst>
                <a:path w="95558" h="169153">
                  <a:moveTo>
                    <a:pt x="95557" y="20362"/>
                  </a:moveTo>
                  <a:lnTo>
                    <a:pt x="95557" y="20362"/>
                  </a:lnTo>
                  <a:lnTo>
                    <a:pt x="95555" y="10249"/>
                  </a:lnTo>
                  <a:lnTo>
                    <a:pt x="92735" y="6564"/>
                  </a:lnTo>
                  <a:lnTo>
                    <a:pt x="82073" y="589"/>
                  </a:lnTo>
                  <a:lnTo>
                    <a:pt x="53462" y="0"/>
                  </a:lnTo>
                  <a:lnTo>
                    <a:pt x="35925" y="6373"/>
                  </a:lnTo>
                  <a:lnTo>
                    <a:pt x="28285" y="11036"/>
                  </a:lnTo>
                  <a:lnTo>
                    <a:pt x="23899" y="16261"/>
                  </a:lnTo>
                  <a:lnTo>
                    <a:pt x="21679" y="21862"/>
                  </a:lnTo>
                  <a:lnTo>
                    <a:pt x="20905" y="27712"/>
                  </a:lnTo>
                  <a:lnTo>
                    <a:pt x="23917" y="34434"/>
                  </a:lnTo>
                  <a:lnTo>
                    <a:pt x="60313" y="77109"/>
                  </a:lnTo>
                  <a:lnTo>
                    <a:pt x="81822" y="107653"/>
                  </a:lnTo>
                  <a:lnTo>
                    <a:pt x="84989" y="118067"/>
                  </a:lnTo>
                  <a:lnTo>
                    <a:pt x="84744" y="139046"/>
                  </a:lnTo>
                  <a:lnTo>
                    <a:pt x="80587" y="147462"/>
                  </a:lnTo>
                  <a:lnTo>
                    <a:pt x="66562" y="160577"/>
                  </a:lnTo>
                  <a:lnTo>
                    <a:pt x="44805" y="167346"/>
                  </a:lnTo>
                  <a:lnTo>
                    <a:pt x="32089" y="169152"/>
                  </a:lnTo>
                  <a:lnTo>
                    <a:pt x="21496" y="167533"/>
                  </a:lnTo>
                  <a:lnTo>
                    <a:pt x="4080" y="158208"/>
                  </a:lnTo>
                  <a:lnTo>
                    <a:pt x="0" y="148243"/>
                  </a:lnTo>
                  <a:lnTo>
                    <a:pt x="307" y="90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3125">
              <a:extLst>
                <a:ext uri="{FF2B5EF4-FFF2-40B4-BE49-F238E27FC236}">
                  <a16:creationId xmlns:a16="http://schemas.microsoft.com/office/drawing/2014/main" xmlns="" id="{35A24CCE-F787-49A6-8810-C4A9BA322A1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40194" y="800256"/>
              <a:ext cx="100108" cy="103385"/>
            </a:xfrm>
            <a:custGeom>
              <a:avLst/>
              <a:gdLst/>
              <a:ahLst/>
              <a:cxnLst/>
              <a:rect l="0" t="0" r="0" b="0"/>
              <a:pathLst>
                <a:path w="100108" h="103385">
                  <a:moveTo>
                    <a:pt x="81456" y="12544"/>
                  </a:moveTo>
                  <a:lnTo>
                    <a:pt x="81456" y="12544"/>
                  </a:lnTo>
                  <a:lnTo>
                    <a:pt x="58851" y="7518"/>
                  </a:lnTo>
                  <a:lnTo>
                    <a:pt x="51569" y="7077"/>
                  </a:lnTo>
                  <a:lnTo>
                    <a:pt x="35953" y="12231"/>
                  </a:lnTo>
                  <a:lnTo>
                    <a:pt x="20309" y="22988"/>
                  </a:lnTo>
                  <a:lnTo>
                    <a:pt x="6302" y="39528"/>
                  </a:lnTo>
                  <a:lnTo>
                    <a:pt x="546" y="58639"/>
                  </a:lnTo>
                  <a:lnTo>
                    <a:pt x="0" y="68674"/>
                  </a:lnTo>
                  <a:lnTo>
                    <a:pt x="5037" y="85468"/>
                  </a:lnTo>
                  <a:lnTo>
                    <a:pt x="9343" y="92910"/>
                  </a:lnTo>
                  <a:lnTo>
                    <a:pt x="16447" y="97871"/>
                  </a:lnTo>
                  <a:lnTo>
                    <a:pt x="35629" y="103384"/>
                  </a:lnTo>
                  <a:lnTo>
                    <a:pt x="73601" y="96374"/>
                  </a:lnTo>
                  <a:lnTo>
                    <a:pt x="83275" y="90303"/>
                  </a:lnTo>
                  <a:lnTo>
                    <a:pt x="95905" y="74150"/>
                  </a:lnTo>
                  <a:lnTo>
                    <a:pt x="100107" y="53330"/>
                  </a:lnTo>
                  <a:lnTo>
                    <a:pt x="97056" y="15583"/>
                  </a:lnTo>
                  <a:lnTo>
                    <a:pt x="91682" y="4958"/>
                  </a:lnTo>
                  <a:lnTo>
                    <a:pt x="86706" y="0"/>
                  </a:lnTo>
                  <a:lnTo>
                    <a:pt x="86367" y="654"/>
                  </a:lnTo>
                  <a:lnTo>
                    <a:pt x="87806" y="6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3126">
              <a:extLst>
                <a:ext uri="{FF2B5EF4-FFF2-40B4-BE49-F238E27FC236}">
                  <a16:creationId xmlns:a16="http://schemas.microsoft.com/office/drawing/2014/main" xmlns="" id="{A6122417-ACB0-4A88-AC10-5AD4A7E2CD1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843133" y="756078"/>
              <a:ext cx="147862" cy="403675"/>
            </a:xfrm>
            <a:custGeom>
              <a:avLst/>
              <a:gdLst/>
              <a:ahLst/>
              <a:cxnLst/>
              <a:rect l="0" t="0" r="0" b="0"/>
              <a:pathLst>
                <a:path w="147862" h="403675">
                  <a:moveTo>
                    <a:pt x="5467" y="177372"/>
                  </a:moveTo>
                  <a:lnTo>
                    <a:pt x="5467" y="177372"/>
                  </a:lnTo>
                  <a:lnTo>
                    <a:pt x="441" y="165438"/>
                  </a:lnTo>
                  <a:lnTo>
                    <a:pt x="0" y="163066"/>
                  </a:lnTo>
                  <a:lnTo>
                    <a:pt x="410" y="161485"/>
                  </a:lnTo>
                  <a:lnTo>
                    <a:pt x="1391" y="160430"/>
                  </a:lnTo>
                  <a:lnTo>
                    <a:pt x="2749" y="159728"/>
                  </a:lnTo>
                  <a:lnTo>
                    <a:pt x="6141" y="166473"/>
                  </a:lnTo>
                  <a:lnTo>
                    <a:pt x="24179" y="203912"/>
                  </a:lnTo>
                  <a:lnTo>
                    <a:pt x="31422" y="236204"/>
                  </a:lnTo>
                  <a:lnTo>
                    <a:pt x="35347" y="274075"/>
                  </a:lnTo>
                  <a:lnTo>
                    <a:pt x="39444" y="314425"/>
                  </a:lnTo>
                  <a:lnTo>
                    <a:pt x="41735" y="348351"/>
                  </a:lnTo>
                  <a:lnTo>
                    <a:pt x="39834" y="394512"/>
                  </a:lnTo>
                  <a:lnTo>
                    <a:pt x="37993" y="403674"/>
                  </a:lnTo>
                  <a:lnTo>
                    <a:pt x="31594" y="365092"/>
                  </a:lnTo>
                  <a:lnTo>
                    <a:pt x="25075" y="320305"/>
                  </a:lnTo>
                  <a:lnTo>
                    <a:pt x="24184" y="291005"/>
                  </a:lnTo>
                  <a:lnTo>
                    <a:pt x="24999" y="258066"/>
                  </a:lnTo>
                  <a:lnTo>
                    <a:pt x="26956" y="222702"/>
                  </a:lnTo>
                  <a:lnTo>
                    <a:pt x="31082" y="189247"/>
                  </a:lnTo>
                  <a:lnTo>
                    <a:pt x="36654" y="157067"/>
                  </a:lnTo>
                  <a:lnTo>
                    <a:pt x="43192" y="125735"/>
                  </a:lnTo>
                  <a:lnTo>
                    <a:pt x="50372" y="99908"/>
                  </a:lnTo>
                  <a:lnTo>
                    <a:pt x="65877" y="58042"/>
                  </a:lnTo>
                  <a:lnTo>
                    <a:pt x="87102" y="16818"/>
                  </a:lnTo>
                  <a:lnTo>
                    <a:pt x="102191" y="3709"/>
                  </a:lnTo>
                  <a:lnTo>
                    <a:pt x="110166" y="213"/>
                  </a:lnTo>
                  <a:lnTo>
                    <a:pt x="117600" y="0"/>
                  </a:lnTo>
                  <a:lnTo>
                    <a:pt x="131503" y="5407"/>
                  </a:lnTo>
                  <a:lnTo>
                    <a:pt x="142857" y="20510"/>
                  </a:lnTo>
                  <a:lnTo>
                    <a:pt x="147861" y="30464"/>
                  </a:lnTo>
                  <a:lnTo>
                    <a:pt x="147775" y="56576"/>
                  </a:lnTo>
                  <a:lnTo>
                    <a:pt x="138565" y="86290"/>
                  </a:lnTo>
                  <a:lnTo>
                    <a:pt x="108874" y="128669"/>
                  </a:lnTo>
                  <a:lnTo>
                    <a:pt x="69816" y="158630"/>
                  </a:lnTo>
                  <a:lnTo>
                    <a:pt x="34647" y="174955"/>
                  </a:lnTo>
                  <a:lnTo>
                    <a:pt x="22432" y="176768"/>
                  </a:lnTo>
                  <a:lnTo>
                    <a:pt x="20306" y="174853"/>
                  </a:lnTo>
                  <a:lnTo>
                    <a:pt x="20298" y="171459"/>
                  </a:lnTo>
                  <a:lnTo>
                    <a:pt x="24517" y="158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SMARTInkShape-Group372">
            <a:extLst>
              <a:ext uri="{FF2B5EF4-FFF2-40B4-BE49-F238E27FC236}">
                <a16:creationId xmlns:a16="http://schemas.microsoft.com/office/drawing/2014/main" xmlns="" id="{7AE31675-73F4-43CE-828E-2210B164562D}"/>
              </a:ext>
            </a:extLst>
          </p:cNvPr>
          <p:cNvGrpSpPr/>
          <p:nvPr/>
        </p:nvGrpSpPr>
        <p:grpSpPr>
          <a:xfrm>
            <a:off x="1517650" y="615950"/>
            <a:ext cx="762001" cy="502059"/>
            <a:chOff x="1517650" y="615950"/>
            <a:chExt cx="762001" cy="502059"/>
          </a:xfrm>
        </p:grpSpPr>
        <p:sp>
          <p:nvSpPr>
            <p:cNvPr id="621" name="SMARTInkShape-3127">
              <a:extLst>
                <a:ext uri="{FF2B5EF4-FFF2-40B4-BE49-F238E27FC236}">
                  <a16:creationId xmlns:a16="http://schemas.microsoft.com/office/drawing/2014/main" xmlns="" id="{7B05CABE-96EB-4D87-8536-E7AD05EFAC4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622229" y="971550"/>
              <a:ext cx="562172" cy="134318"/>
            </a:xfrm>
            <a:custGeom>
              <a:avLst/>
              <a:gdLst/>
              <a:ahLst/>
              <a:cxnLst/>
              <a:rect l="0" t="0" r="0" b="0"/>
              <a:pathLst>
                <a:path w="562172" h="134318">
                  <a:moveTo>
                    <a:pt x="3371" y="127000"/>
                  </a:moveTo>
                  <a:lnTo>
                    <a:pt x="3371" y="127000"/>
                  </a:lnTo>
                  <a:lnTo>
                    <a:pt x="0" y="133742"/>
                  </a:lnTo>
                  <a:lnTo>
                    <a:pt x="3946" y="134317"/>
                  </a:lnTo>
                  <a:lnTo>
                    <a:pt x="41563" y="125562"/>
                  </a:lnTo>
                  <a:lnTo>
                    <a:pt x="68343" y="117575"/>
                  </a:lnTo>
                  <a:lnTo>
                    <a:pt x="99603" y="108016"/>
                  </a:lnTo>
                  <a:lnTo>
                    <a:pt x="141609" y="96000"/>
                  </a:lnTo>
                  <a:lnTo>
                    <a:pt x="190780" y="82344"/>
                  </a:lnTo>
                  <a:lnTo>
                    <a:pt x="244727" y="67596"/>
                  </a:lnTo>
                  <a:lnTo>
                    <a:pt x="303975" y="53531"/>
                  </a:lnTo>
                  <a:lnTo>
                    <a:pt x="366757" y="39921"/>
                  </a:lnTo>
                  <a:lnTo>
                    <a:pt x="431895" y="26614"/>
                  </a:lnTo>
                  <a:lnTo>
                    <a:pt x="475320" y="17742"/>
                  </a:lnTo>
                  <a:lnTo>
                    <a:pt x="562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3128">
              <a:extLst>
                <a:ext uri="{FF2B5EF4-FFF2-40B4-BE49-F238E27FC236}">
                  <a16:creationId xmlns:a16="http://schemas.microsoft.com/office/drawing/2014/main" xmlns="" id="{97D44B8C-10F2-4CF8-BE16-214F06D4354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517650" y="908050"/>
              <a:ext cx="698501" cy="152401"/>
            </a:xfrm>
            <a:custGeom>
              <a:avLst/>
              <a:gdLst/>
              <a:ahLst/>
              <a:cxnLst/>
              <a:rect l="0" t="0" r="0" b="0"/>
              <a:pathLst>
                <a:path w="698501" h="152401">
                  <a:moveTo>
                    <a:pt x="0" y="152400"/>
                  </a:moveTo>
                  <a:lnTo>
                    <a:pt x="0" y="152400"/>
                  </a:lnTo>
                  <a:lnTo>
                    <a:pt x="29485" y="146756"/>
                  </a:lnTo>
                  <a:lnTo>
                    <a:pt x="49290" y="142287"/>
                  </a:lnTo>
                  <a:lnTo>
                    <a:pt x="78016" y="134369"/>
                  </a:lnTo>
                  <a:lnTo>
                    <a:pt x="112688" y="124152"/>
                  </a:lnTo>
                  <a:lnTo>
                    <a:pt x="151325" y="112401"/>
                  </a:lnTo>
                  <a:lnTo>
                    <a:pt x="196839" y="99628"/>
                  </a:lnTo>
                  <a:lnTo>
                    <a:pt x="246937" y="86174"/>
                  </a:lnTo>
                  <a:lnTo>
                    <a:pt x="300091" y="72266"/>
                  </a:lnTo>
                  <a:lnTo>
                    <a:pt x="354578" y="60172"/>
                  </a:lnTo>
                  <a:lnTo>
                    <a:pt x="409952" y="49287"/>
                  </a:lnTo>
                  <a:lnTo>
                    <a:pt x="465918" y="39208"/>
                  </a:lnTo>
                  <a:lnTo>
                    <a:pt x="516634" y="30372"/>
                  </a:lnTo>
                  <a:lnTo>
                    <a:pt x="563850" y="22365"/>
                  </a:lnTo>
                  <a:lnTo>
                    <a:pt x="608734" y="14910"/>
                  </a:lnTo>
                  <a:lnTo>
                    <a:pt x="638656" y="9940"/>
                  </a:lnTo>
                  <a:lnTo>
                    <a:pt x="698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3129">
              <a:extLst>
                <a:ext uri="{FF2B5EF4-FFF2-40B4-BE49-F238E27FC236}">
                  <a16:creationId xmlns:a16="http://schemas.microsoft.com/office/drawing/2014/main" xmlns="" id="{161EFE67-1351-40BD-A20C-3AB805BBEBF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39950" y="622300"/>
              <a:ext cx="139701" cy="167823"/>
            </a:xfrm>
            <a:custGeom>
              <a:avLst/>
              <a:gdLst/>
              <a:ahLst/>
              <a:cxnLst/>
              <a:rect l="0" t="0" r="0" b="0"/>
              <a:pathLst>
                <a:path w="139701" h="167823">
                  <a:moveTo>
                    <a:pt x="0" y="12700"/>
                  </a:moveTo>
                  <a:lnTo>
                    <a:pt x="0" y="12700"/>
                  </a:lnTo>
                  <a:lnTo>
                    <a:pt x="6742" y="5958"/>
                  </a:lnTo>
                  <a:lnTo>
                    <a:pt x="11550" y="4678"/>
                  </a:lnTo>
                  <a:lnTo>
                    <a:pt x="24418" y="5136"/>
                  </a:lnTo>
                  <a:lnTo>
                    <a:pt x="37664" y="13336"/>
                  </a:lnTo>
                  <a:lnTo>
                    <a:pt x="44159" y="19474"/>
                  </a:lnTo>
                  <a:lnTo>
                    <a:pt x="51376" y="39465"/>
                  </a:lnTo>
                  <a:lnTo>
                    <a:pt x="53558" y="80367"/>
                  </a:lnTo>
                  <a:lnTo>
                    <a:pt x="45973" y="124472"/>
                  </a:lnTo>
                  <a:lnTo>
                    <a:pt x="35954" y="148454"/>
                  </a:lnTo>
                  <a:lnTo>
                    <a:pt x="24446" y="163817"/>
                  </a:lnTo>
                  <a:lnTo>
                    <a:pt x="19825" y="167067"/>
                  </a:lnTo>
                  <a:lnTo>
                    <a:pt x="16039" y="167822"/>
                  </a:lnTo>
                  <a:lnTo>
                    <a:pt x="12809" y="166915"/>
                  </a:lnTo>
                  <a:lnTo>
                    <a:pt x="10656" y="162077"/>
                  </a:lnTo>
                  <a:lnTo>
                    <a:pt x="8264" y="145412"/>
                  </a:lnTo>
                  <a:lnTo>
                    <a:pt x="23772" y="98745"/>
                  </a:lnTo>
                  <a:lnTo>
                    <a:pt x="43021" y="64113"/>
                  </a:lnTo>
                  <a:lnTo>
                    <a:pt x="65687" y="34139"/>
                  </a:lnTo>
                  <a:lnTo>
                    <a:pt x="89872" y="1611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3130">
              <a:extLst>
                <a:ext uri="{FF2B5EF4-FFF2-40B4-BE49-F238E27FC236}">
                  <a16:creationId xmlns:a16="http://schemas.microsoft.com/office/drawing/2014/main" xmlns="" id="{E664443D-DA81-4F3B-9E9F-176A7904C68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38832" y="666750"/>
              <a:ext cx="94448" cy="108529"/>
            </a:xfrm>
            <a:custGeom>
              <a:avLst/>
              <a:gdLst/>
              <a:ahLst/>
              <a:cxnLst/>
              <a:rect l="0" t="0" r="0" b="0"/>
              <a:pathLst>
                <a:path w="94448" h="108529">
                  <a:moveTo>
                    <a:pt x="63018" y="12700"/>
                  </a:moveTo>
                  <a:lnTo>
                    <a:pt x="63018" y="12700"/>
                  </a:lnTo>
                  <a:lnTo>
                    <a:pt x="33132" y="16071"/>
                  </a:lnTo>
                  <a:lnTo>
                    <a:pt x="12770" y="24909"/>
                  </a:lnTo>
                  <a:lnTo>
                    <a:pt x="3526" y="34354"/>
                  </a:lnTo>
                  <a:lnTo>
                    <a:pt x="74" y="39836"/>
                  </a:lnTo>
                  <a:lnTo>
                    <a:pt x="0" y="55335"/>
                  </a:lnTo>
                  <a:lnTo>
                    <a:pt x="6082" y="73276"/>
                  </a:lnTo>
                  <a:lnTo>
                    <a:pt x="18193" y="90658"/>
                  </a:lnTo>
                  <a:lnTo>
                    <a:pt x="34864" y="102146"/>
                  </a:lnTo>
                  <a:lnTo>
                    <a:pt x="53327" y="108193"/>
                  </a:lnTo>
                  <a:lnTo>
                    <a:pt x="70941" y="108528"/>
                  </a:lnTo>
                  <a:lnTo>
                    <a:pt x="84413" y="102563"/>
                  </a:lnTo>
                  <a:lnTo>
                    <a:pt x="89981" y="98008"/>
                  </a:lnTo>
                  <a:lnTo>
                    <a:pt x="92988" y="92150"/>
                  </a:lnTo>
                  <a:lnTo>
                    <a:pt x="94447" y="78115"/>
                  </a:lnTo>
                  <a:lnTo>
                    <a:pt x="85218" y="58707"/>
                  </a:lnTo>
                  <a:lnTo>
                    <a:pt x="52144" y="12330"/>
                  </a:lnTo>
                  <a:lnTo>
                    <a:pt x="37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3131">
              <a:extLst>
                <a:ext uri="{FF2B5EF4-FFF2-40B4-BE49-F238E27FC236}">
                  <a16:creationId xmlns:a16="http://schemas.microsoft.com/office/drawing/2014/main" xmlns="" id="{D29E79CE-E8B1-4069-A259-66201D5576E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981200" y="6159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18266"/>
                  </a:lnTo>
                  <a:lnTo>
                    <a:pt x="1411" y="1358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3132">
              <a:extLst>
                <a:ext uri="{FF2B5EF4-FFF2-40B4-BE49-F238E27FC236}">
                  <a16:creationId xmlns:a16="http://schemas.microsoft.com/office/drawing/2014/main" xmlns="" id="{0B833D61-75F7-4A0B-86F8-648876DFE1C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981200" y="6985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10831" y="32507"/>
                  </a:lnTo>
                  <a:lnTo>
                    <a:pt x="17828" y="77719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3133">
              <a:extLst>
                <a:ext uri="{FF2B5EF4-FFF2-40B4-BE49-F238E27FC236}">
                  <a16:creationId xmlns:a16="http://schemas.microsoft.com/office/drawing/2014/main" xmlns="" id="{5F12B25C-CEF1-4C65-AB1F-F6F2092356D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842383" y="660400"/>
              <a:ext cx="68968" cy="169963"/>
            </a:xfrm>
            <a:custGeom>
              <a:avLst/>
              <a:gdLst/>
              <a:ahLst/>
              <a:cxnLst/>
              <a:rect l="0" t="0" r="0" b="0"/>
              <a:pathLst>
                <a:path w="68968" h="169963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9647" y="44813"/>
                  </a:lnTo>
                  <a:lnTo>
                    <a:pt x="46184" y="84931"/>
                  </a:lnTo>
                  <a:lnTo>
                    <a:pt x="48023" y="110654"/>
                  </a:lnTo>
                  <a:lnTo>
                    <a:pt x="37705" y="152542"/>
                  </a:lnTo>
                  <a:lnTo>
                    <a:pt x="28262" y="164928"/>
                  </a:lnTo>
                  <a:lnTo>
                    <a:pt x="22780" y="169219"/>
                  </a:lnTo>
                  <a:lnTo>
                    <a:pt x="18420" y="169962"/>
                  </a:lnTo>
                  <a:lnTo>
                    <a:pt x="14808" y="168342"/>
                  </a:lnTo>
                  <a:lnTo>
                    <a:pt x="11694" y="165144"/>
                  </a:lnTo>
                  <a:lnTo>
                    <a:pt x="3941" y="137048"/>
                  </a:lnTo>
                  <a:lnTo>
                    <a:pt x="7288" y="94072"/>
                  </a:lnTo>
                  <a:lnTo>
                    <a:pt x="15449" y="71443"/>
                  </a:lnTo>
                  <a:lnTo>
                    <a:pt x="31943" y="48685"/>
                  </a:lnTo>
                  <a:lnTo>
                    <a:pt x="37934" y="43040"/>
                  </a:lnTo>
                  <a:lnTo>
                    <a:pt x="44045" y="39982"/>
                  </a:lnTo>
                  <a:lnTo>
                    <a:pt x="6896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3134">
              <a:extLst>
                <a:ext uri="{FF2B5EF4-FFF2-40B4-BE49-F238E27FC236}">
                  <a16:creationId xmlns:a16="http://schemas.microsoft.com/office/drawing/2014/main" xmlns="" id="{B84256A9-320D-41D1-A17C-F86817E15A7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606550" y="673867"/>
              <a:ext cx="141583" cy="444142"/>
            </a:xfrm>
            <a:custGeom>
              <a:avLst/>
              <a:gdLst/>
              <a:ahLst/>
              <a:cxnLst/>
              <a:rect l="0" t="0" r="0" b="0"/>
              <a:pathLst>
                <a:path w="141583" h="444142">
                  <a:moveTo>
                    <a:pt x="44450" y="157983"/>
                  </a:moveTo>
                  <a:lnTo>
                    <a:pt x="44450" y="157983"/>
                  </a:lnTo>
                  <a:lnTo>
                    <a:pt x="41079" y="157983"/>
                  </a:lnTo>
                  <a:lnTo>
                    <a:pt x="32240" y="161354"/>
                  </a:lnTo>
                  <a:lnTo>
                    <a:pt x="29960" y="165875"/>
                  </a:lnTo>
                  <a:lnTo>
                    <a:pt x="27427" y="180305"/>
                  </a:lnTo>
                  <a:lnTo>
                    <a:pt x="29371" y="218376"/>
                  </a:lnTo>
                  <a:lnTo>
                    <a:pt x="34456" y="251147"/>
                  </a:lnTo>
                  <a:lnTo>
                    <a:pt x="40714" y="288995"/>
                  </a:lnTo>
                  <a:lnTo>
                    <a:pt x="45847" y="334038"/>
                  </a:lnTo>
                  <a:lnTo>
                    <a:pt x="50480" y="374754"/>
                  </a:lnTo>
                  <a:lnTo>
                    <a:pt x="55174" y="420002"/>
                  </a:lnTo>
                  <a:lnTo>
                    <a:pt x="56760" y="444141"/>
                  </a:lnTo>
                  <a:lnTo>
                    <a:pt x="51298" y="412847"/>
                  </a:lnTo>
                  <a:lnTo>
                    <a:pt x="44906" y="369563"/>
                  </a:lnTo>
                  <a:lnTo>
                    <a:pt x="41227" y="339959"/>
                  </a:lnTo>
                  <a:lnTo>
                    <a:pt x="37362" y="306111"/>
                  </a:lnTo>
                  <a:lnTo>
                    <a:pt x="33375" y="269435"/>
                  </a:lnTo>
                  <a:lnTo>
                    <a:pt x="32127" y="230873"/>
                  </a:lnTo>
                  <a:lnTo>
                    <a:pt x="32707" y="191054"/>
                  </a:lnTo>
                  <a:lnTo>
                    <a:pt x="34505" y="150397"/>
                  </a:lnTo>
                  <a:lnTo>
                    <a:pt x="37820" y="116942"/>
                  </a:lnTo>
                  <a:lnTo>
                    <a:pt x="42146" y="88289"/>
                  </a:lnTo>
                  <a:lnTo>
                    <a:pt x="51893" y="43752"/>
                  </a:lnTo>
                  <a:lnTo>
                    <a:pt x="65313" y="8896"/>
                  </a:lnTo>
                  <a:lnTo>
                    <a:pt x="73948" y="0"/>
                  </a:lnTo>
                  <a:lnTo>
                    <a:pt x="79638" y="450"/>
                  </a:lnTo>
                  <a:lnTo>
                    <a:pt x="93485" y="8476"/>
                  </a:lnTo>
                  <a:lnTo>
                    <a:pt x="120519" y="42345"/>
                  </a:lnTo>
                  <a:lnTo>
                    <a:pt x="134938" y="74133"/>
                  </a:lnTo>
                  <a:lnTo>
                    <a:pt x="140758" y="91500"/>
                  </a:lnTo>
                  <a:lnTo>
                    <a:pt x="141582" y="127729"/>
                  </a:lnTo>
                  <a:lnTo>
                    <a:pt x="132775" y="163587"/>
                  </a:lnTo>
                  <a:lnTo>
                    <a:pt x="114750" y="195986"/>
                  </a:lnTo>
                  <a:lnTo>
                    <a:pt x="74060" y="231881"/>
                  </a:lnTo>
                  <a:lnTo>
                    <a:pt x="48202" y="241862"/>
                  </a:lnTo>
                  <a:lnTo>
                    <a:pt x="36368" y="243535"/>
                  </a:lnTo>
                  <a:lnTo>
                    <a:pt x="27068" y="239712"/>
                  </a:lnTo>
                  <a:lnTo>
                    <a:pt x="0" y="202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8085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MARTInkShape-3314">
            <a:extLst>
              <a:ext uri="{FF2B5EF4-FFF2-40B4-BE49-F238E27FC236}">
                <a16:creationId xmlns:a16="http://schemas.microsoft.com/office/drawing/2014/main" xmlns="" id="{97737AAF-9713-4765-A044-588D85222FB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00400" y="1296922"/>
            <a:ext cx="3962401" cy="3427479"/>
          </a:xfrm>
          <a:custGeom>
            <a:avLst/>
            <a:gdLst/>
            <a:ahLst/>
            <a:cxnLst/>
            <a:rect l="0" t="0" r="0" b="0"/>
            <a:pathLst>
              <a:path w="3962401" h="3427479">
                <a:moveTo>
                  <a:pt x="0" y="3402078"/>
                </a:moveTo>
                <a:lnTo>
                  <a:pt x="0" y="3402078"/>
                </a:lnTo>
                <a:lnTo>
                  <a:pt x="8838" y="3402078"/>
                </a:lnTo>
                <a:lnTo>
                  <a:pt x="12865" y="3403960"/>
                </a:lnTo>
                <a:lnTo>
                  <a:pt x="17007" y="3406442"/>
                </a:lnTo>
                <a:lnTo>
                  <a:pt x="25415" y="3408036"/>
                </a:lnTo>
                <a:lnTo>
                  <a:pt x="30345" y="3408959"/>
                </a:lnTo>
                <a:lnTo>
                  <a:pt x="45008" y="3413420"/>
                </a:lnTo>
                <a:lnTo>
                  <a:pt x="70760" y="3413893"/>
                </a:lnTo>
                <a:lnTo>
                  <a:pt x="113099" y="3409000"/>
                </a:lnTo>
                <a:lnTo>
                  <a:pt x="158008" y="3411874"/>
                </a:lnTo>
                <a:lnTo>
                  <a:pt x="205013" y="3418568"/>
                </a:lnTo>
                <a:lnTo>
                  <a:pt x="245992" y="3420370"/>
                </a:lnTo>
                <a:lnTo>
                  <a:pt x="285259" y="3421609"/>
                </a:lnTo>
                <a:lnTo>
                  <a:pt x="325115" y="3425425"/>
                </a:lnTo>
                <a:lnTo>
                  <a:pt x="370635" y="3426870"/>
                </a:lnTo>
                <a:lnTo>
                  <a:pt x="412971" y="3427298"/>
                </a:lnTo>
                <a:lnTo>
                  <a:pt x="444363" y="3427399"/>
                </a:lnTo>
                <a:lnTo>
                  <a:pt x="477130" y="3427442"/>
                </a:lnTo>
                <a:lnTo>
                  <a:pt x="509802" y="3427462"/>
                </a:lnTo>
                <a:lnTo>
                  <a:pt x="556668" y="3427473"/>
                </a:lnTo>
                <a:lnTo>
                  <a:pt x="589368" y="3427476"/>
                </a:lnTo>
                <a:lnTo>
                  <a:pt x="636139" y="3427477"/>
                </a:lnTo>
                <a:lnTo>
                  <a:pt x="681277" y="3427478"/>
                </a:lnTo>
                <a:lnTo>
                  <a:pt x="712953" y="3425596"/>
                </a:lnTo>
                <a:lnTo>
                  <a:pt x="745140" y="3423114"/>
                </a:lnTo>
                <a:lnTo>
                  <a:pt x="791733" y="3421716"/>
                </a:lnTo>
                <a:lnTo>
                  <a:pt x="824368" y="3421389"/>
                </a:lnTo>
                <a:lnTo>
                  <a:pt x="871104" y="3417834"/>
                </a:lnTo>
                <a:lnTo>
                  <a:pt x="903153" y="3414255"/>
                </a:lnTo>
                <a:lnTo>
                  <a:pt x="935507" y="3411017"/>
                </a:lnTo>
                <a:lnTo>
                  <a:pt x="982194" y="3409195"/>
                </a:lnTo>
                <a:lnTo>
                  <a:pt x="1014851" y="3408769"/>
                </a:lnTo>
                <a:lnTo>
                  <a:pt x="1061599" y="3405158"/>
                </a:lnTo>
                <a:lnTo>
                  <a:pt x="1093651" y="3403447"/>
                </a:lnTo>
                <a:lnTo>
                  <a:pt x="1126006" y="3401981"/>
                </a:lnTo>
                <a:lnTo>
                  <a:pt x="1171989" y="3397894"/>
                </a:lnTo>
                <a:lnTo>
                  <a:pt x="1216187" y="3395664"/>
                </a:lnTo>
                <a:lnTo>
                  <a:pt x="1256407" y="3390849"/>
                </a:lnTo>
                <a:lnTo>
                  <a:pt x="1295135" y="3385659"/>
                </a:lnTo>
                <a:lnTo>
                  <a:pt x="1332716" y="3383102"/>
                </a:lnTo>
                <a:lnTo>
                  <a:pt x="1377378" y="3376274"/>
                </a:lnTo>
                <a:lnTo>
                  <a:pt x="1416799" y="3368132"/>
                </a:lnTo>
                <a:lnTo>
                  <a:pt x="1462105" y="3355504"/>
                </a:lnTo>
                <a:lnTo>
                  <a:pt x="1509675" y="3333972"/>
                </a:lnTo>
                <a:lnTo>
                  <a:pt x="1549744" y="3306221"/>
                </a:lnTo>
                <a:lnTo>
                  <a:pt x="1579963" y="3277938"/>
                </a:lnTo>
                <a:lnTo>
                  <a:pt x="1607718" y="3234915"/>
                </a:lnTo>
                <a:lnTo>
                  <a:pt x="1628810" y="3190866"/>
                </a:lnTo>
                <a:lnTo>
                  <a:pt x="1642230" y="3153935"/>
                </a:lnTo>
                <a:lnTo>
                  <a:pt x="1655144" y="3109440"/>
                </a:lnTo>
                <a:lnTo>
                  <a:pt x="1667907" y="3063879"/>
                </a:lnTo>
                <a:lnTo>
                  <a:pt x="1676388" y="3030223"/>
                </a:lnTo>
                <a:lnTo>
                  <a:pt x="1684155" y="2994097"/>
                </a:lnTo>
                <a:lnTo>
                  <a:pt x="1689960" y="2956876"/>
                </a:lnTo>
                <a:lnTo>
                  <a:pt x="1696773" y="2917285"/>
                </a:lnTo>
                <a:lnTo>
                  <a:pt x="1704504" y="2875464"/>
                </a:lnTo>
                <a:lnTo>
                  <a:pt x="1712645" y="2831007"/>
                </a:lnTo>
                <a:lnTo>
                  <a:pt x="1720966" y="2785378"/>
                </a:lnTo>
                <a:lnTo>
                  <a:pt x="1729368" y="2738522"/>
                </a:lnTo>
                <a:lnTo>
                  <a:pt x="1733584" y="2714174"/>
                </a:lnTo>
                <a:lnTo>
                  <a:pt x="1737806" y="2689475"/>
                </a:lnTo>
                <a:lnTo>
                  <a:pt x="1742032" y="2664543"/>
                </a:lnTo>
                <a:lnTo>
                  <a:pt x="1746260" y="2639454"/>
                </a:lnTo>
                <a:lnTo>
                  <a:pt x="1750490" y="2614263"/>
                </a:lnTo>
                <a:lnTo>
                  <a:pt x="1754015" y="2588296"/>
                </a:lnTo>
                <a:lnTo>
                  <a:pt x="1757072" y="2561812"/>
                </a:lnTo>
                <a:lnTo>
                  <a:pt x="1759814" y="2534984"/>
                </a:lnTo>
                <a:lnTo>
                  <a:pt x="1763759" y="2507221"/>
                </a:lnTo>
                <a:lnTo>
                  <a:pt x="1768506" y="2478834"/>
                </a:lnTo>
                <a:lnTo>
                  <a:pt x="1773787" y="2450032"/>
                </a:lnTo>
                <a:lnTo>
                  <a:pt x="1778719" y="2420953"/>
                </a:lnTo>
                <a:lnTo>
                  <a:pt x="1783418" y="2391689"/>
                </a:lnTo>
                <a:lnTo>
                  <a:pt x="1787962" y="2362302"/>
                </a:lnTo>
                <a:lnTo>
                  <a:pt x="1792402" y="2332833"/>
                </a:lnTo>
                <a:lnTo>
                  <a:pt x="1796773" y="2303309"/>
                </a:lnTo>
                <a:lnTo>
                  <a:pt x="1801099" y="2273748"/>
                </a:lnTo>
                <a:lnTo>
                  <a:pt x="1805393" y="2243458"/>
                </a:lnTo>
                <a:lnTo>
                  <a:pt x="1809668" y="2212681"/>
                </a:lnTo>
                <a:lnTo>
                  <a:pt x="1813928" y="2181580"/>
                </a:lnTo>
                <a:lnTo>
                  <a:pt x="1817474" y="2150969"/>
                </a:lnTo>
                <a:lnTo>
                  <a:pt x="1820544" y="2120683"/>
                </a:lnTo>
                <a:lnTo>
                  <a:pt x="1823296" y="2090614"/>
                </a:lnTo>
                <a:lnTo>
                  <a:pt x="1825836" y="2059280"/>
                </a:lnTo>
                <a:lnTo>
                  <a:pt x="1828235" y="2027101"/>
                </a:lnTo>
                <a:lnTo>
                  <a:pt x="1830540" y="1994360"/>
                </a:lnTo>
                <a:lnTo>
                  <a:pt x="1832782" y="1961949"/>
                </a:lnTo>
                <a:lnTo>
                  <a:pt x="1834983" y="1929759"/>
                </a:lnTo>
                <a:lnTo>
                  <a:pt x="1837155" y="1897715"/>
                </a:lnTo>
                <a:lnTo>
                  <a:pt x="1838603" y="1865769"/>
                </a:lnTo>
                <a:lnTo>
                  <a:pt x="1839569" y="1833889"/>
                </a:lnTo>
                <a:lnTo>
                  <a:pt x="1840212" y="1802052"/>
                </a:lnTo>
                <a:lnTo>
                  <a:pt x="1840642" y="1770244"/>
                </a:lnTo>
                <a:lnTo>
                  <a:pt x="1840928" y="1738455"/>
                </a:lnTo>
                <a:lnTo>
                  <a:pt x="1841117" y="1706680"/>
                </a:lnTo>
                <a:lnTo>
                  <a:pt x="1841951" y="1674912"/>
                </a:lnTo>
                <a:lnTo>
                  <a:pt x="1843212" y="1643151"/>
                </a:lnTo>
                <a:lnTo>
                  <a:pt x="1844758" y="1611393"/>
                </a:lnTo>
                <a:lnTo>
                  <a:pt x="1845788" y="1579638"/>
                </a:lnTo>
                <a:lnTo>
                  <a:pt x="1846476" y="1547885"/>
                </a:lnTo>
                <a:lnTo>
                  <a:pt x="1846934" y="1516132"/>
                </a:lnTo>
                <a:lnTo>
                  <a:pt x="1847945" y="1484381"/>
                </a:lnTo>
                <a:lnTo>
                  <a:pt x="1849324" y="1452630"/>
                </a:lnTo>
                <a:lnTo>
                  <a:pt x="1850949" y="1420879"/>
                </a:lnTo>
                <a:lnTo>
                  <a:pt x="1851327" y="1389129"/>
                </a:lnTo>
                <a:lnTo>
                  <a:pt x="1850873" y="1357378"/>
                </a:lnTo>
                <a:lnTo>
                  <a:pt x="1849865" y="1325628"/>
                </a:lnTo>
                <a:lnTo>
                  <a:pt x="1849900" y="1293173"/>
                </a:lnTo>
                <a:lnTo>
                  <a:pt x="1850628" y="1260247"/>
                </a:lnTo>
                <a:lnTo>
                  <a:pt x="1851818" y="1227007"/>
                </a:lnTo>
                <a:lnTo>
                  <a:pt x="1851907" y="1194264"/>
                </a:lnTo>
                <a:lnTo>
                  <a:pt x="1851259" y="1161852"/>
                </a:lnTo>
                <a:lnTo>
                  <a:pt x="1850124" y="1129661"/>
                </a:lnTo>
                <a:lnTo>
                  <a:pt x="1849365" y="1098322"/>
                </a:lnTo>
                <a:lnTo>
                  <a:pt x="1848862" y="1067552"/>
                </a:lnTo>
                <a:lnTo>
                  <a:pt x="1848524" y="1037161"/>
                </a:lnTo>
                <a:lnTo>
                  <a:pt x="1848298" y="1007727"/>
                </a:lnTo>
                <a:lnTo>
                  <a:pt x="1848150" y="978933"/>
                </a:lnTo>
                <a:lnTo>
                  <a:pt x="1848050" y="950565"/>
                </a:lnTo>
                <a:lnTo>
                  <a:pt x="1847278" y="921069"/>
                </a:lnTo>
                <a:lnTo>
                  <a:pt x="1846057" y="890822"/>
                </a:lnTo>
                <a:lnTo>
                  <a:pt x="1844538" y="860074"/>
                </a:lnTo>
                <a:lnTo>
                  <a:pt x="1842820" y="830403"/>
                </a:lnTo>
                <a:lnTo>
                  <a:pt x="1840969" y="801450"/>
                </a:lnTo>
                <a:lnTo>
                  <a:pt x="1839029" y="772976"/>
                </a:lnTo>
                <a:lnTo>
                  <a:pt x="1837030" y="744821"/>
                </a:lnTo>
                <a:lnTo>
                  <a:pt x="1834993" y="716879"/>
                </a:lnTo>
                <a:lnTo>
                  <a:pt x="1832928" y="689079"/>
                </a:lnTo>
                <a:lnTo>
                  <a:pt x="1831552" y="662078"/>
                </a:lnTo>
                <a:lnTo>
                  <a:pt x="1830635" y="635612"/>
                </a:lnTo>
                <a:lnTo>
                  <a:pt x="1830023" y="609500"/>
                </a:lnTo>
                <a:lnTo>
                  <a:pt x="1827499" y="583626"/>
                </a:lnTo>
                <a:lnTo>
                  <a:pt x="1823700" y="557910"/>
                </a:lnTo>
                <a:lnTo>
                  <a:pt x="1819049" y="532299"/>
                </a:lnTo>
                <a:lnTo>
                  <a:pt x="1815243" y="507464"/>
                </a:lnTo>
                <a:lnTo>
                  <a:pt x="1812001" y="483147"/>
                </a:lnTo>
                <a:lnTo>
                  <a:pt x="1809134" y="459174"/>
                </a:lnTo>
                <a:lnTo>
                  <a:pt x="1804067" y="411841"/>
                </a:lnTo>
                <a:lnTo>
                  <a:pt x="1800169" y="366345"/>
                </a:lnTo>
                <a:lnTo>
                  <a:pt x="1798436" y="324958"/>
                </a:lnTo>
                <a:lnTo>
                  <a:pt x="1797666" y="285397"/>
                </a:lnTo>
                <a:lnTo>
                  <a:pt x="1797324" y="247353"/>
                </a:lnTo>
                <a:lnTo>
                  <a:pt x="1797172" y="211630"/>
                </a:lnTo>
                <a:lnTo>
                  <a:pt x="1797103" y="176938"/>
                </a:lnTo>
                <a:lnTo>
                  <a:pt x="1797066" y="129437"/>
                </a:lnTo>
                <a:lnTo>
                  <a:pt x="1797055" y="90432"/>
                </a:lnTo>
                <a:lnTo>
                  <a:pt x="1800421" y="49019"/>
                </a:lnTo>
                <a:lnTo>
                  <a:pt x="1803348" y="1901"/>
                </a:lnTo>
                <a:lnTo>
                  <a:pt x="1803377" y="0"/>
                </a:lnTo>
                <a:lnTo>
                  <a:pt x="1804090" y="198"/>
                </a:lnTo>
                <a:lnTo>
                  <a:pt x="1806764" y="2300"/>
                </a:lnTo>
                <a:lnTo>
                  <a:pt x="1812236" y="10821"/>
                </a:lnTo>
                <a:lnTo>
                  <a:pt x="1822857" y="57743"/>
                </a:lnTo>
                <a:lnTo>
                  <a:pt x="1833086" y="103309"/>
                </a:lnTo>
                <a:lnTo>
                  <a:pt x="1839629" y="148511"/>
                </a:lnTo>
                <a:lnTo>
                  <a:pt x="1842827" y="190158"/>
                </a:lnTo>
                <a:lnTo>
                  <a:pt x="1848243" y="235659"/>
                </a:lnTo>
                <a:lnTo>
                  <a:pt x="1852258" y="268992"/>
                </a:lnTo>
                <a:lnTo>
                  <a:pt x="1856394" y="304973"/>
                </a:lnTo>
                <a:lnTo>
                  <a:pt x="1858703" y="342131"/>
                </a:lnTo>
                <a:lnTo>
                  <a:pt x="1861140" y="380518"/>
                </a:lnTo>
                <a:lnTo>
                  <a:pt x="1866927" y="421098"/>
                </a:lnTo>
                <a:lnTo>
                  <a:pt x="1872321" y="464533"/>
                </a:lnTo>
                <a:lnTo>
                  <a:pt x="1877071" y="510414"/>
                </a:lnTo>
                <a:lnTo>
                  <a:pt x="1879325" y="534502"/>
                </a:lnTo>
                <a:lnTo>
                  <a:pt x="1881533" y="559027"/>
                </a:lnTo>
                <a:lnTo>
                  <a:pt x="1883005" y="583844"/>
                </a:lnTo>
                <a:lnTo>
                  <a:pt x="1883987" y="608855"/>
                </a:lnTo>
                <a:lnTo>
                  <a:pt x="1884641" y="633996"/>
                </a:lnTo>
                <a:lnTo>
                  <a:pt x="1885783" y="659929"/>
                </a:lnTo>
                <a:lnTo>
                  <a:pt x="1887250" y="686390"/>
                </a:lnTo>
                <a:lnTo>
                  <a:pt x="1888934" y="713202"/>
                </a:lnTo>
                <a:lnTo>
                  <a:pt x="1889350" y="740955"/>
                </a:lnTo>
                <a:lnTo>
                  <a:pt x="1888922" y="769335"/>
                </a:lnTo>
                <a:lnTo>
                  <a:pt x="1887932" y="798133"/>
                </a:lnTo>
                <a:lnTo>
                  <a:pt x="1887271" y="826503"/>
                </a:lnTo>
                <a:lnTo>
                  <a:pt x="1886831" y="854589"/>
                </a:lnTo>
                <a:lnTo>
                  <a:pt x="1886537" y="882486"/>
                </a:lnTo>
                <a:lnTo>
                  <a:pt x="1886341" y="910961"/>
                </a:lnTo>
                <a:lnTo>
                  <a:pt x="1886211" y="939822"/>
                </a:lnTo>
                <a:lnTo>
                  <a:pt x="1886124" y="968941"/>
                </a:lnTo>
                <a:lnTo>
                  <a:pt x="1886065" y="997525"/>
                </a:lnTo>
                <a:lnTo>
                  <a:pt x="1886027" y="1025754"/>
                </a:lnTo>
                <a:lnTo>
                  <a:pt x="1886001" y="1053745"/>
                </a:lnTo>
                <a:lnTo>
                  <a:pt x="1885984" y="1081578"/>
                </a:lnTo>
                <a:lnTo>
                  <a:pt x="1885972" y="1109306"/>
                </a:lnTo>
                <a:lnTo>
                  <a:pt x="1885965" y="1136963"/>
                </a:lnTo>
                <a:lnTo>
                  <a:pt x="1885960" y="1164574"/>
                </a:lnTo>
                <a:lnTo>
                  <a:pt x="1885957" y="1192153"/>
                </a:lnTo>
                <a:lnTo>
                  <a:pt x="1885955" y="1219711"/>
                </a:lnTo>
                <a:lnTo>
                  <a:pt x="1885953" y="1247256"/>
                </a:lnTo>
                <a:lnTo>
                  <a:pt x="1885952" y="1274791"/>
                </a:lnTo>
                <a:lnTo>
                  <a:pt x="1885951" y="1302320"/>
                </a:lnTo>
                <a:lnTo>
                  <a:pt x="1885951" y="1329139"/>
                </a:lnTo>
                <a:lnTo>
                  <a:pt x="1885950" y="1355485"/>
                </a:lnTo>
                <a:lnTo>
                  <a:pt x="1885950" y="1381516"/>
                </a:lnTo>
                <a:lnTo>
                  <a:pt x="1885950" y="1407337"/>
                </a:lnTo>
                <a:lnTo>
                  <a:pt x="1885950" y="1433017"/>
                </a:lnTo>
                <a:lnTo>
                  <a:pt x="1885950" y="1458604"/>
                </a:lnTo>
                <a:lnTo>
                  <a:pt x="1885244" y="1484129"/>
                </a:lnTo>
                <a:lnTo>
                  <a:pt x="1884069" y="1509612"/>
                </a:lnTo>
                <a:lnTo>
                  <a:pt x="1882579" y="1535067"/>
                </a:lnTo>
                <a:lnTo>
                  <a:pt x="1881586" y="1560504"/>
                </a:lnTo>
                <a:lnTo>
                  <a:pt x="1880924" y="1585929"/>
                </a:lnTo>
                <a:lnTo>
                  <a:pt x="1880483" y="1611345"/>
                </a:lnTo>
                <a:lnTo>
                  <a:pt x="1879483" y="1637461"/>
                </a:lnTo>
                <a:lnTo>
                  <a:pt x="1878111" y="1664045"/>
                </a:lnTo>
                <a:lnTo>
                  <a:pt x="1876490" y="1690939"/>
                </a:lnTo>
                <a:lnTo>
                  <a:pt x="1873999" y="1716630"/>
                </a:lnTo>
                <a:lnTo>
                  <a:pt x="1870926" y="1741518"/>
                </a:lnTo>
                <a:lnTo>
                  <a:pt x="1867469" y="1765871"/>
                </a:lnTo>
                <a:lnTo>
                  <a:pt x="1865162" y="1791279"/>
                </a:lnTo>
                <a:lnTo>
                  <a:pt x="1863625" y="1817389"/>
                </a:lnTo>
                <a:lnTo>
                  <a:pt x="1862599" y="1843969"/>
                </a:lnTo>
                <a:lnTo>
                  <a:pt x="1861211" y="1870861"/>
                </a:lnTo>
                <a:lnTo>
                  <a:pt x="1859580" y="1897961"/>
                </a:lnTo>
                <a:lnTo>
                  <a:pt x="1857787" y="1925200"/>
                </a:lnTo>
                <a:lnTo>
                  <a:pt x="1855886" y="1952532"/>
                </a:lnTo>
                <a:lnTo>
                  <a:pt x="1853912" y="1979924"/>
                </a:lnTo>
                <a:lnTo>
                  <a:pt x="1851892" y="2007359"/>
                </a:lnTo>
                <a:lnTo>
                  <a:pt x="1850544" y="2034821"/>
                </a:lnTo>
                <a:lnTo>
                  <a:pt x="1849646" y="2062301"/>
                </a:lnTo>
                <a:lnTo>
                  <a:pt x="1849048" y="2089793"/>
                </a:lnTo>
                <a:lnTo>
                  <a:pt x="1848648" y="2116588"/>
                </a:lnTo>
                <a:lnTo>
                  <a:pt x="1848383" y="2142918"/>
                </a:lnTo>
                <a:lnTo>
                  <a:pt x="1848205" y="2168939"/>
                </a:lnTo>
                <a:lnTo>
                  <a:pt x="1847381" y="2195457"/>
                </a:lnTo>
                <a:lnTo>
                  <a:pt x="1846126" y="2222308"/>
                </a:lnTo>
                <a:lnTo>
                  <a:pt x="1844584" y="2249381"/>
                </a:lnTo>
                <a:lnTo>
                  <a:pt x="1844261" y="2276603"/>
                </a:lnTo>
                <a:lnTo>
                  <a:pt x="1844752" y="2303922"/>
                </a:lnTo>
                <a:lnTo>
                  <a:pt x="1845784" y="2331307"/>
                </a:lnTo>
                <a:lnTo>
                  <a:pt x="1845768" y="2358030"/>
                </a:lnTo>
                <a:lnTo>
                  <a:pt x="1845051" y="2384313"/>
                </a:lnTo>
                <a:lnTo>
                  <a:pt x="1843867" y="2410301"/>
                </a:lnTo>
                <a:lnTo>
                  <a:pt x="1842373" y="2436799"/>
                </a:lnTo>
                <a:lnTo>
                  <a:pt x="1840671" y="2463636"/>
                </a:lnTo>
                <a:lnTo>
                  <a:pt x="1838830" y="2490700"/>
                </a:lnTo>
                <a:lnTo>
                  <a:pt x="1836898" y="2517209"/>
                </a:lnTo>
                <a:lnTo>
                  <a:pt x="1834904" y="2543349"/>
                </a:lnTo>
                <a:lnTo>
                  <a:pt x="1832870" y="2569242"/>
                </a:lnTo>
                <a:lnTo>
                  <a:pt x="1830807" y="2594971"/>
                </a:lnTo>
                <a:lnTo>
                  <a:pt x="1828727" y="2620590"/>
                </a:lnTo>
                <a:lnTo>
                  <a:pt x="1826635" y="2646136"/>
                </a:lnTo>
                <a:lnTo>
                  <a:pt x="1824534" y="2671633"/>
                </a:lnTo>
                <a:lnTo>
                  <a:pt x="1822429" y="2697099"/>
                </a:lnTo>
                <a:lnTo>
                  <a:pt x="1820319" y="2722541"/>
                </a:lnTo>
                <a:lnTo>
                  <a:pt x="1818913" y="2747264"/>
                </a:lnTo>
                <a:lnTo>
                  <a:pt x="1817975" y="2771508"/>
                </a:lnTo>
                <a:lnTo>
                  <a:pt x="1817639" y="2817730"/>
                </a:lnTo>
                <a:lnTo>
                  <a:pt x="1819841" y="2859440"/>
                </a:lnTo>
                <a:lnTo>
                  <a:pt x="1821290" y="2899144"/>
                </a:lnTo>
                <a:lnTo>
                  <a:pt x="1821935" y="2938663"/>
                </a:lnTo>
                <a:lnTo>
                  <a:pt x="1822221" y="2979745"/>
                </a:lnTo>
                <a:lnTo>
                  <a:pt x="1822348" y="3015878"/>
                </a:lnTo>
                <a:lnTo>
                  <a:pt x="1822405" y="3048400"/>
                </a:lnTo>
                <a:lnTo>
                  <a:pt x="1821731" y="3093771"/>
                </a:lnTo>
                <a:lnTo>
                  <a:pt x="1815965" y="3133634"/>
                </a:lnTo>
                <a:lnTo>
                  <a:pt x="1799532" y="3177184"/>
                </a:lnTo>
                <a:lnTo>
                  <a:pt x="1781724" y="3220401"/>
                </a:lnTo>
                <a:lnTo>
                  <a:pt x="1751717" y="3265495"/>
                </a:lnTo>
                <a:lnTo>
                  <a:pt x="1734836" y="3286384"/>
                </a:lnTo>
                <a:lnTo>
                  <a:pt x="1734122" y="3289040"/>
                </a:lnTo>
                <a:lnTo>
                  <a:pt x="1733931" y="3290736"/>
                </a:lnTo>
                <a:lnTo>
                  <a:pt x="1734510" y="3291867"/>
                </a:lnTo>
                <a:lnTo>
                  <a:pt x="1735601" y="3292620"/>
                </a:lnTo>
                <a:lnTo>
                  <a:pt x="1737034" y="3293123"/>
                </a:lnTo>
                <a:lnTo>
                  <a:pt x="1750178" y="3302658"/>
                </a:lnTo>
                <a:lnTo>
                  <a:pt x="1791881" y="3311532"/>
                </a:lnTo>
                <a:lnTo>
                  <a:pt x="1830953" y="3317551"/>
                </a:lnTo>
                <a:lnTo>
                  <a:pt x="1864328" y="3321707"/>
                </a:lnTo>
                <a:lnTo>
                  <a:pt x="1904092" y="3325905"/>
                </a:lnTo>
                <a:lnTo>
                  <a:pt x="1949047" y="3330123"/>
                </a:lnTo>
                <a:lnTo>
                  <a:pt x="1973875" y="3332236"/>
                </a:lnTo>
                <a:lnTo>
                  <a:pt x="1999600" y="3334350"/>
                </a:lnTo>
                <a:lnTo>
                  <a:pt x="2027332" y="3336465"/>
                </a:lnTo>
                <a:lnTo>
                  <a:pt x="2056405" y="3338580"/>
                </a:lnTo>
                <a:lnTo>
                  <a:pt x="2086370" y="3340696"/>
                </a:lnTo>
                <a:lnTo>
                  <a:pt x="2119047" y="3342106"/>
                </a:lnTo>
                <a:lnTo>
                  <a:pt x="2153531" y="3343047"/>
                </a:lnTo>
                <a:lnTo>
                  <a:pt x="2189220" y="3343674"/>
                </a:lnTo>
                <a:lnTo>
                  <a:pt x="2225713" y="3344797"/>
                </a:lnTo>
                <a:lnTo>
                  <a:pt x="2262743" y="3346252"/>
                </a:lnTo>
                <a:lnTo>
                  <a:pt x="2300128" y="3347927"/>
                </a:lnTo>
                <a:lnTo>
                  <a:pt x="2338458" y="3349751"/>
                </a:lnTo>
                <a:lnTo>
                  <a:pt x="2377416" y="3351670"/>
                </a:lnTo>
                <a:lnTo>
                  <a:pt x="2416794" y="3353656"/>
                </a:lnTo>
                <a:lnTo>
                  <a:pt x="2456450" y="3355686"/>
                </a:lnTo>
                <a:lnTo>
                  <a:pt x="2496295" y="3357744"/>
                </a:lnTo>
                <a:lnTo>
                  <a:pt x="2536263" y="3359822"/>
                </a:lnTo>
                <a:lnTo>
                  <a:pt x="2577726" y="3361913"/>
                </a:lnTo>
                <a:lnTo>
                  <a:pt x="2620183" y="3364012"/>
                </a:lnTo>
                <a:lnTo>
                  <a:pt x="2663306" y="3366117"/>
                </a:lnTo>
                <a:lnTo>
                  <a:pt x="2706165" y="3367521"/>
                </a:lnTo>
                <a:lnTo>
                  <a:pt x="2748848" y="3368457"/>
                </a:lnTo>
                <a:lnTo>
                  <a:pt x="2791416" y="3369080"/>
                </a:lnTo>
                <a:lnTo>
                  <a:pt x="2834611" y="3370202"/>
                </a:lnTo>
                <a:lnTo>
                  <a:pt x="2878224" y="3371655"/>
                </a:lnTo>
                <a:lnTo>
                  <a:pt x="2922115" y="3373329"/>
                </a:lnTo>
                <a:lnTo>
                  <a:pt x="2968311" y="3373740"/>
                </a:lnTo>
                <a:lnTo>
                  <a:pt x="3016041" y="3373308"/>
                </a:lnTo>
                <a:lnTo>
                  <a:pt x="3064794" y="3372315"/>
                </a:lnTo>
                <a:lnTo>
                  <a:pt x="3113524" y="3371652"/>
                </a:lnTo>
                <a:lnTo>
                  <a:pt x="3162236" y="3371211"/>
                </a:lnTo>
                <a:lnTo>
                  <a:pt x="3210940" y="3370916"/>
                </a:lnTo>
                <a:lnTo>
                  <a:pt x="3260345" y="3370720"/>
                </a:lnTo>
                <a:lnTo>
                  <a:pt x="3310213" y="3370590"/>
                </a:lnTo>
                <a:lnTo>
                  <a:pt x="3360392" y="3370502"/>
                </a:lnTo>
                <a:lnTo>
                  <a:pt x="3410072" y="3369739"/>
                </a:lnTo>
                <a:lnTo>
                  <a:pt x="3459420" y="3368524"/>
                </a:lnTo>
                <a:lnTo>
                  <a:pt x="3508547" y="3367008"/>
                </a:lnTo>
                <a:lnTo>
                  <a:pt x="3556820" y="3365998"/>
                </a:lnTo>
                <a:lnTo>
                  <a:pt x="3604524" y="3365325"/>
                </a:lnTo>
                <a:lnTo>
                  <a:pt x="3651849" y="3364876"/>
                </a:lnTo>
                <a:lnTo>
                  <a:pt x="3696099" y="3364576"/>
                </a:lnTo>
                <a:lnTo>
                  <a:pt x="3738300" y="3364377"/>
                </a:lnTo>
                <a:lnTo>
                  <a:pt x="3779133" y="3364243"/>
                </a:lnTo>
                <a:lnTo>
                  <a:pt x="3817644" y="3364155"/>
                </a:lnTo>
                <a:lnTo>
                  <a:pt x="3854607" y="3364096"/>
                </a:lnTo>
                <a:lnTo>
                  <a:pt x="3890538" y="3364057"/>
                </a:lnTo>
                <a:lnTo>
                  <a:pt x="3962400" y="33639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Shape-3315">
            <a:extLst>
              <a:ext uri="{FF2B5EF4-FFF2-40B4-BE49-F238E27FC236}">
                <a16:creationId xmlns:a16="http://schemas.microsoft.com/office/drawing/2014/main" xmlns="" id="{9993F491-50C0-485E-8851-52BE1F47FD5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889750" y="46799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Shape-3316">
            <a:extLst>
              <a:ext uri="{FF2B5EF4-FFF2-40B4-BE49-F238E27FC236}">
                <a16:creationId xmlns:a16="http://schemas.microsoft.com/office/drawing/2014/main" xmlns="" id="{EA37F09A-52F0-4F18-8B9A-98CD6E5BECD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24550" y="4394200"/>
            <a:ext cx="152401" cy="69851"/>
          </a:xfrm>
          <a:custGeom>
            <a:avLst/>
            <a:gdLst/>
            <a:ahLst/>
            <a:cxnLst/>
            <a:rect l="0" t="0" r="0" b="0"/>
            <a:pathLst>
              <a:path w="152401" h="69851">
                <a:moveTo>
                  <a:pt x="0" y="0"/>
                </a:moveTo>
                <a:lnTo>
                  <a:pt x="0" y="0"/>
                </a:lnTo>
                <a:lnTo>
                  <a:pt x="33710" y="13484"/>
                </a:lnTo>
                <a:lnTo>
                  <a:pt x="78270" y="35353"/>
                </a:lnTo>
                <a:lnTo>
                  <a:pt x="122753" y="56336"/>
                </a:lnTo>
                <a:lnTo>
                  <a:pt x="152400" y="698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410">
            <a:extLst>
              <a:ext uri="{FF2B5EF4-FFF2-40B4-BE49-F238E27FC236}">
                <a16:creationId xmlns:a16="http://schemas.microsoft.com/office/drawing/2014/main" xmlns="" id="{0E5E26E9-0AF2-4EBE-819C-59BA5D95F3C0}"/>
              </a:ext>
            </a:extLst>
          </p:cNvPr>
          <p:cNvGrpSpPr/>
          <p:nvPr/>
        </p:nvGrpSpPr>
        <p:grpSpPr>
          <a:xfrm>
            <a:off x="5334000" y="3524250"/>
            <a:ext cx="292101" cy="711201"/>
            <a:chOff x="5334000" y="3524250"/>
            <a:chExt cx="292101" cy="711201"/>
          </a:xfrm>
        </p:grpSpPr>
        <p:sp>
          <p:nvSpPr>
            <p:cNvPr id="138" name="SMARTInkShape-3317">
              <a:extLst>
                <a:ext uri="{FF2B5EF4-FFF2-40B4-BE49-F238E27FC236}">
                  <a16:creationId xmlns:a16="http://schemas.microsoft.com/office/drawing/2014/main" xmlns="" id="{B0B90159-FC1C-4F03-8D1D-2FC4DD0CC62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334000" y="35242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8788" y="41445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18">
              <a:extLst>
                <a:ext uri="{FF2B5EF4-FFF2-40B4-BE49-F238E27FC236}">
                  <a16:creationId xmlns:a16="http://schemas.microsoft.com/office/drawing/2014/main" xmlns="" id="{AA9B3BFE-73D1-4716-B577-940161DE33C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403850" y="38798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0" y="0"/>
                  </a:moveTo>
                  <a:lnTo>
                    <a:pt x="0" y="0"/>
                  </a:lnTo>
                  <a:lnTo>
                    <a:pt x="16959" y="39563"/>
                  </a:lnTo>
                  <a:lnTo>
                    <a:pt x="2540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319">
              <a:extLst>
                <a:ext uri="{FF2B5EF4-FFF2-40B4-BE49-F238E27FC236}">
                  <a16:creationId xmlns:a16="http://schemas.microsoft.com/office/drawing/2014/main" xmlns="" id="{EE354086-490C-413F-90C2-F0BD7105A82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568950" y="414655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0" y="0"/>
                  </a:moveTo>
                  <a:lnTo>
                    <a:pt x="0" y="0"/>
                  </a:lnTo>
                  <a:lnTo>
                    <a:pt x="3371" y="16856"/>
                  </a:lnTo>
                  <a:lnTo>
                    <a:pt x="18952" y="44191"/>
                  </a:lnTo>
                  <a:lnTo>
                    <a:pt x="571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411">
            <a:extLst>
              <a:ext uri="{FF2B5EF4-FFF2-40B4-BE49-F238E27FC236}">
                <a16:creationId xmlns:a16="http://schemas.microsoft.com/office/drawing/2014/main" xmlns="" id="{B1B324F7-DBC3-4AD7-82FC-3F92C26303E5}"/>
              </a:ext>
            </a:extLst>
          </p:cNvPr>
          <p:cNvGrpSpPr/>
          <p:nvPr/>
        </p:nvGrpSpPr>
        <p:grpSpPr>
          <a:xfrm>
            <a:off x="4857750" y="2425700"/>
            <a:ext cx="387351" cy="781051"/>
            <a:chOff x="4857750" y="2425700"/>
            <a:chExt cx="387351" cy="781051"/>
          </a:xfrm>
        </p:grpSpPr>
        <p:sp>
          <p:nvSpPr>
            <p:cNvPr id="142" name="SMARTInkShape-3320">
              <a:extLst>
                <a:ext uri="{FF2B5EF4-FFF2-40B4-BE49-F238E27FC236}">
                  <a16:creationId xmlns:a16="http://schemas.microsoft.com/office/drawing/2014/main" xmlns="" id="{92ED0DC5-FF01-49D5-9DE1-0D53F3FD683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857750" y="25463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0" y="50800"/>
                  </a:moveTo>
                  <a:lnTo>
                    <a:pt x="0" y="508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321">
              <a:extLst>
                <a:ext uri="{FF2B5EF4-FFF2-40B4-BE49-F238E27FC236}">
                  <a16:creationId xmlns:a16="http://schemas.microsoft.com/office/drawing/2014/main" xmlns="" id="{9DC4E8AE-5AAC-47D6-AB16-91B30FB6489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016500" y="2425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322">
              <a:extLst>
                <a:ext uri="{FF2B5EF4-FFF2-40B4-BE49-F238E27FC236}">
                  <a16:creationId xmlns:a16="http://schemas.microsoft.com/office/drawing/2014/main" xmlns="" id="{0CFF6866-4683-45E0-A28B-A205C8DEDDC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137150" y="2508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4364" y="43324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323">
              <a:extLst>
                <a:ext uri="{FF2B5EF4-FFF2-40B4-BE49-F238E27FC236}">
                  <a16:creationId xmlns:a16="http://schemas.microsoft.com/office/drawing/2014/main" xmlns="" id="{9417C519-C552-4A36-987D-26730F656C4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137150" y="27940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8838" y="46288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324">
              <a:extLst>
                <a:ext uri="{FF2B5EF4-FFF2-40B4-BE49-F238E27FC236}">
                  <a16:creationId xmlns:a16="http://schemas.microsoft.com/office/drawing/2014/main" xmlns="" id="{38ACC326-AE75-4E7F-94A4-64C9EAEC06D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238750" y="30924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1881" y="38300"/>
                  </a:lnTo>
                  <a:lnTo>
                    <a:pt x="5026" y="76260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412">
            <a:extLst>
              <a:ext uri="{FF2B5EF4-FFF2-40B4-BE49-F238E27FC236}">
                <a16:creationId xmlns:a16="http://schemas.microsoft.com/office/drawing/2014/main" xmlns="" id="{FAA4BA0C-7709-4C64-B968-83EB25865974}"/>
              </a:ext>
            </a:extLst>
          </p:cNvPr>
          <p:cNvGrpSpPr/>
          <p:nvPr/>
        </p:nvGrpSpPr>
        <p:grpSpPr>
          <a:xfrm>
            <a:off x="3194050" y="2895600"/>
            <a:ext cx="1524001" cy="1841501"/>
            <a:chOff x="3194050" y="2895600"/>
            <a:chExt cx="1524001" cy="1841501"/>
          </a:xfrm>
        </p:grpSpPr>
        <p:sp>
          <p:nvSpPr>
            <p:cNvPr id="148" name="SMARTInkShape-3325">
              <a:extLst>
                <a:ext uri="{FF2B5EF4-FFF2-40B4-BE49-F238E27FC236}">
                  <a16:creationId xmlns:a16="http://schemas.microsoft.com/office/drawing/2014/main" xmlns="" id="{CF70A6C4-6F53-4A2E-8306-A60A6250964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194050" y="4730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6089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326">
              <a:extLst>
                <a:ext uri="{FF2B5EF4-FFF2-40B4-BE49-F238E27FC236}">
                  <a16:creationId xmlns:a16="http://schemas.microsoft.com/office/drawing/2014/main" xmlns="" id="{C0DD509C-1E6E-433C-9DF1-52EB0931933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390900" y="46736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10845" y="11994"/>
                  </a:lnTo>
                  <a:lnTo>
                    <a:pt x="25321" y="7631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327">
              <a:extLst>
                <a:ext uri="{FF2B5EF4-FFF2-40B4-BE49-F238E27FC236}">
                  <a16:creationId xmlns:a16="http://schemas.microsoft.com/office/drawing/2014/main" xmlns="" id="{42645D82-2001-4B73-BBD0-5D302C2E423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638550" y="46228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328">
              <a:extLst>
                <a:ext uri="{FF2B5EF4-FFF2-40B4-BE49-F238E27FC236}">
                  <a16:creationId xmlns:a16="http://schemas.microsoft.com/office/drawing/2014/main" xmlns="" id="{A147F794-FA6A-4E87-9875-E8F5B9326CE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841750" y="4533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329">
              <a:extLst>
                <a:ext uri="{FF2B5EF4-FFF2-40B4-BE49-F238E27FC236}">
                  <a16:creationId xmlns:a16="http://schemas.microsoft.com/office/drawing/2014/main" xmlns="" id="{38DCD8B4-5CC9-4815-96AA-EC74B5CE48C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197350" y="40576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0" y="50800"/>
                  </a:moveTo>
                  <a:lnTo>
                    <a:pt x="0" y="5080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330">
              <a:extLst>
                <a:ext uri="{FF2B5EF4-FFF2-40B4-BE49-F238E27FC236}">
                  <a16:creationId xmlns:a16="http://schemas.microsoft.com/office/drawing/2014/main" xmlns="" id="{9EB0C0CC-1100-47AA-8AB5-6B825DE48E8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981450" y="44132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4364" y="1526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331">
              <a:extLst>
                <a:ext uri="{FF2B5EF4-FFF2-40B4-BE49-F238E27FC236}">
                  <a16:creationId xmlns:a16="http://schemas.microsoft.com/office/drawing/2014/main" xmlns="" id="{27CA2EF1-9FC8-4BCF-9600-69D83B237C2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051300" y="428625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0" y="50800"/>
                  </a:moveTo>
                  <a:lnTo>
                    <a:pt x="0" y="50800"/>
                  </a:lnTo>
                  <a:lnTo>
                    <a:pt x="36151" y="2406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332">
              <a:extLst>
                <a:ext uri="{FF2B5EF4-FFF2-40B4-BE49-F238E27FC236}">
                  <a16:creationId xmlns:a16="http://schemas.microsoft.com/office/drawing/2014/main" xmlns="" id="{B37E4384-DCBF-4269-AA5A-AA48EAB757A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292600" y="38100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333">
              <a:extLst>
                <a:ext uri="{FF2B5EF4-FFF2-40B4-BE49-F238E27FC236}">
                  <a16:creationId xmlns:a16="http://schemas.microsoft.com/office/drawing/2014/main" xmlns="" id="{56467BB2-1FE2-4E58-B8FB-F9056E03EBA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381500" y="36004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334">
              <a:extLst>
                <a:ext uri="{FF2B5EF4-FFF2-40B4-BE49-F238E27FC236}">
                  <a16:creationId xmlns:a16="http://schemas.microsoft.com/office/drawing/2014/main" xmlns="" id="{4B747305-1CF0-4B31-BEA0-9EEA40FE133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438650" y="33972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433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335">
              <a:extLst>
                <a:ext uri="{FF2B5EF4-FFF2-40B4-BE49-F238E27FC236}">
                  <a16:creationId xmlns:a16="http://schemas.microsoft.com/office/drawing/2014/main" xmlns="" id="{8C9B2BE6-054B-4904-B5F5-A6A422ABF60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641850" y="31242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10113" y="47037"/>
                  </a:lnTo>
                  <a:lnTo>
                    <a:pt x="15078" y="3642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336">
              <a:extLst>
                <a:ext uri="{FF2B5EF4-FFF2-40B4-BE49-F238E27FC236}">
                  <a16:creationId xmlns:a16="http://schemas.microsoft.com/office/drawing/2014/main" xmlns="" id="{6778B113-4259-4DD7-B176-EACDDCEE0CA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692650" y="28956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0" y="57150"/>
                  </a:moveTo>
                  <a:lnTo>
                    <a:pt x="0" y="57150"/>
                  </a:lnTo>
                  <a:lnTo>
                    <a:pt x="13798" y="3616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3337">
            <a:extLst>
              <a:ext uri="{FF2B5EF4-FFF2-40B4-BE49-F238E27FC236}">
                <a16:creationId xmlns:a16="http://schemas.microsoft.com/office/drawing/2014/main" xmlns="" id="{60E6CF51-B44A-4A7A-9442-904F968069B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87700" y="3480703"/>
            <a:ext cx="3562351" cy="1307198"/>
          </a:xfrm>
          <a:custGeom>
            <a:avLst/>
            <a:gdLst/>
            <a:ahLst/>
            <a:cxnLst/>
            <a:rect l="0" t="0" r="0" b="0"/>
            <a:pathLst>
              <a:path w="3562351" h="1307198">
                <a:moveTo>
                  <a:pt x="0" y="1307197"/>
                </a:moveTo>
                <a:lnTo>
                  <a:pt x="0" y="1307197"/>
                </a:lnTo>
                <a:lnTo>
                  <a:pt x="45779" y="1302171"/>
                </a:lnTo>
                <a:lnTo>
                  <a:pt x="72125" y="1297476"/>
                </a:lnTo>
                <a:lnTo>
                  <a:pt x="106037" y="1290911"/>
                </a:lnTo>
                <a:lnTo>
                  <a:pt x="143601" y="1287084"/>
                </a:lnTo>
                <a:lnTo>
                  <a:pt x="180837" y="1281482"/>
                </a:lnTo>
                <a:lnTo>
                  <a:pt x="221268" y="1275354"/>
                </a:lnTo>
                <a:lnTo>
                  <a:pt x="258177" y="1270951"/>
                </a:lnTo>
                <a:lnTo>
                  <a:pt x="305626" y="1266092"/>
                </a:lnTo>
                <a:lnTo>
                  <a:pt x="346328" y="1262702"/>
                </a:lnTo>
                <a:lnTo>
                  <a:pt x="389491" y="1257852"/>
                </a:lnTo>
                <a:lnTo>
                  <a:pt x="435202" y="1256684"/>
                </a:lnTo>
                <a:lnTo>
                  <a:pt x="478203" y="1251385"/>
                </a:lnTo>
                <a:lnTo>
                  <a:pt x="520667" y="1245424"/>
                </a:lnTo>
                <a:lnTo>
                  <a:pt x="563027" y="1240667"/>
                </a:lnTo>
                <a:lnTo>
                  <a:pt x="606071" y="1232934"/>
                </a:lnTo>
                <a:lnTo>
                  <a:pt x="652726" y="1222730"/>
                </a:lnTo>
                <a:lnTo>
                  <a:pt x="699493" y="1210706"/>
                </a:lnTo>
                <a:lnTo>
                  <a:pt x="736894" y="1200369"/>
                </a:lnTo>
                <a:lnTo>
                  <a:pt x="783094" y="1184234"/>
                </a:lnTo>
                <a:lnTo>
                  <a:pt x="819755" y="1171672"/>
                </a:lnTo>
                <a:lnTo>
                  <a:pt x="856723" y="1158307"/>
                </a:lnTo>
                <a:lnTo>
                  <a:pt x="899296" y="1137067"/>
                </a:lnTo>
                <a:lnTo>
                  <a:pt x="938462" y="1119074"/>
                </a:lnTo>
                <a:lnTo>
                  <a:pt x="983829" y="1097568"/>
                </a:lnTo>
                <a:lnTo>
                  <a:pt x="1030204" y="1071261"/>
                </a:lnTo>
                <a:lnTo>
                  <a:pt x="1076214" y="1045393"/>
                </a:lnTo>
                <a:lnTo>
                  <a:pt x="1119545" y="1015611"/>
                </a:lnTo>
                <a:lnTo>
                  <a:pt x="1162369" y="983447"/>
                </a:lnTo>
                <a:lnTo>
                  <a:pt x="1190518" y="962854"/>
                </a:lnTo>
                <a:lnTo>
                  <a:pt x="1234006" y="919202"/>
                </a:lnTo>
                <a:lnTo>
                  <a:pt x="1269566" y="875359"/>
                </a:lnTo>
                <a:lnTo>
                  <a:pt x="1294140" y="833041"/>
                </a:lnTo>
                <a:lnTo>
                  <a:pt x="1318602" y="786619"/>
                </a:lnTo>
                <a:lnTo>
                  <a:pt x="1339411" y="740173"/>
                </a:lnTo>
                <a:lnTo>
                  <a:pt x="1359419" y="696108"/>
                </a:lnTo>
                <a:lnTo>
                  <a:pt x="1375065" y="655067"/>
                </a:lnTo>
                <a:lnTo>
                  <a:pt x="1389686" y="612905"/>
                </a:lnTo>
                <a:lnTo>
                  <a:pt x="1404825" y="570594"/>
                </a:lnTo>
                <a:lnTo>
                  <a:pt x="1419641" y="527557"/>
                </a:lnTo>
                <a:lnTo>
                  <a:pt x="1434153" y="480463"/>
                </a:lnTo>
                <a:lnTo>
                  <a:pt x="1450148" y="441524"/>
                </a:lnTo>
                <a:lnTo>
                  <a:pt x="1471113" y="397315"/>
                </a:lnTo>
                <a:lnTo>
                  <a:pt x="1487227" y="349709"/>
                </a:lnTo>
                <a:lnTo>
                  <a:pt x="1507241" y="306193"/>
                </a:lnTo>
                <a:lnTo>
                  <a:pt x="1524885" y="263703"/>
                </a:lnTo>
                <a:lnTo>
                  <a:pt x="1541564" y="221350"/>
                </a:lnTo>
                <a:lnTo>
                  <a:pt x="1562527" y="175573"/>
                </a:lnTo>
                <a:lnTo>
                  <a:pt x="1587536" y="132888"/>
                </a:lnTo>
                <a:lnTo>
                  <a:pt x="1622073" y="86028"/>
                </a:lnTo>
                <a:lnTo>
                  <a:pt x="1656958" y="52221"/>
                </a:lnTo>
                <a:lnTo>
                  <a:pt x="1701397" y="19924"/>
                </a:lnTo>
                <a:lnTo>
                  <a:pt x="1722025" y="10031"/>
                </a:lnTo>
                <a:lnTo>
                  <a:pt x="1768571" y="98"/>
                </a:lnTo>
                <a:lnTo>
                  <a:pt x="1790641" y="0"/>
                </a:lnTo>
                <a:lnTo>
                  <a:pt x="1835436" y="10660"/>
                </a:lnTo>
                <a:lnTo>
                  <a:pt x="1860607" y="17347"/>
                </a:lnTo>
                <a:lnTo>
                  <a:pt x="1903122" y="43748"/>
                </a:lnTo>
                <a:lnTo>
                  <a:pt x="1949625" y="83889"/>
                </a:lnTo>
                <a:lnTo>
                  <a:pt x="1992028" y="123084"/>
                </a:lnTo>
                <a:lnTo>
                  <a:pt x="2032262" y="170371"/>
                </a:lnTo>
                <a:lnTo>
                  <a:pt x="2070122" y="214098"/>
                </a:lnTo>
                <a:lnTo>
                  <a:pt x="2099363" y="256389"/>
                </a:lnTo>
                <a:lnTo>
                  <a:pt x="2130568" y="300650"/>
                </a:lnTo>
                <a:lnTo>
                  <a:pt x="2156803" y="345083"/>
                </a:lnTo>
                <a:lnTo>
                  <a:pt x="2182276" y="389531"/>
                </a:lnTo>
                <a:lnTo>
                  <a:pt x="2213150" y="433981"/>
                </a:lnTo>
                <a:lnTo>
                  <a:pt x="2240109" y="475474"/>
                </a:lnTo>
                <a:lnTo>
                  <a:pt x="2271849" y="519251"/>
                </a:lnTo>
                <a:lnTo>
                  <a:pt x="2298572" y="562875"/>
                </a:lnTo>
                <a:lnTo>
                  <a:pt x="2324089" y="607252"/>
                </a:lnTo>
                <a:lnTo>
                  <a:pt x="2354525" y="651696"/>
                </a:lnTo>
                <a:lnTo>
                  <a:pt x="2388777" y="697512"/>
                </a:lnTo>
                <a:lnTo>
                  <a:pt x="2426357" y="741336"/>
                </a:lnTo>
                <a:lnTo>
                  <a:pt x="2470189" y="778657"/>
                </a:lnTo>
                <a:lnTo>
                  <a:pt x="2513280" y="810442"/>
                </a:lnTo>
                <a:lnTo>
                  <a:pt x="2558973" y="841445"/>
                </a:lnTo>
                <a:lnTo>
                  <a:pt x="2600515" y="866922"/>
                </a:lnTo>
                <a:lnTo>
                  <a:pt x="2641338" y="886862"/>
                </a:lnTo>
                <a:lnTo>
                  <a:pt x="2685143" y="911458"/>
                </a:lnTo>
                <a:lnTo>
                  <a:pt x="2724588" y="932557"/>
                </a:lnTo>
                <a:lnTo>
                  <a:pt x="2769962" y="951040"/>
                </a:lnTo>
                <a:lnTo>
                  <a:pt x="2811113" y="967177"/>
                </a:lnTo>
                <a:lnTo>
                  <a:pt x="2858091" y="987517"/>
                </a:lnTo>
                <a:lnTo>
                  <a:pt x="2900076" y="1006901"/>
                </a:lnTo>
                <a:lnTo>
                  <a:pt x="2932049" y="1022205"/>
                </a:lnTo>
                <a:lnTo>
                  <a:pt x="2957120" y="1028257"/>
                </a:lnTo>
                <a:lnTo>
                  <a:pt x="3003431" y="1055075"/>
                </a:lnTo>
                <a:lnTo>
                  <a:pt x="3044030" y="1076449"/>
                </a:lnTo>
                <a:lnTo>
                  <a:pt x="3091218" y="1096410"/>
                </a:lnTo>
                <a:lnTo>
                  <a:pt x="3135909" y="1117636"/>
                </a:lnTo>
                <a:lnTo>
                  <a:pt x="3178284" y="1131410"/>
                </a:lnTo>
                <a:lnTo>
                  <a:pt x="3217722" y="1138939"/>
                </a:lnTo>
                <a:lnTo>
                  <a:pt x="3232086" y="1144221"/>
                </a:lnTo>
                <a:lnTo>
                  <a:pt x="3276650" y="1152440"/>
                </a:lnTo>
                <a:lnTo>
                  <a:pt x="3317101" y="1157858"/>
                </a:lnTo>
                <a:lnTo>
                  <a:pt x="3356042" y="1160714"/>
                </a:lnTo>
                <a:lnTo>
                  <a:pt x="3401075" y="1161090"/>
                </a:lnTo>
                <a:lnTo>
                  <a:pt x="3443763" y="1161140"/>
                </a:lnTo>
                <a:lnTo>
                  <a:pt x="3491240" y="1161146"/>
                </a:lnTo>
                <a:lnTo>
                  <a:pt x="3524083" y="1163029"/>
                </a:lnTo>
                <a:lnTo>
                  <a:pt x="3562350" y="117384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Shape-3338">
            <a:extLst>
              <a:ext uri="{FF2B5EF4-FFF2-40B4-BE49-F238E27FC236}">
                <a16:creationId xmlns:a16="http://schemas.microsoft.com/office/drawing/2014/main" xmlns="" id="{D3BAF00C-8F52-47BE-984D-DCC69B2F8BD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168650" y="2425700"/>
            <a:ext cx="3295651" cy="2360866"/>
          </a:xfrm>
          <a:custGeom>
            <a:avLst/>
            <a:gdLst/>
            <a:ahLst/>
            <a:cxnLst/>
            <a:rect l="0" t="0" r="0" b="0"/>
            <a:pathLst>
              <a:path w="3295651" h="2360866">
                <a:moveTo>
                  <a:pt x="0" y="2343150"/>
                </a:moveTo>
                <a:lnTo>
                  <a:pt x="0" y="2343150"/>
                </a:lnTo>
                <a:lnTo>
                  <a:pt x="3371" y="2346521"/>
                </a:lnTo>
                <a:lnTo>
                  <a:pt x="8789" y="2348176"/>
                </a:lnTo>
                <a:lnTo>
                  <a:pt x="26938" y="2351265"/>
                </a:lnTo>
                <a:lnTo>
                  <a:pt x="38555" y="2354491"/>
                </a:lnTo>
                <a:lnTo>
                  <a:pt x="84227" y="2356502"/>
                </a:lnTo>
                <a:lnTo>
                  <a:pt x="123699" y="2360865"/>
                </a:lnTo>
                <a:lnTo>
                  <a:pt x="161535" y="2359923"/>
                </a:lnTo>
                <a:lnTo>
                  <a:pt x="207788" y="2355175"/>
                </a:lnTo>
                <a:lnTo>
                  <a:pt x="242632" y="2351317"/>
                </a:lnTo>
                <a:lnTo>
                  <a:pt x="276935" y="2347250"/>
                </a:lnTo>
                <a:lnTo>
                  <a:pt x="314758" y="2343090"/>
                </a:lnTo>
                <a:lnTo>
                  <a:pt x="355791" y="2338891"/>
                </a:lnTo>
                <a:lnTo>
                  <a:pt x="399900" y="2334671"/>
                </a:lnTo>
                <a:lnTo>
                  <a:pt x="443493" y="2332326"/>
                </a:lnTo>
                <a:lnTo>
                  <a:pt x="487797" y="2330578"/>
                </a:lnTo>
                <a:lnTo>
                  <a:pt x="511465" y="2329124"/>
                </a:lnTo>
                <a:lnTo>
                  <a:pt x="535710" y="2327449"/>
                </a:lnTo>
                <a:lnTo>
                  <a:pt x="560340" y="2324922"/>
                </a:lnTo>
                <a:lnTo>
                  <a:pt x="585227" y="2321825"/>
                </a:lnTo>
                <a:lnTo>
                  <a:pt x="610284" y="2318350"/>
                </a:lnTo>
                <a:lnTo>
                  <a:pt x="635456" y="2315328"/>
                </a:lnTo>
                <a:lnTo>
                  <a:pt x="660704" y="2312607"/>
                </a:lnTo>
                <a:lnTo>
                  <a:pt x="686002" y="2310088"/>
                </a:lnTo>
                <a:lnTo>
                  <a:pt x="711335" y="2307703"/>
                </a:lnTo>
                <a:lnTo>
                  <a:pt x="736690" y="2305408"/>
                </a:lnTo>
                <a:lnTo>
                  <a:pt x="762060" y="2303172"/>
                </a:lnTo>
                <a:lnTo>
                  <a:pt x="787440" y="2300270"/>
                </a:lnTo>
                <a:lnTo>
                  <a:pt x="812827" y="2296925"/>
                </a:lnTo>
                <a:lnTo>
                  <a:pt x="838218" y="2293283"/>
                </a:lnTo>
                <a:lnTo>
                  <a:pt x="863612" y="2289444"/>
                </a:lnTo>
                <a:lnTo>
                  <a:pt x="889008" y="2285474"/>
                </a:lnTo>
                <a:lnTo>
                  <a:pt x="914405" y="2281416"/>
                </a:lnTo>
                <a:lnTo>
                  <a:pt x="939098" y="2277299"/>
                </a:lnTo>
                <a:lnTo>
                  <a:pt x="963321" y="2273144"/>
                </a:lnTo>
                <a:lnTo>
                  <a:pt x="987230" y="2268962"/>
                </a:lnTo>
                <a:lnTo>
                  <a:pt x="1011637" y="2264764"/>
                </a:lnTo>
                <a:lnTo>
                  <a:pt x="1036375" y="2260554"/>
                </a:lnTo>
                <a:lnTo>
                  <a:pt x="1061333" y="2256336"/>
                </a:lnTo>
                <a:lnTo>
                  <a:pt x="1085733" y="2252113"/>
                </a:lnTo>
                <a:lnTo>
                  <a:pt x="1109761" y="2247886"/>
                </a:lnTo>
                <a:lnTo>
                  <a:pt x="1156450" y="2239427"/>
                </a:lnTo>
                <a:lnTo>
                  <a:pt x="1200719" y="2230963"/>
                </a:lnTo>
                <a:lnTo>
                  <a:pt x="1243912" y="2220618"/>
                </a:lnTo>
                <a:lnTo>
                  <a:pt x="1286627" y="2209668"/>
                </a:lnTo>
                <a:lnTo>
                  <a:pt x="1329130" y="2200099"/>
                </a:lnTo>
                <a:lnTo>
                  <a:pt x="1371539" y="2189261"/>
                </a:lnTo>
                <a:lnTo>
                  <a:pt x="1412496" y="2178093"/>
                </a:lnTo>
                <a:lnTo>
                  <a:pt x="1449513" y="2168427"/>
                </a:lnTo>
                <a:lnTo>
                  <a:pt x="1484780" y="2157545"/>
                </a:lnTo>
                <a:lnTo>
                  <a:pt x="1519269" y="2146359"/>
                </a:lnTo>
                <a:lnTo>
                  <a:pt x="1553412" y="2136684"/>
                </a:lnTo>
                <a:lnTo>
                  <a:pt x="1597626" y="2123303"/>
                </a:lnTo>
                <a:lnTo>
                  <a:pt x="1640908" y="2107030"/>
                </a:lnTo>
                <a:lnTo>
                  <a:pt x="1678270" y="2092174"/>
                </a:lnTo>
                <a:lnTo>
                  <a:pt x="1723205" y="2073807"/>
                </a:lnTo>
                <a:lnTo>
                  <a:pt x="1768353" y="2050528"/>
                </a:lnTo>
                <a:lnTo>
                  <a:pt x="1811607" y="2025547"/>
                </a:lnTo>
                <a:lnTo>
                  <a:pt x="1852189" y="2000230"/>
                </a:lnTo>
                <a:lnTo>
                  <a:pt x="1895744" y="1972964"/>
                </a:lnTo>
                <a:lnTo>
                  <a:pt x="1935313" y="1943982"/>
                </a:lnTo>
                <a:lnTo>
                  <a:pt x="1973442" y="1913510"/>
                </a:lnTo>
                <a:lnTo>
                  <a:pt x="2018393" y="1884495"/>
                </a:lnTo>
                <a:lnTo>
                  <a:pt x="2058083" y="1851796"/>
                </a:lnTo>
                <a:lnTo>
                  <a:pt x="2101828" y="1818865"/>
                </a:lnTo>
                <a:lnTo>
                  <a:pt x="2140991" y="1789365"/>
                </a:lnTo>
                <a:lnTo>
                  <a:pt x="2185860" y="1753198"/>
                </a:lnTo>
                <a:lnTo>
                  <a:pt x="2229714" y="1717153"/>
                </a:lnTo>
                <a:lnTo>
                  <a:pt x="2270047" y="1680974"/>
                </a:lnTo>
                <a:lnTo>
                  <a:pt x="2307849" y="1650474"/>
                </a:lnTo>
                <a:lnTo>
                  <a:pt x="2346566" y="1619094"/>
                </a:lnTo>
                <a:lnTo>
                  <a:pt x="2382262" y="1587454"/>
                </a:lnTo>
                <a:lnTo>
                  <a:pt x="2419650" y="1553855"/>
                </a:lnTo>
                <a:lnTo>
                  <a:pt x="2457539" y="1518970"/>
                </a:lnTo>
                <a:lnTo>
                  <a:pt x="2495576" y="1486291"/>
                </a:lnTo>
                <a:lnTo>
                  <a:pt x="2533658" y="1452384"/>
                </a:lnTo>
                <a:lnTo>
                  <a:pt x="2571752" y="1417408"/>
                </a:lnTo>
                <a:lnTo>
                  <a:pt x="2609851" y="1382821"/>
                </a:lnTo>
                <a:lnTo>
                  <a:pt x="2647950" y="1347643"/>
                </a:lnTo>
                <a:lnTo>
                  <a:pt x="2686050" y="1312996"/>
                </a:lnTo>
                <a:lnTo>
                  <a:pt x="2733479" y="1266734"/>
                </a:lnTo>
                <a:lnTo>
                  <a:pt x="2762741" y="1230932"/>
                </a:lnTo>
                <a:lnTo>
                  <a:pt x="2792656" y="1193513"/>
                </a:lnTo>
                <a:lnTo>
                  <a:pt x="2820491" y="1155615"/>
                </a:lnTo>
                <a:lnTo>
                  <a:pt x="2846613" y="1117574"/>
                </a:lnTo>
                <a:lnTo>
                  <a:pt x="2872227" y="1079492"/>
                </a:lnTo>
                <a:lnTo>
                  <a:pt x="2897691" y="1041398"/>
                </a:lnTo>
                <a:lnTo>
                  <a:pt x="2923108" y="1003299"/>
                </a:lnTo>
                <a:lnTo>
                  <a:pt x="2948514" y="961829"/>
                </a:lnTo>
                <a:lnTo>
                  <a:pt x="2970545" y="921633"/>
                </a:lnTo>
                <a:lnTo>
                  <a:pt x="2993849" y="879540"/>
                </a:lnTo>
                <a:lnTo>
                  <a:pt x="3015256" y="839160"/>
                </a:lnTo>
                <a:lnTo>
                  <a:pt x="3038377" y="800384"/>
                </a:lnTo>
                <a:lnTo>
                  <a:pt x="3059730" y="762084"/>
                </a:lnTo>
                <a:lnTo>
                  <a:pt x="3086614" y="715580"/>
                </a:lnTo>
                <a:lnTo>
                  <a:pt x="3109458" y="678161"/>
                </a:lnTo>
                <a:lnTo>
                  <a:pt x="3129944" y="636813"/>
                </a:lnTo>
                <a:lnTo>
                  <a:pt x="3148715" y="598143"/>
                </a:lnTo>
                <a:lnTo>
                  <a:pt x="3169938" y="551232"/>
                </a:lnTo>
                <a:lnTo>
                  <a:pt x="3186201" y="513989"/>
                </a:lnTo>
                <a:lnTo>
                  <a:pt x="3200966" y="466850"/>
                </a:lnTo>
                <a:lnTo>
                  <a:pt x="3208408" y="430896"/>
                </a:lnTo>
                <a:lnTo>
                  <a:pt x="3221606" y="385891"/>
                </a:lnTo>
                <a:lnTo>
                  <a:pt x="3233620" y="343030"/>
                </a:lnTo>
                <a:lnTo>
                  <a:pt x="3246003" y="303963"/>
                </a:lnTo>
                <a:lnTo>
                  <a:pt x="3254538" y="264706"/>
                </a:lnTo>
                <a:lnTo>
                  <a:pt x="3260524" y="220428"/>
                </a:lnTo>
                <a:lnTo>
                  <a:pt x="3270363" y="177839"/>
                </a:lnTo>
                <a:lnTo>
                  <a:pt x="3275780" y="135472"/>
                </a:lnTo>
                <a:lnTo>
                  <a:pt x="3277233" y="90442"/>
                </a:lnTo>
                <a:lnTo>
                  <a:pt x="3280237" y="74462"/>
                </a:lnTo>
                <a:lnTo>
                  <a:pt x="3277718" y="43017"/>
                </a:lnTo>
                <a:lnTo>
                  <a:pt x="3280380" y="30541"/>
                </a:lnTo>
                <a:lnTo>
                  <a:pt x="3278739" y="22063"/>
                </a:lnTo>
                <a:lnTo>
                  <a:pt x="3280608" y="17332"/>
                </a:lnTo>
                <a:lnTo>
                  <a:pt x="32956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Shape-3339">
            <a:extLst>
              <a:ext uri="{FF2B5EF4-FFF2-40B4-BE49-F238E27FC236}">
                <a16:creationId xmlns:a16="http://schemas.microsoft.com/office/drawing/2014/main" xmlns="" id="{403E6A9B-1923-4799-A568-DE9B315D31E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251200" y="2482850"/>
            <a:ext cx="3378201" cy="2127251"/>
          </a:xfrm>
          <a:custGeom>
            <a:avLst/>
            <a:gdLst/>
            <a:ahLst/>
            <a:cxnLst/>
            <a:rect l="0" t="0" r="0" b="0"/>
            <a:pathLst>
              <a:path w="3378201" h="2127251">
                <a:moveTo>
                  <a:pt x="6350" y="0"/>
                </a:moveTo>
                <a:lnTo>
                  <a:pt x="6350" y="0"/>
                </a:lnTo>
                <a:lnTo>
                  <a:pt x="6350" y="15111"/>
                </a:lnTo>
                <a:lnTo>
                  <a:pt x="392" y="41482"/>
                </a:lnTo>
                <a:lnTo>
                  <a:pt x="10" y="87499"/>
                </a:lnTo>
                <a:lnTo>
                  <a:pt x="0" y="132921"/>
                </a:lnTo>
                <a:lnTo>
                  <a:pt x="705" y="154460"/>
                </a:lnTo>
                <a:lnTo>
                  <a:pt x="12643" y="198377"/>
                </a:lnTo>
                <a:lnTo>
                  <a:pt x="27802" y="245526"/>
                </a:lnTo>
                <a:lnTo>
                  <a:pt x="41807" y="292230"/>
                </a:lnTo>
                <a:lnTo>
                  <a:pt x="45078" y="307034"/>
                </a:lnTo>
                <a:lnTo>
                  <a:pt x="54347" y="330641"/>
                </a:lnTo>
                <a:lnTo>
                  <a:pt x="57315" y="343096"/>
                </a:lnTo>
                <a:lnTo>
                  <a:pt x="75900" y="384217"/>
                </a:lnTo>
                <a:lnTo>
                  <a:pt x="88874" y="427056"/>
                </a:lnTo>
                <a:lnTo>
                  <a:pt x="97124" y="449444"/>
                </a:lnTo>
                <a:lnTo>
                  <a:pt x="113907" y="495734"/>
                </a:lnTo>
                <a:lnTo>
                  <a:pt x="124832" y="542055"/>
                </a:lnTo>
                <a:lnTo>
                  <a:pt x="138831" y="586063"/>
                </a:lnTo>
                <a:lnTo>
                  <a:pt x="153888" y="628617"/>
                </a:lnTo>
                <a:lnTo>
                  <a:pt x="173057" y="676048"/>
                </a:lnTo>
                <a:lnTo>
                  <a:pt x="185512" y="717714"/>
                </a:lnTo>
                <a:lnTo>
                  <a:pt x="204723" y="756545"/>
                </a:lnTo>
                <a:lnTo>
                  <a:pt x="224537" y="796461"/>
                </a:lnTo>
                <a:lnTo>
                  <a:pt x="249983" y="838317"/>
                </a:lnTo>
                <a:lnTo>
                  <a:pt x="275236" y="880556"/>
                </a:lnTo>
                <a:lnTo>
                  <a:pt x="303245" y="922872"/>
                </a:lnTo>
                <a:lnTo>
                  <a:pt x="331774" y="967082"/>
                </a:lnTo>
                <a:lnTo>
                  <a:pt x="357635" y="1013001"/>
                </a:lnTo>
                <a:lnTo>
                  <a:pt x="385766" y="1060406"/>
                </a:lnTo>
                <a:lnTo>
                  <a:pt x="416200" y="1104473"/>
                </a:lnTo>
                <a:lnTo>
                  <a:pt x="452394" y="1147149"/>
                </a:lnTo>
                <a:lnTo>
                  <a:pt x="486015" y="1185186"/>
                </a:lnTo>
                <a:lnTo>
                  <a:pt x="517533" y="1225939"/>
                </a:lnTo>
                <a:lnTo>
                  <a:pt x="558958" y="1273448"/>
                </a:lnTo>
                <a:lnTo>
                  <a:pt x="604691" y="1316463"/>
                </a:lnTo>
                <a:lnTo>
                  <a:pt x="643464" y="1350413"/>
                </a:lnTo>
                <a:lnTo>
                  <a:pt x="691008" y="1392764"/>
                </a:lnTo>
                <a:lnTo>
                  <a:pt x="731854" y="1422269"/>
                </a:lnTo>
                <a:lnTo>
                  <a:pt x="776470" y="1459507"/>
                </a:lnTo>
                <a:lnTo>
                  <a:pt x="814979" y="1485704"/>
                </a:lnTo>
                <a:lnTo>
                  <a:pt x="862467" y="1517624"/>
                </a:lnTo>
                <a:lnTo>
                  <a:pt x="904011" y="1543750"/>
                </a:lnTo>
                <a:lnTo>
                  <a:pt x="944307" y="1571593"/>
                </a:lnTo>
                <a:lnTo>
                  <a:pt x="983023" y="1594471"/>
                </a:lnTo>
                <a:lnTo>
                  <a:pt x="1024642" y="1618667"/>
                </a:lnTo>
                <a:lnTo>
                  <a:pt x="1064953" y="1639648"/>
                </a:lnTo>
                <a:lnTo>
                  <a:pt x="1107044" y="1663966"/>
                </a:lnTo>
                <a:lnTo>
                  <a:pt x="1150348" y="1684789"/>
                </a:lnTo>
                <a:lnTo>
                  <a:pt x="1190574" y="1708553"/>
                </a:lnTo>
                <a:lnTo>
                  <a:pt x="1235496" y="1730258"/>
                </a:lnTo>
                <a:lnTo>
                  <a:pt x="1274682" y="1748135"/>
                </a:lnTo>
                <a:lnTo>
                  <a:pt x="1317962" y="1767136"/>
                </a:lnTo>
                <a:lnTo>
                  <a:pt x="1357477" y="1787692"/>
                </a:lnTo>
                <a:lnTo>
                  <a:pt x="1399959" y="1809704"/>
                </a:lnTo>
                <a:lnTo>
                  <a:pt x="1444622" y="1828373"/>
                </a:lnTo>
                <a:lnTo>
                  <a:pt x="1487781" y="1845649"/>
                </a:lnTo>
                <a:lnTo>
                  <a:pt x="1532001" y="1862650"/>
                </a:lnTo>
                <a:lnTo>
                  <a:pt x="1576589" y="1877715"/>
                </a:lnTo>
                <a:lnTo>
                  <a:pt x="1613430" y="1889154"/>
                </a:lnTo>
                <a:lnTo>
                  <a:pt x="1651157" y="1902186"/>
                </a:lnTo>
                <a:lnTo>
                  <a:pt x="1689147" y="1910516"/>
                </a:lnTo>
                <a:lnTo>
                  <a:pt x="1727214" y="1919334"/>
                </a:lnTo>
                <a:lnTo>
                  <a:pt x="1767186" y="1929003"/>
                </a:lnTo>
                <a:lnTo>
                  <a:pt x="1810308" y="1936336"/>
                </a:lnTo>
                <a:lnTo>
                  <a:pt x="1854365" y="1942978"/>
                </a:lnTo>
                <a:lnTo>
                  <a:pt x="1898698" y="1951295"/>
                </a:lnTo>
                <a:lnTo>
                  <a:pt x="1941233" y="1960815"/>
                </a:lnTo>
                <a:lnTo>
                  <a:pt x="1982529" y="1969986"/>
                </a:lnTo>
                <a:lnTo>
                  <a:pt x="2024162" y="1979759"/>
                </a:lnTo>
                <a:lnTo>
                  <a:pt x="2065191" y="1989005"/>
                </a:lnTo>
                <a:lnTo>
                  <a:pt x="2108627" y="1998799"/>
                </a:lnTo>
                <a:lnTo>
                  <a:pt x="2152776" y="2006170"/>
                </a:lnTo>
                <a:lnTo>
                  <a:pt x="2197136" y="2012822"/>
                </a:lnTo>
                <a:lnTo>
                  <a:pt x="2241560" y="2019262"/>
                </a:lnTo>
                <a:lnTo>
                  <a:pt x="2286003" y="2025639"/>
                </a:lnTo>
                <a:lnTo>
                  <a:pt x="2332332" y="2033878"/>
                </a:lnTo>
                <a:lnTo>
                  <a:pt x="2379926" y="2043375"/>
                </a:lnTo>
                <a:lnTo>
                  <a:pt x="2425307" y="2050657"/>
                </a:lnTo>
                <a:lnTo>
                  <a:pt x="2471915" y="2057283"/>
                </a:lnTo>
                <a:lnTo>
                  <a:pt x="2504801" y="2061582"/>
                </a:lnTo>
                <a:lnTo>
                  <a:pt x="2538232" y="2065844"/>
                </a:lnTo>
                <a:lnTo>
                  <a:pt x="2571905" y="2068207"/>
                </a:lnTo>
                <a:lnTo>
                  <a:pt x="2605686" y="2070671"/>
                </a:lnTo>
                <a:lnTo>
                  <a:pt x="2639514" y="2076467"/>
                </a:lnTo>
                <a:lnTo>
                  <a:pt x="2673364" y="2079985"/>
                </a:lnTo>
                <a:lnTo>
                  <a:pt x="2707222" y="2082255"/>
                </a:lnTo>
                <a:lnTo>
                  <a:pt x="2741086" y="2085615"/>
                </a:lnTo>
                <a:lnTo>
                  <a:pt x="2774952" y="2089460"/>
                </a:lnTo>
                <a:lnTo>
                  <a:pt x="2808112" y="2092815"/>
                </a:lnTo>
                <a:lnTo>
                  <a:pt x="2855253" y="2094704"/>
                </a:lnTo>
                <a:lnTo>
                  <a:pt x="2888016" y="2095146"/>
                </a:lnTo>
                <a:lnTo>
                  <a:pt x="2921391" y="2095343"/>
                </a:lnTo>
                <a:lnTo>
                  <a:pt x="2955041" y="2095430"/>
                </a:lnTo>
                <a:lnTo>
                  <a:pt x="2988811" y="2095469"/>
                </a:lnTo>
                <a:lnTo>
                  <a:pt x="3036185" y="2095490"/>
                </a:lnTo>
                <a:lnTo>
                  <a:pt x="3078130" y="2095497"/>
                </a:lnTo>
                <a:lnTo>
                  <a:pt x="3117371" y="2098870"/>
                </a:lnTo>
                <a:lnTo>
                  <a:pt x="3163486" y="2101261"/>
                </a:lnTo>
                <a:lnTo>
                  <a:pt x="3204685" y="2101734"/>
                </a:lnTo>
                <a:lnTo>
                  <a:pt x="3248106" y="2101129"/>
                </a:lnTo>
                <a:lnTo>
                  <a:pt x="3279171" y="2096381"/>
                </a:lnTo>
                <a:lnTo>
                  <a:pt x="3324357" y="2101611"/>
                </a:lnTo>
                <a:lnTo>
                  <a:pt x="3364577" y="2101850"/>
                </a:lnTo>
                <a:lnTo>
                  <a:pt x="3374935" y="2111309"/>
                </a:lnTo>
                <a:lnTo>
                  <a:pt x="3376749" y="2116874"/>
                </a:lnTo>
                <a:lnTo>
                  <a:pt x="3378200" y="2127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416">
            <a:extLst>
              <a:ext uri="{FF2B5EF4-FFF2-40B4-BE49-F238E27FC236}">
                <a16:creationId xmlns:a16="http://schemas.microsoft.com/office/drawing/2014/main" xmlns="" id="{10D797BB-50AC-4BF3-A1C1-01BC5845A84C}"/>
              </a:ext>
            </a:extLst>
          </p:cNvPr>
          <p:cNvGrpSpPr/>
          <p:nvPr/>
        </p:nvGrpSpPr>
        <p:grpSpPr>
          <a:xfrm>
            <a:off x="6916999" y="3506867"/>
            <a:ext cx="1084538" cy="276841"/>
            <a:chOff x="6916999" y="3506867"/>
            <a:chExt cx="1084538" cy="276841"/>
          </a:xfrm>
        </p:grpSpPr>
        <p:sp>
          <p:nvSpPr>
            <p:cNvPr id="164" name="SMARTInkShape-3340">
              <a:extLst>
                <a:ext uri="{FF2B5EF4-FFF2-40B4-BE49-F238E27FC236}">
                  <a16:creationId xmlns:a16="http://schemas.microsoft.com/office/drawing/2014/main" xmlns="" id="{3D6600A4-6146-44E6-B5CF-7A65762D83A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916999" y="3519045"/>
              <a:ext cx="172513" cy="264663"/>
            </a:xfrm>
            <a:custGeom>
              <a:avLst/>
              <a:gdLst/>
              <a:ahLst/>
              <a:cxnLst/>
              <a:rect l="0" t="0" r="0" b="0"/>
              <a:pathLst>
                <a:path w="172513" h="264663">
                  <a:moveTo>
                    <a:pt x="36251" y="11555"/>
                  </a:moveTo>
                  <a:lnTo>
                    <a:pt x="36251" y="11555"/>
                  </a:lnTo>
                  <a:lnTo>
                    <a:pt x="36251" y="8184"/>
                  </a:lnTo>
                  <a:lnTo>
                    <a:pt x="32488" y="4648"/>
                  </a:lnTo>
                  <a:lnTo>
                    <a:pt x="26817" y="1430"/>
                  </a:lnTo>
                  <a:lnTo>
                    <a:pt x="21945" y="0"/>
                  </a:lnTo>
                  <a:lnTo>
                    <a:pt x="20365" y="324"/>
                  </a:lnTo>
                  <a:lnTo>
                    <a:pt x="19311" y="1245"/>
                  </a:lnTo>
                  <a:lnTo>
                    <a:pt x="15944" y="11557"/>
                  </a:lnTo>
                  <a:lnTo>
                    <a:pt x="8486" y="53811"/>
                  </a:lnTo>
                  <a:lnTo>
                    <a:pt x="2311" y="100196"/>
                  </a:lnTo>
                  <a:lnTo>
                    <a:pt x="0" y="133031"/>
                  </a:lnTo>
                  <a:lnTo>
                    <a:pt x="382" y="165733"/>
                  </a:lnTo>
                  <a:lnTo>
                    <a:pt x="9239" y="210499"/>
                  </a:lnTo>
                  <a:lnTo>
                    <a:pt x="24954" y="244617"/>
                  </a:lnTo>
                  <a:lnTo>
                    <a:pt x="36875" y="258836"/>
                  </a:lnTo>
                  <a:lnTo>
                    <a:pt x="44428" y="262487"/>
                  </a:lnTo>
                  <a:lnTo>
                    <a:pt x="62228" y="264662"/>
                  </a:lnTo>
                  <a:lnTo>
                    <a:pt x="95454" y="258548"/>
                  </a:lnTo>
                  <a:lnTo>
                    <a:pt x="115951" y="245978"/>
                  </a:lnTo>
                  <a:lnTo>
                    <a:pt x="133761" y="227926"/>
                  </a:lnTo>
                  <a:lnTo>
                    <a:pt x="154983" y="193257"/>
                  </a:lnTo>
                  <a:lnTo>
                    <a:pt x="169111" y="152019"/>
                  </a:lnTo>
                  <a:lnTo>
                    <a:pt x="172512" y="109227"/>
                  </a:lnTo>
                  <a:lnTo>
                    <a:pt x="165916" y="70128"/>
                  </a:lnTo>
                  <a:lnTo>
                    <a:pt x="154856" y="27621"/>
                  </a:lnTo>
                  <a:lnTo>
                    <a:pt x="151827" y="20784"/>
                  </a:lnTo>
                  <a:lnTo>
                    <a:pt x="156901" y="43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341">
              <a:extLst>
                <a:ext uri="{FF2B5EF4-FFF2-40B4-BE49-F238E27FC236}">
                  <a16:creationId xmlns:a16="http://schemas.microsoft.com/office/drawing/2014/main" xmlns="" id="{520DE086-8D61-4E8B-BAA1-585DE513582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143750" y="3656866"/>
              <a:ext cx="57151" cy="92801"/>
            </a:xfrm>
            <a:custGeom>
              <a:avLst/>
              <a:gdLst/>
              <a:ahLst/>
              <a:cxnLst/>
              <a:rect l="0" t="0" r="0" b="0"/>
              <a:pathLst>
                <a:path w="57151" h="92801">
                  <a:moveTo>
                    <a:pt x="0" y="19784"/>
                  </a:moveTo>
                  <a:lnTo>
                    <a:pt x="0" y="19784"/>
                  </a:lnTo>
                  <a:lnTo>
                    <a:pt x="0" y="64749"/>
                  </a:lnTo>
                  <a:lnTo>
                    <a:pt x="0" y="92800"/>
                  </a:lnTo>
                  <a:lnTo>
                    <a:pt x="705" y="88064"/>
                  </a:lnTo>
                  <a:lnTo>
                    <a:pt x="12209" y="47704"/>
                  </a:lnTo>
                  <a:lnTo>
                    <a:pt x="27838" y="12233"/>
                  </a:lnTo>
                  <a:lnTo>
                    <a:pt x="36126" y="2787"/>
                  </a:lnTo>
                  <a:lnTo>
                    <a:pt x="39607" y="692"/>
                  </a:lnTo>
                  <a:lnTo>
                    <a:pt x="42632" y="0"/>
                  </a:lnTo>
                  <a:lnTo>
                    <a:pt x="45355" y="244"/>
                  </a:lnTo>
                  <a:lnTo>
                    <a:pt x="47875" y="1818"/>
                  </a:lnTo>
                  <a:lnTo>
                    <a:pt x="52557" y="7331"/>
                  </a:lnTo>
                  <a:lnTo>
                    <a:pt x="55108" y="16366"/>
                  </a:lnTo>
                  <a:lnTo>
                    <a:pt x="57030" y="58055"/>
                  </a:lnTo>
                  <a:lnTo>
                    <a:pt x="57150" y="89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342">
              <a:extLst>
                <a:ext uri="{FF2B5EF4-FFF2-40B4-BE49-F238E27FC236}">
                  <a16:creationId xmlns:a16="http://schemas.microsoft.com/office/drawing/2014/main" xmlns="" id="{4418D044-03DD-4435-8821-80465A0223E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270750" y="36576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176" y="5285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343">
              <a:extLst>
                <a:ext uri="{FF2B5EF4-FFF2-40B4-BE49-F238E27FC236}">
                  <a16:creationId xmlns:a16="http://schemas.microsoft.com/office/drawing/2014/main" xmlns="" id="{916B45ED-69A1-4469-9F30-9E0E2252383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289800" y="35623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344">
              <a:extLst>
                <a:ext uri="{FF2B5EF4-FFF2-40B4-BE49-F238E27FC236}">
                  <a16:creationId xmlns:a16="http://schemas.microsoft.com/office/drawing/2014/main" xmlns="" id="{A344E1DC-2B83-40EB-871A-B364EF61CF4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359650" y="3506867"/>
              <a:ext cx="57151" cy="265034"/>
            </a:xfrm>
            <a:custGeom>
              <a:avLst/>
              <a:gdLst/>
              <a:ahLst/>
              <a:cxnLst/>
              <a:rect l="0" t="0" r="0" b="0"/>
              <a:pathLst>
                <a:path w="57151" h="265034">
                  <a:moveTo>
                    <a:pt x="57150" y="23733"/>
                  </a:moveTo>
                  <a:lnTo>
                    <a:pt x="57150" y="23733"/>
                  </a:lnTo>
                  <a:lnTo>
                    <a:pt x="53779" y="13620"/>
                  </a:lnTo>
                  <a:lnTo>
                    <a:pt x="48361" y="6774"/>
                  </a:lnTo>
                  <a:lnTo>
                    <a:pt x="41954" y="2084"/>
                  </a:lnTo>
                  <a:lnTo>
                    <a:pt x="36755" y="0"/>
                  </a:lnTo>
                  <a:lnTo>
                    <a:pt x="33675" y="856"/>
                  </a:lnTo>
                  <a:lnTo>
                    <a:pt x="26490" y="5569"/>
                  </a:lnTo>
                  <a:lnTo>
                    <a:pt x="20475" y="16131"/>
                  </a:lnTo>
                  <a:lnTo>
                    <a:pt x="10866" y="52648"/>
                  </a:lnTo>
                  <a:lnTo>
                    <a:pt x="7688" y="95017"/>
                  </a:lnTo>
                  <a:lnTo>
                    <a:pt x="6945" y="126910"/>
                  </a:lnTo>
                  <a:lnTo>
                    <a:pt x="6526" y="172837"/>
                  </a:lnTo>
                  <a:lnTo>
                    <a:pt x="6402" y="211375"/>
                  </a:lnTo>
                  <a:lnTo>
                    <a:pt x="5652" y="258176"/>
                  </a:lnTo>
                  <a:lnTo>
                    <a:pt x="4473" y="261167"/>
                  </a:lnTo>
                  <a:lnTo>
                    <a:pt x="0" y="265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345">
              <a:extLst>
                <a:ext uri="{FF2B5EF4-FFF2-40B4-BE49-F238E27FC236}">
                  <a16:creationId xmlns:a16="http://schemas.microsoft.com/office/drawing/2014/main" xmlns="" id="{588CB104-BD48-441B-BB45-95B55A15466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340600" y="363855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1411" y="41366"/>
                  </a:lnTo>
                  <a:lnTo>
                    <a:pt x="21048" y="26414"/>
                  </a:lnTo>
                  <a:lnTo>
                    <a:pt x="67262" y="359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346">
              <a:extLst>
                <a:ext uri="{FF2B5EF4-FFF2-40B4-BE49-F238E27FC236}">
                  <a16:creationId xmlns:a16="http://schemas.microsoft.com/office/drawing/2014/main" xmlns="" id="{C7BF5DB6-1C3F-4E8B-A225-7D0046D961A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505553" y="3537473"/>
              <a:ext cx="57298" cy="205177"/>
            </a:xfrm>
            <a:custGeom>
              <a:avLst/>
              <a:gdLst/>
              <a:ahLst/>
              <a:cxnLst/>
              <a:rect l="0" t="0" r="0" b="0"/>
              <a:pathLst>
                <a:path w="57298" h="205177">
                  <a:moveTo>
                    <a:pt x="57297" y="12177"/>
                  </a:moveTo>
                  <a:lnTo>
                    <a:pt x="57297" y="12177"/>
                  </a:lnTo>
                  <a:lnTo>
                    <a:pt x="57297" y="1242"/>
                  </a:lnTo>
                  <a:lnTo>
                    <a:pt x="56592" y="654"/>
                  </a:lnTo>
                  <a:lnTo>
                    <a:pt x="53926" y="0"/>
                  </a:lnTo>
                  <a:lnTo>
                    <a:pt x="52228" y="1237"/>
                  </a:lnTo>
                  <a:lnTo>
                    <a:pt x="35628" y="23941"/>
                  </a:lnTo>
                  <a:lnTo>
                    <a:pt x="21763" y="69665"/>
                  </a:lnTo>
                  <a:lnTo>
                    <a:pt x="10236" y="108232"/>
                  </a:lnTo>
                  <a:lnTo>
                    <a:pt x="0" y="148509"/>
                  </a:lnTo>
                  <a:lnTo>
                    <a:pt x="1790" y="186594"/>
                  </a:lnTo>
                  <a:lnTo>
                    <a:pt x="3358" y="194072"/>
                  </a:lnTo>
                  <a:lnTo>
                    <a:pt x="6520" y="199057"/>
                  </a:lnTo>
                  <a:lnTo>
                    <a:pt x="10746" y="202380"/>
                  </a:lnTo>
                  <a:lnTo>
                    <a:pt x="15680" y="204596"/>
                  </a:lnTo>
                  <a:lnTo>
                    <a:pt x="28687" y="205176"/>
                  </a:lnTo>
                  <a:lnTo>
                    <a:pt x="50947" y="20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347">
              <a:extLst>
                <a:ext uri="{FF2B5EF4-FFF2-40B4-BE49-F238E27FC236}">
                  <a16:creationId xmlns:a16="http://schemas.microsoft.com/office/drawing/2014/main" xmlns="" id="{15A86297-9E64-4FF1-82D0-2ECB9ADAB19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616060" y="3600271"/>
              <a:ext cx="77924" cy="127163"/>
            </a:xfrm>
            <a:custGeom>
              <a:avLst/>
              <a:gdLst/>
              <a:ahLst/>
              <a:cxnLst/>
              <a:rect l="0" t="0" r="0" b="0"/>
              <a:pathLst>
                <a:path w="77924" h="127163">
                  <a:moveTo>
                    <a:pt x="42040" y="6529"/>
                  </a:moveTo>
                  <a:lnTo>
                    <a:pt x="42040" y="6529"/>
                  </a:lnTo>
                  <a:lnTo>
                    <a:pt x="42040" y="3158"/>
                  </a:lnTo>
                  <a:lnTo>
                    <a:pt x="40628" y="2165"/>
                  </a:lnTo>
                  <a:lnTo>
                    <a:pt x="35298" y="1062"/>
                  </a:lnTo>
                  <a:lnTo>
                    <a:pt x="31901" y="2884"/>
                  </a:lnTo>
                  <a:lnTo>
                    <a:pt x="24364" y="10554"/>
                  </a:lnTo>
                  <a:lnTo>
                    <a:pt x="8732" y="38499"/>
                  </a:lnTo>
                  <a:lnTo>
                    <a:pt x="0" y="77258"/>
                  </a:lnTo>
                  <a:lnTo>
                    <a:pt x="185" y="104627"/>
                  </a:lnTo>
                  <a:lnTo>
                    <a:pt x="3683" y="117861"/>
                  </a:lnTo>
                  <a:lnTo>
                    <a:pt x="9940" y="126095"/>
                  </a:lnTo>
                  <a:lnTo>
                    <a:pt x="14290" y="127162"/>
                  </a:lnTo>
                  <a:lnTo>
                    <a:pt x="24767" y="124584"/>
                  </a:lnTo>
                  <a:lnTo>
                    <a:pt x="42566" y="108457"/>
                  </a:lnTo>
                  <a:lnTo>
                    <a:pt x="66838" y="66880"/>
                  </a:lnTo>
                  <a:lnTo>
                    <a:pt x="76815" y="40172"/>
                  </a:lnTo>
                  <a:lnTo>
                    <a:pt x="77923" y="29663"/>
                  </a:lnTo>
                  <a:lnTo>
                    <a:pt x="76545" y="21246"/>
                  </a:lnTo>
                  <a:lnTo>
                    <a:pt x="70075" y="8837"/>
                  </a:lnTo>
                  <a:lnTo>
                    <a:pt x="62497" y="969"/>
                  </a:lnTo>
                  <a:lnTo>
                    <a:pt x="58499" y="0"/>
                  </a:lnTo>
                  <a:lnTo>
                    <a:pt x="54425" y="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348">
              <a:extLst>
                <a:ext uri="{FF2B5EF4-FFF2-40B4-BE49-F238E27FC236}">
                  <a16:creationId xmlns:a16="http://schemas.microsoft.com/office/drawing/2014/main" xmlns="" id="{D66D3F8D-9959-4DDA-B87C-26EDCCC60A0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747000" y="370205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29261" y="0"/>
                  </a:lnTo>
                  <a:lnTo>
                    <a:pt x="23352" y="5644"/>
                  </a:lnTo>
                  <a:lnTo>
                    <a:pt x="8063" y="26515"/>
                  </a:lnTo>
                  <a:lnTo>
                    <a:pt x="3584" y="3859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349">
              <a:extLst>
                <a:ext uri="{FF2B5EF4-FFF2-40B4-BE49-F238E27FC236}">
                  <a16:creationId xmlns:a16="http://schemas.microsoft.com/office/drawing/2014/main" xmlns="" id="{F65B16BF-04F1-40C9-8AD2-8E38D294A10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881493" y="3568700"/>
              <a:ext cx="11558" cy="114301"/>
            </a:xfrm>
            <a:custGeom>
              <a:avLst/>
              <a:gdLst/>
              <a:ahLst/>
              <a:cxnLst/>
              <a:rect l="0" t="0" r="0" b="0"/>
              <a:pathLst>
                <a:path w="11558" h="11430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49" y="3763"/>
                  </a:lnTo>
                  <a:lnTo>
                    <a:pt x="2718" y="6742"/>
                  </a:lnTo>
                  <a:lnTo>
                    <a:pt x="0" y="27789"/>
                  </a:lnTo>
                  <a:lnTo>
                    <a:pt x="4033" y="74912"/>
                  </a:lnTo>
                  <a:lnTo>
                    <a:pt x="6740" y="97455"/>
                  </a:lnTo>
                  <a:lnTo>
                    <a:pt x="1155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350">
              <a:extLst>
                <a:ext uri="{FF2B5EF4-FFF2-40B4-BE49-F238E27FC236}">
                  <a16:creationId xmlns:a16="http://schemas.microsoft.com/office/drawing/2014/main" xmlns="" id="{0830E88A-E3A1-4229-84AE-908B50AD767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924800" y="3530600"/>
              <a:ext cx="76737" cy="222251"/>
            </a:xfrm>
            <a:custGeom>
              <a:avLst/>
              <a:gdLst/>
              <a:ahLst/>
              <a:cxnLst/>
              <a:rect l="0" t="0" r="0" b="0"/>
              <a:pathLst>
                <a:path w="76737" h="222251">
                  <a:moveTo>
                    <a:pt x="44450" y="0"/>
                  </a:moveTo>
                  <a:lnTo>
                    <a:pt x="44450" y="0"/>
                  </a:lnTo>
                  <a:lnTo>
                    <a:pt x="51192" y="0"/>
                  </a:lnTo>
                  <a:lnTo>
                    <a:pt x="58264" y="5644"/>
                  </a:lnTo>
                  <a:lnTo>
                    <a:pt x="66111" y="16620"/>
                  </a:lnTo>
                  <a:lnTo>
                    <a:pt x="74304" y="33257"/>
                  </a:lnTo>
                  <a:lnTo>
                    <a:pt x="76736" y="69199"/>
                  </a:lnTo>
                  <a:lnTo>
                    <a:pt x="72988" y="107757"/>
                  </a:lnTo>
                  <a:lnTo>
                    <a:pt x="60666" y="149364"/>
                  </a:lnTo>
                  <a:lnTo>
                    <a:pt x="43611" y="18285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3351">
            <a:extLst>
              <a:ext uri="{FF2B5EF4-FFF2-40B4-BE49-F238E27FC236}">
                <a16:creationId xmlns:a16="http://schemas.microsoft.com/office/drawing/2014/main" xmlns="" id="{166546DE-16E7-48F7-AFC5-1D157FE4CD8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38761" y="3676650"/>
            <a:ext cx="3358890" cy="38101"/>
          </a:xfrm>
          <a:custGeom>
            <a:avLst/>
            <a:gdLst/>
            <a:ahLst/>
            <a:cxnLst/>
            <a:rect l="0" t="0" r="0" b="0"/>
            <a:pathLst>
              <a:path w="3358890" h="38101">
                <a:moveTo>
                  <a:pt x="6089" y="38100"/>
                </a:moveTo>
                <a:lnTo>
                  <a:pt x="6089" y="38100"/>
                </a:lnTo>
                <a:lnTo>
                  <a:pt x="0" y="38100"/>
                </a:lnTo>
                <a:lnTo>
                  <a:pt x="8600" y="38100"/>
                </a:lnTo>
                <a:lnTo>
                  <a:pt x="9880" y="37394"/>
                </a:lnTo>
                <a:lnTo>
                  <a:pt x="10733" y="36218"/>
                </a:lnTo>
                <a:lnTo>
                  <a:pt x="12102" y="32633"/>
                </a:lnTo>
                <a:lnTo>
                  <a:pt x="14171" y="32142"/>
                </a:lnTo>
                <a:lnTo>
                  <a:pt x="15710" y="32011"/>
                </a:lnTo>
                <a:lnTo>
                  <a:pt x="16736" y="31219"/>
                </a:lnTo>
                <a:lnTo>
                  <a:pt x="17877" y="28456"/>
                </a:lnTo>
                <a:lnTo>
                  <a:pt x="18886" y="27437"/>
                </a:lnTo>
                <a:lnTo>
                  <a:pt x="25576" y="23921"/>
                </a:lnTo>
                <a:lnTo>
                  <a:pt x="29566" y="21215"/>
                </a:lnTo>
                <a:lnTo>
                  <a:pt x="33692" y="20012"/>
                </a:lnTo>
                <a:lnTo>
                  <a:pt x="80229" y="14742"/>
                </a:lnTo>
                <a:lnTo>
                  <a:pt x="120818" y="13103"/>
                </a:lnTo>
                <a:lnTo>
                  <a:pt x="166178" y="12779"/>
                </a:lnTo>
                <a:lnTo>
                  <a:pt x="206707" y="16094"/>
                </a:lnTo>
                <a:lnTo>
                  <a:pt x="241067" y="15855"/>
                </a:lnTo>
                <a:lnTo>
                  <a:pt x="282679" y="13397"/>
                </a:lnTo>
                <a:lnTo>
                  <a:pt x="307605" y="11754"/>
                </a:lnTo>
                <a:lnTo>
                  <a:pt x="334099" y="9952"/>
                </a:lnTo>
                <a:lnTo>
                  <a:pt x="361640" y="8046"/>
                </a:lnTo>
                <a:lnTo>
                  <a:pt x="389879" y="6069"/>
                </a:lnTo>
                <a:lnTo>
                  <a:pt x="418582" y="4046"/>
                </a:lnTo>
                <a:lnTo>
                  <a:pt x="447595" y="2698"/>
                </a:lnTo>
                <a:lnTo>
                  <a:pt x="476816" y="1798"/>
                </a:lnTo>
                <a:lnTo>
                  <a:pt x="506173" y="1199"/>
                </a:lnTo>
                <a:lnTo>
                  <a:pt x="535623" y="799"/>
                </a:lnTo>
                <a:lnTo>
                  <a:pt x="565134" y="533"/>
                </a:lnTo>
                <a:lnTo>
                  <a:pt x="594685" y="355"/>
                </a:lnTo>
                <a:lnTo>
                  <a:pt x="625675" y="237"/>
                </a:lnTo>
                <a:lnTo>
                  <a:pt x="657624" y="158"/>
                </a:lnTo>
                <a:lnTo>
                  <a:pt x="690212" y="105"/>
                </a:lnTo>
                <a:lnTo>
                  <a:pt x="721816" y="70"/>
                </a:lnTo>
                <a:lnTo>
                  <a:pt x="752762" y="47"/>
                </a:lnTo>
                <a:lnTo>
                  <a:pt x="783271" y="31"/>
                </a:lnTo>
                <a:lnTo>
                  <a:pt x="814194" y="21"/>
                </a:lnTo>
                <a:lnTo>
                  <a:pt x="845392" y="14"/>
                </a:lnTo>
                <a:lnTo>
                  <a:pt x="876774" y="9"/>
                </a:lnTo>
                <a:lnTo>
                  <a:pt x="907574" y="5"/>
                </a:lnTo>
                <a:lnTo>
                  <a:pt x="937984" y="3"/>
                </a:lnTo>
                <a:lnTo>
                  <a:pt x="968136" y="2"/>
                </a:lnTo>
                <a:lnTo>
                  <a:pt x="998114" y="2"/>
                </a:lnTo>
                <a:lnTo>
                  <a:pt x="1027978" y="1"/>
                </a:lnTo>
                <a:lnTo>
                  <a:pt x="1057765" y="0"/>
                </a:lnTo>
                <a:lnTo>
                  <a:pt x="1088206" y="0"/>
                </a:lnTo>
                <a:lnTo>
                  <a:pt x="1119083" y="0"/>
                </a:lnTo>
                <a:lnTo>
                  <a:pt x="1150252" y="0"/>
                </a:lnTo>
                <a:lnTo>
                  <a:pt x="1181614" y="0"/>
                </a:lnTo>
                <a:lnTo>
                  <a:pt x="1213106" y="0"/>
                </a:lnTo>
                <a:lnTo>
                  <a:pt x="1244684" y="0"/>
                </a:lnTo>
                <a:lnTo>
                  <a:pt x="1275613" y="0"/>
                </a:lnTo>
                <a:lnTo>
                  <a:pt x="1306110" y="0"/>
                </a:lnTo>
                <a:lnTo>
                  <a:pt x="1336320" y="0"/>
                </a:lnTo>
                <a:lnTo>
                  <a:pt x="1367749" y="0"/>
                </a:lnTo>
                <a:lnTo>
                  <a:pt x="1399990" y="0"/>
                </a:lnTo>
                <a:lnTo>
                  <a:pt x="1432773" y="0"/>
                </a:lnTo>
                <a:lnTo>
                  <a:pt x="1465212" y="0"/>
                </a:lnTo>
                <a:lnTo>
                  <a:pt x="1497420" y="0"/>
                </a:lnTo>
                <a:lnTo>
                  <a:pt x="1529477" y="0"/>
                </a:lnTo>
                <a:lnTo>
                  <a:pt x="1560725" y="0"/>
                </a:lnTo>
                <a:lnTo>
                  <a:pt x="1591436" y="0"/>
                </a:lnTo>
                <a:lnTo>
                  <a:pt x="1621787" y="0"/>
                </a:lnTo>
                <a:lnTo>
                  <a:pt x="1651899" y="0"/>
                </a:lnTo>
                <a:lnTo>
                  <a:pt x="1681851" y="0"/>
                </a:lnTo>
                <a:lnTo>
                  <a:pt x="1711697" y="0"/>
                </a:lnTo>
                <a:lnTo>
                  <a:pt x="1742177" y="0"/>
                </a:lnTo>
                <a:lnTo>
                  <a:pt x="1773081" y="0"/>
                </a:lnTo>
                <a:lnTo>
                  <a:pt x="1804266" y="0"/>
                </a:lnTo>
                <a:lnTo>
                  <a:pt x="1835641" y="0"/>
                </a:lnTo>
                <a:lnTo>
                  <a:pt x="1867141" y="0"/>
                </a:lnTo>
                <a:lnTo>
                  <a:pt x="1898723" y="0"/>
                </a:lnTo>
                <a:lnTo>
                  <a:pt x="1929656" y="0"/>
                </a:lnTo>
                <a:lnTo>
                  <a:pt x="1960157" y="0"/>
                </a:lnTo>
                <a:lnTo>
                  <a:pt x="1990367" y="0"/>
                </a:lnTo>
                <a:lnTo>
                  <a:pt x="2021090" y="0"/>
                </a:lnTo>
                <a:lnTo>
                  <a:pt x="2052158" y="0"/>
                </a:lnTo>
                <a:lnTo>
                  <a:pt x="2083451" y="0"/>
                </a:lnTo>
                <a:lnTo>
                  <a:pt x="2114191" y="0"/>
                </a:lnTo>
                <a:lnTo>
                  <a:pt x="2144563" y="0"/>
                </a:lnTo>
                <a:lnTo>
                  <a:pt x="2174688" y="0"/>
                </a:lnTo>
                <a:lnTo>
                  <a:pt x="2203944" y="0"/>
                </a:lnTo>
                <a:lnTo>
                  <a:pt x="2232621" y="0"/>
                </a:lnTo>
                <a:lnTo>
                  <a:pt x="2260910" y="0"/>
                </a:lnTo>
                <a:lnTo>
                  <a:pt x="2288942" y="0"/>
                </a:lnTo>
                <a:lnTo>
                  <a:pt x="2316801" y="0"/>
                </a:lnTo>
                <a:lnTo>
                  <a:pt x="2344547" y="0"/>
                </a:lnTo>
                <a:lnTo>
                  <a:pt x="2371511" y="705"/>
                </a:lnTo>
                <a:lnTo>
                  <a:pt x="2397954" y="1881"/>
                </a:lnTo>
                <a:lnTo>
                  <a:pt x="2424049" y="3371"/>
                </a:lnTo>
                <a:lnTo>
                  <a:pt x="2450618" y="4364"/>
                </a:lnTo>
                <a:lnTo>
                  <a:pt x="2477503" y="5026"/>
                </a:lnTo>
                <a:lnTo>
                  <a:pt x="2504598" y="5467"/>
                </a:lnTo>
                <a:lnTo>
                  <a:pt x="2530423" y="5761"/>
                </a:lnTo>
                <a:lnTo>
                  <a:pt x="2555401" y="5958"/>
                </a:lnTo>
                <a:lnTo>
                  <a:pt x="2579813" y="6088"/>
                </a:lnTo>
                <a:lnTo>
                  <a:pt x="2603849" y="6176"/>
                </a:lnTo>
                <a:lnTo>
                  <a:pt x="2651253" y="6272"/>
                </a:lnTo>
                <a:lnTo>
                  <a:pt x="2694428" y="6316"/>
                </a:lnTo>
                <a:lnTo>
                  <a:pt x="2735490" y="6334"/>
                </a:lnTo>
                <a:lnTo>
                  <a:pt x="2777258" y="6343"/>
                </a:lnTo>
                <a:lnTo>
                  <a:pt x="2817458" y="6347"/>
                </a:lnTo>
                <a:lnTo>
                  <a:pt x="2856492" y="6348"/>
                </a:lnTo>
                <a:lnTo>
                  <a:pt x="2895007" y="6349"/>
                </a:lnTo>
                <a:lnTo>
                  <a:pt x="2933292" y="6350"/>
                </a:lnTo>
                <a:lnTo>
                  <a:pt x="2970062" y="7055"/>
                </a:lnTo>
                <a:lnTo>
                  <a:pt x="3002867" y="9721"/>
                </a:lnTo>
                <a:lnTo>
                  <a:pt x="3049102" y="11817"/>
                </a:lnTo>
                <a:lnTo>
                  <a:pt x="3090712" y="15810"/>
                </a:lnTo>
                <a:lnTo>
                  <a:pt x="3137628" y="19115"/>
                </a:lnTo>
                <a:lnTo>
                  <a:pt x="3184782" y="27804"/>
                </a:lnTo>
                <a:lnTo>
                  <a:pt x="3230322" y="31519"/>
                </a:lnTo>
                <a:lnTo>
                  <a:pt x="3276076" y="31748"/>
                </a:lnTo>
                <a:lnTo>
                  <a:pt x="3281383" y="31750"/>
                </a:lnTo>
                <a:lnTo>
                  <a:pt x="3281818" y="31044"/>
                </a:lnTo>
                <a:lnTo>
                  <a:pt x="3282301" y="28379"/>
                </a:lnTo>
                <a:lnTo>
                  <a:pt x="3283137" y="27386"/>
                </a:lnTo>
                <a:lnTo>
                  <a:pt x="3285945" y="26283"/>
                </a:lnTo>
                <a:lnTo>
                  <a:pt x="3298417" y="25423"/>
                </a:lnTo>
                <a:lnTo>
                  <a:pt x="3299524" y="24709"/>
                </a:lnTo>
                <a:lnTo>
                  <a:pt x="3300263" y="23528"/>
                </a:lnTo>
                <a:lnTo>
                  <a:pt x="3300755" y="22035"/>
                </a:lnTo>
                <a:lnTo>
                  <a:pt x="3301790" y="21040"/>
                </a:lnTo>
                <a:lnTo>
                  <a:pt x="3304819" y="19935"/>
                </a:lnTo>
                <a:lnTo>
                  <a:pt x="3329020" y="19072"/>
                </a:lnTo>
                <a:lnTo>
                  <a:pt x="3330509" y="18359"/>
                </a:lnTo>
                <a:lnTo>
                  <a:pt x="3331502" y="17178"/>
                </a:lnTo>
                <a:lnTo>
                  <a:pt x="3332164" y="15685"/>
                </a:lnTo>
                <a:lnTo>
                  <a:pt x="3333311" y="14690"/>
                </a:lnTo>
                <a:lnTo>
                  <a:pt x="3336468" y="13584"/>
                </a:lnTo>
                <a:lnTo>
                  <a:pt x="3358889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418">
            <a:extLst>
              <a:ext uri="{FF2B5EF4-FFF2-40B4-BE49-F238E27FC236}">
                <a16:creationId xmlns:a16="http://schemas.microsoft.com/office/drawing/2014/main" xmlns="" id="{55B42DF3-95AE-4A02-BE8C-FA804F3E4C25}"/>
              </a:ext>
            </a:extLst>
          </p:cNvPr>
          <p:cNvGrpSpPr/>
          <p:nvPr/>
        </p:nvGrpSpPr>
        <p:grpSpPr>
          <a:xfrm>
            <a:off x="2570669" y="2562122"/>
            <a:ext cx="496245" cy="1500748"/>
            <a:chOff x="2570669" y="2562122"/>
            <a:chExt cx="496245" cy="1500748"/>
          </a:xfrm>
        </p:grpSpPr>
        <p:sp>
          <p:nvSpPr>
            <p:cNvPr id="177" name="SMARTInkShape-3352">
              <a:extLst>
                <a:ext uri="{FF2B5EF4-FFF2-40B4-BE49-F238E27FC236}">
                  <a16:creationId xmlns:a16="http://schemas.microsoft.com/office/drawing/2014/main" xmlns="" id="{5D97E10A-5C74-409F-929D-B924C4F8859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698909" y="3886527"/>
              <a:ext cx="327741" cy="176343"/>
            </a:xfrm>
            <a:custGeom>
              <a:avLst/>
              <a:gdLst/>
              <a:ahLst/>
              <a:cxnLst/>
              <a:rect l="0" t="0" r="0" b="0"/>
              <a:pathLst>
                <a:path w="327741" h="176343">
                  <a:moveTo>
                    <a:pt x="158591" y="158423"/>
                  </a:moveTo>
                  <a:lnTo>
                    <a:pt x="158591" y="158423"/>
                  </a:lnTo>
                  <a:lnTo>
                    <a:pt x="155220" y="155052"/>
                  </a:lnTo>
                  <a:lnTo>
                    <a:pt x="149802" y="153397"/>
                  </a:lnTo>
                  <a:lnTo>
                    <a:pt x="144807" y="152661"/>
                  </a:lnTo>
                  <a:lnTo>
                    <a:pt x="144463" y="152465"/>
                  </a:lnTo>
                  <a:lnTo>
                    <a:pt x="159093" y="148779"/>
                  </a:lnTo>
                  <a:lnTo>
                    <a:pt x="184531" y="150000"/>
                  </a:lnTo>
                  <a:lnTo>
                    <a:pt x="227895" y="161572"/>
                  </a:lnTo>
                  <a:lnTo>
                    <a:pt x="270848" y="168293"/>
                  </a:lnTo>
                  <a:lnTo>
                    <a:pt x="315396" y="174928"/>
                  </a:lnTo>
                  <a:lnTo>
                    <a:pt x="326589" y="176342"/>
                  </a:lnTo>
                  <a:lnTo>
                    <a:pt x="327740" y="176013"/>
                  </a:lnTo>
                  <a:lnTo>
                    <a:pt x="323374" y="173767"/>
                  </a:lnTo>
                  <a:lnTo>
                    <a:pt x="292161" y="171906"/>
                  </a:lnTo>
                  <a:lnTo>
                    <a:pt x="251586" y="165826"/>
                  </a:lnTo>
                  <a:lnTo>
                    <a:pt x="226938" y="161242"/>
                  </a:lnTo>
                  <a:lnTo>
                    <a:pt x="200628" y="156069"/>
                  </a:lnTo>
                  <a:lnTo>
                    <a:pt x="173210" y="150504"/>
                  </a:lnTo>
                  <a:lnTo>
                    <a:pt x="145054" y="144677"/>
                  </a:lnTo>
                  <a:lnTo>
                    <a:pt x="119227" y="137970"/>
                  </a:lnTo>
                  <a:lnTo>
                    <a:pt x="71716" y="122992"/>
                  </a:lnTo>
                  <a:lnTo>
                    <a:pt x="25528" y="98693"/>
                  </a:lnTo>
                  <a:lnTo>
                    <a:pt x="9376" y="83898"/>
                  </a:lnTo>
                  <a:lnTo>
                    <a:pt x="4081" y="76990"/>
                  </a:lnTo>
                  <a:lnTo>
                    <a:pt x="79" y="59907"/>
                  </a:lnTo>
                  <a:lnTo>
                    <a:pt x="0" y="50412"/>
                  </a:lnTo>
                  <a:lnTo>
                    <a:pt x="7437" y="32337"/>
                  </a:lnTo>
                  <a:lnTo>
                    <a:pt x="13372" y="23565"/>
                  </a:lnTo>
                  <a:lnTo>
                    <a:pt x="31255" y="10056"/>
                  </a:lnTo>
                  <a:lnTo>
                    <a:pt x="53314" y="1466"/>
                  </a:lnTo>
                  <a:lnTo>
                    <a:pt x="77229" y="0"/>
                  </a:lnTo>
                  <a:lnTo>
                    <a:pt x="111122" y="9883"/>
                  </a:lnTo>
                  <a:lnTo>
                    <a:pt x="140136" y="36329"/>
                  </a:lnTo>
                  <a:lnTo>
                    <a:pt x="156494" y="67606"/>
                  </a:lnTo>
                  <a:lnTo>
                    <a:pt x="162438" y="99215"/>
                  </a:lnTo>
                  <a:lnTo>
                    <a:pt x="158591" y="133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353">
              <a:extLst>
                <a:ext uri="{FF2B5EF4-FFF2-40B4-BE49-F238E27FC236}">
                  <a16:creationId xmlns:a16="http://schemas.microsoft.com/office/drawing/2014/main" xmlns="" id="{F3CA7340-347C-4FFD-8763-66BF2BE547F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742025" y="3460750"/>
              <a:ext cx="51976" cy="186118"/>
            </a:xfrm>
            <a:custGeom>
              <a:avLst/>
              <a:gdLst/>
              <a:ahLst/>
              <a:cxnLst/>
              <a:rect l="0" t="0" r="0" b="0"/>
              <a:pathLst>
                <a:path w="51976" h="186118">
                  <a:moveTo>
                    <a:pt x="51975" y="165100"/>
                  </a:moveTo>
                  <a:lnTo>
                    <a:pt x="51975" y="165100"/>
                  </a:lnTo>
                  <a:lnTo>
                    <a:pt x="41836" y="178897"/>
                  </a:lnTo>
                  <a:lnTo>
                    <a:pt x="34298" y="184873"/>
                  </a:lnTo>
                  <a:lnTo>
                    <a:pt x="31018" y="186043"/>
                  </a:lnTo>
                  <a:lnTo>
                    <a:pt x="28126" y="186117"/>
                  </a:lnTo>
                  <a:lnTo>
                    <a:pt x="25492" y="185462"/>
                  </a:lnTo>
                  <a:lnTo>
                    <a:pt x="11673" y="167684"/>
                  </a:lnTo>
                  <a:lnTo>
                    <a:pt x="915" y="136703"/>
                  </a:lnTo>
                  <a:lnTo>
                    <a:pt x="0" y="93970"/>
                  </a:lnTo>
                  <a:lnTo>
                    <a:pt x="4416" y="58227"/>
                  </a:lnTo>
                  <a:lnTo>
                    <a:pt x="13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354">
              <a:extLst>
                <a:ext uri="{FF2B5EF4-FFF2-40B4-BE49-F238E27FC236}">
                  <a16:creationId xmlns:a16="http://schemas.microsoft.com/office/drawing/2014/main" xmlns="" id="{187741C5-41E0-411B-9019-9FD334B8A65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570669" y="3669996"/>
              <a:ext cx="293182" cy="150875"/>
            </a:xfrm>
            <a:custGeom>
              <a:avLst/>
              <a:gdLst/>
              <a:ahLst/>
              <a:cxnLst/>
              <a:rect l="0" t="0" r="0" b="0"/>
              <a:pathLst>
                <a:path w="293182" h="150875">
                  <a:moveTo>
                    <a:pt x="210631" y="63804"/>
                  </a:moveTo>
                  <a:lnTo>
                    <a:pt x="210631" y="63804"/>
                  </a:lnTo>
                  <a:lnTo>
                    <a:pt x="194730" y="64509"/>
                  </a:lnTo>
                  <a:lnTo>
                    <a:pt x="186866" y="67175"/>
                  </a:lnTo>
                  <a:lnTo>
                    <a:pt x="180548" y="72593"/>
                  </a:lnTo>
                  <a:lnTo>
                    <a:pt x="177876" y="76013"/>
                  </a:lnTo>
                  <a:lnTo>
                    <a:pt x="174906" y="85458"/>
                  </a:lnTo>
                  <a:lnTo>
                    <a:pt x="174115" y="90940"/>
                  </a:lnTo>
                  <a:lnTo>
                    <a:pt x="180761" y="104557"/>
                  </a:lnTo>
                  <a:lnTo>
                    <a:pt x="193828" y="119311"/>
                  </a:lnTo>
                  <a:lnTo>
                    <a:pt x="221723" y="138811"/>
                  </a:lnTo>
                  <a:lnTo>
                    <a:pt x="244489" y="149116"/>
                  </a:lnTo>
                  <a:lnTo>
                    <a:pt x="264955" y="150874"/>
                  </a:lnTo>
                  <a:lnTo>
                    <a:pt x="281341" y="146952"/>
                  </a:lnTo>
                  <a:lnTo>
                    <a:pt x="290976" y="140505"/>
                  </a:lnTo>
                  <a:lnTo>
                    <a:pt x="292417" y="134693"/>
                  </a:lnTo>
                  <a:lnTo>
                    <a:pt x="290254" y="118829"/>
                  </a:lnTo>
                  <a:lnTo>
                    <a:pt x="270990" y="90064"/>
                  </a:lnTo>
                  <a:lnTo>
                    <a:pt x="232827" y="59198"/>
                  </a:lnTo>
                  <a:lnTo>
                    <a:pt x="198153" y="42002"/>
                  </a:lnTo>
                  <a:lnTo>
                    <a:pt x="156402" y="27303"/>
                  </a:lnTo>
                  <a:lnTo>
                    <a:pt x="131439" y="20420"/>
                  </a:lnTo>
                  <a:lnTo>
                    <a:pt x="104920" y="13714"/>
                  </a:lnTo>
                  <a:lnTo>
                    <a:pt x="60402" y="4383"/>
                  </a:lnTo>
                  <a:lnTo>
                    <a:pt x="26035" y="0"/>
                  </a:lnTo>
                  <a:lnTo>
                    <a:pt x="6057" y="2756"/>
                  </a:lnTo>
                  <a:lnTo>
                    <a:pt x="1576" y="5466"/>
                  </a:lnTo>
                  <a:lnTo>
                    <a:pt x="0" y="8684"/>
                  </a:lnTo>
                  <a:lnTo>
                    <a:pt x="360" y="12240"/>
                  </a:lnTo>
                  <a:lnTo>
                    <a:pt x="24464" y="30730"/>
                  </a:lnTo>
                  <a:lnTo>
                    <a:pt x="69628" y="50712"/>
                  </a:lnTo>
                  <a:lnTo>
                    <a:pt x="106806" y="57985"/>
                  </a:lnTo>
                  <a:lnTo>
                    <a:pt x="146142" y="60512"/>
                  </a:lnTo>
                  <a:lnTo>
                    <a:pt x="184791" y="59283"/>
                  </a:lnTo>
                  <a:lnTo>
                    <a:pt x="219373" y="52623"/>
                  </a:lnTo>
                  <a:lnTo>
                    <a:pt x="260964" y="36972"/>
                  </a:lnTo>
                  <a:lnTo>
                    <a:pt x="293181" y="19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355">
              <a:extLst>
                <a:ext uri="{FF2B5EF4-FFF2-40B4-BE49-F238E27FC236}">
                  <a16:creationId xmlns:a16="http://schemas.microsoft.com/office/drawing/2014/main" xmlns="" id="{3C072450-695B-4E29-A0C6-997F05F8E14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591281" y="3505200"/>
              <a:ext cx="302088" cy="107951"/>
            </a:xfrm>
            <a:custGeom>
              <a:avLst/>
              <a:gdLst/>
              <a:ahLst/>
              <a:cxnLst/>
              <a:rect l="0" t="0" r="0" b="0"/>
              <a:pathLst>
                <a:path w="302088" h="107951">
                  <a:moveTo>
                    <a:pt x="69369" y="0"/>
                  </a:moveTo>
                  <a:lnTo>
                    <a:pt x="69369" y="0"/>
                  </a:lnTo>
                  <a:lnTo>
                    <a:pt x="25177" y="5467"/>
                  </a:lnTo>
                  <a:lnTo>
                    <a:pt x="10688" y="9720"/>
                  </a:lnTo>
                  <a:lnTo>
                    <a:pt x="4848" y="12829"/>
                  </a:lnTo>
                  <a:lnTo>
                    <a:pt x="1660" y="17020"/>
                  </a:lnTo>
                  <a:lnTo>
                    <a:pt x="241" y="21930"/>
                  </a:lnTo>
                  <a:lnTo>
                    <a:pt x="0" y="27320"/>
                  </a:lnTo>
                  <a:lnTo>
                    <a:pt x="7259" y="40835"/>
                  </a:lnTo>
                  <a:lnTo>
                    <a:pt x="13146" y="48390"/>
                  </a:lnTo>
                  <a:lnTo>
                    <a:pt x="51769" y="69136"/>
                  </a:lnTo>
                  <a:lnTo>
                    <a:pt x="89299" y="80351"/>
                  </a:lnTo>
                  <a:lnTo>
                    <a:pt x="131143" y="90039"/>
                  </a:lnTo>
                  <a:lnTo>
                    <a:pt x="173260" y="99049"/>
                  </a:lnTo>
                  <a:lnTo>
                    <a:pt x="213615" y="103994"/>
                  </a:lnTo>
                  <a:lnTo>
                    <a:pt x="249895" y="106192"/>
                  </a:lnTo>
                  <a:lnTo>
                    <a:pt x="294405" y="107604"/>
                  </a:lnTo>
                  <a:lnTo>
                    <a:pt x="299826" y="107718"/>
                  </a:lnTo>
                  <a:lnTo>
                    <a:pt x="302029" y="107090"/>
                  </a:lnTo>
                  <a:lnTo>
                    <a:pt x="302087" y="105966"/>
                  </a:lnTo>
                  <a:lnTo>
                    <a:pt x="300714" y="104510"/>
                  </a:lnTo>
                  <a:lnTo>
                    <a:pt x="291663" y="104775"/>
                  </a:lnTo>
                  <a:lnTo>
                    <a:pt x="27256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356">
              <a:extLst>
                <a:ext uri="{FF2B5EF4-FFF2-40B4-BE49-F238E27FC236}">
                  <a16:creationId xmlns:a16="http://schemas.microsoft.com/office/drawing/2014/main" xmlns="" id="{EBC98B71-CBF8-4136-AA5D-55EEB1184CB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656250" y="2959100"/>
              <a:ext cx="410664" cy="333458"/>
            </a:xfrm>
            <a:custGeom>
              <a:avLst/>
              <a:gdLst/>
              <a:ahLst/>
              <a:cxnLst/>
              <a:rect l="0" t="0" r="0" b="0"/>
              <a:pathLst>
                <a:path w="410664" h="333458">
                  <a:moveTo>
                    <a:pt x="201250" y="247650"/>
                  </a:moveTo>
                  <a:lnTo>
                    <a:pt x="201250" y="247650"/>
                  </a:lnTo>
                  <a:lnTo>
                    <a:pt x="178106" y="261955"/>
                  </a:lnTo>
                  <a:lnTo>
                    <a:pt x="157402" y="267174"/>
                  </a:lnTo>
                  <a:lnTo>
                    <a:pt x="150483" y="273026"/>
                  </a:lnTo>
                  <a:lnTo>
                    <a:pt x="149061" y="277267"/>
                  </a:lnTo>
                  <a:lnTo>
                    <a:pt x="149362" y="287624"/>
                  </a:lnTo>
                  <a:lnTo>
                    <a:pt x="156870" y="308726"/>
                  </a:lnTo>
                  <a:lnTo>
                    <a:pt x="167885" y="320891"/>
                  </a:lnTo>
                  <a:lnTo>
                    <a:pt x="174773" y="326111"/>
                  </a:lnTo>
                  <a:lnTo>
                    <a:pt x="191834" y="331910"/>
                  </a:lnTo>
                  <a:lnTo>
                    <a:pt x="201323" y="333457"/>
                  </a:lnTo>
                  <a:lnTo>
                    <a:pt x="217510" y="329531"/>
                  </a:lnTo>
                  <a:lnTo>
                    <a:pt x="224790" y="325520"/>
                  </a:lnTo>
                  <a:lnTo>
                    <a:pt x="229644" y="320025"/>
                  </a:lnTo>
                  <a:lnTo>
                    <a:pt x="235036" y="306392"/>
                  </a:lnTo>
                  <a:lnTo>
                    <a:pt x="234701" y="282851"/>
                  </a:lnTo>
                  <a:lnTo>
                    <a:pt x="228111" y="270115"/>
                  </a:lnTo>
                  <a:lnTo>
                    <a:pt x="218127" y="260456"/>
                  </a:lnTo>
                  <a:lnTo>
                    <a:pt x="206634" y="253812"/>
                  </a:lnTo>
                  <a:lnTo>
                    <a:pt x="160577" y="241449"/>
                  </a:lnTo>
                  <a:lnTo>
                    <a:pt x="128756" y="223392"/>
                  </a:lnTo>
                  <a:lnTo>
                    <a:pt x="89511" y="182573"/>
                  </a:lnTo>
                  <a:lnTo>
                    <a:pt x="48520" y="136044"/>
                  </a:lnTo>
                  <a:lnTo>
                    <a:pt x="22646" y="96048"/>
                  </a:lnTo>
                  <a:lnTo>
                    <a:pt x="0" y="48492"/>
                  </a:lnTo>
                  <a:lnTo>
                    <a:pt x="762" y="47144"/>
                  </a:lnTo>
                  <a:lnTo>
                    <a:pt x="5370" y="45648"/>
                  </a:lnTo>
                  <a:lnTo>
                    <a:pt x="8575" y="46660"/>
                  </a:lnTo>
                  <a:lnTo>
                    <a:pt x="15898" y="51546"/>
                  </a:lnTo>
                  <a:lnTo>
                    <a:pt x="58874" y="97857"/>
                  </a:lnTo>
                  <a:lnTo>
                    <a:pt x="98152" y="132241"/>
                  </a:lnTo>
                  <a:lnTo>
                    <a:pt x="130734" y="154729"/>
                  </a:lnTo>
                  <a:lnTo>
                    <a:pt x="168734" y="178835"/>
                  </a:lnTo>
                  <a:lnTo>
                    <a:pt x="211023" y="201778"/>
                  </a:lnTo>
                  <a:lnTo>
                    <a:pt x="255688" y="223029"/>
                  </a:lnTo>
                  <a:lnTo>
                    <a:pt x="301409" y="241882"/>
                  </a:lnTo>
                  <a:lnTo>
                    <a:pt x="340075" y="252142"/>
                  </a:lnTo>
                  <a:lnTo>
                    <a:pt x="383965" y="256036"/>
                  </a:lnTo>
                  <a:lnTo>
                    <a:pt x="402401" y="253494"/>
                  </a:lnTo>
                  <a:lnTo>
                    <a:pt x="407317" y="250840"/>
                  </a:lnTo>
                  <a:lnTo>
                    <a:pt x="410595" y="247660"/>
                  </a:lnTo>
                  <a:lnTo>
                    <a:pt x="410663" y="243423"/>
                  </a:lnTo>
                  <a:lnTo>
                    <a:pt x="405095" y="233072"/>
                  </a:lnTo>
                  <a:lnTo>
                    <a:pt x="368358" y="204109"/>
                  </a:lnTo>
                  <a:lnTo>
                    <a:pt x="329158" y="181675"/>
                  </a:lnTo>
                  <a:lnTo>
                    <a:pt x="291125" y="170325"/>
                  </a:lnTo>
                  <a:lnTo>
                    <a:pt x="245637" y="165788"/>
                  </a:lnTo>
                  <a:lnTo>
                    <a:pt x="230002" y="161932"/>
                  </a:lnTo>
                  <a:lnTo>
                    <a:pt x="224612" y="158283"/>
                  </a:lnTo>
                  <a:lnTo>
                    <a:pt x="223175" y="156321"/>
                  </a:lnTo>
                  <a:lnTo>
                    <a:pt x="226019" y="114020"/>
                  </a:lnTo>
                  <a:lnTo>
                    <a:pt x="228449" y="70092"/>
                  </a:lnTo>
                  <a:lnTo>
                    <a:pt x="230271" y="54435"/>
                  </a:lnTo>
                  <a:lnTo>
                    <a:pt x="220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357">
              <a:extLst>
                <a:ext uri="{FF2B5EF4-FFF2-40B4-BE49-F238E27FC236}">
                  <a16:creationId xmlns:a16="http://schemas.microsoft.com/office/drawing/2014/main" xmlns="" id="{6964C934-046A-4823-B82A-CF00071A65F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776732" y="2562122"/>
              <a:ext cx="277221" cy="218799"/>
            </a:xfrm>
            <a:custGeom>
              <a:avLst/>
              <a:gdLst/>
              <a:ahLst/>
              <a:cxnLst/>
              <a:rect l="0" t="0" r="0" b="0"/>
              <a:pathLst>
                <a:path w="277221" h="218799">
                  <a:moveTo>
                    <a:pt x="125218" y="162028"/>
                  </a:moveTo>
                  <a:lnTo>
                    <a:pt x="125218" y="162028"/>
                  </a:lnTo>
                  <a:lnTo>
                    <a:pt x="125218" y="170866"/>
                  </a:lnTo>
                  <a:lnTo>
                    <a:pt x="130862" y="176775"/>
                  </a:lnTo>
                  <a:lnTo>
                    <a:pt x="149703" y="188035"/>
                  </a:lnTo>
                  <a:lnTo>
                    <a:pt x="191046" y="201110"/>
                  </a:lnTo>
                  <a:lnTo>
                    <a:pt x="234203" y="210487"/>
                  </a:lnTo>
                  <a:lnTo>
                    <a:pt x="277021" y="218607"/>
                  </a:lnTo>
                  <a:lnTo>
                    <a:pt x="277220" y="218798"/>
                  </a:lnTo>
                  <a:lnTo>
                    <a:pt x="240955" y="210306"/>
                  </a:lnTo>
                  <a:lnTo>
                    <a:pt x="208877" y="200654"/>
                  </a:lnTo>
                  <a:lnTo>
                    <a:pt x="168044" y="186250"/>
                  </a:lnTo>
                  <a:lnTo>
                    <a:pt x="121674" y="168090"/>
                  </a:lnTo>
                  <a:lnTo>
                    <a:pt x="80369" y="146378"/>
                  </a:lnTo>
                  <a:lnTo>
                    <a:pt x="32907" y="114117"/>
                  </a:lnTo>
                  <a:lnTo>
                    <a:pt x="12930" y="95579"/>
                  </a:lnTo>
                  <a:lnTo>
                    <a:pt x="1699" y="77932"/>
                  </a:lnTo>
                  <a:lnTo>
                    <a:pt x="0" y="58800"/>
                  </a:lnTo>
                  <a:lnTo>
                    <a:pt x="1523" y="48759"/>
                  </a:lnTo>
                  <a:lnTo>
                    <a:pt x="10740" y="31959"/>
                  </a:lnTo>
                  <a:lnTo>
                    <a:pt x="17150" y="24515"/>
                  </a:lnTo>
                  <a:lnTo>
                    <a:pt x="49767" y="7297"/>
                  </a:lnTo>
                  <a:lnTo>
                    <a:pt x="83969" y="0"/>
                  </a:lnTo>
                  <a:lnTo>
                    <a:pt x="105710" y="5820"/>
                  </a:lnTo>
                  <a:lnTo>
                    <a:pt x="116445" y="11322"/>
                  </a:lnTo>
                  <a:lnTo>
                    <a:pt x="134019" y="32488"/>
                  </a:lnTo>
                  <a:lnTo>
                    <a:pt x="146063" y="60005"/>
                  </a:lnTo>
                  <a:lnTo>
                    <a:pt x="148171" y="103969"/>
                  </a:lnTo>
                  <a:lnTo>
                    <a:pt x="141583" y="146785"/>
                  </a:lnTo>
                  <a:lnTo>
                    <a:pt x="137918" y="168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419">
            <a:extLst>
              <a:ext uri="{FF2B5EF4-FFF2-40B4-BE49-F238E27FC236}">
                <a16:creationId xmlns:a16="http://schemas.microsoft.com/office/drawing/2014/main" xmlns="" id="{ACBD57EF-6B3F-4343-A751-C5B8D24DB973}"/>
              </a:ext>
            </a:extLst>
          </p:cNvPr>
          <p:cNvGrpSpPr/>
          <p:nvPr/>
        </p:nvGrpSpPr>
        <p:grpSpPr>
          <a:xfrm>
            <a:off x="6635750" y="4585583"/>
            <a:ext cx="107311" cy="380118"/>
            <a:chOff x="6635750" y="4585583"/>
            <a:chExt cx="107311" cy="380118"/>
          </a:xfrm>
        </p:grpSpPr>
        <p:sp>
          <p:nvSpPr>
            <p:cNvPr id="184" name="SMARTInkShape-3358">
              <a:extLst>
                <a:ext uri="{FF2B5EF4-FFF2-40B4-BE49-F238E27FC236}">
                  <a16:creationId xmlns:a16="http://schemas.microsoft.com/office/drawing/2014/main" xmlns="" id="{C444A96F-02E0-4E57-82D5-32299847134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635750" y="4585583"/>
              <a:ext cx="14928" cy="138818"/>
            </a:xfrm>
            <a:custGeom>
              <a:avLst/>
              <a:gdLst/>
              <a:ahLst/>
              <a:cxnLst/>
              <a:rect l="0" t="0" r="0" b="0"/>
              <a:pathLst>
                <a:path w="14928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8838" y="20242"/>
                  </a:lnTo>
                  <a:lnTo>
                    <a:pt x="14927" y="37832"/>
                  </a:lnTo>
                  <a:lnTo>
                    <a:pt x="14456" y="59819"/>
                  </a:lnTo>
                  <a:lnTo>
                    <a:pt x="7386" y="102568"/>
                  </a:lnTo>
                  <a:lnTo>
                    <a:pt x="1270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359">
              <a:extLst>
                <a:ext uri="{FF2B5EF4-FFF2-40B4-BE49-F238E27FC236}">
                  <a16:creationId xmlns:a16="http://schemas.microsoft.com/office/drawing/2014/main" xmlns="" id="{14666579-A30A-4995-9CB8-87FAE8A3E63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731000" y="4821415"/>
              <a:ext cx="12061" cy="144286"/>
            </a:xfrm>
            <a:custGeom>
              <a:avLst/>
              <a:gdLst/>
              <a:ahLst/>
              <a:cxnLst/>
              <a:rect l="0" t="0" r="0" b="0"/>
              <a:pathLst>
                <a:path w="12061" h="1442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4363" y="117"/>
                  </a:lnTo>
                  <a:lnTo>
                    <a:pt x="5026" y="901"/>
                  </a:lnTo>
                  <a:lnTo>
                    <a:pt x="9459" y="20712"/>
                  </a:lnTo>
                  <a:lnTo>
                    <a:pt x="12060" y="67325"/>
                  </a:lnTo>
                  <a:lnTo>
                    <a:pt x="10692" y="110085"/>
                  </a:lnTo>
                  <a:lnTo>
                    <a:pt x="5755" y="131564"/>
                  </a:lnTo>
                  <a:lnTo>
                    <a:pt x="0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SMARTInkShape-3360">
            <a:extLst>
              <a:ext uri="{FF2B5EF4-FFF2-40B4-BE49-F238E27FC236}">
                <a16:creationId xmlns:a16="http://schemas.microsoft.com/office/drawing/2014/main" xmlns="" id="{6C48C585-F9E8-46F3-8C8F-BA62486D021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210445" y="4974592"/>
            <a:ext cx="110201" cy="174272"/>
          </a:xfrm>
          <a:custGeom>
            <a:avLst/>
            <a:gdLst/>
            <a:ahLst/>
            <a:cxnLst/>
            <a:rect l="0" t="0" r="0" b="0"/>
            <a:pathLst>
              <a:path w="110201" h="174272">
                <a:moveTo>
                  <a:pt x="66155" y="10158"/>
                </a:moveTo>
                <a:lnTo>
                  <a:pt x="66155" y="10158"/>
                </a:lnTo>
                <a:lnTo>
                  <a:pt x="62784" y="6787"/>
                </a:lnTo>
                <a:lnTo>
                  <a:pt x="59247" y="5132"/>
                </a:lnTo>
                <a:lnTo>
                  <a:pt x="57317" y="4691"/>
                </a:lnTo>
                <a:lnTo>
                  <a:pt x="44486" y="10811"/>
                </a:lnTo>
                <a:lnTo>
                  <a:pt x="27279" y="28304"/>
                </a:lnTo>
                <a:lnTo>
                  <a:pt x="8775" y="58104"/>
                </a:lnTo>
                <a:lnTo>
                  <a:pt x="0" y="93742"/>
                </a:lnTo>
                <a:lnTo>
                  <a:pt x="771" y="131115"/>
                </a:lnTo>
                <a:lnTo>
                  <a:pt x="8839" y="158886"/>
                </a:lnTo>
                <a:lnTo>
                  <a:pt x="13833" y="165049"/>
                </a:lnTo>
                <a:lnTo>
                  <a:pt x="26908" y="173778"/>
                </a:lnTo>
                <a:lnTo>
                  <a:pt x="35757" y="174271"/>
                </a:lnTo>
                <a:lnTo>
                  <a:pt x="56878" y="169175"/>
                </a:lnTo>
                <a:lnTo>
                  <a:pt x="76613" y="154210"/>
                </a:lnTo>
                <a:lnTo>
                  <a:pt x="93381" y="132742"/>
                </a:lnTo>
                <a:lnTo>
                  <a:pt x="105537" y="106738"/>
                </a:lnTo>
                <a:lnTo>
                  <a:pt x="110200" y="60960"/>
                </a:lnTo>
                <a:lnTo>
                  <a:pt x="103743" y="25132"/>
                </a:lnTo>
                <a:lnTo>
                  <a:pt x="98975" y="17318"/>
                </a:lnTo>
                <a:lnTo>
                  <a:pt x="86151" y="6755"/>
                </a:lnTo>
                <a:lnTo>
                  <a:pt x="73177" y="212"/>
                </a:lnTo>
                <a:lnTo>
                  <a:pt x="70131" y="0"/>
                </a:lnTo>
                <a:lnTo>
                  <a:pt x="59805" y="38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421">
            <a:extLst>
              <a:ext uri="{FF2B5EF4-FFF2-40B4-BE49-F238E27FC236}">
                <a16:creationId xmlns:a16="http://schemas.microsoft.com/office/drawing/2014/main" xmlns="" id="{C49519E8-2CCA-4705-B73E-AEC1CB8980A6}"/>
              </a:ext>
            </a:extLst>
          </p:cNvPr>
          <p:cNvGrpSpPr/>
          <p:nvPr/>
        </p:nvGrpSpPr>
        <p:grpSpPr>
          <a:xfrm>
            <a:off x="4885340" y="5138033"/>
            <a:ext cx="434820" cy="189618"/>
            <a:chOff x="4885340" y="5138033"/>
            <a:chExt cx="434820" cy="189618"/>
          </a:xfrm>
        </p:grpSpPr>
        <p:sp>
          <p:nvSpPr>
            <p:cNvPr id="188" name="SMARTInkShape-3361">
              <a:extLst>
                <a:ext uri="{FF2B5EF4-FFF2-40B4-BE49-F238E27FC236}">
                  <a16:creationId xmlns:a16="http://schemas.microsoft.com/office/drawing/2014/main" xmlns="" id="{0BFE1077-7F3F-4204-933A-40785749310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885340" y="5245100"/>
              <a:ext cx="366111" cy="19051"/>
            </a:xfrm>
            <a:custGeom>
              <a:avLst/>
              <a:gdLst/>
              <a:ahLst/>
              <a:cxnLst/>
              <a:rect l="0" t="0" r="0" b="0"/>
              <a:pathLst>
                <a:path w="366111" h="19051">
                  <a:moveTo>
                    <a:pt x="35910" y="19050"/>
                  </a:moveTo>
                  <a:lnTo>
                    <a:pt x="35910" y="19050"/>
                  </a:lnTo>
                  <a:lnTo>
                    <a:pt x="0" y="19050"/>
                  </a:lnTo>
                  <a:lnTo>
                    <a:pt x="31991" y="17168"/>
                  </a:lnTo>
                  <a:lnTo>
                    <a:pt x="68740" y="14686"/>
                  </a:lnTo>
                  <a:lnTo>
                    <a:pt x="92369" y="14024"/>
                  </a:lnTo>
                  <a:lnTo>
                    <a:pt x="117999" y="13583"/>
                  </a:lnTo>
                  <a:lnTo>
                    <a:pt x="144964" y="13994"/>
                  </a:lnTo>
                  <a:lnTo>
                    <a:pt x="172819" y="14973"/>
                  </a:lnTo>
                  <a:lnTo>
                    <a:pt x="201266" y="16332"/>
                  </a:lnTo>
                  <a:lnTo>
                    <a:pt x="227991" y="17238"/>
                  </a:lnTo>
                  <a:lnTo>
                    <a:pt x="253570" y="17842"/>
                  </a:lnTo>
                  <a:lnTo>
                    <a:pt x="299159" y="16397"/>
                  </a:lnTo>
                  <a:lnTo>
                    <a:pt x="344392" y="5798"/>
                  </a:lnTo>
                  <a:lnTo>
                    <a:pt x="3661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362">
              <a:extLst>
                <a:ext uri="{FF2B5EF4-FFF2-40B4-BE49-F238E27FC236}">
                  <a16:creationId xmlns:a16="http://schemas.microsoft.com/office/drawing/2014/main" xmlns="" id="{85E8CAFF-F570-44C5-9A11-0045B8B0AC2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225538" y="5138033"/>
              <a:ext cx="94622" cy="189618"/>
            </a:xfrm>
            <a:custGeom>
              <a:avLst/>
              <a:gdLst/>
              <a:ahLst/>
              <a:cxnLst/>
              <a:rect l="0" t="0" r="0" b="0"/>
              <a:pathLst>
                <a:path w="94622" h="189618">
                  <a:moveTo>
                    <a:pt x="57662" y="5467"/>
                  </a:moveTo>
                  <a:lnTo>
                    <a:pt x="57662" y="5467"/>
                  </a:lnTo>
                  <a:lnTo>
                    <a:pt x="25680" y="0"/>
                  </a:lnTo>
                  <a:lnTo>
                    <a:pt x="14991" y="3273"/>
                  </a:lnTo>
                  <a:lnTo>
                    <a:pt x="0" y="13499"/>
                  </a:lnTo>
                  <a:lnTo>
                    <a:pt x="2287" y="19289"/>
                  </a:lnTo>
                  <a:lnTo>
                    <a:pt x="25028" y="45546"/>
                  </a:lnTo>
                  <a:lnTo>
                    <a:pt x="64673" y="74453"/>
                  </a:lnTo>
                  <a:lnTo>
                    <a:pt x="82650" y="87633"/>
                  </a:lnTo>
                  <a:lnTo>
                    <a:pt x="92992" y="100546"/>
                  </a:lnTo>
                  <a:lnTo>
                    <a:pt x="94621" y="107658"/>
                  </a:lnTo>
                  <a:lnTo>
                    <a:pt x="92668" y="123087"/>
                  </a:lnTo>
                  <a:lnTo>
                    <a:pt x="80264" y="147640"/>
                  </a:lnTo>
                  <a:lnTo>
                    <a:pt x="63183" y="169419"/>
                  </a:lnTo>
                  <a:lnTo>
                    <a:pt x="32262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3363">
            <a:extLst>
              <a:ext uri="{FF2B5EF4-FFF2-40B4-BE49-F238E27FC236}">
                <a16:creationId xmlns:a16="http://schemas.microsoft.com/office/drawing/2014/main" xmlns="" id="{92FD9EDE-5152-427D-A527-9E0C963D7E8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77142" y="5192492"/>
            <a:ext cx="145707" cy="382792"/>
          </a:xfrm>
          <a:custGeom>
            <a:avLst/>
            <a:gdLst/>
            <a:ahLst/>
            <a:cxnLst/>
            <a:rect l="0" t="0" r="0" b="0"/>
            <a:pathLst>
              <a:path w="145707" h="382792">
                <a:moveTo>
                  <a:pt x="5958" y="103408"/>
                </a:moveTo>
                <a:lnTo>
                  <a:pt x="5958" y="103408"/>
                </a:lnTo>
                <a:lnTo>
                  <a:pt x="1594" y="120028"/>
                </a:lnTo>
                <a:lnTo>
                  <a:pt x="0" y="159582"/>
                </a:lnTo>
                <a:lnTo>
                  <a:pt x="3487" y="204013"/>
                </a:lnTo>
                <a:lnTo>
                  <a:pt x="9093" y="238433"/>
                </a:lnTo>
                <a:lnTo>
                  <a:pt x="13937" y="272545"/>
                </a:lnTo>
                <a:lnTo>
                  <a:pt x="20630" y="320112"/>
                </a:lnTo>
                <a:lnTo>
                  <a:pt x="27802" y="367471"/>
                </a:lnTo>
                <a:lnTo>
                  <a:pt x="26149" y="381713"/>
                </a:lnTo>
                <a:lnTo>
                  <a:pt x="25768" y="382784"/>
                </a:lnTo>
                <a:lnTo>
                  <a:pt x="25515" y="382791"/>
                </a:lnTo>
                <a:lnTo>
                  <a:pt x="19333" y="349565"/>
                </a:lnTo>
                <a:lnTo>
                  <a:pt x="12843" y="316293"/>
                </a:lnTo>
                <a:lnTo>
                  <a:pt x="7137" y="274224"/>
                </a:lnTo>
                <a:lnTo>
                  <a:pt x="2954" y="228715"/>
                </a:lnTo>
                <a:lnTo>
                  <a:pt x="1095" y="184970"/>
                </a:lnTo>
                <a:lnTo>
                  <a:pt x="4032" y="143892"/>
                </a:lnTo>
                <a:lnTo>
                  <a:pt x="10041" y="105878"/>
                </a:lnTo>
                <a:lnTo>
                  <a:pt x="22768" y="58827"/>
                </a:lnTo>
                <a:lnTo>
                  <a:pt x="43786" y="26777"/>
                </a:lnTo>
                <a:lnTo>
                  <a:pt x="59695" y="10788"/>
                </a:lnTo>
                <a:lnTo>
                  <a:pt x="78054" y="2272"/>
                </a:lnTo>
                <a:lnTo>
                  <a:pt x="87889" y="0"/>
                </a:lnTo>
                <a:lnTo>
                  <a:pt x="106342" y="3121"/>
                </a:lnTo>
                <a:lnTo>
                  <a:pt x="115215" y="6917"/>
                </a:lnTo>
                <a:lnTo>
                  <a:pt x="128835" y="22423"/>
                </a:lnTo>
                <a:lnTo>
                  <a:pt x="145706" y="63500"/>
                </a:lnTo>
                <a:lnTo>
                  <a:pt x="145444" y="84495"/>
                </a:lnTo>
                <a:lnTo>
                  <a:pt x="143398" y="95032"/>
                </a:lnTo>
                <a:lnTo>
                  <a:pt x="131719" y="114267"/>
                </a:lnTo>
                <a:lnTo>
                  <a:pt x="114768" y="130106"/>
                </a:lnTo>
                <a:lnTo>
                  <a:pt x="95475" y="139498"/>
                </a:lnTo>
                <a:lnTo>
                  <a:pt x="64780" y="145379"/>
                </a:lnTo>
                <a:lnTo>
                  <a:pt x="47624" y="142994"/>
                </a:lnTo>
                <a:lnTo>
                  <a:pt x="25008" y="1351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423">
            <a:extLst>
              <a:ext uri="{FF2B5EF4-FFF2-40B4-BE49-F238E27FC236}">
                <a16:creationId xmlns:a16="http://schemas.microsoft.com/office/drawing/2014/main" xmlns="" id="{3AD6E925-F13A-46F6-B217-C2366493AEC7}"/>
              </a:ext>
            </a:extLst>
          </p:cNvPr>
          <p:cNvGrpSpPr/>
          <p:nvPr/>
        </p:nvGrpSpPr>
        <p:grpSpPr>
          <a:xfrm>
            <a:off x="2546350" y="2120900"/>
            <a:ext cx="5213351" cy="2768601"/>
            <a:chOff x="2546350" y="2120900"/>
            <a:chExt cx="5213351" cy="2768601"/>
          </a:xfrm>
        </p:grpSpPr>
        <p:sp>
          <p:nvSpPr>
            <p:cNvPr id="192" name="SMARTInkShape-3364">
              <a:extLst>
                <a:ext uri="{FF2B5EF4-FFF2-40B4-BE49-F238E27FC236}">
                  <a16:creationId xmlns:a16="http://schemas.microsoft.com/office/drawing/2014/main" xmlns="" id="{48C9085F-AAB4-47CB-A3CA-A2758CEB6EE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162300" y="2120900"/>
              <a:ext cx="120651" cy="2768601"/>
            </a:xfrm>
            <a:custGeom>
              <a:avLst/>
              <a:gdLst/>
              <a:ahLst/>
              <a:cxnLst/>
              <a:rect l="0" t="0" r="0" b="0"/>
              <a:pathLst>
                <a:path w="120651" h="2768601">
                  <a:moveTo>
                    <a:pt x="120650" y="0"/>
                  </a:moveTo>
                  <a:lnTo>
                    <a:pt x="120650" y="0"/>
                  </a:lnTo>
                  <a:lnTo>
                    <a:pt x="99928" y="40182"/>
                  </a:lnTo>
                  <a:lnTo>
                    <a:pt x="89568" y="72186"/>
                  </a:lnTo>
                  <a:lnTo>
                    <a:pt x="82611" y="114633"/>
                  </a:lnTo>
                  <a:lnTo>
                    <a:pt x="80474" y="139922"/>
                  </a:lnTo>
                  <a:lnTo>
                    <a:pt x="79050" y="167364"/>
                  </a:lnTo>
                  <a:lnTo>
                    <a:pt x="78100" y="196243"/>
                  </a:lnTo>
                  <a:lnTo>
                    <a:pt x="77466" y="228901"/>
                  </a:lnTo>
                  <a:lnTo>
                    <a:pt x="77044" y="264078"/>
                  </a:lnTo>
                  <a:lnTo>
                    <a:pt x="76763" y="300936"/>
                  </a:lnTo>
                  <a:lnTo>
                    <a:pt x="75870" y="341029"/>
                  </a:lnTo>
                  <a:lnTo>
                    <a:pt x="74569" y="383281"/>
                  </a:lnTo>
                  <a:lnTo>
                    <a:pt x="72996" y="426970"/>
                  </a:lnTo>
                  <a:lnTo>
                    <a:pt x="71947" y="474442"/>
                  </a:lnTo>
                  <a:lnTo>
                    <a:pt x="71248" y="524433"/>
                  </a:lnTo>
                  <a:lnTo>
                    <a:pt x="70782" y="576105"/>
                  </a:lnTo>
                  <a:lnTo>
                    <a:pt x="70471" y="631015"/>
                  </a:lnTo>
                  <a:lnTo>
                    <a:pt x="70265" y="688082"/>
                  </a:lnTo>
                  <a:lnTo>
                    <a:pt x="70126" y="746588"/>
                  </a:lnTo>
                  <a:lnTo>
                    <a:pt x="70740" y="807464"/>
                  </a:lnTo>
                  <a:lnTo>
                    <a:pt x="71854" y="869920"/>
                  </a:lnTo>
                  <a:lnTo>
                    <a:pt x="73303" y="933430"/>
                  </a:lnTo>
                  <a:lnTo>
                    <a:pt x="74268" y="1000465"/>
                  </a:lnTo>
                  <a:lnTo>
                    <a:pt x="74912" y="1069849"/>
                  </a:lnTo>
                  <a:lnTo>
                    <a:pt x="75342" y="1140799"/>
                  </a:lnTo>
                  <a:lnTo>
                    <a:pt x="77039" y="1212794"/>
                  </a:lnTo>
                  <a:lnTo>
                    <a:pt x="79581" y="1285485"/>
                  </a:lnTo>
                  <a:lnTo>
                    <a:pt x="82687" y="1358640"/>
                  </a:lnTo>
                  <a:lnTo>
                    <a:pt x="84053" y="1432810"/>
                  </a:lnTo>
                  <a:lnTo>
                    <a:pt x="84258" y="1507656"/>
                  </a:lnTo>
                  <a:lnTo>
                    <a:pt x="83688" y="1582954"/>
                  </a:lnTo>
                  <a:lnTo>
                    <a:pt x="83309" y="1659258"/>
                  </a:lnTo>
                  <a:lnTo>
                    <a:pt x="83056" y="1736233"/>
                  </a:lnTo>
                  <a:lnTo>
                    <a:pt x="82887" y="1813656"/>
                  </a:lnTo>
                  <a:lnTo>
                    <a:pt x="81363" y="1889964"/>
                  </a:lnTo>
                  <a:lnTo>
                    <a:pt x="78937" y="1965532"/>
                  </a:lnTo>
                  <a:lnTo>
                    <a:pt x="75908" y="2040604"/>
                  </a:lnTo>
                  <a:lnTo>
                    <a:pt x="71066" y="2111820"/>
                  </a:lnTo>
                  <a:lnTo>
                    <a:pt x="65017" y="2180463"/>
                  </a:lnTo>
                  <a:lnTo>
                    <a:pt x="58160" y="2247392"/>
                  </a:lnTo>
                  <a:lnTo>
                    <a:pt x="50768" y="2311061"/>
                  </a:lnTo>
                  <a:lnTo>
                    <a:pt x="43018" y="2372557"/>
                  </a:lnTo>
                  <a:lnTo>
                    <a:pt x="35028" y="2432605"/>
                  </a:lnTo>
                  <a:lnTo>
                    <a:pt x="27586" y="2487454"/>
                  </a:lnTo>
                  <a:lnTo>
                    <a:pt x="20507" y="2538835"/>
                  </a:lnTo>
                  <a:lnTo>
                    <a:pt x="13671" y="2587907"/>
                  </a:lnTo>
                  <a:lnTo>
                    <a:pt x="9114" y="2629794"/>
                  </a:lnTo>
                  <a:lnTo>
                    <a:pt x="6076" y="2666890"/>
                  </a:lnTo>
                  <a:lnTo>
                    <a:pt x="4050" y="2700794"/>
                  </a:lnTo>
                  <a:lnTo>
                    <a:pt x="0" y="276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365">
              <a:extLst>
                <a:ext uri="{FF2B5EF4-FFF2-40B4-BE49-F238E27FC236}">
                  <a16:creationId xmlns:a16="http://schemas.microsoft.com/office/drawing/2014/main" xmlns="" id="{4AA86ADE-1ED0-4CDA-8CAC-F4E241ABAAB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546350" y="4648200"/>
              <a:ext cx="5213351" cy="189095"/>
            </a:xfrm>
            <a:custGeom>
              <a:avLst/>
              <a:gdLst/>
              <a:ahLst/>
              <a:cxnLst/>
              <a:rect l="0" t="0" r="0" b="0"/>
              <a:pathLst>
                <a:path w="5213351" h="189095">
                  <a:moveTo>
                    <a:pt x="0" y="171450"/>
                  </a:moveTo>
                  <a:lnTo>
                    <a:pt x="0" y="171450"/>
                  </a:lnTo>
                  <a:lnTo>
                    <a:pt x="10113" y="178192"/>
                  </a:lnTo>
                  <a:lnTo>
                    <a:pt x="56854" y="185756"/>
                  </a:lnTo>
                  <a:lnTo>
                    <a:pt x="82352" y="187337"/>
                  </a:lnTo>
                  <a:lnTo>
                    <a:pt x="112052" y="188390"/>
                  </a:lnTo>
                  <a:lnTo>
                    <a:pt x="144551" y="189094"/>
                  </a:lnTo>
                  <a:lnTo>
                    <a:pt x="183151" y="188857"/>
                  </a:lnTo>
                  <a:lnTo>
                    <a:pt x="225817" y="187994"/>
                  </a:lnTo>
                  <a:lnTo>
                    <a:pt x="271194" y="186712"/>
                  </a:lnTo>
                  <a:lnTo>
                    <a:pt x="325435" y="184446"/>
                  </a:lnTo>
                  <a:lnTo>
                    <a:pt x="385584" y="181526"/>
                  </a:lnTo>
                  <a:lnTo>
                    <a:pt x="449673" y="178167"/>
                  </a:lnTo>
                  <a:lnTo>
                    <a:pt x="519915" y="173106"/>
                  </a:lnTo>
                  <a:lnTo>
                    <a:pt x="594260" y="166910"/>
                  </a:lnTo>
                  <a:lnTo>
                    <a:pt x="671340" y="159957"/>
                  </a:lnTo>
                  <a:lnTo>
                    <a:pt x="755888" y="152498"/>
                  </a:lnTo>
                  <a:lnTo>
                    <a:pt x="845414" y="144706"/>
                  </a:lnTo>
                  <a:lnTo>
                    <a:pt x="938259" y="136687"/>
                  </a:lnTo>
                  <a:lnTo>
                    <a:pt x="1038961" y="127814"/>
                  </a:lnTo>
                  <a:lnTo>
                    <a:pt x="1144902" y="118370"/>
                  </a:lnTo>
                  <a:lnTo>
                    <a:pt x="1254335" y="108546"/>
                  </a:lnTo>
                  <a:lnTo>
                    <a:pt x="1367506" y="99175"/>
                  </a:lnTo>
                  <a:lnTo>
                    <a:pt x="1483171" y="90106"/>
                  </a:lnTo>
                  <a:lnTo>
                    <a:pt x="1600497" y="81237"/>
                  </a:lnTo>
                  <a:lnTo>
                    <a:pt x="1721048" y="72503"/>
                  </a:lnTo>
                  <a:lnTo>
                    <a:pt x="1843749" y="63858"/>
                  </a:lnTo>
                  <a:lnTo>
                    <a:pt x="1967883" y="55271"/>
                  </a:lnTo>
                  <a:lnTo>
                    <a:pt x="2096500" y="48137"/>
                  </a:lnTo>
                  <a:lnTo>
                    <a:pt x="2228105" y="41969"/>
                  </a:lnTo>
                  <a:lnTo>
                    <a:pt x="2361703" y="36446"/>
                  </a:lnTo>
                  <a:lnTo>
                    <a:pt x="2494514" y="31353"/>
                  </a:lnTo>
                  <a:lnTo>
                    <a:pt x="2626797" y="26546"/>
                  </a:lnTo>
                  <a:lnTo>
                    <a:pt x="2758732" y="21931"/>
                  </a:lnTo>
                  <a:lnTo>
                    <a:pt x="2889727" y="18149"/>
                  </a:lnTo>
                  <a:lnTo>
                    <a:pt x="3020096" y="14921"/>
                  </a:lnTo>
                  <a:lnTo>
                    <a:pt x="3150047" y="12064"/>
                  </a:lnTo>
                  <a:lnTo>
                    <a:pt x="3282542" y="9454"/>
                  </a:lnTo>
                  <a:lnTo>
                    <a:pt x="3416733" y="7008"/>
                  </a:lnTo>
                  <a:lnTo>
                    <a:pt x="3552056" y="4671"/>
                  </a:lnTo>
                  <a:lnTo>
                    <a:pt x="3679665" y="3115"/>
                  </a:lnTo>
                  <a:lnTo>
                    <a:pt x="3802131" y="2076"/>
                  </a:lnTo>
                  <a:lnTo>
                    <a:pt x="3921172" y="1384"/>
                  </a:lnTo>
                  <a:lnTo>
                    <a:pt x="4032986" y="1628"/>
                  </a:lnTo>
                  <a:lnTo>
                    <a:pt x="4139985" y="2496"/>
                  </a:lnTo>
                  <a:lnTo>
                    <a:pt x="4243774" y="3781"/>
                  </a:lnTo>
                  <a:lnTo>
                    <a:pt x="4341893" y="5343"/>
                  </a:lnTo>
                  <a:lnTo>
                    <a:pt x="4436235" y="7090"/>
                  </a:lnTo>
                  <a:lnTo>
                    <a:pt x="4528056" y="8960"/>
                  </a:lnTo>
                  <a:lnTo>
                    <a:pt x="4611847" y="10206"/>
                  </a:lnTo>
                  <a:lnTo>
                    <a:pt x="4690288" y="11038"/>
                  </a:lnTo>
                  <a:lnTo>
                    <a:pt x="4765159" y="11592"/>
                  </a:lnTo>
                  <a:lnTo>
                    <a:pt x="4830595" y="11961"/>
                  </a:lnTo>
                  <a:lnTo>
                    <a:pt x="4889741" y="12207"/>
                  </a:lnTo>
                  <a:lnTo>
                    <a:pt x="4944694" y="12371"/>
                  </a:lnTo>
                  <a:lnTo>
                    <a:pt x="4992618" y="12481"/>
                  </a:lnTo>
                  <a:lnTo>
                    <a:pt x="5035857" y="12554"/>
                  </a:lnTo>
                  <a:lnTo>
                    <a:pt x="5075971" y="12603"/>
                  </a:lnTo>
                  <a:lnTo>
                    <a:pt x="5109064" y="11930"/>
                  </a:lnTo>
                  <a:lnTo>
                    <a:pt x="5137476" y="10775"/>
                  </a:lnTo>
                  <a:lnTo>
                    <a:pt x="5180333" y="8317"/>
                  </a:lnTo>
                  <a:lnTo>
                    <a:pt x="5207016" y="6227"/>
                  </a:lnTo>
                  <a:lnTo>
                    <a:pt x="5209833" y="4857"/>
                  </a:lnTo>
                  <a:lnTo>
                    <a:pt x="521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424">
            <a:extLst>
              <a:ext uri="{FF2B5EF4-FFF2-40B4-BE49-F238E27FC236}">
                <a16:creationId xmlns:a16="http://schemas.microsoft.com/office/drawing/2014/main" xmlns="" id="{012C7706-451B-4712-A290-7B9E7E4A3E47}"/>
              </a:ext>
            </a:extLst>
          </p:cNvPr>
          <p:cNvGrpSpPr/>
          <p:nvPr/>
        </p:nvGrpSpPr>
        <p:grpSpPr>
          <a:xfrm>
            <a:off x="7048583" y="1204312"/>
            <a:ext cx="3422721" cy="567339"/>
            <a:chOff x="7048583" y="1204312"/>
            <a:chExt cx="3422721" cy="567339"/>
          </a:xfrm>
        </p:grpSpPr>
        <p:sp>
          <p:nvSpPr>
            <p:cNvPr id="195" name="SMARTInkShape-3366">
              <a:extLst>
                <a:ext uri="{FF2B5EF4-FFF2-40B4-BE49-F238E27FC236}">
                  <a16:creationId xmlns:a16="http://schemas.microsoft.com/office/drawing/2014/main" xmlns="" id="{9E4EF887-F5CB-46F7-A4F3-C593C0CB515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505341" y="1517650"/>
              <a:ext cx="130660" cy="6351"/>
            </a:xfrm>
            <a:custGeom>
              <a:avLst/>
              <a:gdLst/>
              <a:ahLst/>
              <a:cxnLst/>
              <a:rect l="0" t="0" r="0" b="0"/>
              <a:pathLst>
                <a:path w="130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5644"/>
                  </a:lnTo>
                  <a:lnTo>
                    <a:pt x="1563" y="2979"/>
                  </a:lnTo>
                  <a:lnTo>
                    <a:pt x="8372" y="1324"/>
                  </a:lnTo>
                  <a:lnTo>
                    <a:pt x="51237" y="174"/>
                  </a:lnTo>
                  <a:lnTo>
                    <a:pt x="97646" y="34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367">
              <a:extLst>
                <a:ext uri="{FF2B5EF4-FFF2-40B4-BE49-F238E27FC236}">
                  <a16:creationId xmlns:a16="http://schemas.microsoft.com/office/drawing/2014/main" xmlns="" id="{7CE0A746-3C73-4E65-825C-C3A6E870050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455197" y="1204312"/>
              <a:ext cx="76154" cy="72039"/>
            </a:xfrm>
            <a:custGeom>
              <a:avLst/>
              <a:gdLst/>
              <a:ahLst/>
              <a:cxnLst/>
              <a:rect l="0" t="0" r="0" b="0"/>
              <a:pathLst>
                <a:path w="76154" h="72039">
                  <a:moveTo>
                    <a:pt x="19003" y="2188"/>
                  </a:moveTo>
                  <a:lnTo>
                    <a:pt x="19003" y="2188"/>
                  </a:lnTo>
                  <a:lnTo>
                    <a:pt x="15632" y="5559"/>
                  </a:lnTo>
                  <a:lnTo>
                    <a:pt x="13976" y="9095"/>
                  </a:lnTo>
                  <a:lnTo>
                    <a:pt x="13536" y="11026"/>
                  </a:lnTo>
                  <a:lnTo>
                    <a:pt x="4098" y="29334"/>
                  </a:lnTo>
                  <a:lnTo>
                    <a:pt x="0" y="64855"/>
                  </a:lnTo>
                  <a:lnTo>
                    <a:pt x="25688" y="17876"/>
                  </a:lnTo>
                  <a:lnTo>
                    <a:pt x="35486" y="6444"/>
                  </a:lnTo>
                  <a:lnTo>
                    <a:pt x="43029" y="1022"/>
                  </a:lnTo>
                  <a:lnTo>
                    <a:pt x="46309" y="0"/>
                  </a:lnTo>
                  <a:lnTo>
                    <a:pt x="49200" y="24"/>
                  </a:lnTo>
                  <a:lnTo>
                    <a:pt x="51834" y="745"/>
                  </a:lnTo>
                  <a:lnTo>
                    <a:pt x="62283" y="8502"/>
                  </a:lnTo>
                  <a:lnTo>
                    <a:pt x="66461" y="17694"/>
                  </a:lnTo>
                  <a:lnTo>
                    <a:pt x="75434" y="63681"/>
                  </a:lnTo>
                  <a:lnTo>
                    <a:pt x="76153" y="72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368">
              <a:extLst>
                <a:ext uri="{FF2B5EF4-FFF2-40B4-BE49-F238E27FC236}">
                  <a16:creationId xmlns:a16="http://schemas.microsoft.com/office/drawing/2014/main" xmlns="" id="{7DD52F97-6827-4136-99BB-78F3660A93A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556750" y="16573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995" y="1660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369">
              <a:extLst>
                <a:ext uri="{FF2B5EF4-FFF2-40B4-BE49-F238E27FC236}">
                  <a16:creationId xmlns:a16="http://schemas.microsoft.com/office/drawing/2014/main" xmlns="" id="{F55A0E84-1872-499F-86D3-46F4AD76673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493250" y="17145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370">
              <a:extLst>
                <a:ext uri="{FF2B5EF4-FFF2-40B4-BE49-F238E27FC236}">
                  <a16:creationId xmlns:a16="http://schemas.microsoft.com/office/drawing/2014/main" xmlns="" id="{A9BE107F-8F59-46FE-8843-3F003B236C6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486900" y="1664994"/>
              <a:ext cx="38101" cy="5057"/>
            </a:xfrm>
            <a:custGeom>
              <a:avLst/>
              <a:gdLst/>
              <a:ahLst/>
              <a:cxnLst/>
              <a:rect l="0" t="0" r="0" b="0"/>
              <a:pathLst>
                <a:path w="38101" h="505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8789" y="30"/>
                  </a:lnTo>
                  <a:lnTo>
                    <a:pt x="16605" y="0"/>
                  </a:lnTo>
                  <a:lnTo>
                    <a:pt x="381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371">
              <a:extLst>
                <a:ext uri="{FF2B5EF4-FFF2-40B4-BE49-F238E27FC236}">
                  <a16:creationId xmlns:a16="http://schemas.microsoft.com/office/drawing/2014/main" xmlns="" id="{D8A908E4-D7B2-4C7B-8E02-5B66E5FDE8A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461500" y="1616180"/>
              <a:ext cx="6351" cy="9421"/>
            </a:xfrm>
            <a:custGeom>
              <a:avLst/>
              <a:gdLst/>
              <a:ahLst/>
              <a:cxnLst/>
              <a:rect l="0" t="0" r="0" b="0"/>
              <a:pathLst>
                <a:path w="6351" h="9421">
                  <a:moveTo>
                    <a:pt x="0" y="9420"/>
                  </a:moveTo>
                  <a:lnTo>
                    <a:pt x="0" y="9420"/>
                  </a:lnTo>
                  <a:lnTo>
                    <a:pt x="3370" y="6049"/>
                  </a:lnTo>
                  <a:lnTo>
                    <a:pt x="5026" y="2512"/>
                  </a:lnTo>
                  <a:lnTo>
                    <a:pt x="5467" y="582"/>
                  </a:lnTo>
                  <a:lnTo>
                    <a:pt x="5762" y="0"/>
                  </a:lnTo>
                  <a:lnTo>
                    <a:pt x="5957" y="318"/>
                  </a:lnTo>
                  <a:lnTo>
                    <a:pt x="63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372">
              <a:extLst>
                <a:ext uri="{FF2B5EF4-FFF2-40B4-BE49-F238E27FC236}">
                  <a16:creationId xmlns:a16="http://schemas.microsoft.com/office/drawing/2014/main" xmlns="" id="{A416D7C9-02BB-4275-BEC9-A7573AB7B9F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464191" y="1676400"/>
              <a:ext cx="3660" cy="50801"/>
            </a:xfrm>
            <a:custGeom>
              <a:avLst/>
              <a:gdLst/>
              <a:ahLst/>
              <a:cxnLst/>
              <a:rect l="0" t="0" r="0" b="0"/>
              <a:pathLst>
                <a:path w="3660" h="50801">
                  <a:moveTo>
                    <a:pt x="3659" y="50800"/>
                  </a:moveTo>
                  <a:lnTo>
                    <a:pt x="3659" y="50800"/>
                  </a:lnTo>
                  <a:lnTo>
                    <a:pt x="288" y="50800"/>
                  </a:lnTo>
                  <a:lnTo>
                    <a:pt x="0" y="50094"/>
                  </a:lnTo>
                  <a:lnTo>
                    <a:pt x="2261" y="45025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373">
              <a:extLst>
                <a:ext uri="{FF2B5EF4-FFF2-40B4-BE49-F238E27FC236}">
                  <a16:creationId xmlns:a16="http://schemas.microsoft.com/office/drawing/2014/main" xmlns="" id="{B78234A3-68EB-4D36-8F28-DA16ACD60A9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331450" y="1320800"/>
              <a:ext cx="139854" cy="309944"/>
            </a:xfrm>
            <a:custGeom>
              <a:avLst/>
              <a:gdLst/>
              <a:ahLst/>
              <a:cxnLst/>
              <a:rect l="0" t="0" r="0" b="0"/>
              <a:pathLst>
                <a:path w="139854" h="309944">
                  <a:moveTo>
                    <a:pt x="114300" y="0"/>
                  </a:moveTo>
                  <a:lnTo>
                    <a:pt x="114300" y="0"/>
                  </a:lnTo>
                  <a:lnTo>
                    <a:pt x="115005" y="6481"/>
                  </a:lnTo>
                  <a:lnTo>
                    <a:pt x="123139" y="42716"/>
                  </a:lnTo>
                  <a:lnTo>
                    <a:pt x="129226" y="87681"/>
                  </a:lnTo>
                  <a:lnTo>
                    <a:pt x="135281" y="124812"/>
                  </a:lnTo>
                  <a:lnTo>
                    <a:pt x="139853" y="164833"/>
                  </a:lnTo>
                  <a:lnTo>
                    <a:pt x="137180" y="206139"/>
                  </a:lnTo>
                  <a:lnTo>
                    <a:pt x="127526" y="242371"/>
                  </a:lnTo>
                  <a:lnTo>
                    <a:pt x="112417" y="272115"/>
                  </a:lnTo>
                  <a:lnTo>
                    <a:pt x="91591" y="292390"/>
                  </a:lnTo>
                  <a:lnTo>
                    <a:pt x="56067" y="308962"/>
                  </a:lnTo>
                  <a:lnTo>
                    <a:pt x="33148" y="30994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374">
              <a:extLst>
                <a:ext uri="{FF2B5EF4-FFF2-40B4-BE49-F238E27FC236}">
                  <a16:creationId xmlns:a16="http://schemas.microsoft.com/office/drawing/2014/main" xmlns="" id="{882439DE-45DC-4F7D-8BDD-E9B7858BF73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306050" y="1391533"/>
              <a:ext cx="43568" cy="183268"/>
            </a:xfrm>
            <a:custGeom>
              <a:avLst/>
              <a:gdLst/>
              <a:ahLst/>
              <a:cxnLst/>
              <a:rect l="0" t="0" r="0" b="0"/>
              <a:pathLst>
                <a:path w="43568" h="183268">
                  <a:moveTo>
                    <a:pt x="38100" y="5467"/>
                  </a:moveTo>
                  <a:lnTo>
                    <a:pt x="38100" y="5467"/>
                  </a:lnTo>
                  <a:lnTo>
                    <a:pt x="43567" y="0"/>
                  </a:lnTo>
                  <a:lnTo>
                    <a:pt x="32163" y="44661"/>
                  </a:lnTo>
                  <a:lnTo>
                    <a:pt x="20662" y="88733"/>
                  </a:lnTo>
                  <a:lnTo>
                    <a:pt x="11687" y="130798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375">
              <a:extLst>
                <a:ext uri="{FF2B5EF4-FFF2-40B4-BE49-F238E27FC236}">
                  <a16:creationId xmlns:a16="http://schemas.microsoft.com/office/drawing/2014/main" xmlns="" id="{8FF8999E-04B4-47F2-8239-2FB8CD7FE74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160000" y="1428750"/>
              <a:ext cx="20394" cy="152401"/>
            </a:xfrm>
            <a:custGeom>
              <a:avLst/>
              <a:gdLst/>
              <a:ahLst/>
              <a:cxnLst/>
              <a:rect l="0" t="0" r="0" b="0"/>
              <a:pathLst>
                <a:path w="20394" h="152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20393" y="33257"/>
                  </a:lnTo>
                  <a:lnTo>
                    <a:pt x="19342" y="72683"/>
                  </a:lnTo>
                  <a:lnTo>
                    <a:pt x="12340" y="112560"/>
                  </a:lnTo>
                  <a:lnTo>
                    <a:pt x="9717" y="129049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376">
              <a:extLst>
                <a:ext uri="{FF2B5EF4-FFF2-40B4-BE49-F238E27FC236}">
                  <a16:creationId xmlns:a16="http://schemas.microsoft.com/office/drawing/2014/main" xmlns="" id="{206D4647-F3E2-4530-9768-7A51E537D5C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867900" y="14351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377">
              <a:extLst>
                <a:ext uri="{FF2B5EF4-FFF2-40B4-BE49-F238E27FC236}">
                  <a16:creationId xmlns:a16="http://schemas.microsoft.com/office/drawing/2014/main" xmlns="" id="{77133F61-2E85-4603-852C-94AEC46799B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855200" y="15494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2307" y="3371"/>
                  </a:lnTo>
                  <a:lnTo>
                    <a:pt x="7117" y="10670"/>
                  </a:lnTo>
                  <a:lnTo>
                    <a:pt x="3164" y="2097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378">
              <a:extLst>
                <a:ext uri="{FF2B5EF4-FFF2-40B4-BE49-F238E27FC236}">
                  <a16:creationId xmlns:a16="http://schemas.microsoft.com/office/drawing/2014/main" xmlns="" id="{36252A85-394A-4018-8854-80D7470C311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484804" y="1378910"/>
              <a:ext cx="160847" cy="187458"/>
            </a:xfrm>
            <a:custGeom>
              <a:avLst/>
              <a:gdLst/>
              <a:ahLst/>
              <a:cxnLst/>
              <a:rect l="0" t="0" r="0" b="0"/>
              <a:pathLst>
                <a:path w="160847" h="187458">
                  <a:moveTo>
                    <a:pt x="148146" y="11740"/>
                  </a:moveTo>
                  <a:lnTo>
                    <a:pt x="148146" y="11740"/>
                  </a:lnTo>
                  <a:lnTo>
                    <a:pt x="148144" y="2280"/>
                  </a:lnTo>
                  <a:lnTo>
                    <a:pt x="147441" y="1200"/>
                  </a:lnTo>
                  <a:lnTo>
                    <a:pt x="146265" y="480"/>
                  </a:lnTo>
                  <a:lnTo>
                    <a:pt x="144775" y="0"/>
                  </a:lnTo>
                  <a:lnTo>
                    <a:pt x="107526" y="11334"/>
                  </a:lnTo>
                  <a:lnTo>
                    <a:pt x="60160" y="31964"/>
                  </a:lnTo>
                  <a:lnTo>
                    <a:pt x="20100" y="59324"/>
                  </a:lnTo>
                  <a:lnTo>
                    <a:pt x="17626" y="63924"/>
                  </a:lnTo>
                  <a:lnTo>
                    <a:pt x="17388" y="68401"/>
                  </a:lnTo>
                  <a:lnTo>
                    <a:pt x="18641" y="72797"/>
                  </a:lnTo>
                  <a:lnTo>
                    <a:pt x="29440" y="81445"/>
                  </a:lnTo>
                  <a:lnTo>
                    <a:pt x="55352" y="92366"/>
                  </a:lnTo>
                  <a:lnTo>
                    <a:pt x="97153" y="101795"/>
                  </a:lnTo>
                  <a:lnTo>
                    <a:pt x="99333" y="103527"/>
                  </a:lnTo>
                  <a:lnTo>
                    <a:pt x="99376" y="105387"/>
                  </a:lnTo>
                  <a:lnTo>
                    <a:pt x="97994" y="107332"/>
                  </a:lnTo>
                  <a:lnTo>
                    <a:pt x="81781" y="117204"/>
                  </a:lnTo>
                  <a:lnTo>
                    <a:pt x="41748" y="136132"/>
                  </a:lnTo>
                  <a:lnTo>
                    <a:pt x="13764" y="152549"/>
                  </a:lnTo>
                  <a:lnTo>
                    <a:pt x="3754" y="162751"/>
                  </a:lnTo>
                  <a:lnTo>
                    <a:pt x="1083" y="167448"/>
                  </a:lnTo>
                  <a:lnTo>
                    <a:pt x="10" y="171284"/>
                  </a:lnTo>
                  <a:lnTo>
                    <a:pt x="0" y="174547"/>
                  </a:lnTo>
                  <a:lnTo>
                    <a:pt x="698" y="177428"/>
                  </a:lnTo>
                  <a:lnTo>
                    <a:pt x="10882" y="182510"/>
                  </a:lnTo>
                  <a:lnTo>
                    <a:pt x="38330" y="187457"/>
                  </a:lnTo>
                  <a:lnTo>
                    <a:pt x="75156" y="187041"/>
                  </a:lnTo>
                  <a:lnTo>
                    <a:pt x="117347" y="180568"/>
                  </a:lnTo>
                  <a:lnTo>
                    <a:pt x="160846" y="17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379">
              <a:extLst>
                <a:ext uri="{FF2B5EF4-FFF2-40B4-BE49-F238E27FC236}">
                  <a16:creationId xmlns:a16="http://schemas.microsoft.com/office/drawing/2014/main" xmlns="" id="{209AB1FB-7DB5-4BD7-B885-3B647D742D4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690098" y="1406042"/>
              <a:ext cx="152403" cy="175109"/>
            </a:xfrm>
            <a:custGeom>
              <a:avLst/>
              <a:gdLst/>
              <a:ahLst/>
              <a:cxnLst/>
              <a:rect l="0" t="0" r="0" b="0"/>
              <a:pathLst>
                <a:path w="152403" h="175109">
                  <a:moveTo>
                    <a:pt x="2" y="3658"/>
                  </a:moveTo>
                  <a:lnTo>
                    <a:pt x="2" y="3658"/>
                  </a:lnTo>
                  <a:lnTo>
                    <a:pt x="0" y="287"/>
                  </a:lnTo>
                  <a:lnTo>
                    <a:pt x="707" y="0"/>
                  </a:lnTo>
                  <a:lnTo>
                    <a:pt x="3372" y="1562"/>
                  </a:lnTo>
                  <a:lnTo>
                    <a:pt x="43035" y="41804"/>
                  </a:lnTo>
                  <a:lnTo>
                    <a:pt x="73335" y="82585"/>
                  </a:lnTo>
                  <a:lnTo>
                    <a:pt x="100752" y="118766"/>
                  </a:lnTo>
                  <a:lnTo>
                    <a:pt x="141000" y="164239"/>
                  </a:lnTo>
                  <a:lnTo>
                    <a:pt x="152402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380">
              <a:extLst>
                <a:ext uri="{FF2B5EF4-FFF2-40B4-BE49-F238E27FC236}">
                  <a16:creationId xmlns:a16="http://schemas.microsoft.com/office/drawing/2014/main" xmlns="" id="{DAA53328-A302-47B5-84E3-E7F32A1FFDB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721850" y="1367942"/>
              <a:ext cx="133351" cy="225909"/>
            </a:xfrm>
            <a:custGeom>
              <a:avLst/>
              <a:gdLst/>
              <a:ahLst/>
              <a:cxnLst/>
              <a:rect l="0" t="0" r="0" b="0"/>
              <a:pathLst>
                <a:path w="133351" h="225909">
                  <a:moveTo>
                    <a:pt x="133350" y="3658"/>
                  </a:moveTo>
                  <a:lnTo>
                    <a:pt x="133350" y="3658"/>
                  </a:lnTo>
                  <a:lnTo>
                    <a:pt x="129979" y="287"/>
                  </a:lnTo>
                  <a:lnTo>
                    <a:pt x="127574" y="0"/>
                  </a:lnTo>
                  <a:lnTo>
                    <a:pt x="121141" y="1562"/>
                  </a:lnTo>
                  <a:lnTo>
                    <a:pt x="102843" y="16521"/>
                  </a:lnTo>
                  <a:lnTo>
                    <a:pt x="75740" y="58410"/>
                  </a:lnTo>
                  <a:lnTo>
                    <a:pt x="52859" y="102744"/>
                  </a:lnTo>
                  <a:lnTo>
                    <a:pt x="31655" y="146768"/>
                  </a:lnTo>
                  <a:lnTo>
                    <a:pt x="10633" y="185526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381">
              <a:extLst>
                <a:ext uri="{FF2B5EF4-FFF2-40B4-BE49-F238E27FC236}">
                  <a16:creationId xmlns:a16="http://schemas.microsoft.com/office/drawing/2014/main" xmlns="" id="{281AC800-4315-433A-8CC5-340589AA6C1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271000" y="15113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50205" y="216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382">
              <a:extLst>
                <a:ext uri="{FF2B5EF4-FFF2-40B4-BE49-F238E27FC236}">
                  <a16:creationId xmlns:a16="http://schemas.microsoft.com/office/drawing/2014/main" xmlns="" id="{3B5DC952-CD0F-482A-AAD0-C502F3A6E0E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056059" y="1444188"/>
              <a:ext cx="87942" cy="152366"/>
            </a:xfrm>
            <a:custGeom>
              <a:avLst/>
              <a:gdLst/>
              <a:ahLst/>
              <a:cxnLst/>
              <a:rect l="0" t="0" r="0" b="0"/>
              <a:pathLst>
                <a:path w="87942" h="152366">
                  <a:moveTo>
                    <a:pt x="11741" y="54412"/>
                  </a:moveTo>
                  <a:lnTo>
                    <a:pt x="11741" y="54412"/>
                  </a:lnTo>
                  <a:lnTo>
                    <a:pt x="11741" y="97044"/>
                  </a:lnTo>
                  <a:lnTo>
                    <a:pt x="11741" y="141121"/>
                  </a:lnTo>
                  <a:lnTo>
                    <a:pt x="9860" y="149394"/>
                  </a:lnTo>
                  <a:lnTo>
                    <a:pt x="8370" y="151600"/>
                  </a:lnTo>
                  <a:lnTo>
                    <a:pt x="7378" y="152365"/>
                  </a:lnTo>
                  <a:lnTo>
                    <a:pt x="6715" y="152170"/>
                  </a:lnTo>
                  <a:lnTo>
                    <a:pt x="3901" y="142879"/>
                  </a:lnTo>
                  <a:lnTo>
                    <a:pt x="0" y="104342"/>
                  </a:lnTo>
                  <a:lnTo>
                    <a:pt x="9438" y="60112"/>
                  </a:lnTo>
                  <a:lnTo>
                    <a:pt x="30179" y="16994"/>
                  </a:lnTo>
                  <a:lnTo>
                    <a:pt x="37106" y="6502"/>
                  </a:lnTo>
                  <a:lnTo>
                    <a:pt x="44416" y="1369"/>
                  </a:lnTo>
                  <a:lnTo>
                    <a:pt x="48342" y="0"/>
                  </a:lnTo>
                  <a:lnTo>
                    <a:pt x="58347" y="2242"/>
                  </a:lnTo>
                  <a:lnTo>
                    <a:pt x="63977" y="4815"/>
                  </a:lnTo>
                  <a:lnTo>
                    <a:pt x="73998" y="17082"/>
                  </a:lnTo>
                  <a:lnTo>
                    <a:pt x="81744" y="34293"/>
                  </a:lnTo>
                  <a:lnTo>
                    <a:pt x="86717" y="74087"/>
                  </a:lnTo>
                  <a:lnTo>
                    <a:pt x="87778" y="119980"/>
                  </a:lnTo>
                  <a:lnTo>
                    <a:pt x="87941" y="14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383">
              <a:extLst>
                <a:ext uri="{FF2B5EF4-FFF2-40B4-BE49-F238E27FC236}">
                  <a16:creationId xmlns:a16="http://schemas.microsoft.com/office/drawing/2014/main" xmlns="" id="{1AE821F1-59F4-44BF-9CCF-FAD738CA4EF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932032" y="1272311"/>
              <a:ext cx="75319" cy="80240"/>
            </a:xfrm>
            <a:custGeom>
              <a:avLst/>
              <a:gdLst/>
              <a:ahLst/>
              <a:cxnLst/>
              <a:rect l="0" t="0" r="0" b="0"/>
              <a:pathLst>
                <a:path w="75319" h="80240">
                  <a:moveTo>
                    <a:pt x="5468" y="35789"/>
                  </a:moveTo>
                  <a:lnTo>
                    <a:pt x="5468" y="35789"/>
                  </a:lnTo>
                  <a:lnTo>
                    <a:pt x="0" y="30322"/>
                  </a:lnTo>
                  <a:lnTo>
                    <a:pt x="2750" y="33072"/>
                  </a:lnTo>
                  <a:lnTo>
                    <a:pt x="11182" y="76609"/>
                  </a:lnTo>
                  <a:lnTo>
                    <a:pt x="11394" y="76408"/>
                  </a:lnTo>
                  <a:lnTo>
                    <a:pt x="16870" y="36425"/>
                  </a:lnTo>
                  <a:lnTo>
                    <a:pt x="24681" y="9391"/>
                  </a:lnTo>
                  <a:lnTo>
                    <a:pt x="28822" y="2890"/>
                  </a:lnTo>
                  <a:lnTo>
                    <a:pt x="33016" y="0"/>
                  </a:lnTo>
                  <a:lnTo>
                    <a:pt x="40995" y="598"/>
                  </a:lnTo>
                  <a:lnTo>
                    <a:pt x="46086" y="1745"/>
                  </a:lnTo>
                  <a:lnTo>
                    <a:pt x="50185" y="5332"/>
                  </a:lnTo>
                  <a:lnTo>
                    <a:pt x="56622" y="16843"/>
                  </a:lnTo>
                  <a:lnTo>
                    <a:pt x="68735" y="58555"/>
                  </a:lnTo>
                  <a:lnTo>
                    <a:pt x="75318" y="8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384">
              <a:extLst>
                <a:ext uri="{FF2B5EF4-FFF2-40B4-BE49-F238E27FC236}">
                  <a16:creationId xmlns:a16="http://schemas.microsoft.com/office/drawing/2014/main" xmlns="" id="{B63338AC-F84F-4021-8EF5-BE1A32D6D83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035729" y="1695450"/>
              <a:ext cx="3372" cy="50801"/>
            </a:xfrm>
            <a:custGeom>
              <a:avLst/>
              <a:gdLst/>
              <a:ahLst/>
              <a:cxnLst/>
              <a:rect l="0" t="0" r="0" b="0"/>
              <a:pathLst>
                <a:path w="3372" h="508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3371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385">
              <a:extLst>
                <a:ext uri="{FF2B5EF4-FFF2-40B4-BE49-F238E27FC236}">
                  <a16:creationId xmlns:a16="http://schemas.microsoft.com/office/drawing/2014/main" xmlns="" id="{1E2A8A19-D48A-4D6C-9F86-E2FB7E8421F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943850" y="1733550"/>
              <a:ext cx="44451" cy="25401"/>
            </a:xfrm>
            <a:custGeom>
              <a:avLst/>
              <a:gdLst/>
              <a:ahLst/>
              <a:cxnLst/>
              <a:rect l="0" t="0" r="0" b="0"/>
              <a:pathLst>
                <a:path w="44451" h="25401">
                  <a:moveTo>
                    <a:pt x="0" y="25400"/>
                  </a:moveTo>
                  <a:lnTo>
                    <a:pt x="0" y="25400"/>
                  </a:lnTo>
                  <a:lnTo>
                    <a:pt x="6480" y="24694"/>
                  </a:lnTo>
                  <a:lnTo>
                    <a:pt x="15580" y="22029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386">
              <a:extLst>
                <a:ext uri="{FF2B5EF4-FFF2-40B4-BE49-F238E27FC236}">
                  <a16:creationId xmlns:a16="http://schemas.microsoft.com/office/drawing/2014/main" xmlns="" id="{8F4C5F08-CDA8-407E-80DD-28EACBFE699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956812" y="1695450"/>
              <a:ext cx="31489" cy="6351"/>
            </a:xfrm>
            <a:custGeom>
              <a:avLst/>
              <a:gdLst/>
              <a:ahLst/>
              <a:cxnLst/>
              <a:rect l="0" t="0" r="0" b="0"/>
              <a:pathLst>
                <a:path w="31489" h="63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18613" y="5026"/>
                  </a:lnTo>
                  <a:lnTo>
                    <a:pt x="314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387">
              <a:extLst>
                <a:ext uri="{FF2B5EF4-FFF2-40B4-BE49-F238E27FC236}">
                  <a16:creationId xmlns:a16="http://schemas.microsoft.com/office/drawing/2014/main" xmlns="" id="{2365D22A-7F74-4E11-8E2F-90197C4C818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801100" y="157480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38853" y="3869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388">
              <a:extLst>
                <a:ext uri="{FF2B5EF4-FFF2-40B4-BE49-F238E27FC236}">
                  <a16:creationId xmlns:a16="http://schemas.microsoft.com/office/drawing/2014/main" xmlns="" id="{0D0B760D-3404-4630-BB24-B965EB12D58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893050" y="17081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9378" y="36990"/>
                  </a:lnTo>
                  <a:lnTo>
                    <a:pt x="8401" y="46073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389">
              <a:extLst>
                <a:ext uri="{FF2B5EF4-FFF2-40B4-BE49-F238E27FC236}">
                  <a16:creationId xmlns:a16="http://schemas.microsoft.com/office/drawing/2014/main" xmlns="" id="{448ADF87-ED48-4395-84F0-0DDB183728A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900283" y="1652144"/>
              <a:ext cx="18168" cy="11557"/>
            </a:xfrm>
            <a:custGeom>
              <a:avLst/>
              <a:gdLst/>
              <a:ahLst/>
              <a:cxnLst/>
              <a:rect l="0" t="0" r="0" b="0"/>
              <a:pathLst>
                <a:path w="18168" h="11557">
                  <a:moveTo>
                    <a:pt x="5467" y="11556"/>
                  </a:moveTo>
                  <a:lnTo>
                    <a:pt x="5467" y="11556"/>
                  </a:lnTo>
                  <a:lnTo>
                    <a:pt x="5467" y="8185"/>
                  </a:lnTo>
                  <a:lnTo>
                    <a:pt x="3586" y="4648"/>
                  </a:lnTo>
                  <a:lnTo>
                    <a:pt x="0" y="0"/>
                  </a:lnTo>
                  <a:lnTo>
                    <a:pt x="2749" y="2566"/>
                  </a:lnTo>
                  <a:lnTo>
                    <a:pt x="8023" y="4033"/>
                  </a:lnTo>
                  <a:lnTo>
                    <a:pt x="18167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390">
              <a:extLst>
                <a:ext uri="{FF2B5EF4-FFF2-40B4-BE49-F238E27FC236}">
                  <a16:creationId xmlns:a16="http://schemas.microsoft.com/office/drawing/2014/main" xmlns="" id="{C1CD278A-EB11-4BB7-AF63-414E43DEC83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718550" y="1409700"/>
              <a:ext cx="16071" cy="165101"/>
            </a:xfrm>
            <a:custGeom>
              <a:avLst/>
              <a:gdLst/>
              <a:ahLst/>
              <a:cxnLst/>
              <a:rect l="0" t="0" r="0" b="0"/>
              <a:pathLst>
                <a:path w="16071" h="1651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5844" y="12552"/>
                  </a:lnTo>
                  <a:lnTo>
                    <a:pt x="13113" y="59639"/>
                  </a:lnTo>
                  <a:lnTo>
                    <a:pt x="10900" y="106560"/>
                  </a:lnTo>
                  <a:lnTo>
                    <a:pt x="2585" y="15279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391">
              <a:extLst>
                <a:ext uri="{FF2B5EF4-FFF2-40B4-BE49-F238E27FC236}">
                  <a16:creationId xmlns:a16="http://schemas.microsoft.com/office/drawing/2014/main" xmlns="" id="{9BAD4B8A-A6BB-49D9-8513-3818EF6333A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572500" y="143510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3205" y="10670"/>
                  </a:lnTo>
                  <a:lnTo>
                    <a:pt x="5728" y="39345"/>
                  </a:lnTo>
                  <a:lnTo>
                    <a:pt x="1863" y="83345"/>
                  </a:lnTo>
                  <a:lnTo>
                    <a:pt x="367" y="12485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392">
              <a:extLst>
                <a:ext uri="{FF2B5EF4-FFF2-40B4-BE49-F238E27FC236}">
                  <a16:creationId xmlns:a16="http://schemas.microsoft.com/office/drawing/2014/main" xmlns="" id="{224F66FF-2CF6-4D4A-9681-E697A40D28A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369300" y="14605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393">
              <a:extLst>
                <a:ext uri="{FF2B5EF4-FFF2-40B4-BE49-F238E27FC236}">
                  <a16:creationId xmlns:a16="http://schemas.microsoft.com/office/drawing/2014/main" xmlns="" id="{57DAF155-CF85-49A4-93E8-EFDE61ED229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337550" y="15684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22316" y="1084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394">
              <a:extLst>
                <a:ext uri="{FF2B5EF4-FFF2-40B4-BE49-F238E27FC236}">
                  <a16:creationId xmlns:a16="http://schemas.microsoft.com/office/drawing/2014/main" xmlns="" id="{D8A8529F-877D-4E7B-ABCC-9EA42003E23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159750" y="1406042"/>
              <a:ext cx="184151" cy="213209"/>
            </a:xfrm>
            <a:custGeom>
              <a:avLst/>
              <a:gdLst/>
              <a:ahLst/>
              <a:cxnLst/>
              <a:rect l="0" t="0" r="0" b="0"/>
              <a:pathLst>
                <a:path w="184151" h="213209">
                  <a:moveTo>
                    <a:pt x="184150" y="3658"/>
                  </a:moveTo>
                  <a:lnTo>
                    <a:pt x="184150" y="3658"/>
                  </a:lnTo>
                  <a:lnTo>
                    <a:pt x="180779" y="287"/>
                  </a:lnTo>
                  <a:lnTo>
                    <a:pt x="179081" y="0"/>
                  </a:lnTo>
                  <a:lnTo>
                    <a:pt x="177242" y="513"/>
                  </a:lnTo>
                  <a:lnTo>
                    <a:pt x="162481" y="9779"/>
                  </a:lnTo>
                  <a:lnTo>
                    <a:pt x="122334" y="51910"/>
                  </a:lnTo>
                  <a:lnTo>
                    <a:pt x="89399" y="87335"/>
                  </a:lnTo>
                  <a:lnTo>
                    <a:pt x="57297" y="124642"/>
                  </a:lnTo>
                  <a:lnTo>
                    <a:pt x="21588" y="171803"/>
                  </a:lnTo>
                  <a:lnTo>
                    <a:pt x="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395">
              <a:extLst>
                <a:ext uri="{FF2B5EF4-FFF2-40B4-BE49-F238E27FC236}">
                  <a16:creationId xmlns:a16="http://schemas.microsoft.com/office/drawing/2014/main" xmlns="" id="{8A13E88D-D6BF-46EA-96A9-1A10ACBA5DD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194191" y="1409700"/>
              <a:ext cx="92560" cy="184151"/>
            </a:xfrm>
            <a:custGeom>
              <a:avLst/>
              <a:gdLst/>
              <a:ahLst/>
              <a:cxnLst/>
              <a:rect l="0" t="0" r="0" b="0"/>
              <a:pathLst>
                <a:path w="92560" h="1841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4378" y="7186"/>
                  </a:lnTo>
                  <a:lnTo>
                    <a:pt x="29991" y="48184"/>
                  </a:lnTo>
                  <a:lnTo>
                    <a:pt x="48384" y="83656"/>
                  </a:lnTo>
                  <a:lnTo>
                    <a:pt x="67240" y="124349"/>
                  </a:lnTo>
                  <a:lnTo>
                    <a:pt x="86094" y="168679"/>
                  </a:lnTo>
                  <a:lnTo>
                    <a:pt x="9255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396">
              <a:extLst>
                <a:ext uri="{FF2B5EF4-FFF2-40B4-BE49-F238E27FC236}">
                  <a16:creationId xmlns:a16="http://schemas.microsoft.com/office/drawing/2014/main" xmlns="" id="{E9A9BCB3-F036-4B84-82B4-60064005D46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077450" y="150495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41114" y="4468"/>
                  </a:lnTo>
                  <a:lnTo>
                    <a:pt x="85323" y="3206"/>
                  </a:lnTo>
                  <a:lnTo>
                    <a:pt x="126646" y="3537"/>
                  </a:lnTo>
                  <a:lnTo>
                    <a:pt x="171978" y="46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397">
              <a:extLst>
                <a:ext uri="{FF2B5EF4-FFF2-40B4-BE49-F238E27FC236}">
                  <a16:creationId xmlns:a16="http://schemas.microsoft.com/office/drawing/2014/main" xmlns="" id="{99B92837-D836-4D47-9BD6-AF12F5ADABE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218880" y="1561832"/>
              <a:ext cx="77271" cy="106993"/>
            </a:xfrm>
            <a:custGeom>
              <a:avLst/>
              <a:gdLst/>
              <a:ahLst/>
              <a:cxnLst/>
              <a:rect l="0" t="0" r="0" b="0"/>
              <a:pathLst>
                <a:path w="77271" h="106993">
                  <a:moveTo>
                    <a:pt x="1070" y="76468"/>
                  </a:moveTo>
                  <a:lnTo>
                    <a:pt x="1070" y="76468"/>
                  </a:lnTo>
                  <a:lnTo>
                    <a:pt x="7811" y="73097"/>
                  </a:lnTo>
                  <a:lnTo>
                    <a:pt x="22731" y="50428"/>
                  </a:lnTo>
                  <a:lnTo>
                    <a:pt x="40097" y="13859"/>
                  </a:lnTo>
                  <a:lnTo>
                    <a:pt x="41227" y="4427"/>
                  </a:lnTo>
                  <a:lnTo>
                    <a:pt x="40542" y="924"/>
                  </a:lnTo>
                  <a:lnTo>
                    <a:pt x="37969" y="0"/>
                  </a:lnTo>
                  <a:lnTo>
                    <a:pt x="29464" y="2736"/>
                  </a:lnTo>
                  <a:lnTo>
                    <a:pt x="12775" y="22323"/>
                  </a:lnTo>
                  <a:lnTo>
                    <a:pt x="1167" y="50469"/>
                  </a:lnTo>
                  <a:lnTo>
                    <a:pt x="0" y="77780"/>
                  </a:lnTo>
                  <a:lnTo>
                    <a:pt x="6239" y="93279"/>
                  </a:lnTo>
                  <a:lnTo>
                    <a:pt x="10866" y="100375"/>
                  </a:lnTo>
                  <a:lnTo>
                    <a:pt x="17478" y="104401"/>
                  </a:lnTo>
                  <a:lnTo>
                    <a:pt x="34232" y="106992"/>
                  </a:lnTo>
                  <a:lnTo>
                    <a:pt x="51558" y="102028"/>
                  </a:lnTo>
                  <a:lnTo>
                    <a:pt x="77270" y="89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398">
              <a:extLst>
                <a:ext uri="{FF2B5EF4-FFF2-40B4-BE49-F238E27FC236}">
                  <a16:creationId xmlns:a16="http://schemas.microsoft.com/office/drawing/2014/main" xmlns="" id="{6B9964F7-FB45-4678-A064-6FAC5B868BA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342432" y="1387279"/>
              <a:ext cx="55319" cy="298763"/>
            </a:xfrm>
            <a:custGeom>
              <a:avLst/>
              <a:gdLst/>
              <a:ahLst/>
              <a:cxnLst/>
              <a:rect l="0" t="0" r="0" b="0"/>
              <a:pathLst>
                <a:path w="55319" h="298763">
                  <a:moveTo>
                    <a:pt x="55318" y="3371"/>
                  </a:moveTo>
                  <a:lnTo>
                    <a:pt x="55318" y="3371"/>
                  </a:lnTo>
                  <a:lnTo>
                    <a:pt x="51947" y="0"/>
                  </a:lnTo>
                  <a:lnTo>
                    <a:pt x="49542" y="418"/>
                  </a:lnTo>
                  <a:lnTo>
                    <a:pt x="43108" y="4646"/>
                  </a:lnTo>
                  <a:lnTo>
                    <a:pt x="28180" y="38556"/>
                  </a:lnTo>
                  <a:lnTo>
                    <a:pt x="18328" y="76864"/>
                  </a:lnTo>
                  <a:lnTo>
                    <a:pt x="9949" y="121407"/>
                  </a:lnTo>
                  <a:lnTo>
                    <a:pt x="3875" y="167074"/>
                  </a:lnTo>
                  <a:lnTo>
                    <a:pt x="704" y="209478"/>
                  </a:lnTo>
                  <a:lnTo>
                    <a:pt x="0" y="246668"/>
                  </a:lnTo>
                  <a:lnTo>
                    <a:pt x="4277" y="284617"/>
                  </a:lnTo>
                  <a:lnTo>
                    <a:pt x="10526" y="297232"/>
                  </a:lnTo>
                  <a:lnTo>
                    <a:pt x="14872" y="298762"/>
                  </a:lnTo>
                  <a:lnTo>
                    <a:pt x="19888" y="297665"/>
                  </a:lnTo>
                  <a:lnTo>
                    <a:pt x="36268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399">
              <a:extLst>
                <a:ext uri="{FF2B5EF4-FFF2-40B4-BE49-F238E27FC236}">
                  <a16:creationId xmlns:a16="http://schemas.microsoft.com/office/drawing/2014/main" xmlns="" id="{1BFDE9C4-3A99-4D59-80CF-508968D6218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315200" y="1562100"/>
              <a:ext cx="171451" cy="12113"/>
            </a:xfrm>
            <a:custGeom>
              <a:avLst/>
              <a:gdLst/>
              <a:ahLst/>
              <a:cxnLst/>
              <a:rect l="0" t="0" r="0" b="0"/>
              <a:pathLst>
                <a:path w="171451" h="12113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12255" y="12112"/>
                  </a:lnTo>
                  <a:lnTo>
                    <a:pt x="50216" y="10702"/>
                  </a:lnTo>
                  <a:lnTo>
                    <a:pt x="88728" y="7640"/>
                  </a:lnTo>
                  <a:lnTo>
                    <a:pt x="128829" y="485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400">
              <a:extLst>
                <a:ext uri="{FF2B5EF4-FFF2-40B4-BE49-F238E27FC236}">
                  <a16:creationId xmlns:a16="http://schemas.microsoft.com/office/drawing/2014/main" xmlns="" id="{1A9FE34C-D4CE-48E9-B6DE-0C80BCC15B3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416619" y="1530350"/>
              <a:ext cx="101782" cy="95879"/>
            </a:xfrm>
            <a:custGeom>
              <a:avLst/>
              <a:gdLst/>
              <a:ahLst/>
              <a:cxnLst/>
              <a:rect l="0" t="0" r="0" b="0"/>
              <a:pathLst>
                <a:path w="101782" h="95879">
                  <a:moveTo>
                    <a:pt x="101781" y="0"/>
                  </a:moveTo>
                  <a:lnTo>
                    <a:pt x="101781" y="0"/>
                  </a:lnTo>
                  <a:lnTo>
                    <a:pt x="61328" y="10113"/>
                  </a:lnTo>
                  <a:lnTo>
                    <a:pt x="22688" y="29886"/>
                  </a:lnTo>
                  <a:lnTo>
                    <a:pt x="8302" y="45503"/>
                  </a:lnTo>
                  <a:lnTo>
                    <a:pt x="3478" y="53619"/>
                  </a:lnTo>
                  <a:lnTo>
                    <a:pt x="0" y="70162"/>
                  </a:lnTo>
                  <a:lnTo>
                    <a:pt x="1512" y="84805"/>
                  </a:lnTo>
                  <a:lnTo>
                    <a:pt x="6886" y="93665"/>
                  </a:lnTo>
                  <a:lnTo>
                    <a:pt x="11001" y="95605"/>
                  </a:lnTo>
                  <a:lnTo>
                    <a:pt x="21218" y="95878"/>
                  </a:lnTo>
                  <a:lnTo>
                    <a:pt x="32814" y="88003"/>
                  </a:lnTo>
                  <a:lnTo>
                    <a:pt x="44317" y="74390"/>
                  </a:lnTo>
                  <a:lnTo>
                    <a:pt x="66865" y="33023"/>
                  </a:lnTo>
                  <a:lnTo>
                    <a:pt x="71682" y="28788"/>
                  </a:lnTo>
                  <a:lnTo>
                    <a:pt x="73248" y="28364"/>
                  </a:lnTo>
                  <a:lnTo>
                    <a:pt x="74293" y="28787"/>
                  </a:lnTo>
                  <a:lnTo>
                    <a:pt x="76159" y="32550"/>
                  </a:lnTo>
                  <a:lnTo>
                    <a:pt x="91073" y="75294"/>
                  </a:lnTo>
                  <a:lnTo>
                    <a:pt x="10178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401">
              <a:extLst>
                <a:ext uri="{FF2B5EF4-FFF2-40B4-BE49-F238E27FC236}">
                  <a16:creationId xmlns:a16="http://schemas.microsoft.com/office/drawing/2014/main" xmlns="" id="{F9194DFD-5A98-4FAB-A72A-14DF734258F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689219" y="1390650"/>
              <a:ext cx="121282" cy="292101"/>
            </a:xfrm>
            <a:custGeom>
              <a:avLst/>
              <a:gdLst/>
              <a:ahLst/>
              <a:cxnLst/>
              <a:rect l="0" t="0" r="0" b="0"/>
              <a:pathLst>
                <a:path w="121282" h="292101">
                  <a:moveTo>
                    <a:pt x="121281" y="0"/>
                  </a:moveTo>
                  <a:lnTo>
                    <a:pt x="121281" y="0"/>
                  </a:lnTo>
                  <a:lnTo>
                    <a:pt x="107797" y="3371"/>
                  </a:lnTo>
                  <a:lnTo>
                    <a:pt x="72182" y="27451"/>
                  </a:lnTo>
                  <a:lnTo>
                    <a:pt x="38058" y="61756"/>
                  </a:lnTo>
                  <a:lnTo>
                    <a:pt x="16090" y="93769"/>
                  </a:lnTo>
                  <a:lnTo>
                    <a:pt x="3974" y="131046"/>
                  </a:lnTo>
                  <a:lnTo>
                    <a:pt x="0" y="169720"/>
                  </a:lnTo>
                  <a:lnTo>
                    <a:pt x="2936" y="205724"/>
                  </a:lnTo>
                  <a:lnTo>
                    <a:pt x="16473" y="234896"/>
                  </a:lnTo>
                  <a:lnTo>
                    <a:pt x="37305" y="258209"/>
                  </a:lnTo>
                  <a:lnTo>
                    <a:pt x="89531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402">
              <a:extLst>
                <a:ext uri="{FF2B5EF4-FFF2-40B4-BE49-F238E27FC236}">
                  <a16:creationId xmlns:a16="http://schemas.microsoft.com/office/drawing/2014/main" xmlns="" id="{8F8CB67F-CE30-4196-945A-06C36525416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898189" y="1400629"/>
              <a:ext cx="198062" cy="210899"/>
            </a:xfrm>
            <a:custGeom>
              <a:avLst/>
              <a:gdLst/>
              <a:ahLst/>
              <a:cxnLst/>
              <a:rect l="0" t="0" r="0" b="0"/>
              <a:pathLst>
                <a:path w="198062" h="210899">
                  <a:moveTo>
                    <a:pt x="147261" y="21771"/>
                  </a:moveTo>
                  <a:lnTo>
                    <a:pt x="147261" y="21771"/>
                  </a:lnTo>
                  <a:lnTo>
                    <a:pt x="180969" y="0"/>
                  </a:lnTo>
                  <a:lnTo>
                    <a:pt x="181023" y="201"/>
                  </a:lnTo>
                  <a:lnTo>
                    <a:pt x="180352" y="1041"/>
                  </a:lnTo>
                  <a:lnTo>
                    <a:pt x="140808" y="24298"/>
                  </a:lnTo>
                  <a:lnTo>
                    <a:pt x="102388" y="46430"/>
                  </a:lnTo>
                  <a:lnTo>
                    <a:pt x="61841" y="69451"/>
                  </a:lnTo>
                  <a:lnTo>
                    <a:pt x="33835" y="86542"/>
                  </a:lnTo>
                  <a:lnTo>
                    <a:pt x="26294" y="98536"/>
                  </a:lnTo>
                  <a:lnTo>
                    <a:pt x="27105" y="103286"/>
                  </a:lnTo>
                  <a:lnTo>
                    <a:pt x="30468" y="107159"/>
                  </a:lnTo>
                  <a:lnTo>
                    <a:pt x="35532" y="110446"/>
                  </a:lnTo>
                  <a:lnTo>
                    <a:pt x="59513" y="115073"/>
                  </a:lnTo>
                  <a:lnTo>
                    <a:pt x="97039" y="118646"/>
                  </a:lnTo>
                  <a:lnTo>
                    <a:pt x="101080" y="120221"/>
                  </a:lnTo>
                  <a:lnTo>
                    <a:pt x="102362" y="122682"/>
                  </a:lnTo>
                  <a:lnTo>
                    <a:pt x="101805" y="125734"/>
                  </a:lnTo>
                  <a:lnTo>
                    <a:pt x="100024" y="129180"/>
                  </a:lnTo>
                  <a:lnTo>
                    <a:pt x="55486" y="155886"/>
                  </a:lnTo>
                  <a:lnTo>
                    <a:pt x="13734" y="177301"/>
                  </a:lnTo>
                  <a:lnTo>
                    <a:pt x="3249" y="186381"/>
                  </a:lnTo>
                  <a:lnTo>
                    <a:pt x="453" y="190777"/>
                  </a:lnTo>
                  <a:lnTo>
                    <a:pt x="0" y="194414"/>
                  </a:lnTo>
                  <a:lnTo>
                    <a:pt x="1109" y="197544"/>
                  </a:lnTo>
                  <a:lnTo>
                    <a:pt x="3260" y="200336"/>
                  </a:lnTo>
                  <a:lnTo>
                    <a:pt x="23141" y="207637"/>
                  </a:lnTo>
                  <a:lnTo>
                    <a:pt x="64858" y="210898"/>
                  </a:lnTo>
                  <a:lnTo>
                    <a:pt x="97467" y="207898"/>
                  </a:lnTo>
                  <a:lnTo>
                    <a:pt x="130774" y="202566"/>
                  </a:lnTo>
                  <a:lnTo>
                    <a:pt x="175615" y="196303"/>
                  </a:lnTo>
                  <a:lnTo>
                    <a:pt x="198061" y="19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403">
              <a:extLst>
                <a:ext uri="{FF2B5EF4-FFF2-40B4-BE49-F238E27FC236}">
                  <a16:creationId xmlns:a16="http://schemas.microsoft.com/office/drawing/2014/main" xmlns="" id="{2E0E2693-527C-42D8-BACC-3413A1B819E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048583" y="1416152"/>
              <a:ext cx="116002" cy="310068"/>
            </a:xfrm>
            <a:custGeom>
              <a:avLst/>
              <a:gdLst/>
              <a:ahLst/>
              <a:cxnLst/>
              <a:rect l="0" t="0" r="0" b="0"/>
              <a:pathLst>
                <a:path w="116002" h="310068">
                  <a:moveTo>
                    <a:pt x="31667" y="133248"/>
                  </a:moveTo>
                  <a:lnTo>
                    <a:pt x="31667" y="133248"/>
                  </a:lnTo>
                  <a:lnTo>
                    <a:pt x="19458" y="173247"/>
                  </a:lnTo>
                  <a:lnTo>
                    <a:pt x="11272" y="216753"/>
                  </a:lnTo>
                  <a:lnTo>
                    <a:pt x="11120" y="258649"/>
                  </a:lnTo>
                  <a:lnTo>
                    <a:pt x="7393" y="304078"/>
                  </a:lnTo>
                  <a:lnTo>
                    <a:pt x="7018" y="308518"/>
                  </a:lnTo>
                  <a:lnTo>
                    <a:pt x="6062" y="310067"/>
                  </a:lnTo>
                  <a:lnTo>
                    <a:pt x="4719" y="309688"/>
                  </a:lnTo>
                  <a:lnTo>
                    <a:pt x="3118" y="308025"/>
                  </a:lnTo>
                  <a:lnTo>
                    <a:pt x="548" y="272821"/>
                  </a:lnTo>
                  <a:lnTo>
                    <a:pt x="198" y="241847"/>
                  </a:lnTo>
                  <a:lnTo>
                    <a:pt x="43" y="197507"/>
                  </a:lnTo>
                  <a:lnTo>
                    <a:pt x="0" y="171854"/>
                  </a:lnTo>
                  <a:lnTo>
                    <a:pt x="2089" y="146991"/>
                  </a:lnTo>
                  <a:lnTo>
                    <a:pt x="5599" y="122654"/>
                  </a:lnTo>
                  <a:lnTo>
                    <a:pt x="15847" y="78445"/>
                  </a:lnTo>
                  <a:lnTo>
                    <a:pt x="36779" y="32579"/>
                  </a:lnTo>
                  <a:lnTo>
                    <a:pt x="50166" y="15364"/>
                  </a:lnTo>
                  <a:lnTo>
                    <a:pt x="65053" y="4890"/>
                  </a:lnTo>
                  <a:lnTo>
                    <a:pt x="72975" y="1109"/>
                  </a:lnTo>
                  <a:lnTo>
                    <a:pt x="80373" y="0"/>
                  </a:lnTo>
                  <a:lnTo>
                    <a:pt x="94235" y="2530"/>
                  </a:lnTo>
                  <a:lnTo>
                    <a:pt x="99485" y="8003"/>
                  </a:lnTo>
                  <a:lnTo>
                    <a:pt x="107199" y="25372"/>
                  </a:lnTo>
                  <a:lnTo>
                    <a:pt x="105395" y="65693"/>
                  </a:lnTo>
                  <a:lnTo>
                    <a:pt x="89181" y="103276"/>
                  </a:lnTo>
                  <a:lnTo>
                    <a:pt x="57490" y="150065"/>
                  </a:lnTo>
                  <a:lnTo>
                    <a:pt x="52724" y="156105"/>
                  </a:lnTo>
                  <a:lnTo>
                    <a:pt x="52760" y="157658"/>
                  </a:lnTo>
                  <a:lnTo>
                    <a:pt x="54683" y="161265"/>
                  </a:lnTo>
                  <a:lnTo>
                    <a:pt x="97451" y="192464"/>
                  </a:lnTo>
                  <a:lnTo>
                    <a:pt x="105156" y="198125"/>
                  </a:lnTo>
                  <a:lnTo>
                    <a:pt x="113717" y="211942"/>
                  </a:lnTo>
                  <a:lnTo>
                    <a:pt x="116001" y="219577"/>
                  </a:lnTo>
                  <a:lnTo>
                    <a:pt x="114701" y="227490"/>
                  </a:lnTo>
                  <a:lnTo>
                    <a:pt x="105729" y="243807"/>
                  </a:lnTo>
                  <a:lnTo>
                    <a:pt x="81441" y="265490"/>
                  </a:lnTo>
                  <a:lnTo>
                    <a:pt x="48531" y="278578"/>
                  </a:lnTo>
                  <a:lnTo>
                    <a:pt x="18711" y="283553"/>
                  </a:lnTo>
                  <a:lnTo>
                    <a:pt x="11741" y="282135"/>
                  </a:lnTo>
                  <a:lnTo>
                    <a:pt x="6389" y="279072"/>
                  </a:lnTo>
                  <a:lnTo>
                    <a:pt x="2115" y="274914"/>
                  </a:lnTo>
                  <a:lnTo>
                    <a:pt x="1382" y="270025"/>
                  </a:lnTo>
                  <a:lnTo>
                    <a:pt x="12617" y="247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425">
            <a:extLst>
              <a:ext uri="{FF2B5EF4-FFF2-40B4-BE49-F238E27FC236}">
                <a16:creationId xmlns:a16="http://schemas.microsoft.com/office/drawing/2014/main" xmlns="" id="{AEAAB166-2DD9-4BD0-8692-8668F687E628}"/>
              </a:ext>
            </a:extLst>
          </p:cNvPr>
          <p:cNvGrpSpPr/>
          <p:nvPr/>
        </p:nvGrpSpPr>
        <p:grpSpPr>
          <a:xfrm>
            <a:off x="853389" y="1458532"/>
            <a:ext cx="949919" cy="369147"/>
            <a:chOff x="853389" y="1458532"/>
            <a:chExt cx="949919" cy="369147"/>
          </a:xfrm>
        </p:grpSpPr>
        <p:sp>
          <p:nvSpPr>
            <p:cNvPr id="234" name="SMARTInkShape-3404">
              <a:extLst>
                <a:ext uri="{FF2B5EF4-FFF2-40B4-BE49-F238E27FC236}">
                  <a16:creationId xmlns:a16="http://schemas.microsoft.com/office/drawing/2014/main" xmlns="" id="{3657E4FC-CC21-4561-8B36-1CA74DE7BD8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752600" y="1512183"/>
              <a:ext cx="50708" cy="240418"/>
            </a:xfrm>
            <a:custGeom>
              <a:avLst/>
              <a:gdLst/>
              <a:ahLst/>
              <a:cxnLst/>
              <a:rect l="0" t="0" r="0" b="0"/>
              <a:pathLst>
                <a:path w="50708" h="240418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7055" y="1103"/>
                  </a:lnTo>
                  <a:lnTo>
                    <a:pt x="8231" y="441"/>
                  </a:lnTo>
                  <a:lnTo>
                    <a:pt x="9721" y="0"/>
                  </a:lnTo>
                  <a:lnTo>
                    <a:pt x="21930" y="16233"/>
                  </a:lnTo>
                  <a:lnTo>
                    <a:pt x="38953" y="53499"/>
                  </a:lnTo>
                  <a:lnTo>
                    <a:pt x="47416" y="86081"/>
                  </a:lnTo>
                  <a:lnTo>
                    <a:pt x="50707" y="122434"/>
                  </a:lnTo>
                  <a:lnTo>
                    <a:pt x="45114" y="162110"/>
                  </a:lnTo>
                  <a:lnTo>
                    <a:pt x="29928" y="195736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405">
              <a:extLst>
                <a:ext uri="{FF2B5EF4-FFF2-40B4-BE49-F238E27FC236}">
                  <a16:creationId xmlns:a16="http://schemas.microsoft.com/office/drawing/2014/main" xmlns="" id="{49B01F85-529F-47DE-967B-357755116EE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701800" y="1552379"/>
              <a:ext cx="12701" cy="98622"/>
            </a:xfrm>
            <a:custGeom>
              <a:avLst/>
              <a:gdLst/>
              <a:ahLst/>
              <a:cxnLst/>
              <a:rect l="0" t="0" r="0" b="0"/>
              <a:pathLst>
                <a:path w="12701" h="98622">
                  <a:moveTo>
                    <a:pt x="12700" y="3371"/>
                  </a:moveTo>
                  <a:lnTo>
                    <a:pt x="12700" y="3371"/>
                  </a:lnTo>
                  <a:lnTo>
                    <a:pt x="9329" y="0"/>
                  </a:lnTo>
                  <a:lnTo>
                    <a:pt x="9042" y="1124"/>
                  </a:lnTo>
                  <a:lnTo>
                    <a:pt x="10597" y="14935"/>
                  </a:lnTo>
                  <a:lnTo>
                    <a:pt x="5516" y="58337"/>
                  </a:lnTo>
                  <a:lnTo>
                    <a:pt x="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406">
              <a:extLst>
                <a:ext uri="{FF2B5EF4-FFF2-40B4-BE49-F238E27FC236}">
                  <a16:creationId xmlns:a16="http://schemas.microsoft.com/office/drawing/2014/main" xmlns="" id="{BBE4D8FE-E79F-43A5-A247-847BD412D69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593850" y="16954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23518" y="6907"/>
                  </a:lnTo>
                  <a:lnTo>
                    <a:pt x="7509" y="329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407">
              <a:extLst>
                <a:ext uri="{FF2B5EF4-FFF2-40B4-BE49-F238E27FC236}">
                  <a16:creationId xmlns:a16="http://schemas.microsoft.com/office/drawing/2014/main" xmlns="" id="{D3DE049F-AC9D-4208-B3D8-5450E50A6EC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489818" y="1562983"/>
              <a:ext cx="88460" cy="147567"/>
            </a:xfrm>
            <a:custGeom>
              <a:avLst/>
              <a:gdLst/>
              <a:ahLst/>
              <a:cxnLst/>
              <a:rect l="0" t="0" r="0" b="0"/>
              <a:pathLst>
                <a:path w="88460" h="147567">
                  <a:moveTo>
                    <a:pt x="72282" y="5467"/>
                  </a:moveTo>
                  <a:lnTo>
                    <a:pt x="72282" y="5467"/>
                  </a:lnTo>
                  <a:lnTo>
                    <a:pt x="49138" y="0"/>
                  </a:lnTo>
                  <a:lnTo>
                    <a:pt x="36831" y="5154"/>
                  </a:lnTo>
                  <a:lnTo>
                    <a:pt x="29598" y="9491"/>
                  </a:lnTo>
                  <a:lnTo>
                    <a:pt x="9305" y="35822"/>
                  </a:lnTo>
                  <a:lnTo>
                    <a:pt x="0" y="73806"/>
                  </a:lnTo>
                  <a:lnTo>
                    <a:pt x="614" y="109598"/>
                  </a:lnTo>
                  <a:lnTo>
                    <a:pt x="7268" y="127948"/>
                  </a:lnTo>
                  <a:lnTo>
                    <a:pt x="12006" y="135804"/>
                  </a:lnTo>
                  <a:lnTo>
                    <a:pt x="17282" y="141042"/>
                  </a:lnTo>
                  <a:lnTo>
                    <a:pt x="28787" y="146861"/>
                  </a:lnTo>
                  <a:lnTo>
                    <a:pt x="40957" y="147566"/>
                  </a:lnTo>
                  <a:lnTo>
                    <a:pt x="47165" y="146767"/>
                  </a:lnTo>
                  <a:lnTo>
                    <a:pt x="59708" y="140233"/>
                  </a:lnTo>
                  <a:lnTo>
                    <a:pt x="66016" y="135528"/>
                  </a:lnTo>
                  <a:lnTo>
                    <a:pt x="81636" y="108679"/>
                  </a:lnTo>
                  <a:lnTo>
                    <a:pt x="88459" y="73913"/>
                  </a:lnTo>
                  <a:lnTo>
                    <a:pt x="83739" y="40172"/>
                  </a:lnTo>
                  <a:lnTo>
                    <a:pt x="73403" y="17945"/>
                  </a:lnTo>
                  <a:lnTo>
                    <a:pt x="69502" y="14491"/>
                  </a:lnTo>
                  <a:lnTo>
                    <a:pt x="65489" y="12894"/>
                  </a:lnTo>
                  <a:lnTo>
                    <a:pt x="61404" y="12535"/>
                  </a:lnTo>
                  <a:lnTo>
                    <a:pt x="58680" y="15118"/>
                  </a:lnTo>
                  <a:lnTo>
                    <a:pt x="53232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408">
              <a:extLst>
                <a:ext uri="{FF2B5EF4-FFF2-40B4-BE49-F238E27FC236}">
                  <a16:creationId xmlns:a16="http://schemas.microsoft.com/office/drawing/2014/main" xmlns="" id="{EDE4CE7D-2DD6-4507-8FC6-A34E631EB52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406087" y="1470711"/>
              <a:ext cx="86164" cy="267978"/>
            </a:xfrm>
            <a:custGeom>
              <a:avLst/>
              <a:gdLst/>
              <a:ahLst/>
              <a:cxnLst/>
              <a:rect l="0" t="0" r="0" b="0"/>
              <a:pathLst>
                <a:path w="86164" h="267978">
                  <a:moveTo>
                    <a:pt x="86163" y="8839"/>
                  </a:moveTo>
                  <a:lnTo>
                    <a:pt x="86163" y="8839"/>
                  </a:lnTo>
                  <a:lnTo>
                    <a:pt x="80388" y="3769"/>
                  </a:lnTo>
                  <a:lnTo>
                    <a:pt x="73954" y="0"/>
                  </a:lnTo>
                  <a:lnTo>
                    <a:pt x="70262" y="124"/>
                  </a:lnTo>
                  <a:lnTo>
                    <a:pt x="62398" y="4025"/>
                  </a:lnTo>
                  <a:lnTo>
                    <a:pt x="39924" y="27639"/>
                  </a:lnTo>
                  <a:lnTo>
                    <a:pt x="21035" y="68188"/>
                  </a:lnTo>
                  <a:lnTo>
                    <a:pt x="11121" y="101539"/>
                  </a:lnTo>
                  <a:lnTo>
                    <a:pt x="3422" y="137528"/>
                  </a:lnTo>
                  <a:lnTo>
                    <a:pt x="0" y="174690"/>
                  </a:lnTo>
                  <a:lnTo>
                    <a:pt x="1445" y="221199"/>
                  </a:lnTo>
                  <a:lnTo>
                    <a:pt x="8294" y="242921"/>
                  </a:lnTo>
                  <a:lnTo>
                    <a:pt x="22168" y="263287"/>
                  </a:lnTo>
                  <a:lnTo>
                    <a:pt x="26567" y="267371"/>
                  </a:lnTo>
                  <a:lnTo>
                    <a:pt x="32321" y="267977"/>
                  </a:lnTo>
                  <a:lnTo>
                    <a:pt x="60763" y="256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409">
              <a:extLst>
                <a:ext uri="{FF2B5EF4-FFF2-40B4-BE49-F238E27FC236}">
                  <a16:creationId xmlns:a16="http://schemas.microsoft.com/office/drawing/2014/main" xmlns="" id="{B9E82527-63B2-424B-A5F1-E9481C0A533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27968" y="1458532"/>
              <a:ext cx="105533" cy="301303"/>
            </a:xfrm>
            <a:custGeom>
              <a:avLst/>
              <a:gdLst/>
              <a:ahLst/>
              <a:cxnLst/>
              <a:rect l="0" t="0" r="0" b="0"/>
              <a:pathLst>
                <a:path w="105533" h="301303">
                  <a:moveTo>
                    <a:pt x="99182" y="21018"/>
                  </a:moveTo>
                  <a:lnTo>
                    <a:pt x="99182" y="21018"/>
                  </a:lnTo>
                  <a:lnTo>
                    <a:pt x="92440" y="10905"/>
                  </a:lnTo>
                  <a:lnTo>
                    <a:pt x="83485" y="4058"/>
                  </a:lnTo>
                  <a:lnTo>
                    <a:pt x="78134" y="1245"/>
                  </a:lnTo>
                  <a:lnTo>
                    <a:pt x="66544" y="0"/>
                  </a:lnTo>
                  <a:lnTo>
                    <a:pt x="60490" y="656"/>
                  </a:lnTo>
                  <a:lnTo>
                    <a:pt x="55043" y="3916"/>
                  </a:lnTo>
                  <a:lnTo>
                    <a:pt x="45228" y="15063"/>
                  </a:lnTo>
                  <a:lnTo>
                    <a:pt x="35139" y="47319"/>
                  </a:lnTo>
                  <a:lnTo>
                    <a:pt x="37795" y="94898"/>
                  </a:lnTo>
                  <a:lnTo>
                    <a:pt x="42030" y="130759"/>
                  </a:lnTo>
                  <a:lnTo>
                    <a:pt x="45559" y="167864"/>
                  </a:lnTo>
                  <a:lnTo>
                    <a:pt x="47127" y="205522"/>
                  </a:lnTo>
                  <a:lnTo>
                    <a:pt x="48010" y="252310"/>
                  </a:lnTo>
                  <a:lnTo>
                    <a:pt x="44901" y="286242"/>
                  </a:lnTo>
                  <a:lnTo>
                    <a:pt x="42534" y="293084"/>
                  </a:lnTo>
                  <a:lnTo>
                    <a:pt x="39544" y="297645"/>
                  </a:lnTo>
                  <a:lnTo>
                    <a:pt x="36140" y="300686"/>
                  </a:lnTo>
                  <a:lnTo>
                    <a:pt x="33165" y="301302"/>
                  </a:lnTo>
                  <a:lnTo>
                    <a:pt x="30476" y="300302"/>
                  </a:lnTo>
                  <a:lnTo>
                    <a:pt x="27978" y="298224"/>
                  </a:lnTo>
                  <a:lnTo>
                    <a:pt x="5744" y="253612"/>
                  </a:lnTo>
                  <a:lnTo>
                    <a:pt x="0" y="231751"/>
                  </a:lnTo>
                  <a:lnTo>
                    <a:pt x="538" y="220275"/>
                  </a:lnTo>
                  <a:lnTo>
                    <a:pt x="6633" y="201410"/>
                  </a:lnTo>
                  <a:lnTo>
                    <a:pt x="16186" y="194561"/>
                  </a:lnTo>
                  <a:lnTo>
                    <a:pt x="55509" y="177796"/>
                  </a:lnTo>
                  <a:lnTo>
                    <a:pt x="105532" y="167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410">
              <a:extLst>
                <a:ext uri="{FF2B5EF4-FFF2-40B4-BE49-F238E27FC236}">
                  <a16:creationId xmlns:a16="http://schemas.microsoft.com/office/drawing/2014/main" xmlns="" id="{5095166D-A748-4BCD-889E-A7FCE237922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00150" y="15113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69850"/>
                  </a:moveTo>
                  <a:lnTo>
                    <a:pt x="0" y="69850"/>
                  </a:lnTo>
                  <a:lnTo>
                    <a:pt x="0" y="29024"/>
                  </a:lnTo>
                  <a:lnTo>
                    <a:pt x="705" y="1572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411">
              <a:extLst>
                <a:ext uri="{FF2B5EF4-FFF2-40B4-BE49-F238E27FC236}">
                  <a16:creationId xmlns:a16="http://schemas.microsoft.com/office/drawing/2014/main" xmlns="" id="{94774738-C978-487A-8491-D02F13577B5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87450" y="16573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61" y="26040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412">
              <a:extLst>
                <a:ext uri="{FF2B5EF4-FFF2-40B4-BE49-F238E27FC236}">
                  <a16:creationId xmlns:a16="http://schemas.microsoft.com/office/drawing/2014/main" xmlns="" id="{DABA66D8-A408-4C9C-BAFE-AA6DC198279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73150" y="1652619"/>
              <a:ext cx="69851" cy="119142"/>
            </a:xfrm>
            <a:custGeom>
              <a:avLst/>
              <a:gdLst/>
              <a:ahLst/>
              <a:cxnLst/>
              <a:rect l="0" t="0" r="0" b="0"/>
              <a:pathLst>
                <a:path w="69851" h="119142">
                  <a:moveTo>
                    <a:pt x="0" y="23781"/>
                  </a:moveTo>
                  <a:lnTo>
                    <a:pt x="0" y="23781"/>
                  </a:lnTo>
                  <a:lnTo>
                    <a:pt x="3371" y="27152"/>
                  </a:lnTo>
                  <a:lnTo>
                    <a:pt x="10540" y="63861"/>
                  </a:lnTo>
                  <a:lnTo>
                    <a:pt x="11805" y="110143"/>
                  </a:lnTo>
                  <a:lnTo>
                    <a:pt x="9245" y="118138"/>
                  </a:lnTo>
                  <a:lnTo>
                    <a:pt x="8280" y="119141"/>
                  </a:lnTo>
                  <a:lnTo>
                    <a:pt x="7636" y="118399"/>
                  </a:lnTo>
                  <a:lnTo>
                    <a:pt x="6604" y="100326"/>
                  </a:lnTo>
                  <a:lnTo>
                    <a:pt x="12175" y="55782"/>
                  </a:lnTo>
                  <a:lnTo>
                    <a:pt x="26133" y="15312"/>
                  </a:lnTo>
                  <a:lnTo>
                    <a:pt x="30122" y="7551"/>
                  </a:lnTo>
                  <a:lnTo>
                    <a:pt x="34898" y="3083"/>
                  </a:lnTo>
                  <a:lnTo>
                    <a:pt x="40199" y="810"/>
                  </a:lnTo>
                  <a:lnTo>
                    <a:pt x="45849" y="0"/>
                  </a:lnTo>
                  <a:lnTo>
                    <a:pt x="50322" y="1577"/>
                  </a:lnTo>
                  <a:lnTo>
                    <a:pt x="57173" y="8974"/>
                  </a:lnTo>
                  <a:lnTo>
                    <a:pt x="64996" y="31780"/>
                  </a:lnTo>
                  <a:lnTo>
                    <a:pt x="68412" y="74364"/>
                  </a:lnTo>
                  <a:lnTo>
                    <a:pt x="69850" y="11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413">
              <a:extLst>
                <a:ext uri="{FF2B5EF4-FFF2-40B4-BE49-F238E27FC236}">
                  <a16:creationId xmlns:a16="http://schemas.microsoft.com/office/drawing/2014/main" xmlns="" id="{6ED76237-B1B4-417A-BFB4-B66EE410D29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53389" y="1499483"/>
              <a:ext cx="202131" cy="328196"/>
            </a:xfrm>
            <a:custGeom>
              <a:avLst/>
              <a:gdLst/>
              <a:ahLst/>
              <a:cxnLst/>
              <a:rect l="0" t="0" r="0" b="0"/>
              <a:pathLst>
                <a:path w="202131" h="328196">
                  <a:moveTo>
                    <a:pt x="48311" y="5467"/>
                  </a:moveTo>
                  <a:lnTo>
                    <a:pt x="48311" y="5467"/>
                  </a:lnTo>
                  <a:lnTo>
                    <a:pt x="48311" y="0"/>
                  </a:lnTo>
                  <a:lnTo>
                    <a:pt x="41569" y="2750"/>
                  </a:lnTo>
                  <a:lnTo>
                    <a:pt x="30634" y="14775"/>
                  </a:lnTo>
                  <a:lnTo>
                    <a:pt x="14297" y="50057"/>
                  </a:lnTo>
                  <a:lnTo>
                    <a:pt x="3112" y="94722"/>
                  </a:lnTo>
                  <a:lnTo>
                    <a:pt x="0" y="132154"/>
                  </a:lnTo>
                  <a:lnTo>
                    <a:pt x="499" y="170428"/>
                  </a:lnTo>
                  <a:lnTo>
                    <a:pt x="3778" y="207194"/>
                  </a:lnTo>
                  <a:lnTo>
                    <a:pt x="9939" y="239997"/>
                  </a:lnTo>
                  <a:lnTo>
                    <a:pt x="28083" y="282861"/>
                  </a:lnTo>
                  <a:lnTo>
                    <a:pt x="51333" y="312260"/>
                  </a:lnTo>
                  <a:lnTo>
                    <a:pt x="69645" y="323617"/>
                  </a:lnTo>
                  <a:lnTo>
                    <a:pt x="79467" y="327634"/>
                  </a:lnTo>
                  <a:lnTo>
                    <a:pt x="89543" y="328195"/>
                  </a:lnTo>
                  <a:lnTo>
                    <a:pt x="110146" y="323174"/>
                  </a:lnTo>
                  <a:lnTo>
                    <a:pt x="141578" y="301705"/>
                  </a:lnTo>
                  <a:lnTo>
                    <a:pt x="169863" y="262888"/>
                  </a:lnTo>
                  <a:lnTo>
                    <a:pt x="189376" y="215638"/>
                  </a:lnTo>
                  <a:lnTo>
                    <a:pt x="197555" y="182602"/>
                  </a:lnTo>
                  <a:lnTo>
                    <a:pt x="202130" y="148399"/>
                  </a:lnTo>
                  <a:lnTo>
                    <a:pt x="201812" y="112031"/>
                  </a:lnTo>
                  <a:lnTo>
                    <a:pt x="197437" y="76583"/>
                  </a:lnTo>
                  <a:lnTo>
                    <a:pt x="188923" y="34299"/>
                  </a:lnTo>
                  <a:lnTo>
                    <a:pt x="183095" y="7791"/>
                  </a:lnTo>
                  <a:lnTo>
                    <a:pt x="181912" y="7017"/>
                  </a:lnTo>
                  <a:lnTo>
                    <a:pt x="180417" y="8617"/>
                  </a:lnTo>
                  <a:lnTo>
                    <a:pt x="178715" y="11800"/>
                  </a:lnTo>
                  <a:lnTo>
                    <a:pt x="181661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426">
            <a:extLst>
              <a:ext uri="{FF2B5EF4-FFF2-40B4-BE49-F238E27FC236}">
                <a16:creationId xmlns:a16="http://schemas.microsoft.com/office/drawing/2014/main" xmlns="" id="{4D7065F2-2C9D-47A3-96A4-F31F7E51E430}"/>
              </a:ext>
            </a:extLst>
          </p:cNvPr>
          <p:cNvGrpSpPr/>
          <p:nvPr/>
        </p:nvGrpSpPr>
        <p:grpSpPr>
          <a:xfrm>
            <a:off x="7137400" y="682000"/>
            <a:ext cx="977901" cy="434886"/>
            <a:chOff x="7137400" y="682000"/>
            <a:chExt cx="977901" cy="434886"/>
          </a:xfrm>
        </p:grpSpPr>
        <p:sp>
          <p:nvSpPr>
            <p:cNvPr id="245" name="SMARTInkShape-3414">
              <a:extLst>
                <a:ext uri="{FF2B5EF4-FFF2-40B4-BE49-F238E27FC236}">
                  <a16:creationId xmlns:a16="http://schemas.microsoft.com/office/drawing/2014/main" xmlns="" id="{A5D49A81-7D68-48A8-9487-C2924EA4E16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280079" y="990600"/>
              <a:ext cx="371672" cy="25401"/>
            </a:xfrm>
            <a:custGeom>
              <a:avLst/>
              <a:gdLst/>
              <a:ahLst/>
              <a:cxnLst/>
              <a:rect l="0" t="0" r="0" b="0"/>
              <a:pathLst>
                <a:path w="3716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8355" y="18658"/>
                  </a:lnTo>
                  <a:lnTo>
                    <a:pt x="64794" y="15966"/>
                  </a:lnTo>
                  <a:lnTo>
                    <a:pt x="97236" y="13466"/>
                  </a:lnTo>
                  <a:lnTo>
                    <a:pt x="133681" y="11094"/>
                  </a:lnTo>
                  <a:lnTo>
                    <a:pt x="176322" y="8807"/>
                  </a:lnTo>
                  <a:lnTo>
                    <a:pt x="223093" y="6577"/>
                  </a:lnTo>
                  <a:lnTo>
                    <a:pt x="272620" y="4385"/>
                  </a:lnTo>
                  <a:lnTo>
                    <a:pt x="305637" y="2923"/>
                  </a:lnTo>
                  <a:lnTo>
                    <a:pt x="371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415">
              <a:extLst>
                <a:ext uri="{FF2B5EF4-FFF2-40B4-BE49-F238E27FC236}">
                  <a16:creationId xmlns:a16="http://schemas.microsoft.com/office/drawing/2014/main" xmlns="" id="{6DC31136-DC4F-4239-B03F-64AD504F9AC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137400" y="942186"/>
              <a:ext cx="438151" cy="42065"/>
            </a:xfrm>
            <a:custGeom>
              <a:avLst/>
              <a:gdLst/>
              <a:ahLst/>
              <a:cxnLst/>
              <a:rect l="0" t="0" r="0" b="0"/>
              <a:pathLst>
                <a:path w="438151" h="42065">
                  <a:moveTo>
                    <a:pt x="0" y="42064"/>
                  </a:moveTo>
                  <a:lnTo>
                    <a:pt x="0" y="42064"/>
                  </a:lnTo>
                  <a:lnTo>
                    <a:pt x="13484" y="31951"/>
                  </a:lnTo>
                  <a:lnTo>
                    <a:pt x="58950" y="18920"/>
                  </a:lnTo>
                  <a:lnTo>
                    <a:pt x="83044" y="14640"/>
                  </a:lnTo>
                  <a:lnTo>
                    <a:pt x="111102" y="10376"/>
                  </a:lnTo>
                  <a:lnTo>
                    <a:pt x="141801" y="6122"/>
                  </a:lnTo>
                  <a:lnTo>
                    <a:pt x="174968" y="3286"/>
                  </a:lnTo>
                  <a:lnTo>
                    <a:pt x="209778" y="1395"/>
                  </a:lnTo>
                  <a:lnTo>
                    <a:pt x="245685" y="135"/>
                  </a:lnTo>
                  <a:lnTo>
                    <a:pt x="283028" y="0"/>
                  </a:lnTo>
                  <a:lnTo>
                    <a:pt x="321330" y="616"/>
                  </a:lnTo>
                  <a:lnTo>
                    <a:pt x="360270" y="1732"/>
                  </a:lnTo>
                  <a:lnTo>
                    <a:pt x="438150" y="3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416">
              <a:extLst>
                <a:ext uri="{FF2B5EF4-FFF2-40B4-BE49-F238E27FC236}">
                  <a16:creationId xmlns:a16="http://schemas.microsoft.com/office/drawing/2014/main" xmlns="" id="{C83F4850-A775-4AF9-A574-8ADE788B53C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13700" y="750183"/>
              <a:ext cx="101601" cy="95880"/>
            </a:xfrm>
            <a:custGeom>
              <a:avLst/>
              <a:gdLst/>
              <a:ahLst/>
              <a:cxnLst/>
              <a:rect l="0" t="0" r="0" b="0"/>
              <a:pathLst>
                <a:path w="101601" h="95880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3765" y="2750"/>
                  </a:lnTo>
                  <a:lnTo>
                    <a:pt x="31965" y="11785"/>
                  </a:lnTo>
                  <a:lnTo>
                    <a:pt x="38901" y="25208"/>
                  </a:lnTo>
                  <a:lnTo>
                    <a:pt x="41983" y="40582"/>
                  </a:lnTo>
                  <a:lnTo>
                    <a:pt x="40348" y="65103"/>
                  </a:lnTo>
                  <a:lnTo>
                    <a:pt x="35337" y="78068"/>
                  </a:lnTo>
                  <a:lnTo>
                    <a:pt x="28404" y="87829"/>
                  </a:lnTo>
                  <a:lnTo>
                    <a:pt x="20621" y="94518"/>
                  </a:lnTo>
                  <a:lnTo>
                    <a:pt x="16571" y="95879"/>
                  </a:lnTo>
                  <a:lnTo>
                    <a:pt x="8306" y="95509"/>
                  </a:lnTo>
                  <a:lnTo>
                    <a:pt x="6242" y="93012"/>
                  </a:lnTo>
                  <a:lnTo>
                    <a:pt x="5573" y="89230"/>
                  </a:lnTo>
                  <a:lnTo>
                    <a:pt x="5831" y="84592"/>
                  </a:lnTo>
                  <a:lnTo>
                    <a:pt x="16309" y="64581"/>
                  </a:lnTo>
                  <a:lnTo>
                    <a:pt x="48247" y="29583"/>
                  </a:lnTo>
                  <a:lnTo>
                    <a:pt x="65422" y="17126"/>
                  </a:lnTo>
                  <a:lnTo>
                    <a:pt x="80582" y="12530"/>
                  </a:lnTo>
                  <a:lnTo>
                    <a:pt x="1016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417">
              <a:extLst>
                <a:ext uri="{FF2B5EF4-FFF2-40B4-BE49-F238E27FC236}">
                  <a16:creationId xmlns:a16="http://schemas.microsoft.com/office/drawing/2014/main" xmlns="" id="{2FF503FC-E49A-49EE-A213-3BF91BCF277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909953" y="768350"/>
              <a:ext cx="91048" cy="85781"/>
            </a:xfrm>
            <a:custGeom>
              <a:avLst/>
              <a:gdLst/>
              <a:ahLst/>
              <a:cxnLst/>
              <a:rect l="0" t="0" r="0" b="0"/>
              <a:pathLst>
                <a:path w="91048" h="85781">
                  <a:moveTo>
                    <a:pt x="91047" y="6350"/>
                  </a:moveTo>
                  <a:lnTo>
                    <a:pt x="91047" y="6350"/>
                  </a:lnTo>
                  <a:lnTo>
                    <a:pt x="50518" y="7056"/>
                  </a:lnTo>
                  <a:lnTo>
                    <a:pt x="32582" y="9721"/>
                  </a:lnTo>
                  <a:lnTo>
                    <a:pt x="17085" y="17020"/>
                  </a:lnTo>
                  <a:lnTo>
                    <a:pt x="9989" y="21930"/>
                  </a:lnTo>
                  <a:lnTo>
                    <a:pt x="2104" y="33030"/>
                  </a:lnTo>
                  <a:lnTo>
                    <a:pt x="0" y="38953"/>
                  </a:lnTo>
                  <a:lnTo>
                    <a:pt x="718" y="45724"/>
                  </a:lnTo>
                  <a:lnTo>
                    <a:pt x="7156" y="60774"/>
                  </a:lnTo>
                  <a:lnTo>
                    <a:pt x="18955" y="73107"/>
                  </a:lnTo>
                  <a:lnTo>
                    <a:pt x="32899" y="81881"/>
                  </a:lnTo>
                  <a:lnTo>
                    <a:pt x="46154" y="85780"/>
                  </a:lnTo>
                  <a:lnTo>
                    <a:pt x="60981" y="81869"/>
                  </a:lnTo>
                  <a:lnTo>
                    <a:pt x="74862" y="73075"/>
                  </a:lnTo>
                  <a:lnTo>
                    <a:pt x="83384" y="62111"/>
                  </a:lnTo>
                  <a:lnTo>
                    <a:pt x="88776" y="40668"/>
                  </a:lnTo>
                  <a:lnTo>
                    <a:pt x="87002" y="19811"/>
                  </a:lnTo>
                  <a:lnTo>
                    <a:pt x="84118" y="14618"/>
                  </a:lnTo>
                  <a:lnTo>
                    <a:pt x="75267" y="6967"/>
                  </a:lnTo>
                  <a:lnTo>
                    <a:pt x="59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418">
              <a:extLst>
                <a:ext uri="{FF2B5EF4-FFF2-40B4-BE49-F238E27FC236}">
                  <a16:creationId xmlns:a16="http://schemas.microsoft.com/office/drawing/2014/main" xmlns="" id="{0491D265-F340-4540-A880-EE24B097E40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893050" y="717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419">
              <a:extLst>
                <a:ext uri="{FF2B5EF4-FFF2-40B4-BE49-F238E27FC236}">
                  <a16:creationId xmlns:a16="http://schemas.microsoft.com/office/drawing/2014/main" xmlns="" id="{01108C8F-720A-4A5E-ABDC-F9EA87A50F9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48600" y="7874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8336" y="10139"/>
                  </a:lnTo>
                  <a:lnTo>
                    <a:pt x="2037" y="567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420">
              <a:extLst>
                <a:ext uri="{FF2B5EF4-FFF2-40B4-BE49-F238E27FC236}">
                  <a16:creationId xmlns:a16="http://schemas.microsoft.com/office/drawing/2014/main" xmlns="" id="{FC1E6B04-711E-4C8C-8AF2-92DF1501827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749691" y="774700"/>
              <a:ext cx="67160" cy="87232"/>
            </a:xfrm>
            <a:custGeom>
              <a:avLst/>
              <a:gdLst/>
              <a:ahLst/>
              <a:cxnLst/>
              <a:rect l="0" t="0" r="0" b="0"/>
              <a:pathLst>
                <a:path w="67160" h="87232">
                  <a:moveTo>
                    <a:pt x="3659" y="12700"/>
                  </a:moveTo>
                  <a:lnTo>
                    <a:pt x="3659" y="12700"/>
                  </a:lnTo>
                  <a:lnTo>
                    <a:pt x="0" y="9042"/>
                  </a:lnTo>
                  <a:lnTo>
                    <a:pt x="10431" y="18061"/>
                  </a:lnTo>
                  <a:lnTo>
                    <a:pt x="28164" y="29889"/>
                  </a:lnTo>
                  <a:lnTo>
                    <a:pt x="48575" y="59745"/>
                  </a:lnTo>
                  <a:lnTo>
                    <a:pt x="49124" y="64524"/>
                  </a:lnTo>
                  <a:lnTo>
                    <a:pt x="45973" y="73598"/>
                  </a:lnTo>
                  <a:lnTo>
                    <a:pt x="39868" y="80453"/>
                  </a:lnTo>
                  <a:lnTo>
                    <a:pt x="32453" y="85146"/>
                  </a:lnTo>
                  <a:lnTo>
                    <a:pt x="24452" y="87231"/>
                  </a:lnTo>
                  <a:lnTo>
                    <a:pt x="21754" y="86376"/>
                  </a:lnTo>
                  <a:lnTo>
                    <a:pt x="19956" y="84395"/>
                  </a:lnTo>
                  <a:lnTo>
                    <a:pt x="18757" y="81664"/>
                  </a:lnTo>
                  <a:lnTo>
                    <a:pt x="20441" y="64335"/>
                  </a:lnTo>
                  <a:lnTo>
                    <a:pt x="35519" y="37955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421">
              <a:extLst>
                <a:ext uri="{FF2B5EF4-FFF2-40B4-BE49-F238E27FC236}">
                  <a16:creationId xmlns:a16="http://schemas.microsoft.com/office/drawing/2014/main" xmlns="" id="{EA70AF53-CFC0-4BD4-8C46-AC94BA0F7A5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57671" y="779726"/>
              <a:ext cx="55281" cy="96575"/>
            </a:xfrm>
            <a:custGeom>
              <a:avLst/>
              <a:gdLst/>
              <a:ahLst/>
              <a:cxnLst/>
              <a:rect l="0" t="0" r="0" b="0"/>
              <a:pathLst>
                <a:path w="55281" h="96575">
                  <a:moveTo>
                    <a:pt x="19479" y="39424"/>
                  </a:moveTo>
                  <a:lnTo>
                    <a:pt x="19479" y="39424"/>
                  </a:lnTo>
                  <a:lnTo>
                    <a:pt x="28318" y="39424"/>
                  </a:lnTo>
                  <a:lnTo>
                    <a:pt x="37776" y="32682"/>
                  </a:lnTo>
                  <a:lnTo>
                    <a:pt x="49516" y="21747"/>
                  </a:lnTo>
                  <a:lnTo>
                    <a:pt x="53995" y="13694"/>
                  </a:lnTo>
                  <a:lnTo>
                    <a:pt x="55189" y="9570"/>
                  </a:lnTo>
                  <a:lnTo>
                    <a:pt x="55280" y="6116"/>
                  </a:lnTo>
                  <a:lnTo>
                    <a:pt x="53500" y="396"/>
                  </a:lnTo>
                  <a:lnTo>
                    <a:pt x="49214" y="0"/>
                  </a:lnTo>
                  <a:lnTo>
                    <a:pt x="35046" y="3323"/>
                  </a:lnTo>
                  <a:lnTo>
                    <a:pt x="22635" y="13266"/>
                  </a:lnTo>
                  <a:lnTo>
                    <a:pt x="3168" y="42645"/>
                  </a:lnTo>
                  <a:lnTo>
                    <a:pt x="0" y="57083"/>
                  </a:lnTo>
                  <a:lnTo>
                    <a:pt x="2182" y="75230"/>
                  </a:lnTo>
                  <a:lnTo>
                    <a:pt x="3714" y="80228"/>
                  </a:lnTo>
                  <a:lnTo>
                    <a:pt x="6852" y="84266"/>
                  </a:lnTo>
                  <a:lnTo>
                    <a:pt x="25829" y="96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422">
              <a:extLst>
                <a:ext uri="{FF2B5EF4-FFF2-40B4-BE49-F238E27FC236}">
                  <a16:creationId xmlns:a16="http://schemas.microsoft.com/office/drawing/2014/main" xmlns="" id="{338D60F7-7B20-4AA8-9DEA-83C0D829A75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565498" y="812800"/>
              <a:ext cx="60853" cy="1"/>
            </a:xfrm>
            <a:custGeom>
              <a:avLst/>
              <a:gdLst/>
              <a:ahLst/>
              <a:cxnLst/>
              <a:rect l="0" t="0" r="0" b="0"/>
              <a:pathLst>
                <a:path w="60853" h="1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44951" y="0"/>
                  </a:lnTo>
                  <a:lnTo>
                    <a:pt x="60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423">
              <a:extLst>
                <a:ext uri="{FF2B5EF4-FFF2-40B4-BE49-F238E27FC236}">
                  <a16:creationId xmlns:a16="http://schemas.microsoft.com/office/drawing/2014/main" xmlns="" id="{0674CC89-C9E9-478A-8269-D7347D555F6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576176" y="682000"/>
              <a:ext cx="66645" cy="219261"/>
            </a:xfrm>
            <a:custGeom>
              <a:avLst/>
              <a:gdLst/>
              <a:ahLst/>
              <a:cxnLst/>
              <a:rect l="0" t="0" r="0" b="0"/>
              <a:pathLst>
                <a:path w="66645" h="219261">
                  <a:moveTo>
                    <a:pt x="31124" y="29200"/>
                  </a:moveTo>
                  <a:lnTo>
                    <a:pt x="31124" y="29200"/>
                  </a:lnTo>
                  <a:lnTo>
                    <a:pt x="66413" y="0"/>
                  </a:lnTo>
                  <a:lnTo>
                    <a:pt x="66644" y="1267"/>
                  </a:lnTo>
                  <a:lnTo>
                    <a:pt x="52453" y="47418"/>
                  </a:lnTo>
                  <a:lnTo>
                    <a:pt x="42015" y="78925"/>
                  </a:lnTo>
                  <a:lnTo>
                    <a:pt x="26557" y="112213"/>
                  </a:lnTo>
                  <a:lnTo>
                    <a:pt x="5546" y="158924"/>
                  </a:lnTo>
                  <a:lnTo>
                    <a:pt x="0" y="184222"/>
                  </a:lnTo>
                  <a:lnTo>
                    <a:pt x="2240" y="202521"/>
                  </a:lnTo>
                  <a:lnTo>
                    <a:pt x="7939" y="213946"/>
                  </a:lnTo>
                  <a:lnTo>
                    <a:pt x="11434" y="217981"/>
                  </a:lnTo>
                  <a:lnTo>
                    <a:pt x="15880" y="219260"/>
                  </a:lnTo>
                  <a:lnTo>
                    <a:pt x="26466" y="216917"/>
                  </a:lnTo>
                  <a:lnTo>
                    <a:pt x="40954" y="207665"/>
                  </a:lnTo>
                  <a:lnTo>
                    <a:pt x="47958" y="196242"/>
                  </a:lnTo>
                  <a:lnTo>
                    <a:pt x="56524" y="17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424">
              <a:extLst>
                <a:ext uri="{FF2B5EF4-FFF2-40B4-BE49-F238E27FC236}">
                  <a16:creationId xmlns:a16="http://schemas.microsoft.com/office/drawing/2014/main" xmlns="" id="{54CF79C2-FF9F-4CDF-9571-96D7AF3113C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483063" y="800516"/>
              <a:ext cx="48038" cy="121255"/>
            </a:xfrm>
            <a:custGeom>
              <a:avLst/>
              <a:gdLst/>
              <a:ahLst/>
              <a:cxnLst/>
              <a:rect l="0" t="0" r="0" b="0"/>
              <a:pathLst>
                <a:path w="48038" h="121255">
                  <a:moveTo>
                    <a:pt x="48037" y="18634"/>
                  </a:moveTo>
                  <a:lnTo>
                    <a:pt x="48037" y="18634"/>
                  </a:lnTo>
                  <a:lnTo>
                    <a:pt x="48037" y="11892"/>
                  </a:lnTo>
                  <a:lnTo>
                    <a:pt x="46625" y="9200"/>
                  </a:lnTo>
                  <a:lnTo>
                    <a:pt x="41295" y="4328"/>
                  </a:lnTo>
                  <a:lnTo>
                    <a:pt x="34222" y="1692"/>
                  </a:lnTo>
                  <a:lnTo>
                    <a:pt x="18183" y="0"/>
                  </a:lnTo>
                  <a:lnTo>
                    <a:pt x="14728" y="1273"/>
                  </a:lnTo>
                  <a:lnTo>
                    <a:pt x="9009" y="6449"/>
                  </a:lnTo>
                  <a:lnTo>
                    <a:pt x="7908" y="9805"/>
                  </a:lnTo>
                  <a:lnTo>
                    <a:pt x="8564" y="17297"/>
                  </a:lnTo>
                  <a:lnTo>
                    <a:pt x="31519" y="61391"/>
                  </a:lnTo>
                  <a:lnTo>
                    <a:pt x="42515" y="81632"/>
                  </a:lnTo>
                  <a:lnTo>
                    <a:pt x="45583" y="94611"/>
                  </a:lnTo>
                  <a:lnTo>
                    <a:pt x="44284" y="100330"/>
                  </a:lnTo>
                  <a:lnTo>
                    <a:pt x="37197" y="110447"/>
                  </a:lnTo>
                  <a:lnTo>
                    <a:pt x="21307" y="120705"/>
                  </a:lnTo>
                  <a:lnTo>
                    <a:pt x="16106" y="121254"/>
                  </a:lnTo>
                  <a:lnTo>
                    <a:pt x="6565" y="118100"/>
                  </a:lnTo>
                  <a:lnTo>
                    <a:pt x="3454" y="113872"/>
                  </a:lnTo>
                  <a:lnTo>
                    <a:pt x="0" y="101649"/>
                  </a:lnTo>
                  <a:lnTo>
                    <a:pt x="16287" y="44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425">
              <a:extLst>
                <a:ext uri="{FF2B5EF4-FFF2-40B4-BE49-F238E27FC236}">
                  <a16:creationId xmlns:a16="http://schemas.microsoft.com/office/drawing/2014/main" xmlns="" id="{3027F373-0E0B-473F-BB68-51A9DBF558A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37447" y="816231"/>
              <a:ext cx="115136" cy="102660"/>
            </a:xfrm>
            <a:custGeom>
              <a:avLst/>
              <a:gdLst/>
              <a:ahLst/>
              <a:cxnLst/>
              <a:rect l="0" t="0" r="0" b="0"/>
              <a:pathLst>
                <a:path w="115136" h="102660">
                  <a:moveTo>
                    <a:pt x="85703" y="28319"/>
                  </a:moveTo>
                  <a:lnTo>
                    <a:pt x="85703" y="28319"/>
                  </a:lnTo>
                  <a:lnTo>
                    <a:pt x="82332" y="24948"/>
                  </a:lnTo>
                  <a:lnTo>
                    <a:pt x="70123" y="19481"/>
                  </a:lnTo>
                  <a:lnTo>
                    <a:pt x="49728" y="16763"/>
                  </a:lnTo>
                  <a:lnTo>
                    <a:pt x="25812" y="22700"/>
                  </a:lnTo>
                  <a:lnTo>
                    <a:pt x="12988" y="33348"/>
                  </a:lnTo>
                  <a:lnTo>
                    <a:pt x="3996" y="47487"/>
                  </a:lnTo>
                  <a:lnTo>
                    <a:pt x="0" y="63179"/>
                  </a:lnTo>
                  <a:lnTo>
                    <a:pt x="1051" y="70609"/>
                  </a:lnTo>
                  <a:lnTo>
                    <a:pt x="7863" y="84509"/>
                  </a:lnTo>
                  <a:lnTo>
                    <a:pt x="21709" y="95861"/>
                  </a:lnTo>
                  <a:lnTo>
                    <a:pt x="30340" y="100864"/>
                  </a:lnTo>
                  <a:lnTo>
                    <a:pt x="53100" y="102659"/>
                  </a:lnTo>
                  <a:lnTo>
                    <a:pt x="86156" y="95736"/>
                  </a:lnTo>
                  <a:lnTo>
                    <a:pt x="101426" y="87916"/>
                  </a:lnTo>
                  <a:lnTo>
                    <a:pt x="112917" y="77384"/>
                  </a:lnTo>
                  <a:lnTo>
                    <a:pt x="115135" y="70907"/>
                  </a:lnTo>
                  <a:lnTo>
                    <a:pt x="113835" y="56184"/>
                  </a:lnTo>
                  <a:lnTo>
                    <a:pt x="88198" y="10368"/>
                  </a:lnTo>
                  <a:lnTo>
                    <a:pt x="79521" y="2702"/>
                  </a:lnTo>
                  <a:lnTo>
                    <a:pt x="73076" y="0"/>
                  </a:lnTo>
                  <a:lnTo>
                    <a:pt x="72347" y="268"/>
                  </a:lnTo>
                  <a:lnTo>
                    <a:pt x="73003" y="2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426">
              <a:extLst>
                <a:ext uri="{FF2B5EF4-FFF2-40B4-BE49-F238E27FC236}">
                  <a16:creationId xmlns:a16="http://schemas.microsoft.com/office/drawing/2014/main" xmlns="" id="{B1B063C0-8892-4078-A880-101CDC5BB12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169150" y="793280"/>
              <a:ext cx="123371" cy="323606"/>
            </a:xfrm>
            <a:custGeom>
              <a:avLst/>
              <a:gdLst/>
              <a:ahLst/>
              <a:cxnLst/>
              <a:rect l="0" t="0" r="0" b="0"/>
              <a:pathLst>
                <a:path w="123371" h="323606">
                  <a:moveTo>
                    <a:pt x="0" y="184620"/>
                  </a:moveTo>
                  <a:lnTo>
                    <a:pt x="0" y="184620"/>
                  </a:lnTo>
                  <a:lnTo>
                    <a:pt x="0" y="228878"/>
                  </a:lnTo>
                  <a:lnTo>
                    <a:pt x="0" y="276461"/>
                  </a:lnTo>
                  <a:lnTo>
                    <a:pt x="5467" y="322189"/>
                  </a:lnTo>
                  <a:lnTo>
                    <a:pt x="6467" y="323605"/>
                  </a:lnTo>
                  <a:lnTo>
                    <a:pt x="7840" y="323138"/>
                  </a:lnTo>
                  <a:lnTo>
                    <a:pt x="9459" y="321415"/>
                  </a:lnTo>
                  <a:lnTo>
                    <a:pt x="7247" y="276360"/>
                  </a:lnTo>
                  <a:lnTo>
                    <a:pt x="7454" y="240210"/>
                  </a:lnTo>
                  <a:lnTo>
                    <a:pt x="8497" y="216741"/>
                  </a:lnTo>
                  <a:lnTo>
                    <a:pt x="9899" y="191217"/>
                  </a:lnTo>
                  <a:lnTo>
                    <a:pt x="12243" y="165029"/>
                  </a:lnTo>
                  <a:lnTo>
                    <a:pt x="15218" y="138398"/>
                  </a:lnTo>
                  <a:lnTo>
                    <a:pt x="18611" y="111472"/>
                  </a:lnTo>
                  <a:lnTo>
                    <a:pt x="29908" y="68384"/>
                  </a:lnTo>
                  <a:lnTo>
                    <a:pt x="50254" y="23885"/>
                  </a:lnTo>
                  <a:lnTo>
                    <a:pt x="62552" y="7349"/>
                  </a:lnTo>
                  <a:lnTo>
                    <a:pt x="72721" y="0"/>
                  </a:lnTo>
                  <a:lnTo>
                    <a:pt x="87589" y="496"/>
                  </a:lnTo>
                  <a:lnTo>
                    <a:pt x="96493" y="2604"/>
                  </a:lnTo>
                  <a:lnTo>
                    <a:pt x="103839" y="7537"/>
                  </a:lnTo>
                  <a:lnTo>
                    <a:pt x="115766" y="22426"/>
                  </a:lnTo>
                  <a:lnTo>
                    <a:pt x="122007" y="42684"/>
                  </a:lnTo>
                  <a:lnTo>
                    <a:pt x="123370" y="65798"/>
                  </a:lnTo>
                  <a:lnTo>
                    <a:pt x="119272" y="90182"/>
                  </a:lnTo>
                  <a:lnTo>
                    <a:pt x="102289" y="120969"/>
                  </a:lnTo>
                  <a:lnTo>
                    <a:pt x="76012" y="141223"/>
                  </a:lnTo>
                  <a:lnTo>
                    <a:pt x="42512" y="152790"/>
                  </a:lnTo>
                  <a:lnTo>
                    <a:pt x="25715" y="152599"/>
                  </a:lnTo>
                  <a:lnTo>
                    <a:pt x="14956" y="148516"/>
                  </a:lnTo>
                  <a:lnTo>
                    <a:pt x="10175" y="144350"/>
                  </a:lnTo>
                  <a:lnTo>
                    <a:pt x="9606" y="142251"/>
                  </a:lnTo>
                  <a:lnTo>
                    <a:pt x="9931" y="140146"/>
                  </a:lnTo>
                  <a:lnTo>
                    <a:pt x="12700" y="13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427">
            <a:extLst>
              <a:ext uri="{FF2B5EF4-FFF2-40B4-BE49-F238E27FC236}">
                <a16:creationId xmlns:a16="http://schemas.microsoft.com/office/drawing/2014/main" xmlns="" id="{21811708-CC32-4338-B20D-A1C875A7032F}"/>
              </a:ext>
            </a:extLst>
          </p:cNvPr>
          <p:cNvGrpSpPr/>
          <p:nvPr/>
        </p:nvGrpSpPr>
        <p:grpSpPr>
          <a:xfrm>
            <a:off x="1094968" y="732015"/>
            <a:ext cx="486183" cy="366615"/>
            <a:chOff x="1094968" y="732015"/>
            <a:chExt cx="486183" cy="366615"/>
          </a:xfrm>
        </p:grpSpPr>
        <p:sp>
          <p:nvSpPr>
            <p:cNvPr id="259" name="SMARTInkShape-3427">
              <a:extLst>
                <a:ext uri="{FF2B5EF4-FFF2-40B4-BE49-F238E27FC236}">
                  <a16:creationId xmlns:a16="http://schemas.microsoft.com/office/drawing/2014/main" xmlns="" id="{035C9D7A-B70F-4D67-B2BD-624F68A01B9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41229" y="965200"/>
              <a:ext cx="270072" cy="60809"/>
            </a:xfrm>
            <a:custGeom>
              <a:avLst/>
              <a:gdLst/>
              <a:ahLst/>
              <a:cxnLst/>
              <a:rect l="0" t="0" r="0" b="0"/>
              <a:pathLst>
                <a:path w="270072" h="60809">
                  <a:moveTo>
                    <a:pt x="3371" y="57150"/>
                  </a:moveTo>
                  <a:lnTo>
                    <a:pt x="3371" y="57150"/>
                  </a:lnTo>
                  <a:lnTo>
                    <a:pt x="0" y="60521"/>
                  </a:lnTo>
                  <a:lnTo>
                    <a:pt x="418" y="60808"/>
                  </a:lnTo>
                  <a:lnTo>
                    <a:pt x="38556" y="51029"/>
                  </a:lnTo>
                  <a:lnTo>
                    <a:pt x="82509" y="41730"/>
                  </a:lnTo>
                  <a:lnTo>
                    <a:pt x="109046" y="36286"/>
                  </a:lnTo>
                  <a:lnTo>
                    <a:pt x="138732" y="29835"/>
                  </a:lnTo>
                  <a:lnTo>
                    <a:pt x="170517" y="22712"/>
                  </a:lnTo>
                  <a:lnTo>
                    <a:pt x="203702" y="15142"/>
                  </a:lnTo>
                  <a:lnTo>
                    <a:pt x="270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428">
              <a:extLst>
                <a:ext uri="{FF2B5EF4-FFF2-40B4-BE49-F238E27FC236}">
                  <a16:creationId xmlns:a16="http://schemas.microsoft.com/office/drawing/2014/main" xmlns="" id="{1D69C86C-726E-4E81-B229-E84F09B1F14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29333" y="971550"/>
              <a:ext cx="267668" cy="38101"/>
            </a:xfrm>
            <a:custGeom>
              <a:avLst/>
              <a:gdLst/>
              <a:ahLst/>
              <a:cxnLst/>
              <a:rect l="0" t="0" r="0" b="0"/>
              <a:pathLst>
                <a:path w="267668" h="38101">
                  <a:moveTo>
                    <a:pt x="7317" y="38100"/>
                  </a:moveTo>
                  <a:lnTo>
                    <a:pt x="7317" y="38100"/>
                  </a:lnTo>
                  <a:lnTo>
                    <a:pt x="0" y="38100"/>
                  </a:lnTo>
                  <a:lnTo>
                    <a:pt x="39728" y="33030"/>
                  </a:lnTo>
                  <a:lnTo>
                    <a:pt x="73463" y="29262"/>
                  </a:lnTo>
                  <a:lnTo>
                    <a:pt x="113856" y="23353"/>
                  </a:lnTo>
                  <a:lnTo>
                    <a:pt x="156973" y="16024"/>
                  </a:lnTo>
                  <a:lnTo>
                    <a:pt x="199655" y="8062"/>
                  </a:lnTo>
                  <a:lnTo>
                    <a:pt x="243125" y="2389"/>
                  </a:lnTo>
                  <a:lnTo>
                    <a:pt x="267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429">
              <a:extLst>
                <a:ext uri="{FF2B5EF4-FFF2-40B4-BE49-F238E27FC236}">
                  <a16:creationId xmlns:a16="http://schemas.microsoft.com/office/drawing/2014/main" xmlns="" id="{F47285DE-1A56-4797-A899-6483BDA3322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473200" y="766334"/>
              <a:ext cx="107951" cy="130141"/>
            </a:xfrm>
            <a:custGeom>
              <a:avLst/>
              <a:gdLst/>
              <a:ahLst/>
              <a:cxnLst/>
              <a:rect l="0" t="0" r="0" b="0"/>
              <a:pathLst>
                <a:path w="107951" h="130141">
                  <a:moveTo>
                    <a:pt x="0" y="21066"/>
                  </a:moveTo>
                  <a:lnTo>
                    <a:pt x="0" y="21066"/>
                  </a:lnTo>
                  <a:lnTo>
                    <a:pt x="3371" y="14324"/>
                  </a:lnTo>
                  <a:lnTo>
                    <a:pt x="10670" y="9132"/>
                  </a:lnTo>
                  <a:lnTo>
                    <a:pt x="32603" y="51"/>
                  </a:lnTo>
                  <a:lnTo>
                    <a:pt x="38669" y="0"/>
                  </a:lnTo>
                  <a:lnTo>
                    <a:pt x="51053" y="3707"/>
                  </a:lnTo>
                  <a:lnTo>
                    <a:pt x="61731" y="15703"/>
                  </a:lnTo>
                  <a:lnTo>
                    <a:pt x="66554" y="23840"/>
                  </a:lnTo>
                  <a:lnTo>
                    <a:pt x="70031" y="44171"/>
                  </a:lnTo>
                  <a:lnTo>
                    <a:pt x="66515" y="88346"/>
                  </a:lnTo>
                  <a:lnTo>
                    <a:pt x="52830" y="127841"/>
                  </a:lnTo>
                  <a:lnTo>
                    <a:pt x="51448" y="129644"/>
                  </a:lnTo>
                  <a:lnTo>
                    <a:pt x="49821" y="130140"/>
                  </a:lnTo>
                  <a:lnTo>
                    <a:pt x="48030" y="129765"/>
                  </a:lnTo>
                  <a:lnTo>
                    <a:pt x="46041" y="121823"/>
                  </a:lnTo>
                  <a:lnTo>
                    <a:pt x="46803" y="99603"/>
                  </a:lnTo>
                  <a:lnTo>
                    <a:pt x="56752" y="60490"/>
                  </a:lnTo>
                  <a:lnTo>
                    <a:pt x="66145" y="45408"/>
                  </a:lnTo>
                  <a:lnTo>
                    <a:pt x="76670" y="35413"/>
                  </a:lnTo>
                  <a:lnTo>
                    <a:pt x="86052" y="30970"/>
                  </a:lnTo>
                  <a:lnTo>
                    <a:pt x="94925" y="30877"/>
                  </a:lnTo>
                  <a:lnTo>
                    <a:pt x="107950" y="33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430">
              <a:extLst>
                <a:ext uri="{FF2B5EF4-FFF2-40B4-BE49-F238E27FC236}">
                  <a16:creationId xmlns:a16="http://schemas.microsoft.com/office/drawing/2014/main" xmlns="" id="{8338BB2F-8FFB-4B3A-867E-1648F5200FC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411384" y="793750"/>
              <a:ext cx="58808" cy="84278"/>
            </a:xfrm>
            <a:custGeom>
              <a:avLst/>
              <a:gdLst/>
              <a:ahLst/>
              <a:cxnLst/>
              <a:rect l="0" t="0" r="0" b="0"/>
              <a:pathLst>
                <a:path w="58808" h="84278">
                  <a:moveTo>
                    <a:pt x="49116" y="0"/>
                  </a:moveTo>
                  <a:lnTo>
                    <a:pt x="49116" y="0"/>
                  </a:lnTo>
                  <a:lnTo>
                    <a:pt x="28068" y="0"/>
                  </a:lnTo>
                  <a:lnTo>
                    <a:pt x="23090" y="2117"/>
                  </a:lnTo>
                  <a:lnTo>
                    <a:pt x="13795" y="10113"/>
                  </a:lnTo>
                  <a:lnTo>
                    <a:pt x="4000" y="29886"/>
                  </a:lnTo>
                  <a:lnTo>
                    <a:pt x="0" y="53619"/>
                  </a:lnTo>
                  <a:lnTo>
                    <a:pt x="2827" y="66399"/>
                  </a:lnTo>
                  <a:lnTo>
                    <a:pt x="8788" y="76077"/>
                  </a:lnTo>
                  <a:lnTo>
                    <a:pt x="16140" y="82731"/>
                  </a:lnTo>
                  <a:lnTo>
                    <a:pt x="27875" y="84277"/>
                  </a:lnTo>
                  <a:lnTo>
                    <a:pt x="34955" y="83701"/>
                  </a:lnTo>
                  <a:lnTo>
                    <a:pt x="41087" y="79790"/>
                  </a:lnTo>
                  <a:lnTo>
                    <a:pt x="51662" y="66036"/>
                  </a:lnTo>
                  <a:lnTo>
                    <a:pt x="58807" y="41830"/>
                  </a:lnTo>
                  <a:lnTo>
                    <a:pt x="57553" y="20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431">
              <a:extLst>
                <a:ext uri="{FF2B5EF4-FFF2-40B4-BE49-F238E27FC236}">
                  <a16:creationId xmlns:a16="http://schemas.microsoft.com/office/drawing/2014/main" xmlns="" id="{594B5D2E-6D0E-4982-92D7-6311D4F3C4F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397000" y="7320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635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432">
              <a:extLst>
                <a:ext uri="{FF2B5EF4-FFF2-40B4-BE49-F238E27FC236}">
                  <a16:creationId xmlns:a16="http://schemas.microsoft.com/office/drawing/2014/main" xmlns="" id="{415B7F93-52EA-4C9D-9403-E79C6AD42D6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358900" y="8064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1260" y="51063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433">
              <a:extLst>
                <a:ext uri="{FF2B5EF4-FFF2-40B4-BE49-F238E27FC236}">
                  <a16:creationId xmlns:a16="http://schemas.microsoft.com/office/drawing/2014/main" xmlns="" id="{9ED4D3C9-B457-46F8-9BA0-A4927DFA7F0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44600" y="788544"/>
              <a:ext cx="88901" cy="121763"/>
            </a:xfrm>
            <a:custGeom>
              <a:avLst/>
              <a:gdLst/>
              <a:ahLst/>
              <a:cxnLst/>
              <a:rect l="0" t="0" r="0" b="0"/>
              <a:pathLst>
                <a:path w="88901" h="121763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8"/>
                  </a:lnTo>
                  <a:lnTo>
                    <a:pt x="9434" y="1430"/>
                  </a:lnTo>
                  <a:lnTo>
                    <a:pt x="14306" y="0"/>
                  </a:lnTo>
                  <a:lnTo>
                    <a:pt x="20704" y="3127"/>
                  </a:lnTo>
                  <a:lnTo>
                    <a:pt x="32240" y="14703"/>
                  </a:lnTo>
                  <a:lnTo>
                    <a:pt x="48780" y="44320"/>
                  </a:lnTo>
                  <a:lnTo>
                    <a:pt x="54670" y="73867"/>
                  </a:lnTo>
                  <a:lnTo>
                    <a:pt x="46302" y="108335"/>
                  </a:lnTo>
                  <a:lnTo>
                    <a:pt x="39864" y="119715"/>
                  </a:lnTo>
                  <a:lnTo>
                    <a:pt x="37159" y="121762"/>
                  </a:lnTo>
                  <a:lnTo>
                    <a:pt x="34651" y="121716"/>
                  </a:lnTo>
                  <a:lnTo>
                    <a:pt x="32273" y="120273"/>
                  </a:lnTo>
                  <a:lnTo>
                    <a:pt x="29982" y="117901"/>
                  </a:lnTo>
                  <a:lnTo>
                    <a:pt x="26758" y="97707"/>
                  </a:lnTo>
                  <a:lnTo>
                    <a:pt x="29173" y="66010"/>
                  </a:lnTo>
                  <a:lnTo>
                    <a:pt x="41099" y="36549"/>
                  </a:lnTo>
                  <a:lnTo>
                    <a:pt x="54668" y="20059"/>
                  </a:lnTo>
                  <a:lnTo>
                    <a:pt x="63338" y="15335"/>
                  </a:lnTo>
                  <a:lnTo>
                    <a:pt x="67625" y="14075"/>
                  </a:lnTo>
                  <a:lnTo>
                    <a:pt x="76152" y="14557"/>
                  </a:lnTo>
                  <a:lnTo>
                    <a:pt x="88900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434">
              <a:extLst>
                <a:ext uri="{FF2B5EF4-FFF2-40B4-BE49-F238E27FC236}">
                  <a16:creationId xmlns:a16="http://schemas.microsoft.com/office/drawing/2014/main" xmlns="" id="{3985F67E-3016-4826-8DB3-BCB6BAE954C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94968" y="768791"/>
              <a:ext cx="118850" cy="329839"/>
            </a:xfrm>
            <a:custGeom>
              <a:avLst/>
              <a:gdLst/>
              <a:ahLst/>
              <a:cxnLst/>
              <a:rect l="0" t="0" r="0" b="0"/>
              <a:pathLst>
                <a:path w="118850" h="329839">
                  <a:moveTo>
                    <a:pt x="9932" y="88459"/>
                  </a:moveTo>
                  <a:lnTo>
                    <a:pt x="9932" y="88459"/>
                  </a:lnTo>
                  <a:lnTo>
                    <a:pt x="11814" y="101011"/>
                  </a:lnTo>
                  <a:lnTo>
                    <a:pt x="18770" y="136643"/>
                  </a:lnTo>
                  <a:lnTo>
                    <a:pt x="24679" y="167494"/>
                  </a:lnTo>
                  <a:lnTo>
                    <a:pt x="31303" y="204019"/>
                  </a:lnTo>
                  <a:lnTo>
                    <a:pt x="36599" y="241419"/>
                  </a:lnTo>
                  <a:lnTo>
                    <a:pt x="40176" y="288062"/>
                  </a:lnTo>
                  <a:lnTo>
                    <a:pt x="41550" y="328819"/>
                  </a:lnTo>
                  <a:lnTo>
                    <a:pt x="40888" y="329838"/>
                  </a:lnTo>
                  <a:lnTo>
                    <a:pt x="39742" y="329106"/>
                  </a:lnTo>
                  <a:lnTo>
                    <a:pt x="38272" y="327207"/>
                  </a:lnTo>
                  <a:lnTo>
                    <a:pt x="25068" y="290920"/>
                  </a:lnTo>
                  <a:lnTo>
                    <a:pt x="14542" y="257229"/>
                  </a:lnTo>
                  <a:lnTo>
                    <a:pt x="8453" y="216855"/>
                  </a:lnTo>
                  <a:lnTo>
                    <a:pt x="6453" y="175157"/>
                  </a:lnTo>
                  <a:lnTo>
                    <a:pt x="7915" y="137810"/>
                  </a:lnTo>
                  <a:lnTo>
                    <a:pt x="12705" y="91793"/>
                  </a:lnTo>
                  <a:lnTo>
                    <a:pt x="18593" y="54718"/>
                  </a:lnTo>
                  <a:lnTo>
                    <a:pt x="31548" y="24761"/>
                  </a:lnTo>
                  <a:lnTo>
                    <a:pt x="45421" y="4753"/>
                  </a:lnTo>
                  <a:lnTo>
                    <a:pt x="51230" y="1610"/>
                  </a:lnTo>
                  <a:lnTo>
                    <a:pt x="65211" y="0"/>
                  </a:lnTo>
                  <a:lnTo>
                    <a:pt x="78950" y="5400"/>
                  </a:lnTo>
                  <a:lnTo>
                    <a:pt x="92112" y="16266"/>
                  </a:lnTo>
                  <a:lnTo>
                    <a:pt x="105018" y="32855"/>
                  </a:lnTo>
                  <a:lnTo>
                    <a:pt x="117441" y="65398"/>
                  </a:lnTo>
                  <a:lnTo>
                    <a:pt x="118849" y="98481"/>
                  </a:lnTo>
                  <a:lnTo>
                    <a:pt x="112667" y="116197"/>
                  </a:lnTo>
                  <a:lnTo>
                    <a:pt x="102159" y="131126"/>
                  </a:lnTo>
                  <a:lnTo>
                    <a:pt x="88081" y="144816"/>
                  </a:lnTo>
                  <a:lnTo>
                    <a:pt x="68654" y="152312"/>
                  </a:lnTo>
                  <a:lnTo>
                    <a:pt x="35798" y="154651"/>
                  </a:lnTo>
                  <a:lnTo>
                    <a:pt x="25059" y="153754"/>
                  </a:lnTo>
                  <a:lnTo>
                    <a:pt x="17194" y="151039"/>
                  </a:lnTo>
                  <a:lnTo>
                    <a:pt x="6575" y="142378"/>
                  </a:lnTo>
                  <a:lnTo>
                    <a:pt x="1384" y="131473"/>
                  </a:lnTo>
                  <a:lnTo>
                    <a:pt x="0" y="125602"/>
                  </a:lnTo>
                  <a:lnTo>
                    <a:pt x="1900" y="120982"/>
                  </a:lnTo>
                  <a:lnTo>
                    <a:pt x="22632" y="10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4314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MARTInkShape-Group428">
            <a:extLst>
              <a:ext uri="{FF2B5EF4-FFF2-40B4-BE49-F238E27FC236}">
                <a16:creationId xmlns:a16="http://schemas.microsoft.com/office/drawing/2014/main" xmlns="" id="{22BD7D29-39F5-4D7D-8108-D1A2A3049375}"/>
              </a:ext>
            </a:extLst>
          </p:cNvPr>
          <p:cNvGrpSpPr/>
          <p:nvPr/>
        </p:nvGrpSpPr>
        <p:grpSpPr>
          <a:xfrm>
            <a:off x="4737100" y="2705100"/>
            <a:ext cx="1390120" cy="567411"/>
            <a:chOff x="4737100" y="2705100"/>
            <a:chExt cx="1390120" cy="567411"/>
          </a:xfrm>
        </p:grpSpPr>
        <p:sp>
          <p:nvSpPr>
            <p:cNvPr id="70" name="SMARTInkShape-3435">
              <a:extLst>
                <a:ext uri="{FF2B5EF4-FFF2-40B4-BE49-F238E27FC236}">
                  <a16:creationId xmlns:a16="http://schemas.microsoft.com/office/drawing/2014/main" xmlns="" id="{C7A0853B-B24B-49AF-A1E6-78B62B96A8A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737100" y="30924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436">
              <a:extLst>
                <a:ext uri="{FF2B5EF4-FFF2-40B4-BE49-F238E27FC236}">
                  <a16:creationId xmlns:a16="http://schemas.microsoft.com/office/drawing/2014/main" xmlns="" id="{2C086943-70F9-41BA-BF1F-6164AA49B4A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078295" y="2785290"/>
              <a:ext cx="103306" cy="396061"/>
            </a:xfrm>
            <a:custGeom>
              <a:avLst/>
              <a:gdLst/>
              <a:ahLst/>
              <a:cxnLst/>
              <a:rect l="0" t="0" r="0" b="0"/>
              <a:pathLst>
                <a:path w="103306" h="396061">
                  <a:moveTo>
                    <a:pt x="103305" y="15060"/>
                  </a:moveTo>
                  <a:lnTo>
                    <a:pt x="103305" y="15060"/>
                  </a:lnTo>
                  <a:lnTo>
                    <a:pt x="92460" y="5626"/>
                  </a:lnTo>
                  <a:lnTo>
                    <a:pt x="82257" y="754"/>
                  </a:lnTo>
                  <a:lnTo>
                    <a:pt x="72548" y="0"/>
                  </a:lnTo>
                  <a:lnTo>
                    <a:pt x="55386" y="5424"/>
                  </a:lnTo>
                  <a:lnTo>
                    <a:pt x="48076" y="8636"/>
                  </a:lnTo>
                  <a:lnTo>
                    <a:pt x="34308" y="23493"/>
                  </a:lnTo>
                  <a:lnTo>
                    <a:pt x="21839" y="46325"/>
                  </a:lnTo>
                  <a:lnTo>
                    <a:pt x="11594" y="77639"/>
                  </a:lnTo>
                  <a:lnTo>
                    <a:pt x="4219" y="116486"/>
                  </a:lnTo>
                  <a:lnTo>
                    <a:pt x="0" y="159621"/>
                  </a:lnTo>
                  <a:lnTo>
                    <a:pt x="477" y="204664"/>
                  </a:lnTo>
                  <a:lnTo>
                    <a:pt x="3041" y="248671"/>
                  </a:lnTo>
                  <a:lnTo>
                    <a:pt x="6531" y="291042"/>
                  </a:lnTo>
                  <a:lnTo>
                    <a:pt x="10435" y="331041"/>
                  </a:lnTo>
                  <a:lnTo>
                    <a:pt x="13229" y="372405"/>
                  </a:lnTo>
                  <a:lnTo>
                    <a:pt x="14405" y="396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437">
              <a:extLst>
                <a:ext uri="{FF2B5EF4-FFF2-40B4-BE49-F238E27FC236}">
                  <a16:creationId xmlns:a16="http://schemas.microsoft.com/office/drawing/2014/main" xmlns="" id="{7ED142F2-7F59-4AF1-8A1B-278439CD568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018265" y="3009900"/>
              <a:ext cx="182386" cy="82551"/>
            </a:xfrm>
            <a:custGeom>
              <a:avLst/>
              <a:gdLst/>
              <a:ahLst/>
              <a:cxnLst/>
              <a:rect l="0" t="0" r="0" b="0"/>
              <a:pathLst>
                <a:path w="182386" h="82551">
                  <a:moveTo>
                    <a:pt x="10935" y="82550"/>
                  </a:moveTo>
                  <a:lnTo>
                    <a:pt x="10935" y="82550"/>
                  </a:lnTo>
                  <a:lnTo>
                    <a:pt x="2207" y="68047"/>
                  </a:lnTo>
                  <a:lnTo>
                    <a:pt x="0" y="59406"/>
                  </a:lnTo>
                  <a:lnTo>
                    <a:pt x="2782" y="48980"/>
                  </a:lnTo>
                  <a:lnTo>
                    <a:pt x="5500" y="43237"/>
                  </a:lnTo>
                  <a:lnTo>
                    <a:pt x="26179" y="25041"/>
                  </a:lnTo>
                  <a:lnTo>
                    <a:pt x="64762" y="12985"/>
                  </a:lnTo>
                  <a:lnTo>
                    <a:pt x="108571" y="4945"/>
                  </a:lnTo>
                  <a:lnTo>
                    <a:pt x="152831" y="1465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438">
              <a:extLst>
                <a:ext uri="{FF2B5EF4-FFF2-40B4-BE49-F238E27FC236}">
                  <a16:creationId xmlns:a16="http://schemas.microsoft.com/office/drawing/2014/main" xmlns="" id="{75CF9A27-C66D-4707-89E7-D4E91CFA6F9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242243" y="2802250"/>
              <a:ext cx="117158" cy="359705"/>
            </a:xfrm>
            <a:custGeom>
              <a:avLst/>
              <a:gdLst/>
              <a:ahLst/>
              <a:cxnLst/>
              <a:rect l="0" t="0" r="0" b="0"/>
              <a:pathLst>
                <a:path w="117158" h="359705">
                  <a:moveTo>
                    <a:pt x="117157" y="42550"/>
                  </a:moveTo>
                  <a:lnTo>
                    <a:pt x="117157" y="42550"/>
                  </a:lnTo>
                  <a:lnTo>
                    <a:pt x="117157" y="16035"/>
                  </a:lnTo>
                  <a:lnTo>
                    <a:pt x="115745" y="11468"/>
                  </a:lnTo>
                  <a:lnTo>
                    <a:pt x="110415" y="4511"/>
                  </a:lnTo>
                  <a:lnTo>
                    <a:pt x="103342" y="950"/>
                  </a:lnTo>
                  <a:lnTo>
                    <a:pt x="99480" y="0"/>
                  </a:lnTo>
                  <a:lnTo>
                    <a:pt x="87663" y="8352"/>
                  </a:lnTo>
                  <a:lnTo>
                    <a:pt x="65144" y="38532"/>
                  </a:lnTo>
                  <a:lnTo>
                    <a:pt x="48179" y="70397"/>
                  </a:lnTo>
                  <a:lnTo>
                    <a:pt x="28879" y="112782"/>
                  </a:lnTo>
                  <a:lnTo>
                    <a:pt x="14187" y="159842"/>
                  </a:lnTo>
                  <a:lnTo>
                    <a:pt x="4365" y="206863"/>
                  </a:lnTo>
                  <a:lnTo>
                    <a:pt x="0" y="248928"/>
                  </a:lnTo>
                  <a:lnTo>
                    <a:pt x="5585" y="286909"/>
                  </a:lnTo>
                  <a:lnTo>
                    <a:pt x="24596" y="332499"/>
                  </a:lnTo>
                  <a:lnTo>
                    <a:pt x="32167" y="343799"/>
                  </a:lnTo>
                  <a:lnTo>
                    <a:pt x="41447" y="351333"/>
                  </a:lnTo>
                  <a:lnTo>
                    <a:pt x="63047" y="359704"/>
                  </a:lnTo>
                  <a:lnTo>
                    <a:pt x="84876" y="359661"/>
                  </a:lnTo>
                  <a:lnTo>
                    <a:pt x="117157" y="35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439">
              <a:extLst>
                <a:ext uri="{FF2B5EF4-FFF2-40B4-BE49-F238E27FC236}">
                  <a16:creationId xmlns:a16="http://schemas.microsoft.com/office/drawing/2014/main" xmlns="" id="{746E03BD-FC10-42D3-B2F2-A19CEF06069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464234" y="2914297"/>
              <a:ext cx="108856" cy="358214"/>
            </a:xfrm>
            <a:custGeom>
              <a:avLst/>
              <a:gdLst/>
              <a:ahLst/>
              <a:cxnLst/>
              <a:rect l="0" t="0" r="0" b="0"/>
              <a:pathLst>
                <a:path w="108856" h="358214">
                  <a:moveTo>
                    <a:pt x="9466" y="133703"/>
                  </a:moveTo>
                  <a:lnTo>
                    <a:pt x="9466" y="133703"/>
                  </a:lnTo>
                  <a:lnTo>
                    <a:pt x="6095" y="137074"/>
                  </a:lnTo>
                  <a:lnTo>
                    <a:pt x="3999" y="156025"/>
                  </a:lnTo>
                  <a:lnTo>
                    <a:pt x="7654" y="200515"/>
                  </a:lnTo>
                  <a:lnTo>
                    <a:pt x="8930" y="246005"/>
                  </a:lnTo>
                  <a:lnTo>
                    <a:pt x="9228" y="278630"/>
                  </a:lnTo>
                  <a:lnTo>
                    <a:pt x="6024" y="325360"/>
                  </a:lnTo>
                  <a:lnTo>
                    <a:pt x="2985" y="357227"/>
                  </a:lnTo>
                  <a:lnTo>
                    <a:pt x="1617" y="358213"/>
                  </a:lnTo>
                  <a:lnTo>
                    <a:pt x="0" y="357460"/>
                  </a:lnTo>
                  <a:lnTo>
                    <a:pt x="1769" y="317942"/>
                  </a:lnTo>
                  <a:lnTo>
                    <a:pt x="2518" y="280733"/>
                  </a:lnTo>
                  <a:lnTo>
                    <a:pt x="2717" y="257123"/>
                  </a:lnTo>
                  <a:lnTo>
                    <a:pt x="2851" y="230800"/>
                  </a:lnTo>
                  <a:lnTo>
                    <a:pt x="2938" y="202668"/>
                  </a:lnTo>
                  <a:lnTo>
                    <a:pt x="4409" y="174035"/>
                  </a:lnTo>
                  <a:lnTo>
                    <a:pt x="6801" y="145069"/>
                  </a:lnTo>
                  <a:lnTo>
                    <a:pt x="9806" y="115880"/>
                  </a:lnTo>
                  <a:lnTo>
                    <a:pt x="20671" y="70278"/>
                  </a:lnTo>
                  <a:lnTo>
                    <a:pt x="38891" y="24364"/>
                  </a:lnTo>
                  <a:lnTo>
                    <a:pt x="43900" y="14244"/>
                  </a:lnTo>
                  <a:lnTo>
                    <a:pt x="50060" y="7497"/>
                  </a:lnTo>
                  <a:lnTo>
                    <a:pt x="64432" y="0"/>
                  </a:lnTo>
                  <a:lnTo>
                    <a:pt x="72214" y="823"/>
                  </a:lnTo>
                  <a:lnTo>
                    <a:pt x="88390" y="9264"/>
                  </a:lnTo>
                  <a:lnTo>
                    <a:pt x="101223" y="26186"/>
                  </a:lnTo>
                  <a:lnTo>
                    <a:pt x="106621" y="36625"/>
                  </a:lnTo>
                  <a:lnTo>
                    <a:pt x="108855" y="65157"/>
                  </a:lnTo>
                  <a:lnTo>
                    <a:pt x="100298" y="111276"/>
                  </a:lnTo>
                  <a:lnTo>
                    <a:pt x="89348" y="137141"/>
                  </a:lnTo>
                  <a:lnTo>
                    <a:pt x="75072" y="158044"/>
                  </a:lnTo>
                  <a:lnTo>
                    <a:pt x="47797" y="178937"/>
                  </a:lnTo>
                  <a:lnTo>
                    <a:pt x="31441" y="183676"/>
                  </a:lnTo>
                  <a:lnTo>
                    <a:pt x="24116" y="183951"/>
                  </a:lnTo>
                  <a:lnTo>
                    <a:pt x="18527" y="182019"/>
                  </a:lnTo>
                  <a:lnTo>
                    <a:pt x="3116" y="165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440">
              <a:extLst>
                <a:ext uri="{FF2B5EF4-FFF2-40B4-BE49-F238E27FC236}">
                  <a16:creationId xmlns:a16="http://schemas.microsoft.com/office/drawing/2014/main" xmlns="" id="{0C503802-A341-4037-9889-E1B6B7EB014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692579" y="2721233"/>
              <a:ext cx="22422" cy="424124"/>
            </a:xfrm>
            <a:custGeom>
              <a:avLst/>
              <a:gdLst/>
              <a:ahLst/>
              <a:cxnLst/>
              <a:rect l="0" t="0" r="0" b="0"/>
              <a:pathLst>
                <a:path w="22422" h="424124">
                  <a:moveTo>
                    <a:pt x="3371" y="34667"/>
                  </a:moveTo>
                  <a:lnTo>
                    <a:pt x="3371" y="34667"/>
                  </a:lnTo>
                  <a:lnTo>
                    <a:pt x="0" y="24554"/>
                  </a:lnTo>
                  <a:lnTo>
                    <a:pt x="226" y="13945"/>
                  </a:lnTo>
                  <a:lnTo>
                    <a:pt x="2750" y="0"/>
                  </a:lnTo>
                  <a:lnTo>
                    <a:pt x="10058" y="45706"/>
                  </a:lnTo>
                  <a:lnTo>
                    <a:pt x="13399" y="81436"/>
                  </a:lnTo>
                  <a:lnTo>
                    <a:pt x="15589" y="125303"/>
                  </a:lnTo>
                  <a:lnTo>
                    <a:pt x="17160" y="150830"/>
                  </a:lnTo>
                  <a:lnTo>
                    <a:pt x="18913" y="177726"/>
                  </a:lnTo>
                  <a:lnTo>
                    <a:pt x="18672" y="205534"/>
                  </a:lnTo>
                  <a:lnTo>
                    <a:pt x="17099" y="233951"/>
                  </a:lnTo>
                  <a:lnTo>
                    <a:pt x="14640" y="262773"/>
                  </a:lnTo>
                  <a:lnTo>
                    <a:pt x="12295" y="289043"/>
                  </a:lnTo>
                  <a:lnTo>
                    <a:pt x="10026" y="313612"/>
                  </a:lnTo>
                  <a:lnTo>
                    <a:pt x="6329" y="356904"/>
                  </a:lnTo>
                  <a:lnTo>
                    <a:pt x="4248" y="402254"/>
                  </a:lnTo>
                  <a:lnTo>
                    <a:pt x="3761" y="419348"/>
                  </a:lnTo>
                  <a:lnTo>
                    <a:pt x="5748" y="423060"/>
                  </a:lnTo>
                  <a:lnTo>
                    <a:pt x="9188" y="424123"/>
                  </a:lnTo>
                  <a:lnTo>
                    <a:pt x="22421" y="42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441">
              <a:extLst>
                <a:ext uri="{FF2B5EF4-FFF2-40B4-BE49-F238E27FC236}">
                  <a16:creationId xmlns:a16="http://schemas.microsoft.com/office/drawing/2014/main" xmlns="" id="{E06ADBD1-63FF-4B4E-B5AC-0E702202E22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822950" y="2863850"/>
              <a:ext cx="18091" cy="203201"/>
            </a:xfrm>
            <a:custGeom>
              <a:avLst/>
              <a:gdLst/>
              <a:ahLst/>
              <a:cxnLst/>
              <a:rect l="0" t="0" r="0" b="0"/>
              <a:pathLst>
                <a:path w="18091" h="2032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1376" y="7526"/>
                  </a:lnTo>
                  <a:lnTo>
                    <a:pt x="15809" y="45466"/>
                  </a:lnTo>
                  <a:lnTo>
                    <a:pt x="18090" y="86222"/>
                  </a:lnTo>
                  <a:lnTo>
                    <a:pt x="14860" y="118755"/>
                  </a:lnTo>
                  <a:lnTo>
                    <a:pt x="6989" y="165244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442">
              <a:extLst>
                <a:ext uri="{FF2B5EF4-FFF2-40B4-BE49-F238E27FC236}">
                  <a16:creationId xmlns:a16="http://schemas.microsoft.com/office/drawing/2014/main" xmlns="" id="{E688ACC9-DBFD-4F11-997A-A2F9EE94167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854700" y="2791867"/>
              <a:ext cx="98319" cy="284289"/>
            </a:xfrm>
            <a:custGeom>
              <a:avLst/>
              <a:gdLst/>
              <a:ahLst/>
              <a:cxnLst/>
              <a:rect l="0" t="0" r="0" b="0"/>
              <a:pathLst>
                <a:path w="98319" h="284289">
                  <a:moveTo>
                    <a:pt x="0" y="52933"/>
                  </a:moveTo>
                  <a:lnTo>
                    <a:pt x="0" y="52933"/>
                  </a:lnTo>
                  <a:lnTo>
                    <a:pt x="1411" y="24632"/>
                  </a:lnTo>
                  <a:lnTo>
                    <a:pt x="6741" y="10016"/>
                  </a:lnTo>
                  <a:lnTo>
                    <a:pt x="10844" y="5272"/>
                  </a:lnTo>
                  <a:lnTo>
                    <a:pt x="21048" y="0"/>
                  </a:lnTo>
                  <a:lnTo>
                    <a:pt x="36401" y="3302"/>
                  </a:lnTo>
                  <a:lnTo>
                    <a:pt x="45434" y="7145"/>
                  </a:lnTo>
                  <a:lnTo>
                    <a:pt x="62997" y="24587"/>
                  </a:lnTo>
                  <a:lnTo>
                    <a:pt x="84988" y="62173"/>
                  </a:lnTo>
                  <a:lnTo>
                    <a:pt x="94216" y="91612"/>
                  </a:lnTo>
                  <a:lnTo>
                    <a:pt x="98318" y="125862"/>
                  </a:lnTo>
                  <a:lnTo>
                    <a:pt x="96379" y="158489"/>
                  </a:lnTo>
                  <a:lnTo>
                    <a:pt x="83590" y="204623"/>
                  </a:lnTo>
                  <a:lnTo>
                    <a:pt x="68900" y="232534"/>
                  </a:lnTo>
                  <a:lnTo>
                    <a:pt x="27226" y="275751"/>
                  </a:lnTo>
                  <a:lnTo>
                    <a:pt x="13512" y="282491"/>
                  </a:lnTo>
                  <a:lnTo>
                    <a:pt x="6891" y="284288"/>
                  </a:lnTo>
                  <a:lnTo>
                    <a:pt x="3183" y="283370"/>
                  </a:lnTo>
                  <a:lnTo>
                    <a:pt x="1416" y="280641"/>
                  </a:lnTo>
                  <a:lnTo>
                    <a:pt x="0" y="26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443">
              <a:extLst>
                <a:ext uri="{FF2B5EF4-FFF2-40B4-BE49-F238E27FC236}">
                  <a16:creationId xmlns:a16="http://schemas.microsoft.com/office/drawing/2014/main" xmlns="" id="{8612FC1E-9CB6-4E32-8016-FD92C12DEFE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930900" y="2705100"/>
              <a:ext cx="196320" cy="406401"/>
            </a:xfrm>
            <a:custGeom>
              <a:avLst/>
              <a:gdLst/>
              <a:ahLst/>
              <a:cxnLst/>
              <a:rect l="0" t="0" r="0" b="0"/>
              <a:pathLst>
                <a:path w="196320" h="406401">
                  <a:moveTo>
                    <a:pt x="158750" y="0"/>
                  </a:moveTo>
                  <a:lnTo>
                    <a:pt x="158750" y="0"/>
                  </a:lnTo>
                  <a:lnTo>
                    <a:pt x="174330" y="37903"/>
                  </a:lnTo>
                  <a:lnTo>
                    <a:pt x="185430" y="74701"/>
                  </a:lnTo>
                  <a:lnTo>
                    <a:pt x="194595" y="119984"/>
                  </a:lnTo>
                  <a:lnTo>
                    <a:pt x="196054" y="144900"/>
                  </a:lnTo>
                  <a:lnTo>
                    <a:pt x="196319" y="170684"/>
                  </a:lnTo>
                  <a:lnTo>
                    <a:pt x="192968" y="196339"/>
                  </a:lnTo>
                  <a:lnTo>
                    <a:pt x="187206" y="221909"/>
                  </a:lnTo>
                  <a:lnTo>
                    <a:pt x="179837" y="247423"/>
                  </a:lnTo>
                  <a:lnTo>
                    <a:pt x="158479" y="292704"/>
                  </a:lnTo>
                  <a:lnTo>
                    <a:pt x="130407" y="331880"/>
                  </a:lnTo>
                  <a:lnTo>
                    <a:pt x="94411" y="363402"/>
                  </a:lnTo>
                  <a:lnTo>
                    <a:pt x="56776" y="383997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3444">
            <a:extLst>
              <a:ext uri="{FF2B5EF4-FFF2-40B4-BE49-F238E27FC236}">
                <a16:creationId xmlns:a16="http://schemas.microsoft.com/office/drawing/2014/main" xmlns="" id="{E1E5AA44-A7C2-402B-91F2-41B3B29FE34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69583" y="3580743"/>
            <a:ext cx="87549" cy="228665"/>
          </a:xfrm>
          <a:custGeom>
            <a:avLst/>
            <a:gdLst/>
            <a:ahLst/>
            <a:cxnLst/>
            <a:rect l="0" t="0" r="0" b="0"/>
            <a:pathLst>
              <a:path w="87549" h="228665">
                <a:moveTo>
                  <a:pt x="5467" y="76857"/>
                </a:moveTo>
                <a:lnTo>
                  <a:pt x="5467" y="76857"/>
                </a:lnTo>
                <a:lnTo>
                  <a:pt x="0" y="118952"/>
                </a:lnTo>
                <a:lnTo>
                  <a:pt x="4360" y="166546"/>
                </a:lnTo>
                <a:lnTo>
                  <a:pt x="12017" y="209187"/>
                </a:lnTo>
                <a:lnTo>
                  <a:pt x="16952" y="228664"/>
                </a:lnTo>
                <a:lnTo>
                  <a:pt x="17357" y="228156"/>
                </a:lnTo>
                <a:lnTo>
                  <a:pt x="18060" y="189531"/>
                </a:lnTo>
                <a:lnTo>
                  <a:pt x="16238" y="157508"/>
                </a:lnTo>
                <a:lnTo>
                  <a:pt x="14488" y="121169"/>
                </a:lnTo>
                <a:lnTo>
                  <a:pt x="16061" y="86203"/>
                </a:lnTo>
                <a:lnTo>
                  <a:pt x="17543" y="44897"/>
                </a:lnTo>
                <a:lnTo>
                  <a:pt x="24724" y="17058"/>
                </a:lnTo>
                <a:lnTo>
                  <a:pt x="31899" y="6065"/>
                </a:lnTo>
                <a:lnTo>
                  <a:pt x="35789" y="2145"/>
                </a:lnTo>
                <a:lnTo>
                  <a:pt x="41204" y="238"/>
                </a:lnTo>
                <a:lnTo>
                  <a:pt x="54746" y="0"/>
                </a:lnTo>
                <a:lnTo>
                  <a:pt x="61603" y="3747"/>
                </a:lnTo>
                <a:lnTo>
                  <a:pt x="74866" y="17318"/>
                </a:lnTo>
                <a:lnTo>
                  <a:pt x="87491" y="44790"/>
                </a:lnTo>
                <a:lnTo>
                  <a:pt x="87548" y="64957"/>
                </a:lnTo>
                <a:lnTo>
                  <a:pt x="81458" y="85679"/>
                </a:lnTo>
                <a:lnTo>
                  <a:pt x="69344" y="106648"/>
                </a:lnTo>
                <a:lnTo>
                  <a:pt x="54553" y="120201"/>
                </a:lnTo>
                <a:lnTo>
                  <a:pt x="30867" y="1340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430">
            <a:extLst>
              <a:ext uri="{FF2B5EF4-FFF2-40B4-BE49-F238E27FC236}">
                <a16:creationId xmlns:a16="http://schemas.microsoft.com/office/drawing/2014/main" xmlns="" id="{2666A0F2-0639-49B4-B479-41C8D492A46E}"/>
              </a:ext>
            </a:extLst>
          </p:cNvPr>
          <p:cNvGrpSpPr/>
          <p:nvPr/>
        </p:nvGrpSpPr>
        <p:grpSpPr>
          <a:xfrm>
            <a:off x="3905250" y="3048000"/>
            <a:ext cx="463551" cy="172112"/>
            <a:chOff x="3905250" y="3048000"/>
            <a:chExt cx="463551" cy="172112"/>
          </a:xfrm>
        </p:grpSpPr>
        <p:sp>
          <p:nvSpPr>
            <p:cNvPr id="81" name="SMARTInkShape-3445">
              <a:extLst>
                <a:ext uri="{FF2B5EF4-FFF2-40B4-BE49-F238E27FC236}">
                  <a16:creationId xmlns:a16="http://schemas.microsoft.com/office/drawing/2014/main" xmlns="" id="{76BDF809-E878-4DCA-8B1D-1605FBE04BC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905250" y="3077185"/>
              <a:ext cx="165101" cy="142927"/>
            </a:xfrm>
            <a:custGeom>
              <a:avLst/>
              <a:gdLst/>
              <a:ahLst/>
              <a:cxnLst/>
              <a:rect l="0" t="0" r="0" b="0"/>
              <a:pathLst>
                <a:path w="165101" h="142927">
                  <a:moveTo>
                    <a:pt x="0" y="15265"/>
                  </a:moveTo>
                  <a:lnTo>
                    <a:pt x="0" y="15265"/>
                  </a:lnTo>
                  <a:lnTo>
                    <a:pt x="15580" y="34216"/>
                  </a:lnTo>
                  <a:lnTo>
                    <a:pt x="21036" y="50734"/>
                  </a:lnTo>
                  <a:lnTo>
                    <a:pt x="27909" y="93453"/>
                  </a:lnTo>
                  <a:lnTo>
                    <a:pt x="31412" y="140050"/>
                  </a:lnTo>
                  <a:lnTo>
                    <a:pt x="31600" y="142926"/>
                  </a:lnTo>
                  <a:lnTo>
                    <a:pt x="33618" y="104023"/>
                  </a:lnTo>
                  <a:lnTo>
                    <a:pt x="38653" y="66023"/>
                  </a:lnTo>
                  <a:lnTo>
                    <a:pt x="43990" y="42057"/>
                  </a:lnTo>
                  <a:lnTo>
                    <a:pt x="53418" y="21999"/>
                  </a:lnTo>
                  <a:lnTo>
                    <a:pt x="62782" y="11202"/>
                  </a:lnTo>
                  <a:lnTo>
                    <a:pt x="67255" y="8323"/>
                  </a:lnTo>
                  <a:lnTo>
                    <a:pt x="71648" y="8520"/>
                  </a:lnTo>
                  <a:lnTo>
                    <a:pt x="80291" y="14384"/>
                  </a:lnTo>
                  <a:lnTo>
                    <a:pt x="86955" y="27809"/>
                  </a:lnTo>
                  <a:lnTo>
                    <a:pt x="93611" y="61801"/>
                  </a:lnTo>
                  <a:lnTo>
                    <a:pt x="94764" y="80481"/>
                  </a:lnTo>
                  <a:lnTo>
                    <a:pt x="94221" y="84142"/>
                  </a:lnTo>
                  <a:lnTo>
                    <a:pt x="93153" y="86583"/>
                  </a:lnTo>
                  <a:lnTo>
                    <a:pt x="91496" y="88590"/>
                  </a:lnTo>
                  <a:lnTo>
                    <a:pt x="93111" y="87130"/>
                  </a:lnTo>
                  <a:lnTo>
                    <a:pt x="103758" y="48961"/>
                  </a:lnTo>
                  <a:lnTo>
                    <a:pt x="118960" y="11808"/>
                  </a:lnTo>
                  <a:lnTo>
                    <a:pt x="127190" y="3145"/>
                  </a:lnTo>
                  <a:lnTo>
                    <a:pt x="131359" y="835"/>
                  </a:lnTo>
                  <a:lnTo>
                    <a:pt x="135551" y="0"/>
                  </a:lnTo>
                  <a:lnTo>
                    <a:pt x="143971" y="955"/>
                  </a:lnTo>
                  <a:lnTo>
                    <a:pt x="147486" y="4314"/>
                  </a:lnTo>
                  <a:lnTo>
                    <a:pt x="155804" y="23231"/>
                  </a:lnTo>
                  <a:lnTo>
                    <a:pt x="163737" y="67698"/>
                  </a:lnTo>
                  <a:lnTo>
                    <a:pt x="165100" y="85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446">
              <a:extLst>
                <a:ext uri="{FF2B5EF4-FFF2-40B4-BE49-F238E27FC236}">
                  <a16:creationId xmlns:a16="http://schemas.microsoft.com/office/drawing/2014/main" xmlns="" id="{213A831A-C956-4B24-8033-7006481C280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113445" y="3073126"/>
              <a:ext cx="122006" cy="120695"/>
            </a:xfrm>
            <a:custGeom>
              <a:avLst/>
              <a:gdLst/>
              <a:ahLst/>
              <a:cxnLst/>
              <a:rect l="0" t="0" r="0" b="0"/>
              <a:pathLst>
                <a:path w="122006" h="120695">
                  <a:moveTo>
                    <a:pt x="71205" y="38374"/>
                  </a:moveTo>
                  <a:lnTo>
                    <a:pt x="71205" y="38374"/>
                  </a:lnTo>
                  <a:lnTo>
                    <a:pt x="70499" y="27529"/>
                  </a:lnTo>
                  <a:lnTo>
                    <a:pt x="65430" y="12348"/>
                  </a:lnTo>
                  <a:lnTo>
                    <a:pt x="58996" y="3053"/>
                  </a:lnTo>
                  <a:lnTo>
                    <a:pt x="54599" y="716"/>
                  </a:lnTo>
                  <a:lnTo>
                    <a:pt x="44069" y="0"/>
                  </a:lnTo>
                  <a:lnTo>
                    <a:pt x="39003" y="2913"/>
                  </a:lnTo>
                  <a:lnTo>
                    <a:pt x="29611" y="13677"/>
                  </a:lnTo>
                  <a:lnTo>
                    <a:pt x="8426" y="53722"/>
                  </a:lnTo>
                  <a:lnTo>
                    <a:pt x="0" y="87842"/>
                  </a:lnTo>
                  <a:lnTo>
                    <a:pt x="283" y="104810"/>
                  </a:lnTo>
                  <a:lnTo>
                    <a:pt x="2757" y="110887"/>
                  </a:lnTo>
                  <a:lnTo>
                    <a:pt x="11150" y="119520"/>
                  </a:lnTo>
                  <a:lnTo>
                    <a:pt x="14940" y="120694"/>
                  </a:lnTo>
                  <a:lnTo>
                    <a:pt x="18173" y="120065"/>
                  </a:lnTo>
                  <a:lnTo>
                    <a:pt x="25057" y="114192"/>
                  </a:lnTo>
                  <a:lnTo>
                    <a:pt x="44842" y="85545"/>
                  </a:lnTo>
                  <a:lnTo>
                    <a:pt x="70503" y="38601"/>
                  </a:lnTo>
                  <a:lnTo>
                    <a:pt x="77478" y="28363"/>
                  </a:lnTo>
                  <a:lnTo>
                    <a:pt x="80326" y="26761"/>
                  </a:lnTo>
                  <a:lnTo>
                    <a:pt x="82930" y="27104"/>
                  </a:lnTo>
                  <a:lnTo>
                    <a:pt x="88410" y="31954"/>
                  </a:lnTo>
                  <a:lnTo>
                    <a:pt x="101545" y="52315"/>
                  </a:lnTo>
                  <a:lnTo>
                    <a:pt x="122005" y="89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447">
              <a:extLst>
                <a:ext uri="{FF2B5EF4-FFF2-40B4-BE49-F238E27FC236}">
                  <a16:creationId xmlns:a16="http://schemas.microsoft.com/office/drawing/2014/main" xmlns="" id="{04689CC7-4EC7-4D1E-A8C0-80C682DAB28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274433" y="3057042"/>
              <a:ext cx="88018" cy="117959"/>
            </a:xfrm>
            <a:custGeom>
              <a:avLst/>
              <a:gdLst/>
              <a:ahLst/>
              <a:cxnLst/>
              <a:rect l="0" t="0" r="0" b="0"/>
              <a:pathLst>
                <a:path w="88018" h="1179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3273" y="6489"/>
                  </a:lnTo>
                  <a:lnTo>
                    <a:pt x="31789" y="48148"/>
                  </a:lnTo>
                  <a:lnTo>
                    <a:pt x="64022" y="92004"/>
                  </a:lnTo>
                  <a:lnTo>
                    <a:pt x="88017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448">
              <a:extLst>
                <a:ext uri="{FF2B5EF4-FFF2-40B4-BE49-F238E27FC236}">
                  <a16:creationId xmlns:a16="http://schemas.microsoft.com/office/drawing/2014/main" xmlns="" id="{B01FD186-1B6D-42F3-A349-E5E6B300FEC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254500" y="3048000"/>
              <a:ext cx="114301" cy="139701"/>
            </a:xfrm>
            <a:custGeom>
              <a:avLst/>
              <a:gdLst/>
              <a:ahLst/>
              <a:cxnLst/>
              <a:rect l="0" t="0" r="0" b="0"/>
              <a:pathLst>
                <a:path w="114301" h="139701">
                  <a:moveTo>
                    <a:pt x="114300" y="0"/>
                  </a:moveTo>
                  <a:lnTo>
                    <a:pt x="114300" y="0"/>
                  </a:lnTo>
                  <a:lnTo>
                    <a:pt x="107558" y="3371"/>
                  </a:lnTo>
                  <a:lnTo>
                    <a:pt x="87568" y="26745"/>
                  </a:lnTo>
                  <a:lnTo>
                    <a:pt x="59474" y="66483"/>
                  </a:lnTo>
                  <a:lnTo>
                    <a:pt x="30557" y="10248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31">
            <a:extLst>
              <a:ext uri="{FF2B5EF4-FFF2-40B4-BE49-F238E27FC236}">
                <a16:creationId xmlns:a16="http://schemas.microsoft.com/office/drawing/2014/main" xmlns="" id="{F2ACC367-290E-4181-B672-500C89F9DE8A}"/>
              </a:ext>
            </a:extLst>
          </p:cNvPr>
          <p:cNvGrpSpPr/>
          <p:nvPr/>
        </p:nvGrpSpPr>
        <p:grpSpPr>
          <a:xfrm>
            <a:off x="3080470" y="3091367"/>
            <a:ext cx="467130" cy="337732"/>
            <a:chOff x="3080470" y="3091367"/>
            <a:chExt cx="467130" cy="337732"/>
          </a:xfrm>
        </p:grpSpPr>
        <p:sp>
          <p:nvSpPr>
            <p:cNvPr id="86" name="SMARTInkShape-3449">
              <a:extLst>
                <a:ext uri="{FF2B5EF4-FFF2-40B4-BE49-F238E27FC236}">
                  <a16:creationId xmlns:a16="http://schemas.microsoft.com/office/drawing/2014/main" xmlns="" id="{08F013A0-50A5-462A-801E-58D79E62D6C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080470" y="3104068"/>
              <a:ext cx="202481" cy="183161"/>
            </a:xfrm>
            <a:custGeom>
              <a:avLst/>
              <a:gdLst/>
              <a:ahLst/>
              <a:cxnLst/>
              <a:rect l="0" t="0" r="0" b="0"/>
              <a:pathLst>
                <a:path w="202481" h="183161">
                  <a:moveTo>
                    <a:pt x="113580" y="26482"/>
                  </a:moveTo>
                  <a:lnTo>
                    <a:pt x="113580" y="26482"/>
                  </a:lnTo>
                  <a:lnTo>
                    <a:pt x="91212" y="5526"/>
                  </a:lnTo>
                  <a:lnTo>
                    <a:pt x="80355" y="0"/>
                  </a:lnTo>
                  <a:lnTo>
                    <a:pt x="66593" y="836"/>
                  </a:lnTo>
                  <a:lnTo>
                    <a:pt x="51069" y="7323"/>
                  </a:lnTo>
                  <a:lnTo>
                    <a:pt x="34762" y="19613"/>
                  </a:lnTo>
                  <a:lnTo>
                    <a:pt x="13086" y="55883"/>
                  </a:lnTo>
                  <a:lnTo>
                    <a:pt x="0" y="102378"/>
                  </a:lnTo>
                  <a:lnTo>
                    <a:pt x="1766" y="145161"/>
                  </a:lnTo>
                  <a:lnTo>
                    <a:pt x="11227" y="174535"/>
                  </a:lnTo>
                  <a:lnTo>
                    <a:pt x="16417" y="179512"/>
                  </a:lnTo>
                  <a:lnTo>
                    <a:pt x="22700" y="182124"/>
                  </a:lnTo>
                  <a:lnTo>
                    <a:pt x="29710" y="183160"/>
                  </a:lnTo>
                  <a:lnTo>
                    <a:pt x="45025" y="176785"/>
                  </a:lnTo>
                  <a:lnTo>
                    <a:pt x="53060" y="171134"/>
                  </a:lnTo>
                  <a:lnTo>
                    <a:pt x="74482" y="139584"/>
                  </a:lnTo>
                  <a:lnTo>
                    <a:pt x="90863" y="98956"/>
                  </a:lnTo>
                  <a:lnTo>
                    <a:pt x="105468" y="62457"/>
                  </a:lnTo>
                  <a:lnTo>
                    <a:pt x="106056" y="63166"/>
                  </a:lnTo>
                  <a:lnTo>
                    <a:pt x="110761" y="81392"/>
                  </a:lnTo>
                  <a:lnTo>
                    <a:pt x="118677" y="96042"/>
                  </a:lnTo>
                  <a:lnTo>
                    <a:pt x="139706" y="118745"/>
                  </a:lnTo>
                  <a:lnTo>
                    <a:pt x="167260" y="133625"/>
                  </a:lnTo>
                  <a:lnTo>
                    <a:pt x="202480" y="140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450">
              <a:extLst>
                <a:ext uri="{FF2B5EF4-FFF2-40B4-BE49-F238E27FC236}">
                  <a16:creationId xmlns:a16="http://schemas.microsoft.com/office/drawing/2014/main" xmlns="" id="{A00AD9A1-049B-4B47-B382-3C95E2E3DFD5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282950" y="3098800"/>
              <a:ext cx="101601" cy="159325"/>
            </a:xfrm>
            <a:custGeom>
              <a:avLst/>
              <a:gdLst/>
              <a:ahLst/>
              <a:cxnLst/>
              <a:rect l="0" t="0" r="0" b="0"/>
              <a:pathLst>
                <a:path w="101601" h="159325">
                  <a:moveTo>
                    <a:pt x="0" y="38100"/>
                  </a:moveTo>
                  <a:lnTo>
                    <a:pt x="0" y="38100"/>
                  </a:lnTo>
                  <a:lnTo>
                    <a:pt x="0" y="12860"/>
                  </a:lnTo>
                  <a:lnTo>
                    <a:pt x="705" y="10690"/>
                  </a:lnTo>
                  <a:lnTo>
                    <a:pt x="1881" y="9244"/>
                  </a:lnTo>
                  <a:lnTo>
                    <a:pt x="3371" y="8279"/>
                  </a:lnTo>
                  <a:lnTo>
                    <a:pt x="18952" y="17034"/>
                  </a:lnTo>
                  <a:lnTo>
                    <a:pt x="41442" y="39776"/>
                  </a:lnTo>
                  <a:lnTo>
                    <a:pt x="62608" y="75599"/>
                  </a:lnTo>
                  <a:lnTo>
                    <a:pt x="75544" y="114122"/>
                  </a:lnTo>
                  <a:lnTo>
                    <a:pt x="75673" y="135858"/>
                  </a:lnTo>
                  <a:lnTo>
                    <a:pt x="71732" y="152103"/>
                  </a:lnTo>
                  <a:lnTo>
                    <a:pt x="67629" y="159324"/>
                  </a:lnTo>
                  <a:lnTo>
                    <a:pt x="64842" y="159133"/>
                  </a:lnTo>
                  <a:lnTo>
                    <a:pt x="57981" y="153276"/>
                  </a:lnTo>
                  <a:lnTo>
                    <a:pt x="49557" y="127965"/>
                  </a:lnTo>
                  <a:lnTo>
                    <a:pt x="49334" y="86912"/>
                  </a:lnTo>
                  <a:lnTo>
                    <a:pt x="60478" y="42372"/>
                  </a:lnTo>
                  <a:lnTo>
                    <a:pt x="75092" y="2212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451">
              <a:extLst>
                <a:ext uri="{FF2B5EF4-FFF2-40B4-BE49-F238E27FC236}">
                  <a16:creationId xmlns:a16="http://schemas.microsoft.com/office/drawing/2014/main" xmlns="" id="{6398D047-5049-43B8-891D-149B36F31AF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441727" y="3091367"/>
              <a:ext cx="105873" cy="337732"/>
            </a:xfrm>
            <a:custGeom>
              <a:avLst/>
              <a:gdLst/>
              <a:ahLst/>
              <a:cxnLst/>
              <a:rect l="0" t="0" r="0" b="0"/>
              <a:pathLst>
                <a:path w="105873" h="337732">
                  <a:moveTo>
                    <a:pt x="82523" y="26483"/>
                  </a:moveTo>
                  <a:lnTo>
                    <a:pt x="82523" y="26483"/>
                  </a:lnTo>
                  <a:lnTo>
                    <a:pt x="82523" y="19741"/>
                  </a:lnTo>
                  <a:lnTo>
                    <a:pt x="78760" y="12668"/>
                  </a:lnTo>
                  <a:lnTo>
                    <a:pt x="72384" y="5526"/>
                  </a:lnTo>
                  <a:lnTo>
                    <a:pt x="64846" y="0"/>
                  </a:lnTo>
                  <a:lnTo>
                    <a:pt x="58744" y="361"/>
                  </a:lnTo>
                  <a:lnTo>
                    <a:pt x="42556" y="6407"/>
                  </a:lnTo>
                  <a:lnTo>
                    <a:pt x="20351" y="25081"/>
                  </a:lnTo>
                  <a:lnTo>
                    <a:pt x="3737" y="55231"/>
                  </a:lnTo>
                  <a:lnTo>
                    <a:pt x="0" y="76890"/>
                  </a:lnTo>
                  <a:lnTo>
                    <a:pt x="2102" y="97569"/>
                  </a:lnTo>
                  <a:lnTo>
                    <a:pt x="10091" y="116168"/>
                  </a:lnTo>
                  <a:lnTo>
                    <a:pt x="15185" y="122256"/>
                  </a:lnTo>
                  <a:lnTo>
                    <a:pt x="26488" y="129021"/>
                  </a:lnTo>
                  <a:lnTo>
                    <a:pt x="32467" y="129414"/>
                  </a:lnTo>
                  <a:lnTo>
                    <a:pt x="44754" y="126087"/>
                  </a:lnTo>
                  <a:lnTo>
                    <a:pt x="63571" y="109539"/>
                  </a:lnTo>
                  <a:lnTo>
                    <a:pt x="75809" y="83391"/>
                  </a:lnTo>
                  <a:lnTo>
                    <a:pt x="82130" y="45446"/>
                  </a:lnTo>
                  <a:lnTo>
                    <a:pt x="87526" y="87801"/>
                  </a:lnTo>
                  <a:lnTo>
                    <a:pt x="90355" y="124849"/>
                  </a:lnTo>
                  <a:lnTo>
                    <a:pt x="97543" y="170870"/>
                  </a:lnTo>
                  <a:lnTo>
                    <a:pt x="103310" y="205660"/>
                  </a:lnTo>
                  <a:lnTo>
                    <a:pt x="105872" y="239938"/>
                  </a:lnTo>
                  <a:lnTo>
                    <a:pt x="103248" y="272106"/>
                  </a:lnTo>
                  <a:lnTo>
                    <a:pt x="91956" y="312338"/>
                  </a:lnTo>
                  <a:lnTo>
                    <a:pt x="86695" y="322886"/>
                  </a:lnTo>
                  <a:lnTo>
                    <a:pt x="79660" y="329918"/>
                  </a:lnTo>
                  <a:lnTo>
                    <a:pt x="62436" y="337731"/>
                  </a:lnTo>
                  <a:lnTo>
                    <a:pt x="55020" y="336994"/>
                  </a:lnTo>
                  <a:lnTo>
                    <a:pt x="48666" y="333679"/>
                  </a:lnTo>
                  <a:lnTo>
                    <a:pt x="43018" y="328647"/>
                  </a:lnTo>
                  <a:lnTo>
                    <a:pt x="34862" y="313648"/>
                  </a:lnTo>
                  <a:lnTo>
                    <a:pt x="25373" y="286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32">
            <a:extLst>
              <a:ext uri="{FF2B5EF4-FFF2-40B4-BE49-F238E27FC236}">
                <a16:creationId xmlns:a16="http://schemas.microsoft.com/office/drawing/2014/main" xmlns="" id="{5233811B-073D-48E2-A656-19CF8FF0C1DE}"/>
              </a:ext>
            </a:extLst>
          </p:cNvPr>
          <p:cNvGrpSpPr/>
          <p:nvPr/>
        </p:nvGrpSpPr>
        <p:grpSpPr>
          <a:xfrm>
            <a:off x="2463304" y="3168650"/>
            <a:ext cx="222747" cy="143072"/>
            <a:chOff x="2463304" y="3168650"/>
            <a:chExt cx="222747" cy="143072"/>
          </a:xfrm>
        </p:grpSpPr>
        <p:sp>
          <p:nvSpPr>
            <p:cNvPr id="90" name="SMARTInkShape-3452">
              <a:extLst>
                <a:ext uri="{FF2B5EF4-FFF2-40B4-BE49-F238E27FC236}">
                  <a16:creationId xmlns:a16="http://schemas.microsoft.com/office/drawing/2014/main" xmlns="" id="{E650BDE6-276F-4441-94E4-5F856FA1E99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463304" y="3168650"/>
              <a:ext cx="165597" cy="6235"/>
            </a:xfrm>
            <a:custGeom>
              <a:avLst/>
              <a:gdLst/>
              <a:ahLst/>
              <a:cxnLst/>
              <a:rect l="0" t="0" r="0" b="0"/>
              <a:pathLst>
                <a:path w="165597" h="6235">
                  <a:moveTo>
                    <a:pt x="13196" y="0"/>
                  </a:moveTo>
                  <a:lnTo>
                    <a:pt x="13196" y="0"/>
                  </a:lnTo>
                  <a:lnTo>
                    <a:pt x="810" y="4364"/>
                  </a:lnTo>
                  <a:lnTo>
                    <a:pt x="0" y="5026"/>
                  </a:lnTo>
                  <a:lnTo>
                    <a:pt x="165" y="5467"/>
                  </a:lnTo>
                  <a:lnTo>
                    <a:pt x="35608" y="6234"/>
                  </a:lnTo>
                  <a:lnTo>
                    <a:pt x="77692" y="4434"/>
                  </a:lnTo>
                  <a:lnTo>
                    <a:pt x="121441" y="1314"/>
                  </a:lnTo>
                  <a:lnTo>
                    <a:pt x="1655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453">
              <a:extLst>
                <a:ext uri="{FF2B5EF4-FFF2-40B4-BE49-F238E27FC236}">
                  <a16:creationId xmlns:a16="http://schemas.microsoft.com/office/drawing/2014/main" xmlns="" id="{A9386192-B6D3-45B9-9B29-D24FEEB6C7C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476500" y="3276600"/>
              <a:ext cx="209551" cy="35122"/>
            </a:xfrm>
            <a:custGeom>
              <a:avLst/>
              <a:gdLst/>
              <a:ahLst/>
              <a:cxnLst/>
              <a:rect l="0" t="0" r="0" b="0"/>
              <a:pathLst>
                <a:path w="209551" h="35122">
                  <a:moveTo>
                    <a:pt x="0" y="31750"/>
                  </a:moveTo>
                  <a:lnTo>
                    <a:pt x="0" y="31750"/>
                  </a:lnTo>
                  <a:lnTo>
                    <a:pt x="3371" y="35121"/>
                  </a:lnTo>
                  <a:lnTo>
                    <a:pt x="41954" y="31736"/>
                  </a:lnTo>
                  <a:lnTo>
                    <a:pt x="87768" y="21319"/>
                  </a:lnTo>
                  <a:lnTo>
                    <a:pt x="122969" y="10887"/>
                  </a:lnTo>
                  <a:lnTo>
                    <a:pt x="165003" y="322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433">
            <a:extLst>
              <a:ext uri="{FF2B5EF4-FFF2-40B4-BE49-F238E27FC236}">
                <a16:creationId xmlns:a16="http://schemas.microsoft.com/office/drawing/2014/main" xmlns="" id="{6E19B6FE-CF0C-4C99-91BE-FF4708758436}"/>
              </a:ext>
            </a:extLst>
          </p:cNvPr>
          <p:cNvGrpSpPr/>
          <p:nvPr/>
        </p:nvGrpSpPr>
        <p:grpSpPr>
          <a:xfrm>
            <a:off x="1333500" y="2742732"/>
            <a:ext cx="459278" cy="628509"/>
            <a:chOff x="1333500" y="2742732"/>
            <a:chExt cx="459278" cy="628509"/>
          </a:xfrm>
        </p:grpSpPr>
        <p:sp>
          <p:nvSpPr>
            <p:cNvPr id="93" name="SMARTInkShape-3454">
              <a:extLst>
                <a:ext uri="{FF2B5EF4-FFF2-40B4-BE49-F238E27FC236}">
                  <a16:creationId xmlns:a16="http://schemas.microsoft.com/office/drawing/2014/main" xmlns="" id="{7FDF7FA4-2CE5-4893-80BB-67B687DE835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333500" y="3027793"/>
              <a:ext cx="131247" cy="343448"/>
            </a:xfrm>
            <a:custGeom>
              <a:avLst/>
              <a:gdLst/>
              <a:ahLst/>
              <a:cxnLst/>
              <a:rect l="0" t="0" r="0" b="0"/>
              <a:pathLst>
                <a:path w="131247" h="343448">
                  <a:moveTo>
                    <a:pt x="12700" y="96407"/>
                  </a:moveTo>
                  <a:lnTo>
                    <a:pt x="12700" y="96407"/>
                  </a:lnTo>
                  <a:lnTo>
                    <a:pt x="9329" y="93036"/>
                  </a:lnTo>
                  <a:lnTo>
                    <a:pt x="7674" y="89500"/>
                  </a:lnTo>
                  <a:lnTo>
                    <a:pt x="7233" y="87569"/>
                  </a:lnTo>
                  <a:lnTo>
                    <a:pt x="6233" y="86281"/>
                  </a:lnTo>
                  <a:lnTo>
                    <a:pt x="3240" y="84852"/>
                  </a:lnTo>
                  <a:lnTo>
                    <a:pt x="2866" y="85175"/>
                  </a:lnTo>
                  <a:lnTo>
                    <a:pt x="18382" y="123082"/>
                  </a:lnTo>
                  <a:lnTo>
                    <a:pt x="26691" y="162558"/>
                  </a:lnTo>
                  <a:lnTo>
                    <a:pt x="31383" y="195658"/>
                  </a:lnTo>
                  <a:lnTo>
                    <a:pt x="35820" y="230829"/>
                  </a:lnTo>
                  <a:lnTo>
                    <a:pt x="40144" y="265276"/>
                  </a:lnTo>
                  <a:lnTo>
                    <a:pt x="43174" y="309661"/>
                  </a:lnTo>
                  <a:lnTo>
                    <a:pt x="40120" y="330887"/>
                  </a:lnTo>
                  <a:lnTo>
                    <a:pt x="37330" y="339510"/>
                  </a:lnTo>
                  <a:lnTo>
                    <a:pt x="34764" y="343142"/>
                  </a:lnTo>
                  <a:lnTo>
                    <a:pt x="32349" y="343447"/>
                  </a:lnTo>
                  <a:lnTo>
                    <a:pt x="30032" y="341534"/>
                  </a:lnTo>
                  <a:lnTo>
                    <a:pt x="16660" y="315244"/>
                  </a:lnTo>
                  <a:lnTo>
                    <a:pt x="9050" y="282332"/>
                  </a:lnTo>
                  <a:lnTo>
                    <a:pt x="4022" y="242540"/>
                  </a:lnTo>
                  <a:lnTo>
                    <a:pt x="1788" y="201337"/>
                  </a:lnTo>
                  <a:lnTo>
                    <a:pt x="795" y="163268"/>
                  </a:lnTo>
                  <a:lnTo>
                    <a:pt x="1764" y="126829"/>
                  </a:lnTo>
                  <a:lnTo>
                    <a:pt x="6899" y="89467"/>
                  </a:lnTo>
                  <a:lnTo>
                    <a:pt x="21094" y="42845"/>
                  </a:lnTo>
                  <a:lnTo>
                    <a:pt x="42077" y="12333"/>
                  </a:lnTo>
                  <a:lnTo>
                    <a:pt x="57977" y="2596"/>
                  </a:lnTo>
                  <a:lnTo>
                    <a:pt x="66168" y="0"/>
                  </a:lnTo>
                  <a:lnTo>
                    <a:pt x="82795" y="878"/>
                  </a:lnTo>
                  <a:lnTo>
                    <a:pt x="91180" y="3088"/>
                  </a:lnTo>
                  <a:lnTo>
                    <a:pt x="106141" y="14951"/>
                  </a:lnTo>
                  <a:lnTo>
                    <a:pt x="118435" y="32687"/>
                  </a:lnTo>
                  <a:lnTo>
                    <a:pt x="128617" y="65768"/>
                  </a:lnTo>
                  <a:lnTo>
                    <a:pt x="131246" y="87493"/>
                  </a:lnTo>
                  <a:lnTo>
                    <a:pt x="126771" y="107027"/>
                  </a:lnTo>
                  <a:lnTo>
                    <a:pt x="117020" y="124410"/>
                  </a:lnTo>
                  <a:lnTo>
                    <a:pt x="103279" y="139192"/>
                  </a:lnTo>
                  <a:lnTo>
                    <a:pt x="84002" y="149054"/>
                  </a:lnTo>
                  <a:lnTo>
                    <a:pt x="43874" y="157763"/>
                  </a:lnTo>
                  <a:lnTo>
                    <a:pt x="0" y="159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455">
              <a:extLst>
                <a:ext uri="{FF2B5EF4-FFF2-40B4-BE49-F238E27FC236}">
                  <a16:creationId xmlns:a16="http://schemas.microsoft.com/office/drawing/2014/main" xmlns="" id="{0DF843DC-9E65-4B1E-AA3B-CD43A0D6577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485900" y="3202854"/>
              <a:ext cx="101601" cy="119922"/>
            </a:xfrm>
            <a:custGeom>
              <a:avLst/>
              <a:gdLst/>
              <a:ahLst/>
              <a:cxnLst/>
              <a:rect l="0" t="0" r="0" b="0"/>
              <a:pathLst>
                <a:path w="101601" h="119922">
                  <a:moveTo>
                    <a:pt x="0" y="41996"/>
                  </a:moveTo>
                  <a:lnTo>
                    <a:pt x="0" y="41996"/>
                  </a:lnTo>
                  <a:lnTo>
                    <a:pt x="0" y="36529"/>
                  </a:lnTo>
                  <a:lnTo>
                    <a:pt x="3371" y="32536"/>
                  </a:lnTo>
                  <a:lnTo>
                    <a:pt x="4364" y="32162"/>
                  </a:lnTo>
                  <a:lnTo>
                    <a:pt x="5026" y="32618"/>
                  </a:lnTo>
                  <a:lnTo>
                    <a:pt x="9460" y="45161"/>
                  </a:lnTo>
                  <a:lnTo>
                    <a:pt x="12415" y="89212"/>
                  </a:lnTo>
                  <a:lnTo>
                    <a:pt x="12689" y="119921"/>
                  </a:lnTo>
                  <a:lnTo>
                    <a:pt x="12699" y="81669"/>
                  </a:lnTo>
                  <a:lnTo>
                    <a:pt x="13405" y="41183"/>
                  </a:lnTo>
                  <a:lnTo>
                    <a:pt x="18167" y="11367"/>
                  </a:lnTo>
                  <a:lnTo>
                    <a:pt x="19167" y="9582"/>
                  </a:lnTo>
                  <a:lnTo>
                    <a:pt x="20539" y="9098"/>
                  </a:lnTo>
                  <a:lnTo>
                    <a:pt x="22160" y="9481"/>
                  </a:lnTo>
                  <a:lnTo>
                    <a:pt x="25841" y="13669"/>
                  </a:lnTo>
                  <a:lnTo>
                    <a:pt x="45710" y="36709"/>
                  </a:lnTo>
                  <a:lnTo>
                    <a:pt x="48818" y="37765"/>
                  </a:lnTo>
                  <a:lnTo>
                    <a:pt x="56034" y="37059"/>
                  </a:lnTo>
                  <a:lnTo>
                    <a:pt x="68030" y="29323"/>
                  </a:lnTo>
                  <a:lnTo>
                    <a:pt x="77150" y="18093"/>
                  </a:lnTo>
                  <a:lnTo>
                    <a:pt x="80150" y="9971"/>
                  </a:lnTo>
                  <a:lnTo>
                    <a:pt x="82076" y="0"/>
                  </a:lnTo>
                  <a:lnTo>
                    <a:pt x="82940" y="593"/>
                  </a:lnTo>
                  <a:lnTo>
                    <a:pt x="87526" y="8875"/>
                  </a:lnTo>
                  <a:lnTo>
                    <a:pt x="98843" y="43844"/>
                  </a:lnTo>
                  <a:lnTo>
                    <a:pt x="101358" y="90952"/>
                  </a:lnTo>
                  <a:lnTo>
                    <a:pt x="101600" y="111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456">
              <a:extLst>
                <a:ext uri="{FF2B5EF4-FFF2-40B4-BE49-F238E27FC236}">
                  <a16:creationId xmlns:a16="http://schemas.microsoft.com/office/drawing/2014/main" xmlns="" id="{6067F8A1-BB10-4EC6-9AF4-1FE56BC2E75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626373" y="3172972"/>
              <a:ext cx="50028" cy="141729"/>
            </a:xfrm>
            <a:custGeom>
              <a:avLst/>
              <a:gdLst/>
              <a:ahLst/>
              <a:cxnLst/>
              <a:rect l="0" t="0" r="0" b="0"/>
              <a:pathLst>
                <a:path w="50028" h="141729">
                  <a:moveTo>
                    <a:pt x="5577" y="46478"/>
                  </a:moveTo>
                  <a:lnTo>
                    <a:pt x="5577" y="46478"/>
                  </a:lnTo>
                  <a:lnTo>
                    <a:pt x="8948" y="46478"/>
                  </a:lnTo>
                  <a:lnTo>
                    <a:pt x="9941" y="47184"/>
                  </a:lnTo>
                  <a:lnTo>
                    <a:pt x="10603" y="48359"/>
                  </a:lnTo>
                  <a:lnTo>
                    <a:pt x="11044" y="49849"/>
                  </a:lnTo>
                  <a:lnTo>
                    <a:pt x="15037" y="55316"/>
                  </a:lnTo>
                  <a:lnTo>
                    <a:pt x="14955" y="63106"/>
                  </a:lnTo>
                  <a:lnTo>
                    <a:pt x="10311" y="104530"/>
                  </a:lnTo>
                  <a:lnTo>
                    <a:pt x="387" y="138529"/>
                  </a:lnTo>
                  <a:lnTo>
                    <a:pt x="0" y="137478"/>
                  </a:lnTo>
                  <a:lnTo>
                    <a:pt x="1154" y="90456"/>
                  </a:lnTo>
                  <a:lnTo>
                    <a:pt x="8074" y="43406"/>
                  </a:lnTo>
                  <a:lnTo>
                    <a:pt x="20599" y="8033"/>
                  </a:lnTo>
                  <a:lnTo>
                    <a:pt x="25894" y="1169"/>
                  </a:lnTo>
                  <a:lnTo>
                    <a:pt x="28294" y="44"/>
                  </a:lnTo>
                  <a:lnTo>
                    <a:pt x="30600" y="0"/>
                  </a:lnTo>
                  <a:lnTo>
                    <a:pt x="32842" y="676"/>
                  </a:lnTo>
                  <a:lnTo>
                    <a:pt x="34337" y="3949"/>
                  </a:lnTo>
                  <a:lnTo>
                    <a:pt x="42134" y="50343"/>
                  </a:lnTo>
                  <a:lnTo>
                    <a:pt x="48259" y="91273"/>
                  </a:lnTo>
                  <a:lnTo>
                    <a:pt x="50027" y="141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457">
              <a:extLst>
                <a:ext uri="{FF2B5EF4-FFF2-40B4-BE49-F238E27FC236}">
                  <a16:creationId xmlns:a16="http://schemas.microsoft.com/office/drawing/2014/main" xmlns="" id="{C161EE21-663B-4164-8C93-9AFDD91C53D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631950" y="3232150"/>
              <a:ext cx="69851" cy="9722"/>
            </a:xfrm>
            <a:custGeom>
              <a:avLst/>
              <a:gdLst/>
              <a:ahLst/>
              <a:cxnLst/>
              <a:rect l="0" t="0" r="0" b="0"/>
              <a:pathLst>
                <a:path w="69851" h="9722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15697" y="9494"/>
                  </a:lnTo>
                  <a:lnTo>
                    <a:pt x="61500" y="210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458">
              <a:extLst>
                <a:ext uri="{FF2B5EF4-FFF2-40B4-BE49-F238E27FC236}">
                  <a16:creationId xmlns:a16="http://schemas.microsoft.com/office/drawing/2014/main" xmlns="" id="{4AE428AA-4B8F-4CD0-A1FF-E4A747201A6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739900" y="3132890"/>
              <a:ext cx="52878" cy="162684"/>
            </a:xfrm>
            <a:custGeom>
              <a:avLst/>
              <a:gdLst/>
              <a:ahLst/>
              <a:cxnLst/>
              <a:rect l="0" t="0" r="0" b="0"/>
              <a:pathLst>
                <a:path w="52878" h="162684">
                  <a:moveTo>
                    <a:pt x="0" y="54810"/>
                  </a:moveTo>
                  <a:lnTo>
                    <a:pt x="0" y="54810"/>
                  </a:lnTo>
                  <a:lnTo>
                    <a:pt x="5761" y="98840"/>
                  </a:lnTo>
                  <a:lnTo>
                    <a:pt x="6272" y="141703"/>
                  </a:lnTo>
                  <a:lnTo>
                    <a:pt x="6327" y="158795"/>
                  </a:lnTo>
                  <a:lnTo>
                    <a:pt x="5629" y="161528"/>
                  </a:lnTo>
                  <a:lnTo>
                    <a:pt x="4458" y="162644"/>
                  </a:lnTo>
                  <a:lnTo>
                    <a:pt x="2972" y="162683"/>
                  </a:lnTo>
                  <a:lnTo>
                    <a:pt x="1981" y="160592"/>
                  </a:lnTo>
                  <a:lnTo>
                    <a:pt x="174" y="114348"/>
                  </a:lnTo>
                  <a:lnTo>
                    <a:pt x="1463" y="74881"/>
                  </a:lnTo>
                  <a:lnTo>
                    <a:pt x="11944" y="28906"/>
                  </a:lnTo>
                  <a:lnTo>
                    <a:pt x="18826" y="9505"/>
                  </a:lnTo>
                  <a:lnTo>
                    <a:pt x="21017" y="5557"/>
                  </a:lnTo>
                  <a:lnTo>
                    <a:pt x="23889" y="2924"/>
                  </a:lnTo>
                  <a:lnTo>
                    <a:pt x="30843" y="0"/>
                  </a:lnTo>
                  <a:lnTo>
                    <a:pt x="34673" y="631"/>
                  </a:lnTo>
                  <a:lnTo>
                    <a:pt x="42692" y="5095"/>
                  </a:lnTo>
                  <a:lnTo>
                    <a:pt x="49078" y="13664"/>
                  </a:lnTo>
                  <a:lnTo>
                    <a:pt x="51768" y="18912"/>
                  </a:lnTo>
                  <a:lnTo>
                    <a:pt x="52877" y="30389"/>
                  </a:lnTo>
                  <a:lnTo>
                    <a:pt x="50312" y="43250"/>
                  </a:lnTo>
                  <a:lnTo>
                    <a:pt x="44468" y="58374"/>
                  </a:lnTo>
                  <a:lnTo>
                    <a:pt x="35286" y="70740"/>
                  </a:lnTo>
                  <a:lnTo>
                    <a:pt x="24855" y="79529"/>
                  </a:lnTo>
                  <a:lnTo>
                    <a:pt x="6350" y="86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459">
              <a:extLst>
                <a:ext uri="{FF2B5EF4-FFF2-40B4-BE49-F238E27FC236}">
                  <a16:creationId xmlns:a16="http://schemas.microsoft.com/office/drawing/2014/main" xmlns="" id="{946F501B-B16A-491A-AC86-1F16E38BC07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340574" y="2742732"/>
              <a:ext cx="119927" cy="149408"/>
            </a:xfrm>
            <a:custGeom>
              <a:avLst/>
              <a:gdLst/>
              <a:ahLst/>
              <a:cxnLst/>
              <a:rect l="0" t="0" r="0" b="0"/>
              <a:pathLst>
                <a:path w="119927" h="149408">
                  <a:moveTo>
                    <a:pt x="37376" y="38568"/>
                  </a:moveTo>
                  <a:lnTo>
                    <a:pt x="37376" y="38568"/>
                  </a:lnTo>
                  <a:lnTo>
                    <a:pt x="35965" y="74733"/>
                  </a:lnTo>
                  <a:lnTo>
                    <a:pt x="19699" y="116909"/>
                  </a:lnTo>
                  <a:lnTo>
                    <a:pt x="1719" y="148735"/>
                  </a:lnTo>
                  <a:lnTo>
                    <a:pt x="905" y="149407"/>
                  </a:lnTo>
                  <a:lnTo>
                    <a:pt x="362" y="149150"/>
                  </a:lnTo>
                  <a:lnTo>
                    <a:pt x="0" y="148272"/>
                  </a:lnTo>
                  <a:lnTo>
                    <a:pt x="8160" y="108449"/>
                  </a:lnTo>
                  <a:lnTo>
                    <a:pt x="20958" y="68446"/>
                  </a:lnTo>
                  <a:lnTo>
                    <a:pt x="36275" y="30958"/>
                  </a:lnTo>
                  <a:lnTo>
                    <a:pt x="50721" y="3120"/>
                  </a:lnTo>
                  <a:lnTo>
                    <a:pt x="54034" y="824"/>
                  </a:lnTo>
                  <a:lnTo>
                    <a:pt x="57653" y="0"/>
                  </a:lnTo>
                  <a:lnTo>
                    <a:pt x="61477" y="156"/>
                  </a:lnTo>
                  <a:lnTo>
                    <a:pt x="65438" y="3082"/>
                  </a:lnTo>
                  <a:lnTo>
                    <a:pt x="73602" y="13859"/>
                  </a:lnTo>
                  <a:lnTo>
                    <a:pt x="89635" y="53913"/>
                  </a:lnTo>
                  <a:lnTo>
                    <a:pt x="102209" y="98827"/>
                  </a:lnTo>
                  <a:lnTo>
                    <a:pt x="119926" y="140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434">
            <a:extLst>
              <a:ext uri="{FF2B5EF4-FFF2-40B4-BE49-F238E27FC236}">
                <a16:creationId xmlns:a16="http://schemas.microsoft.com/office/drawing/2014/main" xmlns="" id="{4EC152EE-27EA-4F6F-896F-071B82C1FC2E}"/>
              </a:ext>
            </a:extLst>
          </p:cNvPr>
          <p:cNvGrpSpPr/>
          <p:nvPr/>
        </p:nvGrpSpPr>
        <p:grpSpPr>
          <a:xfrm>
            <a:off x="5594426" y="772144"/>
            <a:ext cx="353339" cy="527378"/>
            <a:chOff x="5594426" y="772144"/>
            <a:chExt cx="353339" cy="527378"/>
          </a:xfrm>
        </p:grpSpPr>
        <p:sp>
          <p:nvSpPr>
            <p:cNvPr id="100" name="SMARTInkShape-3460">
              <a:extLst>
                <a:ext uri="{FF2B5EF4-FFF2-40B4-BE49-F238E27FC236}">
                  <a16:creationId xmlns:a16="http://schemas.microsoft.com/office/drawing/2014/main" xmlns="" id="{C9BBEA52-0A1B-4220-B3F0-42C2DA4946B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594426" y="772144"/>
              <a:ext cx="177725" cy="367216"/>
            </a:xfrm>
            <a:custGeom>
              <a:avLst/>
              <a:gdLst/>
              <a:ahLst/>
              <a:cxnLst/>
              <a:rect l="0" t="0" r="0" b="0"/>
              <a:pathLst>
                <a:path w="177725" h="367216">
                  <a:moveTo>
                    <a:pt x="126924" y="231156"/>
                  </a:moveTo>
                  <a:lnTo>
                    <a:pt x="126924" y="231156"/>
                  </a:lnTo>
                  <a:lnTo>
                    <a:pt x="104556" y="210199"/>
                  </a:lnTo>
                  <a:lnTo>
                    <a:pt x="93699" y="204673"/>
                  </a:lnTo>
                  <a:lnTo>
                    <a:pt x="79937" y="205510"/>
                  </a:lnTo>
                  <a:lnTo>
                    <a:pt x="72316" y="207709"/>
                  </a:lnTo>
                  <a:lnTo>
                    <a:pt x="44736" y="227658"/>
                  </a:lnTo>
                  <a:lnTo>
                    <a:pt x="20963" y="262653"/>
                  </a:lnTo>
                  <a:lnTo>
                    <a:pt x="3884" y="304302"/>
                  </a:lnTo>
                  <a:lnTo>
                    <a:pt x="0" y="341180"/>
                  </a:lnTo>
                  <a:lnTo>
                    <a:pt x="2797" y="350367"/>
                  </a:lnTo>
                  <a:lnTo>
                    <a:pt x="13431" y="364337"/>
                  </a:lnTo>
                  <a:lnTo>
                    <a:pt x="20922" y="367215"/>
                  </a:lnTo>
                  <a:lnTo>
                    <a:pt x="38655" y="366651"/>
                  </a:lnTo>
                  <a:lnTo>
                    <a:pt x="75213" y="348287"/>
                  </a:lnTo>
                  <a:lnTo>
                    <a:pt x="110583" y="307019"/>
                  </a:lnTo>
                  <a:lnTo>
                    <a:pt x="128833" y="266989"/>
                  </a:lnTo>
                  <a:lnTo>
                    <a:pt x="136664" y="244462"/>
                  </a:lnTo>
                  <a:lnTo>
                    <a:pt x="142589" y="218860"/>
                  </a:lnTo>
                  <a:lnTo>
                    <a:pt x="147244" y="191209"/>
                  </a:lnTo>
                  <a:lnTo>
                    <a:pt x="151055" y="162191"/>
                  </a:lnTo>
                  <a:lnTo>
                    <a:pt x="152184" y="134379"/>
                  </a:lnTo>
                  <a:lnTo>
                    <a:pt x="151524" y="107372"/>
                  </a:lnTo>
                  <a:lnTo>
                    <a:pt x="149675" y="80900"/>
                  </a:lnTo>
                  <a:lnTo>
                    <a:pt x="141973" y="42079"/>
                  </a:lnTo>
                  <a:lnTo>
                    <a:pt x="130791" y="15888"/>
                  </a:lnTo>
                  <a:lnTo>
                    <a:pt x="116413" y="1896"/>
                  </a:lnTo>
                  <a:lnTo>
                    <a:pt x="108627" y="0"/>
                  </a:lnTo>
                  <a:lnTo>
                    <a:pt x="92451" y="3536"/>
                  </a:lnTo>
                  <a:lnTo>
                    <a:pt x="77736" y="23453"/>
                  </a:lnTo>
                  <a:lnTo>
                    <a:pt x="66257" y="55588"/>
                  </a:lnTo>
                  <a:lnTo>
                    <a:pt x="61156" y="98092"/>
                  </a:lnTo>
                  <a:lnTo>
                    <a:pt x="64532" y="145206"/>
                  </a:lnTo>
                  <a:lnTo>
                    <a:pt x="68396" y="169622"/>
                  </a:lnTo>
                  <a:lnTo>
                    <a:pt x="82097" y="215567"/>
                  </a:lnTo>
                  <a:lnTo>
                    <a:pt x="99945" y="257389"/>
                  </a:lnTo>
                  <a:lnTo>
                    <a:pt x="119636" y="292439"/>
                  </a:lnTo>
                  <a:lnTo>
                    <a:pt x="153928" y="336568"/>
                  </a:lnTo>
                  <a:lnTo>
                    <a:pt x="177724" y="364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461">
              <a:extLst>
                <a:ext uri="{FF2B5EF4-FFF2-40B4-BE49-F238E27FC236}">
                  <a16:creationId xmlns:a16="http://schemas.microsoft.com/office/drawing/2014/main" xmlns="" id="{41564047-D182-42A4-9ECE-49D7A9C3DB3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798718" y="908953"/>
              <a:ext cx="149047" cy="390569"/>
            </a:xfrm>
            <a:custGeom>
              <a:avLst/>
              <a:gdLst/>
              <a:ahLst/>
              <a:cxnLst/>
              <a:rect l="0" t="0" r="0" b="0"/>
              <a:pathLst>
                <a:path w="149047" h="390569">
                  <a:moveTo>
                    <a:pt x="43282" y="119747"/>
                  </a:moveTo>
                  <a:lnTo>
                    <a:pt x="43282" y="119747"/>
                  </a:lnTo>
                  <a:lnTo>
                    <a:pt x="39911" y="126489"/>
                  </a:lnTo>
                  <a:lnTo>
                    <a:pt x="37323" y="159911"/>
                  </a:lnTo>
                  <a:lnTo>
                    <a:pt x="37048" y="200321"/>
                  </a:lnTo>
                  <a:lnTo>
                    <a:pt x="36278" y="233874"/>
                  </a:lnTo>
                  <a:lnTo>
                    <a:pt x="33583" y="274657"/>
                  </a:lnTo>
                  <a:lnTo>
                    <a:pt x="26271" y="313009"/>
                  </a:lnTo>
                  <a:lnTo>
                    <a:pt x="12137" y="358808"/>
                  </a:lnTo>
                  <a:lnTo>
                    <a:pt x="1460" y="389454"/>
                  </a:lnTo>
                  <a:lnTo>
                    <a:pt x="583" y="390568"/>
                  </a:lnTo>
                  <a:lnTo>
                    <a:pt x="0" y="389195"/>
                  </a:lnTo>
                  <a:lnTo>
                    <a:pt x="56" y="379202"/>
                  </a:lnTo>
                  <a:lnTo>
                    <a:pt x="4055" y="342986"/>
                  </a:lnTo>
                  <a:lnTo>
                    <a:pt x="7739" y="305277"/>
                  </a:lnTo>
                  <a:lnTo>
                    <a:pt x="11120" y="281534"/>
                  </a:lnTo>
                  <a:lnTo>
                    <a:pt x="15491" y="255122"/>
                  </a:lnTo>
                  <a:lnTo>
                    <a:pt x="20521" y="226930"/>
                  </a:lnTo>
                  <a:lnTo>
                    <a:pt x="24581" y="198258"/>
                  </a:lnTo>
                  <a:lnTo>
                    <a:pt x="27992" y="169265"/>
                  </a:lnTo>
                  <a:lnTo>
                    <a:pt x="30972" y="140059"/>
                  </a:lnTo>
                  <a:lnTo>
                    <a:pt x="39928" y="92556"/>
                  </a:lnTo>
                  <a:lnTo>
                    <a:pt x="50963" y="55451"/>
                  </a:lnTo>
                  <a:lnTo>
                    <a:pt x="62923" y="29553"/>
                  </a:lnTo>
                  <a:lnTo>
                    <a:pt x="79057" y="12398"/>
                  </a:lnTo>
                  <a:lnTo>
                    <a:pt x="88298" y="5847"/>
                  </a:lnTo>
                  <a:lnTo>
                    <a:pt x="107975" y="451"/>
                  </a:lnTo>
                  <a:lnTo>
                    <a:pt x="118160" y="0"/>
                  </a:lnTo>
                  <a:lnTo>
                    <a:pt x="127068" y="3932"/>
                  </a:lnTo>
                  <a:lnTo>
                    <a:pt x="142609" y="19590"/>
                  </a:lnTo>
                  <a:lnTo>
                    <a:pt x="149046" y="44424"/>
                  </a:lnTo>
                  <a:lnTo>
                    <a:pt x="148142" y="74981"/>
                  </a:lnTo>
                  <a:lnTo>
                    <a:pt x="140687" y="109729"/>
                  </a:lnTo>
                  <a:lnTo>
                    <a:pt x="122792" y="140694"/>
                  </a:lnTo>
                  <a:lnTo>
                    <a:pt x="97671" y="167157"/>
                  </a:lnTo>
                  <a:lnTo>
                    <a:pt x="36932" y="208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435">
            <a:extLst>
              <a:ext uri="{FF2B5EF4-FFF2-40B4-BE49-F238E27FC236}">
                <a16:creationId xmlns:a16="http://schemas.microsoft.com/office/drawing/2014/main" xmlns="" id="{04AE0AD8-3C42-4850-9D43-88EAB8D3E0D4}"/>
              </a:ext>
            </a:extLst>
          </p:cNvPr>
          <p:cNvGrpSpPr/>
          <p:nvPr/>
        </p:nvGrpSpPr>
        <p:grpSpPr>
          <a:xfrm>
            <a:off x="4332465" y="730250"/>
            <a:ext cx="1042811" cy="512369"/>
            <a:chOff x="4332465" y="730250"/>
            <a:chExt cx="1042811" cy="512369"/>
          </a:xfrm>
        </p:grpSpPr>
        <p:sp>
          <p:nvSpPr>
            <p:cNvPr id="103" name="SMARTInkShape-3462">
              <a:extLst>
                <a:ext uri="{FF2B5EF4-FFF2-40B4-BE49-F238E27FC236}">
                  <a16:creationId xmlns:a16="http://schemas.microsoft.com/office/drawing/2014/main" xmlns="" id="{4DEB99B0-2B6E-4761-B579-065603AF507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555479" y="869227"/>
              <a:ext cx="80022" cy="273774"/>
            </a:xfrm>
            <a:custGeom>
              <a:avLst/>
              <a:gdLst/>
              <a:ahLst/>
              <a:cxnLst/>
              <a:rect l="0" t="0" r="0" b="0"/>
              <a:pathLst>
                <a:path w="80022" h="273774">
                  <a:moveTo>
                    <a:pt x="80021" y="19773"/>
                  </a:moveTo>
                  <a:lnTo>
                    <a:pt x="80021" y="19773"/>
                  </a:lnTo>
                  <a:lnTo>
                    <a:pt x="69882" y="5975"/>
                  </a:lnTo>
                  <a:lnTo>
                    <a:pt x="62344" y="0"/>
                  </a:lnTo>
                  <a:lnTo>
                    <a:pt x="48646" y="637"/>
                  </a:lnTo>
                  <a:lnTo>
                    <a:pt x="40054" y="2782"/>
                  </a:lnTo>
                  <a:lnTo>
                    <a:pt x="26745" y="12692"/>
                  </a:lnTo>
                  <a:lnTo>
                    <a:pt x="21220" y="19286"/>
                  </a:lnTo>
                  <a:lnTo>
                    <a:pt x="6703" y="55534"/>
                  </a:lnTo>
                  <a:lnTo>
                    <a:pt x="1574" y="87878"/>
                  </a:lnTo>
                  <a:lnTo>
                    <a:pt x="0" y="124125"/>
                  </a:lnTo>
                  <a:lnTo>
                    <a:pt x="1652" y="163754"/>
                  </a:lnTo>
                  <a:lnTo>
                    <a:pt x="8501" y="199240"/>
                  </a:lnTo>
                  <a:lnTo>
                    <a:pt x="19306" y="229358"/>
                  </a:lnTo>
                  <a:lnTo>
                    <a:pt x="33516" y="252152"/>
                  </a:lnTo>
                  <a:lnTo>
                    <a:pt x="51121" y="264163"/>
                  </a:lnTo>
                  <a:lnTo>
                    <a:pt x="80021" y="273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463">
              <a:extLst>
                <a:ext uri="{FF2B5EF4-FFF2-40B4-BE49-F238E27FC236}">
                  <a16:creationId xmlns:a16="http://schemas.microsoft.com/office/drawing/2014/main" xmlns="" id="{AAE48118-BCBC-4E41-92AF-384924E23E4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332465" y="1041400"/>
              <a:ext cx="144286" cy="95251"/>
            </a:xfrm>
            <a:custGeom>
              <a:avLst/>
              <a:gdLst/>
              <a:ahLst/>
              <a:cxnLst/>
              <a:rect l="0" t="0" r="0" b="0"/>
              <a:pathLst>
                <a:path w="144286" h="95251">
                  <a:moveTo>
                    <a:pt x="10935" y="95250"/>
                  </a:moveTo>
                  <a:lnTo>
                    <a:pt x="10935" y="95250"/>
                  </a:lnTo>
                  <a:lnTo>
                    <a:pt x="2207" y="80747"/>
                  </a:lnTo>
                  <a:lnTo>
                    <a:pt x="0" y="72106"/>
                  </a:lnTo>
                  <a:lnTo>
                    <a:pt x="823" y="67826"/>
                  </a:lnTo>
                  <a:lnTo>
                    <a:pt x="5500" y="59308"/>
                  </a:lnTo>
                  <a:lnTo>
                    <a:pt x="22808" y="43208"/>
                  </a:lnTo>
                  <a:lnTo>
                    <a:pt x="59295" y="25032"/>
                  </a:lnTo>
                  <a:lnTo>
                    <a:pt x="91695" y="14418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464">
              <a:extLst>
                <a:ext uri="{FF2B5EF4-FFF2-40B4-BE49-F238E27FC236}">
                  <a16:creationId xmlns:a16="http://schemas.microsoft.com/office/drawing/2014/main" xmlns="" id="{A8146419-32AB-48AA-A6D3-E571B8DCB15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378945" y="818900"/>
              <a:ext cx="88764" cy="362201"/>
            </a:xfrm>
            <a:custGeom>
              <a:avLst/>
              <a:gdLst/>
              <a:ahLst/>
              <a:cxnLst/>
              <a:rect l="0" t="0" r="0" b="0"/>
              <a:pathLst>
                <a:path w="88764" h="362201">
                  <a:moveTo>
                    <a:pt x="85105" y="63750"/>
                  </a:moveTo>
                  <a:lnTo>
                    <a:pt x="85105" y="63750"/>
                  </a:lnTo>
                  <a:lnTo>
                    <a:pt x="88763" y="43472"/>
                  </a:lnTo>
                  <a:lnTo>
                    <a:pt x="84155" y="16052"/>
                  </a:lnTo>
                  <a:lnTo>
                    <a:pt x="82355" y="10785"/>
                  </a:lnTo>
                  <a:lnTo>
                    <a:pt x="74711" y="3051"/>
                  </a:lnTo>
                  <a:lnTo>
                    <a:pt x="69709" y="0"/>
                  </a:lnTo>
                  <a:lnTo>
                    <a:pt x="62141" y="2200"/>
                  </a:lnTo>
                  <a:lnTo>
                    <a:pt x="42443" y="15933"/>
                  </a:lnTo>
                  <a:lnTo>
                    <a:pt x="17666" y="54207"/>
                  </a:lnTo>
                  <a:lnTo>
                    <a:pt x="9271" y="87026"/>
                  </a:lnTo>
                  <a:lnTo>
                    <a:pt x="4834" y="124189"/>
                  </a:lnTo>
                  <a:lnTo>
                    <a:pt x="511" y="166577"/>
                  </a:lnTo>
                  <a:lnTo>
                    <a:pt x="0" y="211286"/>
                  </a:lnTo>
                  <a:lnTo>
                    <a:pt x="2125" y="254910"/>
                  </a:lnTo>
                  <a:lnTo>
                    <a:pt x="5421" y="293114"/>
                  </a:lnTo>
                  <a:lnTo>
                    <a:pt x="11244" y="336242"/>
                  </a:lnTo>
                  <a:lnTo>
                    <a:pt x="15255" y="362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465">
              <a:extLst>
                <a:ext uri="{FF2B5EF4-FFF2-40B4-BE49-F238E27FC236}">
                  <a16:creationId xmlns:a16="http://schemas.microsoft.com/office/drawing/2014/main" xmlns="" id="{7AD03C3F-87FC-4DC8-8C59-82963B43845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692650" y="939599"/>
              <a:ext cx="76580" cy="303020"/>
            </a:xfrm>
            <a:custGeom>
              <a:avLst/>
              <a:gdLst/>
              <a:ahLst/>
              <a:cxnLst/>
              <a:rect l="0" t="0" r="0" b="0"/>
              <a:pathLst>
                <a:path w="76580" h="303020">
                  <a:moveTo>
                    <a:pt x="6350" y="114501"/>
                  </a:moveTo>
                  <a:lnTo>
                    <a:pt x="6350" y="114501"/>
                  </a:lnTo>
                  <a:lnTo>
                    <a:pt x="2979" y="124614"/>
                  </a:lnTo>
                  <a:lnTo>
                    <a:pt x="5418" y="170674"/>
                  </a:lnTo>
                  <a:lnTo>
                    <a:pt x="7955" y="211343"/>
                  </a:lnTo>
                  <a:lnTo>
                    <a:pt x="11294" y="252791"/>
                  </a:lnTo>
                  <a:lnTo>
                    <a:pt x="16878" y="299484"/>
                  </a:lnTo>
                  <a:lnTo>
                    <a:pt x="18085" y="303019"/>
                  </a:lnTo>
                  <a:lnTo>
                    <a:pt x="13896" y="267703"/>
                  </a:lnTo>
                  <a:lnTo>
                    <a:pt x="13232" y="233391"/>
                  </a:lnTo>
                  <a:lnTo>
                    <a:pt x="12936" y="187567"/>
                  </a:lnTo>
                  <a:lnTo>
                    <a:pt x="13563" y="163211"/>
                  </a:lnTo>
                  <a:lnTo>
                    <a:pt x="14686" y="138508"/>
                  </a:lnTo>
                  <a:lnTo>
                    <a:pt x="17111" y="92715"/>
                  </a:lnTo>
                  <a:lnTo>
                    <a:pt x="18188" y="58252"/>
                  </a:lnTo>
                  <a:lnTo>
                    <a:pt x="22166" y="21791"/>
                  </a:lnTo>
                  <a:lnTo>
                    <a:pt x="27725" y="7915"/>
                  </a:lnTo>
                  <a:lnTo>
                    <a:pt x="31184" y="3227"/>
                  </a:lnTo>
                  <a:lnTo>
                    <a:pt x="36311" y="807"/>
                  </a:lnTo>
                  <a:lnTo>
                    <a:pt x="49535" y="0"/>
                  </a:lnTo>
                  <a:lnTo>
                    <a:pt x="55601" y="2889"/>
                  </a:lnTo>
                  <a:lnTo>
                    <a:pt x="66104" y="13625"/>
                  </a:lnTo>
                  <a:lnTo>
                    <a:pt x="76579" y="42279"/>
                  </a:lnTo>
                  <a:lnTo>
                    <a:pt x="74039" y="77580"/>
                  </a:lnTo>
                  <a:lnTo>
                    <a:pt x="64186" y="98562"/>
                  </a:lnTo>
                  <a:lnTo>
                    <a:pt x="50399" y="115884"/>
                  </a:lnTo>
                  <a:lnTo>
                    <a:pt x="34865" y="128286"/>
                  </a:lnTo>
                  <a:lnTo>
                    <a:pt x="20434" y="132857"/>
                  </a:lnTo>
                  <a:lnTo>
                    <a:pt x="0" y="133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466">
              <a:extLst>
                <a:ext uri="{FF2B5EF4-FFF2-40B4-BE49-F238E27FC236}">
                  <a16:creationId xmlns:a16="http://schemas.microsoft.com/office/drawing/2014/main" xmlns="" id="{D83C6E36-7873-4E62-BE3D-382D6D9710A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883150" y="730250"/>
              <a:ext cx="44451" cy="408043"/>
            </a:xfrm>
            <a:custGeom>
              <a:avLst/>
              <a:gdLst/>
              <a:ahLst/>
              <a:cxnLst/>
              <a:rect l="0" t="0" r="0" b="0"/>
              <a:pathLst>
                <a:path w="44451" h="408043">
                  <a:moveTo>
                    <a:pt x="0" y="0"/>
                  </a:moveTo>
                  <a:lnTo>
                    <a:pt x="0" y="0"/>
                  </a:lnTo>
                  <a:lnTo>
                    <a:pt x="5069" y="46174"/>
                  </a:lnTo>
                  <a:lnTo>
                    <a:pt x="8839" y="85433"/>
                  </a:lnTo>
                  <a:lnTo>
                    <a:pt x="12865" y="132985"/>
                  </a:lnTo>
                  <a:lnTo>
                    <a:pt x="14927" y="158507"/>
                  </a:lnTo>
                  <a:lnTo>
                    <a:pt x="17007" y="184693"/>
                  </a:lnTo>
                  <a:lnTo>
                    <a:pt x="19098" y="211323"/>
                  </a:lnTo>
                  <a:lnTo>
                    <a:pt x="21199" y="238249"/>
                  </a:lnTo>
                  <a:lnTo>
                    <a:pt x="22600" y="263960"/>
                  </a:lnTo>
                  <a:lnTo>
                    <a:pt x="23533" y="288863"/>
                  </a:lnTo>
                  <a:lnTo>
                    <a:pt x="25276" y="334405"/>
                  </a:lnTo>
                  <a:lnTo>
                    <a:pt x="28403" y="371110"/>
                  </a:lnTo>
                  <a:lnTo>
                    <a:pt x="34129" y="402685"/>
                  </a:lnTo>
                  <a:lnTo>
                    <a:pt x="36158" y="406746"/>
                  </a:lnTo>
                  <a:lnTo>
                    <a:pt x="38217" y="408042"/>
                  </a:lnTo>
                  <a:lnTo>
                    <a:pt x="4445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467">
              <a:extLst>
                <a:ext uri="{FF2B5EF4-FFF2-40B4-BE49-F238E27FC236}">
                  <a16:creationId xmlns:a16="http://schemas.microsoft.com/office/drawing/2014/main" xmlns="" id="{61CA8E37-2084-4442-AAFC-C87F276908C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991100" y="833770"/>
              <a:ext cx="84892" cy="249962"/>
            </a:xfrm>
            <a:custGeom>
              <a:avLst/>
              <a:gdLst/>
              <a:ahLst/>
              <a:cxnLst/>
              <a:rect l="0" t="0" r="0" b="0"/>
              <a:pathLst>
                <a:path w="84892" h="249962">
                  <a:moveTo>
                    <a:pt x="19050" y="42530"/>
                  </a:moveTo>
                  <a:lnTo>
                    <a:pt x="19050" y="42530"/>
                  </a:lnTo>
                  <a:lnTo>
                    <a:pt x="18344" y="83792"/>
                  </a:lnTo>
                  <a:lnTo>
                    <a:pt x="15679" y="116607"/>
                  </a:lnTo>
                  <a:lnTo>
                    <a:pt x="15905" y="150477"/>
                  </a:lnTo>
                  <a:lnTo>
                    <a:pt x="18118" y="197516"/>
                  </a:lnTo>
                  <a:lnTo>
                    <a:pt x="18866" y="241224"/>
                  </a:lnTo>
                  <a:lnTo>
                    <a:pt x="18995" y="249961"/>
                  </a:lnTo>
                  <a:lnTo>
                    <a:pt x="12135" y="209738"/>
                  </a:lnTo>
                  <a:lnTo>
                    <a:pt x="8216" y="176111"/>
                  </a:lnTo>
                  <a:lnTo>
                    <a:pt x="4122" y="135296"/>
                  </a:lnTo>
                  <a:lnTo>
                    <a:pt x="3714" y="96930"/>
                  </a:lnTo>
                  <a:lnTo>
                    <a:pt x="5884" y="63180"/>
                  </a:lnTo>
                  <a:lnTo>
                    <a:pt x="14906" y="16531"/>
                  </a:lnTo>
                  <a:lnTo>
                    <a:pt x="18405" y="8264"/>
                  </a:lnTo>
                  <a:lnTo>
                    <a:pt x="22148" y="3458"/>
                  </a:lnTo>
                  <a:lnTo>
                    <a:pt x="26054" y="960"/>
                  </a:lnTo>
                  <a:lnTo>
                    <a:pt x="30069" y="0"/>
                  </a:lnTo>
                  <a:lnTo>
                    <a:pt x="42058" y="4578"/>
                  </a:lnTo>
                  <a:lnTo>
                    <a:pt x="49204" y="8762"/>
                  </a:lnTo>
                  <a:lnTo>
                    <a:pt x="72748" y="38247"/>
                  </a:lnTo>
                  <a:lnTo>
                    <a:pt x="81721" y="64380"/>
                  </a:lnTo>
                  <a:lnTo>
                    <a:pt x="84891" y="108741"/>
                  </a:lnTo>
                  <a:lnTo>
                    <a:pt x="80769" y="140396"/>
                  </a:lnTo>
                  <a:lnTo>
                    <a:pt x="61875" y="183867"/>
                  </a:lnTo>
                  <a:lnTo>
                    <a:pt x="28005" y="221150"/>
                  </a:lnTo>
                  <a:lnTo>
                    <a:pt x="14563" y="231278"/>
                  </a:lnTo>
                  <a:lnTo>
                    <a:pt x="3886" y="235779"/>
                  </a:lnTo>
                  <a:lnTo>
                    <a:pt x="1179" y="234157"/>
                  </a:lnTo>
                  <a:lnTo>
                    <a:pt x="81" y="230254"/>
                  </a:lnTo>
                  <a:lnTo>
                    <a:pt x="0" y="213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468">
              <a:extLst>
                <a:ext uri="{FF2B5EF4-FFF2-40B4-BE49-F238E27FC236}">
                  <a16:creationId xmlns:a16="http://schemas.microsoft.com/office/drawing/2014/main" xmlns="" id="{B2FAC3DF-6957-4407-B3E3-0EABF8FDFC8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080000" y="749300"/>
              <a:ext cx="132480" cy="368301"/>
            </a:xfrm>
            <a:custGeom>
              <a:avLst/>
              <a:gdLst/>
              <a:ahLst/>
              <a:cxnLst/>
              <a:rect l="0" t="0" r="0" b="0"/>
              <a:pathLst>
                <a:path w="132480" h="368301">
                  <a:moveTo>
                    <a:pt x="69850" y="0"/>
                  </a:moveTo>
                  <a:lnTo>
                    <a:pt x="69850" y="0"/>
                  </a:lnTo>
                  <a:lnTo>
                    <a:pt x="73221" y="0"/>
                  </a:lnTo>
                  <a:lnTo>
                    <a:pt x="76757" y="3763"/>
                  </a:lnTo>
                  <a:lnTo>
                    <a:pt x="102065" y="48421"/>
                  </a:lnTo>
                  <a:lnTo>
                    <a:pt x="117565" y="80787"/>
                  </a:lnTo>
                  <a:lnTo>
                    <a:pt x="128216" y="120102"/>
                  </a:lnTo>
                  <a:lnTo>
                    <a:pt x="132479" y="162740"/>
                  </a:lnTo>
                  <a:lnTo>
                    <a:pt x="127318" y="205208"/>
                  </a:lnTo>
                  <a:lnTo>
                    <a:pt x="114206" y="247602"/>
                  </a:lnTo>
                  <a:lnTo>
                    <a:pt x="95914" y="287140"/>
                  </a:lnTo>
                  <a:lnTo>
                    <a:pt x="61815" y="331788"/>
                  </a:lnTo>
                  <a:lnTo>
                    <a:pt x="27724" y="359990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469">
              <a:extLst>
                <a:ext uri="{FF2B5EF4-FFF2-40B4-BE49-F238E27FC236}">
                  <a16:creationId xmlns:a16="http://schemas.microsoft.com/office/drawing/2014/main" xmlns="" id="{92149E14-9B59-4B7A-87C6-D63884F23B8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365750" y="1035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436">
            <a:extLst>
              <a:ext uri="{FF2B5EF4-FFF2-40B4-BE49-F238E27FC236}">
                <a16:creationId xmlns:a16="http://schemas.microsoft.com/office/drawing/2014/main" xmlns="" id="{87E0DF7D-4730-495C-B393-F5337F71D347}"/>
              </a:ext>
            </a:extLst>
          </p:cNvPr>
          <p:cNvGrpSpPr/>
          <p:nvPr/>
        </p:nvGrpSpPr>
        <p:grpSpPr>
          <a:xfrm>
            <a:off x="3342791" y="574478"/>
            <a:ext cx="752960" cy="1174317"/>
            <a:chOff x="3342791" y="574478"/>
            <a:chExt cx="752960" cy="1174317"/>
          </a:xfrm>
        </p:grpSpPr>
        <p:sp>
          <p:nvSpPr>
            <p:cNvPr id="112" name="SMARTInkShape-3470">
              <a:extLst>
                <a:ext uri="{FF2B5EF4-FFF2-40B4-BE49-F238E27FC236}">
                  <a16:creationId xmlns:a16="http://schemas.microsoft.com/office/drawing/2014/main" xmlns="" id="{C7BAFB60-765C-43B8-993B-54E0C86C7E4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089400" y="1104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50" y="6742"/>
                  </a:lnTo>
                  <a:lnTo>
                    <a:pt x="5644" y="8728"/>
                  </a:lnTo>
                  <a:lnTo>
                    <a:pt x="4468" y="10052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471">
              <a:extLst>
                <a:ext uri="{FF2B5EF4-FFF2-40B4-BE49-F238E27FC236}">
                  <a16:creationId xmlns:a16="http://schemas.microsoft.com/office/drawing/2014/main" xmlns="" id="{C5AA439E-9333-45A4-B9D5-699D2BBEA3A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873500" y="982893"/>
              <a:ext cx="116119" cy="448401"/>
            </a:xfrm>
            <a:custGeom>
              <a:avLst/>
              <a:gdLst/>
              <a:ahLst/>
              <a:cxnLst/>
              <a:rect l="0" t="0" r="0" b="0"/>
              <a:pathLst>
                <a:path w="116119" h="448401">
                  <a:moveTo>
                    <a:pt x="0" y="122007"/>
                  </a:moveTo>
                  <a:lnTo>
                    <a:pt x="0" y="122007"/>
                  </a:lnTo>
                  <a:lnTo>
                    <a:pt x="3763" y="168146"/>
                  </a:lnTo>
                  <a:lnTo>
                    <a:pt x="10139" y="199663"/>
                  </a:lnTo>
                  <a:lnTo>
                    <a:pt x="17676" y="239541"/>
                  </a:lnTo>
                  <a:lnTo>
                    <a:pt x="21967" y="283135"/>
                  </a:lnTo>
                  <a:lnTo>
                    <a:pt x="25285" y="327675"/>
                  </a:lnTo>
                  <a:lnTo>
                    <a:pt x="31464" y="370989"/>
                  </a:lnTo>
                  <a:lnTo>
                    <a:pt x="37032" y="406232"/>
                  </a:lnTo>
                  <a:lnTo>
                    <a:pt x="40370" y="440466"/>
                  </a:lnTo>
                  <a:lnTo>
                    <a:pt x="39109" y="448400"/>
                  </a:lnTo>
                  <a:lnTo>
                    <a:pt x="38773" y="447552"/>
                  </a:lnTo>
                  <a:lnTo>
                    <a:pt x="34862" y="410757"/>
                  </a:lnTo>
                  <a:lnTo>
                    <a:pt x="31251" y="368639"/>
                  </a:lnTo>
                  <a:lnTo>
                    <a:pt x="29301" y="343578"/>
                  </a:lnTo>
                  <a:lnTo>
                    <a:pt x="26590" y="314171"/>
                  </a:lnTo>
                  <a:lnTo>
                    <a:pt x="23371" y="281866"/>
                  </a:lnTo>
                  <a:lnTo>
                    <a:pt x="19814" y="247630"/>
                  </a:lnTo>
                  <a:lnTo>
                    <a:pt x="18148" y="214928"/>
                  </a:lnTo>
                  <a:lnTo>
                    <a:pt x="17743" y="183249"/>
                  </a:lnTo>
                  <a:lnTo>
                    <a:pt x="18179" y="152251"/>
                  </a:lnTo>
                  <a:lnTo>
                    <a:pt x="19880" y="125942"/>
                  </a:lnTo>
                  <a:lnTo>
                    <a:pt x="25534" y="81658"/>
                  </a:lnTo>
                  <a:lnTo>
                    <a:pt x="33279" y="35106"/>
                  </a:lnTo>
                  <a:lnTo>
                    <a:pt x="43483" y="14240"/>
                  </a:lnTo>
                  <a:lnTo>
                    <a:pt x="50155" y="5712"/>
                  </a:lnTo>
                  <a:lnTo>
                    <a:pt x="57425" y="1438"/>
                  </a:lnTo>
                  <a:lnTo>
                    <a:pt x="65094" y="0"/>
                  </a:lnTo>
                  <a:lnTo>
                    <a:pt x="73030" y="452"/>
                  </a:lnTo>
                  <a:lnTo>
                    <a:pt x="89372" y="10362"/>
                  </a:lnTo>
                  <a:lnTo>
                    <a:pt x="104632" y="27937"/>
                  </a:lnTo>
                  <a:lnTo>
                    <a:pt x="116118" y="52211"/>
                  </a:lnTo>
                  <a:lnTo>
                    <a:pt x="114637" y="81344"/>
                  </a:lnTo>
                  <a:lnTo>
                    <a:pt x="96055" y="127597"/>
                  </a:lnTo>
                  <a:lnTo>
                    <a:pt x="66326" y="168819"/>
                  </a:lnTo>
                  <a:lnTo>
                    <a:pt x="18847" y="208579"/>
                  </a:lnTo>
                  <a:lnTo>
                    <a:pt x="6350" y="21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472">
              <a:extLst>
                <a:ext uri="{FF2B5EF4-FFF2-40B4-BE49-F238E27FC236}">
                  <a16:creationId xmlns:a16="http://schemas.microsoft.com/office/drawing/2014/main" xmlns="" id="{16510165-C2F1-4A82-AF00-96271DCDDCE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349706" y="574478"/>
              <a:ext cx="141133" cy="109488"/>
            </a:xfrm>
            <a:custGeom>
              <a:avLst/>
              <a:gdLst/>
              <a:ahLst/>
              <a:cxnLst/>
              <a:rect l="0" t="0" r="0" b="0"/>
              <a:pathLst>
                <a:path w="141133" h="109488">
                  <a:moveTo>
                    <a:pt x="79294" y="41472"/>
                  </a:moveTo>
                  <a:lnTo>
                    <a:pt x="79294" y="41472"/>
                  </a:lnTo>
                  <a:lnTo>
                    <a:pt x="79294" y="32634"/>
                  </a:lnTo>
                  <a:lnTo>
                    <a:pt x="78588" y="32052"/>
                  </a:lnTo>
                  <a:lnTo>
                    <a:pt x="77412" y="32370"/>
                  </a:lnTo>
                  <a:lnTo>
                    <a:pt x="75923" y="33287"/>
                  </a:lnTo>
                  <a:lnTo>
                    <a:pt x="57217" y="76236"/>
                  </a:lnTo>
                  <a:lnTo>
                    <a:pt x="36842" y="107512"/>
                  </a:lnTo>
                  <a:lnTo>
                    <a:pt x="31942" y="109487"/>
                  </a:lnTo>
                  <a:lnTo>
                    <a:pt x="26558" y="109393"/>
                  </a:lnTo>
                  <a:lnTo>
                    <a:pt x="20854" y="107920"/>
                  </a:lnTo>
                  <a:lnTo>
                    <a:pt x="10752" y="98756"/>
                  </a:lnTo>
                  <a:lnTo>
                    <a:pt x="6083" y="92361"/>
                  </a:lnTo>
                  <a:lnTo>
                    <a:pt x="895" y="75849"/>
                  </a:lnTo>
                  <a:lnTo>
                    <a:pt x="0" y="58162"/>
                  </a:lnTo>
                  <a:lnTo>
                    <a:pt x="4306" y="43245"/>
                  </a:lnTo>
                  <a:lnTo>
                    <a:pt x="10923" y="33323"/>
                  </a:lnTo>
                  <a:lnTo>
                    <a:pt x="14663" y="29689"/>
                  </a:lnTo>
                  <a:lnTo>
                    <a:pt x="19979" y="27972"/>
                  </a:lnTo>
                  <a:lnTo>
                    <a:pt x="33412" y="27946"/>
                  </a:lnTo>
                  <a:lnTo>
                    <a:pt x="56841" y="35269"/>
                  </a:lnTo>
                  <a:lnTo>
                    <a:pt x="103789" y="77953"/>
                  </a:lnTo>
                  <a:lnTo>
                    <a:pt x="118615" y="87716"/>
                  </a:lnTo>
                  <a:lnTo>
                    <a:pt x="127579" y="90247"/>
                  </a:lnTo>
                  <a:lnTo>
                    <a:pt x="134384" y="89490"/>
                  </a:lnTo>
                  <a:lnTo>
                    <a:pt x="137188" y="88301"/>
                  </a:lnTo>
                  <a:lnTo>
                    <a:pt x="139057" y="84686"/>
                  </a:lnTo>
                  <a:lnTo>
                    <a:pt x="141132" y="73143"/>
                  </a:lnTo>
                  <a:lnTo>
                    <a:pt x="132188" y="27181"/>
                  </a:lnTo>
                  <a:lnTo>
                    <a:pt x="126552" y="15011"/>
                  </a:lnTo>
                  <a:lnTo>
                    <a:pt x="119971" y="6898"/>
                  </a:lnTo>
                  <a:lnTo>
                    <a:pt x="112762" y="1489"/>
                  </a:lnTo>
                  <a:lnTo>
                    <a:pt x="104429" y="0"/>
                  </a:lnTo>
                  <a:lnTo>
                    <a:pt x="85761" y="3990"/>
                  </a:lnTo>
                  <a:lnTo>
                    <a:pt x="41194" y="41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473">
              <a:extLst>
                <a:ext uri="{FF2B5EF4-FFF2-40B4-BE49-F238E27FC236}">
                  <a16:creationId xmlns:a16="http://schemas.microsoft.com/office/drawing/2014/main" xmlns="" id="{E043AF59-2B47-47CE-8741-15CF3C0C33A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557617" y="1643444"/>
              <a:ext cx="148007" cy="105351"/>
            </a:xfrm>
            <a:custGeom>
              <a:avLst/>
              <a:gdLst/>
              <a:ahLst/>
              <a:cxnLst/>
              <a:rect l="0" t="0" r="0" b="0"/>
              <a:pathLst>
                <a:path w="148007" h="105351">
                  <a:moveTo>
                    <a:pt x="68233" y="32956"/>
                  </a:moveTo>
                  <a:lnTo>
                    <a:pt x="68233" y="32956"/>
                  </a:lnTo>
                  <a:lnTo>
                    <a:pt x="63163" y="38731"/>
                  </a:lnTo>
                  <a:lnTo>
                    <a:pt x="44222" y="83393"/>
                  </a:lnTo>
                  <a:lnTo>
                    <a:pt x="33523" y="97132"/>
                  </a:lnTo>
                  <a:lnTo>
                    <a:pt x="25525" y="103342"/>
                  </a:lnTo>
                  <a:lnTo>
                    <a:pt x="21416" y="104574"/>
                  </a:lnTo>
                  <a:lnTo>
                    <a:pt x="13088" y="104062"/>
                  </a:lnTo>
                  <a:lnTo>
                    <a:pt x="9598" y="100821"/>
                  </a:lnTo>
                  <a:lnTo>
                    <a:pt x="3838" y="89694"/>
                  </a:lnTo>
                  <a:lnTo>
                    <a:pt x="0" y="64192"/>
                  </a:lnTo>
                  <a:lnTo>
                    <a:pt x="2233" y="37664"/>
                  </a:lnTo>
                  <a:lnTo>
                    <a:pt x="5183" y="31156"/>
                  </a:lnTo>
                  <a:lnTo>
                    <a:pt x="14105" y="22043"/>
                  </a:lnTo>
                  <a:lnTo>
                    <a:pt x="25126" y="17522"/>
                  </a:lnTo>
                  <a:lnTo>
                    <a:pt x="31028" y="16317"/>
                  </a:lnTo>
                  <a:lnTo>
                    <a:pt x="36374" y="17630"/>
                  </a:lnTo>
                  <a:lnTo>
                    <a:pt x="46077" y="24733"/>
                  </a:lnTo>
                  <a:lnTo>
                    <a:pt x="56102" y="44004"/>
                  </a:lnTo>
                  <a:lnTo>
                    <a:pt x="76818" y="87240"/>
                  </a:lnTo>
                  <a:lnTo>
                    <a:pt x="87571" y="99416"/>
                  </a:lnTo>
                  <a:lnTo>
                    <a:pt x="97053" y="104827"/>
                  </a:lnTo>
                  <a:lnTo>
                    <a:pt x="105971" y="105350"/>
                  </a:lnTo>
                  <a:lnTo>
                    <a:pt x="110325" y="104502"/>
                  </a:lnTo>
                  <a:lnTo>
                    <a:pt x="120807" y="96034"/>
                  </a:lnTo>
                  <a:lnTo>
                    <a:pt x="141412" y="67602"/>
                  </a:lnTo>
                  <a:lnTo>
                    <a:pt x="148006" y="39772"/>
                  </a:lnTo>
                  <a:lnTo>
                    <a:pt x="143904" y="23285"/>
                  </a:lnTo>
                  <a:lnTo>
                    <a:pt x="139847" y="15925"/>
                  </a:lnTo>
                  <a:lnTo>
                    <a:pt x="127813" y="5866"/>
                  </a:lnTo>
                  <a:lnTo>
                    <a:pt x="120653" y="2196"/>
                  </a:lnTo>
                  <a:lnTo>
                    <a:pt x="105172" y="0"/>
                  </a:lnTo>
                  <a:lnTo>
                    <a:pt x="90294" y="2081"/>
                  </a:lnTo>
                  <a:lnTo>
                    <a:pt x="68233" y="13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474">
              <a:extLst>
                <a:ext uri="{FF2B5EF4-FFF2-40B4-BE49-F238E27FC236}">
                  <a16:creationId xmlns:a16="http://schemas.microsoft.com/office/drawing/2014/main" xmlns="" id="{8572A97D-3F27-429C-BF2E-3CEDB9207F5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342791" y="1720850"/>
              <a:ext cx="143360" cy="17219"/>
            </a:xfrm>
            <a:custGeom>
              <a:avLst/>
              <a:gdLst/>
              <a:ahLst/>
              <a:cxnLst/>
              <a:rect l="0" t="0" r="0" b="0"/>
              <a:pathLst>
                <a:path w="143360" h="17219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13151" y="8838"/>
                  </a:lnTo>
                  <a:lnTo>
                    <a:pt x="59751" y="17218"/>
                  </a:lnTo>
                  <a:lnTo>
                    <a:pt x="100477" y="16626"/>
                  </a:lnTo>
                  <a:lnTo>
                    <a:pt x="1433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475">
              <a:extLst>
                <a:ext uri="{FF2B5EF4-FFF2-40B4-BE49-F238E27FC236}">
                  <a16:creationId xmlns:a16="http://schemas.microsoft.com/office/drawing/2014/main" xmlns="" id="{5C81C91A-69ED-4EB7-A148-7DBF199D818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454400" y="745238"/>
              <a:ext cx="142632" cy="726794"/>
            </a:xfrm>
            <a:custGeom>
              <a:avLst/>
              <a:gdLst/>
              <a:ahLst/>
              <a:cxnLst/>
              <a:rect l="0" t="0" r="0" b="0"/>
              <a:pathLst>
                <a:path w="142632" h="726794">
                  <a:moveTo>
                    <a:pt x="133350" y="23112"/>
                  </a:moveTo>
                  <a:lnTo>
                    <a:pt x="133350" y="23112"/>
                  </a:lnTo>
                  <a:lnTo>
                    <a:pt x="115673" y="5435"/>
                  </a:lnTo>
                  <a:lnTo>
                    <a:pt x="105738" y="1145"/>
                  </a:lnTo>
                  <a:lnTo>
                    <a:pt x="100125" y="0"/>
                  </a:lnTo>
                  <a:lnTo>
                    <a:pt x="86363" y="2492"/>
                  </a:lnTo>
                  <a:lnTo>
                    <a:pt x="78742" y="5132"/>
                  </a:lnTo>
                  <a:lnTo>
                    <a:pt x="51161" y="32444"/>
                  </a:lnTo>
                  <a:lnTo>
                    <a:pt x="36614" y="63713"/>
                  </a:lnTo>
                  <a:lnTo>
                    <a:pt x="25445" y="101835"/>
                  </a:lnTo>
                  <a:lnTo>
                    <a:pt x="15777" y="144648"/>
                  </a:lnTo>
                  <a:lnTo>
                    <a:pt x="12421" y="191428"/>
                  </a:lnTo>
                  <a:lnTo>
                    <a:pt x="12514" y="215756"/>
                  </a:lnTo>
                  <a:lnTo>
                    <a:pt x="15398" y="241147"/>
                  </a:lnTo>
                  <a:lnTo>
                    <a:pt x="20143" y="267246"/>
                  </a:lnTo>
                  <a:lnTo>
                    <a:pt x="26129" y="293818"/>
                  </a:lnTo>
                  <a:lnTo>
                    <a:pt x="33647" y="319999"/>
                  </a:lnTo>
                  <a:lnTo>
                    <a:pt x="42187" y="345920"/>
                  </a:lnTo>
                  <a:lnTo>
                    <a:pt x="51408" y="371668"/>
                  </a:lnTo>
                  <a:lnTo>
                    <a:pt x="61788" y="398710"/>
                  </a:lnTo>
                  <a:lnTo>
                    <a:pt x="72942" y="426616"/>
                  </a:lnTo>
                  <a:lnTo>
                    <a:pt x="84612" y="455098"/>
                  </a:lnTo>
                  <a:lnTo>
                    <a:pt x="95214" y="482553"/>
                  </a:lnTo>
                  <a:lnTo>
                    <a:pt x="105103" y="509322"/>
                  </a:lnTo>
                  <a:lnTo>
                    <a:pt x="114519" y="535636"/>
                  </a:lnTo>
                  <a:lnTo>
                    <a:pt x="128743" y="581806"/>
                  </a:lnTo>
                  <a:lnTo>
                    <a:pt x="138358" y="622787"/>
                  </a:lnTo>
                  <a:lnTo>
                    <a:pt x="142631" y="659816"/>
                  </a:lnTo>
                  <a:lnTo>
                    <a:pt x="137004" y="687562"/>
                  </a:lnTo>
                  <a:lnTo>
                    <a:pt x="131553" y="698912"/>
                  </a:lnTo>
                  <a:lnTo>
                    <a:pt x="116088" y="715286"/>
                  </a:lnTo>
                  <a:lnTo>
                    <a:pt x="107025" y="721628"/>
                  </a:lnTo>
                  <a:lnTo>
                    <a:pt x="81904" y="726793"/>
                  </a:lnTo>
                  <a:lnTo>
                    <a:pt x="41671" y="723853"/>
                  </a:lnTo>
                  <a:lnTo>
                    <a:pt x="0" y="708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437">
            <a:extLst>
              <a:ext uri="{FF2B5EF4-FFF2-40B4-BE49-F238E27FC236}">
                <a16:creationId xmlns:a16="http://schemas.microsoft.com/office/drawing/2014/main" xmlns="" id="{FBE8B1A0-F6C7-4DB3-866F-DAE167D41588}"/>
              </a:ext>
            </a:extLst>
          </p:cNvPr>
          <p:cNvGrpSpPr/>
          <p:nvPr/>
        </p:nvGrpSpPr>
        <p:grpSpPr>
          <a:xfrm>
            <a:off x="2444027" y="1073150"/>
            <a:ext cx="273774" cy="164218"/>
            <a:chOff x="2444027" y="1073150"/>
            <a:chExt cx="273774" cy="164218"/>
          </a:xfrm>
        </p:grpSpPr>
        <p:sp>
          <p:nvSpPr>
            <p:cNvPr id="119" name="SMARTInkShape-3476">
              <a:extLst>
                <a:ext uri="{FF2B5EF4-FFF2-40B4-BE49-F238E27FC236}">
                  <a16:creationId xmlns:a16="http://schemas.microsoft.com/office/drawing/2014/main" xmlns="" id="{4C70F320-4906-4C73-9584-C85C2099AFB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476004" y="1174750"/>
              <a:ext cx="241797" cy="62618"/>
            </a:xfrm>
            <a:custGeom>
              <a:avLst/>
              <a:gdLst/>
              <a:ahLst/>
              <a:cxnLst/>
              <a:rect l="0" t="0" r="0" b="0"/>
              <a:pathLst>
                <a:path w="241797" h="62618">
                  <a:moveTo>
                    <a:pt x="13196" y="57150"/>
                  </a:moveTo>
                  <a:lnTo>
                    <a:pt x="13196" y="57150"/>
                  </a:lnTo>
                  <a:lnTo>
                    <a:pt x="810" y="61514"/>
                  </a:lnTo>
                  <a:lnTo>
                    <a:pt x="0" y="62176"/>
                  </a:lnTo>
                  <a:lnTo>
                    <a:pt x="165" y="62617"/>
                  </a:lnTo>
                  <a:lnTo>
                    <a:pt x="39371" y="50832"/>
                  </a:lnTo>
                  <a:lnTo>
                    <a:pt x="75629" y="38114"/>
                  </a:lnTo>
                  <a:lnTo>
                    <a:pt x="119966" y="25406"/>
                  </a:lnTo>
                  <a:lnTo>
                    <a:pt x="143643" y="19760"/>
                  </a:lnTo>
                  <a:lnTo>
                    <a:pt x="167894" y="14584"/>
                  </a:lnTo>
                  <a:lnTo>
                    <a:pt x="208951" y="6482"/>
                  </a:lnTo>
                  <a:lnTo>
                    <a:pt x="241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477">
              <a:extLst>
                <a:ext uri="{FF2B5EF4-FFF2-40B4-BE49-F238E27FC236}">
                  <a16:creationId xmlns:a16="http://schemas.microsoft.com/office/drawing/2014/main" xmlns="" id="{320B5940-7096-4EC7-9A46-2A99BAEF6AB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444027" y="1073150"/>
              <a:ext cx="248374" cy="37218"/>
            </a:xfrm>
            <a:custGeom>
              <a:avLst/>
              <a:gdLst/>
              <a:ahLst/>
              <a:cxnLst/>
              <a:rect l="0" t="0" r="0" b="0"/>
              <a:pathLst>
                <a:path w="248374" h="37218">
                  <a:moveTo>
                    <a:pt x="19773" y="31750"/>
                  </a:moveTo>
                  <a:lnTo>
                    <a:pt x="19773" y="31750"/>
                  </a:lnTo>
                  <a:lnTo>
                    <a:pt x="0" y="37217"/>
                  </a:lnTo>
                  <a:lnTo>
                    <a:pt x="47075" y="25813"/>
                  </a:lnTo>
                  <a:lnTo>
                    <a:pt x="86235" y="18293"/>
                  </a:lnTo>
                  <a:lnTo>
                    <a:pt x="130451" y="10952"/>
                  </a:lnTo>
                  <a:lnTo>
                    <a:pt x="173620" y="5338"/>
                  </a:lnTo>
                  <a:lnTo>
                    <a:pt x="220737" y="1582"/>
                  </a:lnTo>
                  <a:lnTo>
                    <a:pt x="248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3478">
            <a:extLst>
              <a:ext uri="{FF2B5EF4-FFF2-40B4-BE49-F238E27FC236}">
                <a16:creationId xmlns:a16="http://schemas.microsoft.com/office/drawing/2014/main" xmlns="" id="{E71793E7-97FF-40CA-AA25-58ADD86DDAD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9000" y="1593986"/>
            <a:ext cx="86994" cy="287894"/>
          </a:xfrm>
          <a:custGeom>
            <a:avLst/>
            <a:gdLst/>
            <a:ahLst/>
            <a:cxnLst/>
            <a:rect l="0" t="0" r="0" b="0"/>
            <a:pathLst>
              <a:path w="86994" h="287894">
                <a:moveTo>
                  <a:pt x="0" y="101464"/>
                </a:moveTo>
                <a:lnTo>
                  <a:pt x="0" y="101464"/>
                </a:lnTo>
                <a:lnTo>
                  <a:pt x="0" y="104835"/>
                </a:lnTo>
                <a:lnTo>
                  <a:pt x="17298" y="147319"/>
                </a:lnTo>
                <a:lnTo>
                  <a:pt x="28252" y="184822"/>
                </a:lnTo>
                <a:lnTo>
                  <a:pt x="39729" y="226508"/>
                </a:lnTo>
                <a:lnTo>
                  <a:pt x="46523" y="271352"/>
                </a:lnTo>
                <a:lnTo>
                  <a:pt x="44859" y="287893"/>
                </a:lnTo>
                <a:lnTo>
                  <a:pt x="42750" y="282629"/>
                </a:lnTo>
                <a:lnTo>
                  <a:pt x="32277" y="249511"/>
                </a:lnTo>
                <a:lnTo>
                  <a:pt x="24693" y="217122"/>
                </a:lnTo>
                <a:lnTo>
                  <a:pt x="18030" y="177562"/>
                </a:lnTo>
                <a:lnTo>
                  <a:pt x="15069" y="136461"/>
                </a:lnTo>
                <a:lnTo>
                  <a:pt x="13753" y="98439"/>
                </a:lnTo>
                <a:lnTo>
                  <a:pt x="14893" y="52825"/>
                </a:lnTo>
                <a:lnTo>
                  <a:pt x="21581" y="23317"/>
                </a:lnTo>
                <a:lnTo>
                  <a:pt x="24971" y="15500"/>
                </a:lnTo>
                <a:lnTo>
                  <a:pt x="34381" y="4932"/>
                </a:lnTo>
                <a:lnTo>
                  <a:pt x="39854" y="1126"/>
                </a:lnTo>
                <a:lnTo>
                  <a:pt x="44914" y="0"/>
                </a:lnTo>
                <a:lnTo>
                  <a:pt x="49698" y="660"/>
                </a:lnTo>
                <a:lnTo>
                  <a:pt x="54299" y="2511"/>
                </a:lnTo>
                <a:lnTo>
                  <a:pt x="70887" y="21972"/>
                </a:lnTo>
                <a:lnTo>
                  <a:pt x="82465" y="46709"/>
                </a:lnTo>
                <a:lnTo>
                  <a:pt x="86993" y="75284"/>
                </a:lnTo>
                <a:lnTo>
                  <a:pt x="82408" y="93827"/>
                </a:lnTo>
                <a:lnTo>
                  <a:pt x="78222" y="102722"/>
                </a:lnTo>
                <a:lnTo>
                  <a:pt x="60400" y="116369"/>
                </a:lnTo>
                <a:lnTo>
                  <a:pt x="25572" y="129887"/>
                </a:lnTo>
                <a:lnTo>
                  <a:pt x="16539" y="129854"/>
                </a:lnTo>
                <a:lnTo>
                  <a:pt x="6350" y="1268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439">
            <a:extLst>
              <a:ext uri="{FF2B5EF4-FFF2-40B4-BE49-F238E27FC236}">
                <a16:creationId xmlns:a16="http://schemas.microsoft.com/office/drawing/2014/main" xmlns="" id="{E076F02E-9E01-43A0-B8C2-D6F617660262}"/>
              </a:ext>
            </a:extLst>
          </p:cNvPr>
          <p:cNvGrpSpPr/>
          <p:nvPr/>
        </p:nvGrpSpPr>
        <p:grpSpPr>
          <a:xfrm>
            <a:off x="1027871" y="819150"/>
            <a:ext cx="635830" cy="1362878"/>
            <a:chOff x="1027871" y="819150"/>
            <a:chExt cx="635830" cy="1362878"/>
          </a:xfrm>
        </p:grpSpPr>
        <p:sp>
          <p:nvSpPr>
            <p:cNvPr id="123" name="SMARTInkShape-3479">
              <a:extLst>
                <a:ext uri="{FF2B5EF4-FFF2-40B4-BE49-F238E27FC236}">
                  <a16:creationId xmlns:a16="http://schemas.microsoft.com/office/drawing/2014/main" xmlns="" id="{96D28404-2026-4B86-8E7B-94F9425004F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270000" y="1999013"/>
              <a:ext cx="323851" cy="137586"/>
            </a:xfrm>
            <a:custGeom>
              <a:avLst/>
              <a:gdLst/>
              <a:ahLst/>
              <a:cxnLst/>
              <a:rect l="0" t="0" r="0" b="0"/>
              <a:pathLst>
                <a:path w="323851" h="137586">
                  <a:moveTo>
                    <a:pt x="0" y="64737"/>
                  </a:moveTo>
                  <a:lnTo>
                    <a:pt x="0" y="64737"/>
                  </a:lnTo>
                  <a:lnTo>
                    <a:pt x="10845" y="64031"/>
                  </a:lnTo>
                  <a:lnTo>
                    <a:pt x="35321" y="55899"/>
                  </a:lnTo>
                  <a:lnTo>
                    <a:pt x="48487" y="46439"/>
                  </a:lnTo>
                  <a:lnTo>
                    <a:pt x="50669" y="43366"/>
                  </a:lnTo>
                  <a:lnTo>
                    <a:pt x="51418" y="40612"/>
                  </a:lnTo>
                  <a:lnTo>
                    <a:pt x="51212" y="38070"/>
                  </a:lnTo>
                  <a:lnTo>
                    <a:pt x="49664" y="35670"/>
                  </a:lnTo>
                  <a:lnTo>
                    <a:pt x="44180" y="31122"/>
                  </a:lnTo>
                  <a:lnTo>
                    <a:pt x="40037" y="30333"/>
                  </a:lnTo>
                  <a:lnTo>
                    <a:pt x="29788" y="31337"/>
                  </a:lnTo>
                  <a:lnTo>
                    <a:pt x="24798" y="34709"/>
                  </a:lnTo>
                  <a:lnTo>
                    <a:pt x="6649" y="60399"/>
                  </a:lnTo>
                  <a:lnTo>
                    <a:pt x="2316" y="68195"/>
                  </a:lnTo>
                  <a:lnTo>
                    <a:pt x="1265" y="86265"/>
                  </a:lnTo>
                  <a:lnTo>
                    <a:pt x="8606" y="112508"/>
                  </a:lnTo>
                  <a:lnTo>
                    <a:pt x="16525" y="126185"/>
                  </a:lnTo>
                  <a:lnTo>
                    <a:pt x="27100" y="136968"/>
                  </a:lnTo>
                  <a:lnTo>
                    <a:pt x="37117" y="137585"/>
                  </a:lnTo>
                  <a:lnTo>
                    <a:pt x="78731" y="124970"/>
                  </a:lnTo>
                  <a:lnTo>
                    <a:pt x="103195" y="111028"/>
                  </a:lnTo>
                  <a:lnTo>
                    <a:pt x="130060" y="80569"/>
                  </a:lnTo>
                  <a:lnTo>
                    <a:pt x="138943" y="60720"/>
                  </a:lnTo>
                  <a:lnTo>
                    <a:pt x="142186" y="44607"/>
                  </a:lnTo>
                  <a:lnTo>
                    <a:pt x="141275" y="35094"/>
                  </a:lnTo>
                  <a:lnTo>
                    <a:pt x="137928" y="33686"/>
                  </a:lnTo>
                  <a:lnTo>
                    <a:pt x="126683" y="35885"/>
                  </a:lnTo>
                  <a:lnTo>
                    <a:pt x="114159" y="45328"/>
                  </a:lnTo>
                  <a:lnTo>
                    <a:pt x="107856" y="51798"/>
                  </a:lnTo>
                  <a:lnTo>
                    <a:pt x="100853" y="68394"/>
                  </a:lnTo>
                  <a:lnTo>
                    <a:pt x="98446" y="86823"/>
                  </a:lnTo>
                  <a:lnTo>
                    <a:pt x="102649" y="117887"/>
                  </a:lnTo>
                  <a:lnTo>
                    <a:pt x="104416" y="123454"/>
                  </a:lnTo>
                  <a:lnTo>
                    <a:pt x="107005" y="126460"/>
                  </a:lnTo>
                  <a:lnTo>
                    <a:pt x="110142" y="127758"/>
                  </a:lnTo>
                  <a:lnTo>
                    <a:pt x="113645" y="127917"/>
                  </a:lnTo>
                  <a:lnTo>
                    <a:pt x="117391" y="125907"/>
                  </a:lnTo>
                  <a:lnTo>
                    <a:pt x="125316" y="118029"/>
                  </a:lnTo>
                  <a:lnTo>
                    <a:pt x="144225" y="84603"/>
                  </a:lnTo>
                  <a:lnTo>
                    <a:pt x="151324" y="63695"/>
                  </a:lnTo>
                  <a:lnTo>
                    <a:pt x="151682" y="63337"/>
                  </a:lnTo>
                  <a:lnTo>
                    <a:pt x="155629" y="74573"/>
                  </a:lnTo>
                  <a:lnTo>
                    <a:pt x="161847" y="100655"/>
                  </a:lnTo>
                  <a:lnTo>
                    <a:pt x="163637" y="103499"/>
                  </a:lnTo>
                  <a:lnTo>
                    <a:pt x="167507" y="106659"/>
                  </a:lnTo>
                  <a:lnTo>
                    <a:pt x="169527" y="106090"/>
                  </a:lnTo>
                  <a:lnTo>
                    <a:pt x="173653" y="101696"/>
                  </a:lnTo>
                  <a:lnTo>
                    <a:pt x="186414" y="80896"/>
                  </a:lnTo>
                  <a:lnTo>
                    <a:pt x="201869" y="41800"/>
                  </a:lnTo>
                  <a:lnTo>
                    <a:pt x="202313" y="41685"/>
                  </a:lnTo>
                  <a:lnTo>
                    <a:pt x="202608" y="42313"/>
                  </a:lnTo>
                  <a:lnTo>
                    <a:pt x="208247" y="83810"/>
                  </a:lnTo>
                  <a:lnTo>
                    <a:pt x="216061" y="105429"/>
                  </a:lnTo>
                  <a:lnTo>
                    <a:pt x="219499" y="110339"/>
                  </a:lnTo>
                  <a:lnTo>
                    <a:pt x="220416" y="110660"/>
                  </a:lnTo>
                  <a:lnTo>
                    <a:pt x="221027" y="110169"/>
                  </a:lnTo>
                  <a:lnTo>
                    <a:pt x="230981" y="67178"/>
                  </a:lnTo>
                  <a:lnTo>
                    <a:pt x="244305" y="26701"/>
                  </a:lnTo>
                  <a:lnTo>
                    <a:pt x="256380" y="8703"/>
                  </a:lnTo>
                  <a:lnTo>
                    <a:pt x="264700" y="1498"/>
                  </a:lnTo>
                  <a:lnTo>
                    <a:pt x="269600" y="0"/>
                  </a:lnTo>
                  <a:lnTo>
                    <a:pt x="280689" y="217"/>
                  </a:lnTo>
                  <a:lnTo>
                    <a:pt x="290791" y="4547"/>
                  </a:lnTo>
                  <a:lnTo>
                    <a:pt x="299985" y="11880"/>
                  </a:lnTo>
                  <a:lnTo>
                    <a:pt x="308775" y="22195"/>
                  </a:lnTo>
                  <a:lnTo>
                    <a:pt x="323850" y="71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480">
              <a:extLst>
                <a:ext uri="{FF2B5EF4-FFF2-40B4-BE49-F238E27FC236}">
                  <a16:creationId xmlns:a16="http://schemas.microsoft.com/office/drawing/2014/main" xmlns="" id="{8E5DC6D1-9DD5-4285-B29C-CF2A7F6B212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60450" y="2046691"/>
              <a:ext cx="165101" cy="135337"/>
            </a:xfrm>
            <a:custGeom>
              <a:avLst/>
              <a:gdLst/>
              <a:ahLst/>
              <a:cxnLst/>
              <a:rect l="0" t="0" r="0" b="0"/>
              <a:pathLst>
                <a:path w="165101" h="135337">
                  <a:moveTo>
                    <a:pt x="0" y="17059"/>
                  </a:moveTo>
                  <a:lnTo>
                    <a:pt x="0" y="17059"/>
                  </a:lnTo>
                  <a:lnTo>
                    <a:pt x="0" y="13688"/>
                  </a:lnTo>
                  <a:lnTo>
                    <a:pt x="3371" y="38760"/>
                  </a:lnTo>
                  <a:lnTo>
                    <a:pt x="15901" y="77268"/>
                  </a:lnTo>
                  <a:lnTo>
                    <a:pt x="30083" y="116964"/>
                  </a:lnTo>
                  <a:lnTo>
                    <a:pt x="35724" y="134149"/>
                  </a:lnTo>
                  <a:lnTo>
                    <a:pt x="36516" y="135336"/>
                  </a:lnTo>
                  <a:lnTo>
                    <a:pt x="32494" y="95405"/>
                  </a:lnTo>
                  <a:lnTo>
                    <a:pt x="37672" y="47978"/>
                  </a:lnTo>
                  <a:lnTo>
                    <a:pt x="47694" y="13991"/>
                  </a:lnTo>
                  <a:lnTo>
                    <a:pt x="55534" y="2054"/>
                  </a:lnTo>
                  <a:lnTo>
                    <a:pt x="60306" y="0"/>
                  </a:lnTo>
                  <a:lnTo>
                    <a:pt x="65604" y="42"/>
                  </a:lnTo>
                  <a:lnTo>
                    <a:pt x="71253" y="1481"/>
                  </a:lnTo>
                  <a:lnTo>
                    <a:pt x="81292" y="10606"/>
                  </a:lnTo>
                  <a:lnTo>
                    <a:pt x="102140" y="46104"/>
                  </a:lnTo>
                  <a:lnTo>
                    <a:pt x="107440" y="68716"/>
                  </a:lnTo>
                  <a:lnTo>
                    <a:pt x="113006" y="24908"/>
                  </a:lnTo>
                  <a:lnTo>
                    <a:pt x="116782" y="17490"/>
                  </a:lnTo>
                  <a:lnTo>
                    <a:pt x="120813" y="13723"/>
                  </a:lnTo>
                  <a:lnTo>
                    <a:pt x="122875" y="12718"/>
                  </a:lnTo>
                  <a:lnTo>
                    <a:pt x="125661" y="13459"/>
                  </a:lnTo>
                  <a:lnTo>
                    <a:pt x="132520" y="18046"/>
                  </a:lnTo>
                  <a:lnTo>
                    <a:pt x="144314" y="35304"/>
                  </a:lnTo>
                  <a:lnTo>
                    <a:pt x="165100" y="86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481">
              <a:extLst>
                <a:ext uri="{FF2B5EF4-FFF2-40B4-BE49-F238E27FC236}">
                  <a16:creationId xmlns:a16="http://schemas.microsoft.com/office/drawing/2014/main" xmlns="" id="{EE450F78-1215-467C-81A7-3640D46FF19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568450" y="1524000"/>
              <a:ext cx="95251" cy="118225"/>
            </a:xfrm>
            <a:custGeom>
              <a:avLst/>
              <a:gdLst/>
              <a:ahLst/>
              <a:cxnLst/>
              <a:rect l="0" t="0" r="0" b="0"/>
              <a:pathLst>
                <a:path w="95251" h="118225">
                  <a:moveTo>
                    <a:pt x="0" y="6350"/>
                  </a:moveTo>
                  <a:lnTo>
                    <a:pt x="0" y="6350"/>
                  </a:lnTo>
                  <a:lnTo>
                    <a:pt x="6742" y="6350"/>
                  </a:lnTo>
                  <a:lnTo>
                    <a:pt x="13815" y="10113"/>
                  </a:lnTo>
                  <a:lnTo>
                    <a:pt x="29854" y="24027"/>
                  </a:lnTo>
                  <a:lnTo>
                    <a:pt x="42399" y="42946"/>
                  </a:lnTo>
                  <a:lnTo>
                    <a:pt x="48311" y="69796"/>
                  </a:lnTo>
                  <a:lnTo>
                    <a:pt x="46691" y="96723"/>
                  </a:lnTo>
                  <a:lnTo>
                    <a:pt x="41683" y="108370"/>
                  </a:lnTo>
                  <a:lnTo>
                    <a:pt x="33712" y="118224"/>
                  </a:lnTo>
                  <a:lnTo>
                    <a:pt x="32622" y="112046"/>
                  </a:lnTo>
                  <a:lnTo>
                    <a:pt x="33549" y="98481"/>
                  </a:lnTo>
                  <a:lnTo>
                    <a:pt x="43415" y="67044"/>
                  </a:lnTo>
                  <a:lnTo>
                    <a:pt x="67555" y="24140"/>
                  </a:lnTo>
                  <a:lnTo>
                    <a:pt x="77297" y="1072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482">
              <a:extLst>
                <a:ext uri="{FF2B5EF4-FFF2-40B4-BE49-F238E27FC236}">
                  <a16:creationId xmlns:a16="http://schemas.microsoft.com/office/drawing/2014/main" xmlns="" id="{44516CD9-878C-452E-A36A-2B268F9D3D4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522416" y="1549400"/>
              <a:ext cx="46035" cy="73964"/>
            </a:xfrm>
            <a:custGeom>
              <a:avLst/>
              <a:gdLst/>
              <a:ahLst/>
              <a:cxnLst/>
              <a:rect l="0" t="0" r="0" b="0"/>
              <a:pathLst>
                <a:path w="46035" h="73964">
                  <a:moveTo>
                    <a:pt x="46034" y="0"/>
                  </a:moveTo>
                  <a:lnTo>
                    <a:pt x="46034" y="0"/>
                  </a:lnTo>
                  <a:lnTo>
                    <a:pt x="19354" y="1882"/>
                  </a:lnTo>
                  <a:lnTo>
                    <a:pt x="13431" y="3371"/>
                  </a:lnTo>
                  <a:lnTo>
                    <a:pt x="8776" y="6481"/>
                  </a:lnTo>
                  <a:lnTo>
                    <a:pt x="1723" y="15580"/>
                  </a:lnTo>
                  <a:lnTo>
                    <a:pt x="0" y="26680"/>
                  </a:lnTo>
                  <a:lnTo>
                    <a:pt x="4642" y="54424"/>
                  </a:lnTo>
                  <a:lnTo>
                    <a:pt x="10234" y="64875"/>
                  </a:lnTo>
                  <a:lnTo>
                    <a:pt x="13700" y="68650"/>
                  </a:lnTo>
                  <a:lnTo>
                    <a:pt x="21315" y="72845"/>
                  </a:lnTo>
                  <a:lnTo>
                    <a:pt x="25322" y="73963"/>
                  </a:lnTo>
                  <a:lnTo>
                    <a:pt x="33536" y="73324"/>
                  </a:lnTo>
                  <a:lnTo>
                    <a:pt x="37702" y="72166"/>
                  </a:lnTo>
                  <a:lnTo>
                    <a:pt x="40479" y="69983"/>
                  </a:lnTo>
                  <a:lnTo>
                    <a:pt x="43565" y="63794"/>
                  </a:lnTo>
                  <a:lnTo>
                    <a:pt x="45303" y="45635"/>
                  </a:lnTo>
                  <a:lnTo>
                    <a:pt x="3968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483">
              <a:extLst>
                <a:ext uri="{FF2B5EF4-FFF2-40B4-BE49-F238E27FC236}">
                  <a16:creationId xmlns:a16="http://schemas.microsoft.com/office/drawing/2014/main" xmlns="" id="{DE302834-B15E-4DAD-9A52-1447B80757B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492250" y="1477729"/>
              <a:ext cx="1" cy="8172"/>
            </a:xfrm>
            <a:custGeom>
              <a:avLst/>
              <a:gdLst/>
              <a:ahLst/>
              <a:cxnLst/>
              <a:rect l="0" t="0" r="0" b="0"/>
              <a:pathLst>
                <a:path w="1" h="81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484">
              <a:extLst>
                <a:ext uri="{FF2B5EF4-FFF2-40B4-BE49-F238E27FC236}">
                  <a16:creationId xmlns:a16="http://schemas.microsoft.com/office/drawing/2014/main" xmlns="" id="{A337FB5E-3B1F-422E-835A-DA231B4D083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466850" y="16002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4468" y="2072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485">
              <a:extLst>
                <a:ext uri="{FF2B5EF4-FFF2-40B4-BE49-F238E27FC236}">
                  <a16:creationId xmlns:a16="http://schemas.microsoft.com/office/drawing/2014/main" xmlns="" id="{3B10BE4F-B240-4059-BCF6-6A82919EE3C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352550" y="1543050"/>
              <a:ext cx="63501" cy="101457"/>
            </a:xfrm>
            <a:custGeom>
              <a:avLst/>
              <a:gdLst/>
              <a:ahLst/>
              <a:cxnLst/>
              <a:rect l="0" t="0" r="0" b="0"/>
              <a:pathLst>
                <a:path w="63501" h="101457">
                  <a:moveTo>
                    <a:pt x="0" y="12700"/>
                  </a:moveTo>
                  <a:lnTo>
                    <a:pt x="0" y="12700"/>
                  </a:lnTo>
                  <a:lnTo>
                    <a:pt x="34079" y="35844"/>
                  </a:lnTo>
                  <a:lnTo>
                    <a:pt x="41722" y="48151"/>
                  </a:lnTo>
                  <a:lnTo>
                    <a:pt x="44748" y="55384"/>
                  </a:lnTo>
                  <a:lnTo>
                    <a:pt x="44347" y="74709"/>
                  </a:lnTo>
                  <a:lnTo>
                    <a:pt x="38069" y="98101"/>
                  </a:lnTo>
                  <a:lnTo>
                    <a:pt x="35963" y="101384"/>
                  </a:lnTo>
                  <a:lnTo>
                    <a:pt x="34559" y="101456"/>
                  </a:lnTo>
                  <a:lnTo>
                    <a:pt x="33622" y="99387"/>
                  </a:lnTo>
                  <a:lnTo>
                    <a:pt x="32998" y="95891"/>
                  </a:lnTo>
                  <a:lnTo>
                    <a:pt x="40703" y="5340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486">
              <a:extLst>
                <a:ext uri="{FF2B5EF4-FFF2-40B4-BE49-F238E27FC236}">
                  <a16:creationId xmlns:a16="http://schemas.microsoft.com/office/drawing/2014/main" xmlns="" id="{0FA0D338-F820-465A-A22F-3576C3BBDAE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270000" y="1554981"/>
              <a:ext cx="63501" cy="111758"/>
            </a:xfrm>
            <a:custGeom>
              <a:avLst/>
              <a:gdLst/>
              <a:ahLst/>
              <a:cxnLst/>
              <a:rect l="0" t="0" r="0" b="0"/>
              <a:pathLst>
                <a:path w="63501" h="111758">
                  <a:moveTo>
                    <a:pt x="0" y="38869"/>
                  </a:moveTo>
                  <a:lnTo>
                    <a:pt x="0" y="38869"/>
                  </a:lnTo>
                  <a:lnTo>
                    <a:pt x="3371" y="38869"/>
                  </a:lnTo>
                  <a:lnTo>
                    <a:pt x="16606" y="33094"/>
                  </a:lnTo>
                  <a:lnTo>
                    <a:pt x="31496" y="22968"/>
                  </a:lnTo>
                  <a:lnTo>
                    <a:pt x="38222" y="15104"/>
                  </a:lnTo>
                  <a:lnTo>
                    <a:pt x="41682" y="6905"/>
                  </a:lnTo>
                  <a:lnTo>
                    <a:pt x="42605" y="2743"/>
                  </a:lnTo>
                  <a:lnTo>
                    <a:pt x="41809" y="674"/>
                  </a:lnTo>
                  <a:lnTo>
                    <a:pt x="39867" y="0"/>
                  </a:lnTo>
                  <a:lnTo>
                    <a:pt x="37161" y="256"/>
                  </a:lnTo>
                  <a:lnTo>
                    <a:pt x="23240" y="10730"/>
                  </a:lnTo>
                  <a:lnTo>
                    <a:pt x="15503" y="23305"/>
                  </a:lnTo>
                  <a:lnTo>
                    <a:pt x="4787" y="57745"/>
                  </a:lnTo>
                  <a:lnTo>
                    <a:pt x="4789" y="84757"/>
                  </a:lnTo>
                  <a:lnTo>
                    <a:pt x="9259" y="103893"/>
                  </a:lnTo>
                  <a:lnTo>
                    <a:pt x="12522" y="107618"/>
                  </a:lnTo>
                  <a:lnTo>
                    <a:pt x="21793" y="111757"/>
                  </a:lnTo>
                  <a:lnTo>
                    <a:pt x="63500" y="108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487">
              <a:extLst>
                <a:ext uri="{FF2B5EF4-FFF2-40B4-BE49-F238E27FC236}">
                  <a16:creationId xmlns:a16="http://schemas.microsoft.com/office/drawing/2014/main" xmlns="" id="{EDCEF7E4-148F-458F-9361-9DA300FDBE1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75633" y="1581150"/>
              <a:ext cx="68968" cy="25401"/>
            </a:xfrm>
            <a:custGeom>
              <a:avLst/>
              <a:gdLst/>
              <a:ahLst/>
              <a:cxnLst/>
              <a:rect l="0" t="0" r="0" b="0"/>
              <a:pathLst>
                <a:path w="689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35334" y="10205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488">
              <a:extLst>
                <a:ext uri="{FF2B5EF4-FFF2-40B4-BE49-F238E27FC236}">
                  <a16:creationId xmlns:a16="http://schemas.microsoft.com/office/drawing/2014/main" xmlns="" id="{A8F8B7E2-F84D-4E4D-BFA7-AD5A4BF5559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200577" y="1473200"/>
              <a:ext cx="44024" cy="204813"/>
            </a:xfrm>
            <a:custGeom>
              <a:avLst/>
              <a:gdLst/>
              <a:ahLst/>
              <a:cxnLst/>
              <a:rect l="0" t="0" r="0" b="0"/>
              <a:pathLst>
                <a:path w="44024" h="204813">
                  <a:moveTo>
                    <a:pt x="12273" y="0"/>
                  </a:moveTo>
                  <a:lnTo>
                    <a:pt x="12273" y="0"/>
                  </a:lnTo>
                  <a:lnTo>
                    <a:pt x="7909" y="17325"/>
                  </a:lnTo>
                  <a:lnTo>
                    <a:pt x="4434" y="63081"/>
                  </a:lnTo>
                  <a:lnTo>
                    <a:pt x="1013" y="107826"/>
                  </a:lnTo>
                  <a:lnTo>
                    <a:pt x="0" y="150482"/>
                  </a:lnTo>
                  <a:lnTo>
                    <a:pt x="1174" y="174831"/>
                  </a:lnTo>
                  <a:lnTo>
                    <a:pt x="6399" y="192708"/>
                  </a:lnTo>
                  <a:lnTo>
                    <a:pt x="9768" y="198322"/>
                  </a:lnTo>
                  <a:lnTo>
                    <a:pt x="17275" y="204560"/>
                  </a:lnTo>
                  <a:lnTo>
                    <a:pt x="21957" y="204812"/>
                  </a:lnTo>
                  <a:lnTo>
                    <a:pt x="4402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489">
              <a:extLst>
                <a:ext uri="{FF2B5EF4-FFF2-40B4-BE49-F238E27FC236}">
                  <a16:creationId xmlns:a16="http://schemas.microsoft.com/office/drawing/2014/main" xmlns="" id="{F8223833-F1F4-4F9E-B9A1-E1199D05E2E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156583" y="819150"/>
              <a:ext cx="310268" cy="24518"/>
            </a:xfrm>
            <a:custGeom>
              <a:avLst/>
              <a:gdLst/>
              <a:ahLst/>
              <a:cxnLst/>
              <a:rect l="0" t="0" r="0" b="0"/>
              <a:pathLst>
                <a:path w="310268" h="24518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9755"/>
                  </a:lnTo>
                  <a:lnTo>
                    <a:pt x="441" y="20931"/>
                  </a:lnTo>
                  <a:lnTo>
                    <a:pt x="0" y="22421"/>
                  </a:lnTo>
                  <a:lnTo>
                    <a:pt x="1116" y="23414"/>
                  </a:lnTo>
                  <a:lnTo>
                    <a:pt x="6120" y="24517"/>
                  </a:lnTo>
                  <a:lnTo>
                    <a:pt x="49001" y="20862"/>
                  </a:lnTo>
                  <a:lnTo>
                    <a:pt x="86669" y="19855"/>
                  </a:lnTo>
                  <a:lnTo>
                    <a:pt x="125518" y="17526"/>
                  </a:lnTo>
                  <a:lnTo>
                    <a:pt x="164656" y="14139"/>
                  </a:lnTo>
                  <a:lnTo>
                    <a:pt x="205570" y="10282"/>
                  </a:lnTo>
                  <a:lnTo>
                    <a:pt x="239746" y="6216"/>
                  </a:lnTo>
                  <a:lnTo>
                    <a:pt x="286067" y="1228"/>
                  </a:lnTo>
                  <a:lnTo>
                    <a:pt x="310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490">
              <a:extLst>
                <a:ext uri="{FF2B5EF4-FFF2-40B4-BE49-F238E27FC236}">
                  <a16:creationId xmlns:a16="http://schemas.microsoft.com/office/drawing/2014/main" xmlns="" id="{DD9CD9A7-8555-4C3D-938E-AD93098664B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27871" y="1606550"/>
              <a:ext cx="49760" cy="64701"/>
            </a:xfrm>
            <a:custGeom>
              <a:avLst/>
              <a:gdLst/>
              <a:ahLst/>
              <a:cxnLst/>
              <a:rect l="0" t="0" r="0" b="0"/>
              <a:pathLst>
                <a:path w="49760" h="64701">
                  <a:moveTo>
                    <a:pt x="32579" y="0"/>
                  </a:moveTo>
                  <a:lnTo>
                    <a:pt x="32579" y="0"/>
                  </a:lnTo>
                  <a:lnTo>
                    <a:pt x="18273" y="0"/>
                  </a:lnTo>
                  <a:lnTo>
                    <a:pt x="13756" y="1882"/>
                  </a:lnTo>
                  <a:lnTo>
                    <a:pt x="11564" y="3371"/>
                  </a:lnTo>
                  <a:lnTo>
                    <a:pt x="1736" y="15580"/>
                  </a:lnTo>
                  <a:lnTo>
                    <a:pt x="23" y="20970"/>
                  </a:lnTo>
                  <a:lnTo>
                    <a:pt x="0" y="32603"/>
                  </a:lnTo>
                  <a:lnTo>
                    <a:pt x="7325" y="51053"/>
                  </a:lnTo>
                  <a:lnTo>
                    <a:pt x="14535" y="59849"/>
                  </a:lnTo>
                  <a:lnTo>
                    <a:pt x="18433" y="63183"/>
                  </a:lnTo>
                  <a:lnTo>
                    <a:pt x="23148" y="64700"/>
                  </a:lnTo>
                  <a:lnTo>
                    <a:pt x="34032" y="64503"/>
                  </a:lnTo>
                  <a:lnTo>
                    <a:pt x="42162" y="62064"/>
                  </a:lnTo>
                  <a:lnTo>
                    <a:pt x="45318" y="60426"/>
                  </a:lnTo>
                  <a:lnTo>
                    <a:pt x="47421" y="56512"/>
                  </a:lnTo>
                  <a:lnTo>
                    <a:pt x="49759" y="44637"/>
                  </a:lnTo>
                  <a:lnTo>
                    <a:pt x="47035" y="31833"/>
                  </a:lnTo>
                  <a:lnTo>
                    <a:pt x="34927" y="6491"/>
                  </a:lnTo>
                  <a:lnTo>
                    <a:pt x="29825" y="1923"/>
                  </a:lnTo>
                  <a:lnTo>
                    <a:pt x="30038" y="1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491">
              <a:extLst>
                <a:ext uri="{FF2B5EF4-FFF2-40B4-BE49-F238E27FC236}">
                  <a16:creationId xmlns:a16="http://schemas.microsoft.com/office/drawing/2014/main" xmlns="" id="{7A9E5B57-8493-4596-A197-205E9B54E1A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04900" y="1569333"/>
              <a:ext cx="44969" cy="129868"/>
            </a:xfrm>
            <a:custGeom>
              <a:avLst/>
              <a:gdLst/>
              <a:ahLst/>
              <a:cxnLst/>
              <a:rect l="0" t="0" r="0" b="0"/>
              <a:pathLst>
                <a:path w="44969" h="129868">
                  <a:moveTo>
                    <a:pt x="44450" y="5467"/>
                  </a:moveTo>
                  <a:lnTo>
                    <a:pt x="44450" y="5467"/>
                  </a:lnTo>
                  <a:lnTo>
                    <a:pt x="41079" y="2096"/>
                  </a:lnTo>
                  <a:lnTo>
                    <a:pt x="37542" y="441"/>
                  </a:lnTo>
                  <a:lnTo>
                    <a:pt x="35612" y="0"/>
                  </a:lnTo>
                  <a:lnTo>
                    <a:pt x="26152" y="2750"/>
                  </a:lnTo>
                  <a:lnTo>
                    <a:pt x="14412" y="11404"/>
                  </a:lnTo>
                  <a:lnTo>
                    <a:pt x="9933" y="20805"/>
                  </a:lnTo>
                  <a:lnTo>
                    <a:pt x="8648" y="31334"/>
                  </a:lnTo>
                  <a:lnTo>
                    <a:pt x="12597" y="46606"/>
                  </a:lnTo>
                  <a:lnTo>
                    <a:pt x="26216" y="72572"/>
                  </a:lnTo>
                  <a:lnTo>
                    <a:pt x="42494" y="95079"/>
                  </a:lnTo>
                  <a:lnTo>
                    <a:pt x="44557" y="100486"/>
                  </a:lnTo>
                  <a:lnTo>
                    <a:pt x="44968" y="110257"/>
                  </a:lnTo>
                  <a:lnTo>
                    <a:pt x="40917" y="119303"/>
                  </a:lnTo>
                  <a:lnTo>
                    <a:pt x="37861" y="123691"/>
                  </a:lnTo>
                  <a:lnTo>
                    <a:pt x="33002" y="126616"/>
                  </a:lnTo>
                  <a:lnTo>
                    <a:pt x="20077" y="129867"/>
                  </a:lnTo>
                  <a:lnTo>
                    <a:pt x="14796" y="129322"/>
                  </a:lnTo>
                  <a:lnTo>
                    <a:pt x="10569" y="127548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492">
              <a:extLst>
                <a:ext uri="{FF2B5EF4-FFF2-40B4-BE49-F238E27FC236}">
                  <a16:creationId xmlns:a16="http://schemas.microsoft.com/office/drawing/2014/main" xmlns="" id="{D1261147-62C1-43AD-8740-2595A32CD63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225550" y="942881"/>
              <a:ext cx="181067" cy="418382"/>
            </a:xfrm>
            <a:custGeom>
              <a:avLst/>
              <a:gdLst/>
              <a:ahLst/>
              <a:cxnLst/>
              <a:rect l="0" t="0" r="0" b="0"/>
              <a:pathLst>
                <a:path w="181067" h="418382">
                  <a:moveTo>
                    <a:pt x="38100" y="73119"/>
                  </a:moveTo>
                  <a:lnTo>
                    <a:pt x="38100" y="73119"/>
                  </a:lnTo>
                  <a:lnTo>
                    <a:pt x="34729" y="73119"/>
                  </a:lnTo>
                  <a:lnTo>
                    <a:pt x="33736" y="73824"/>
                  </a:lnTo>
                  <a:lnTo>
                    <a:pt x="33074" y="75000"/>
                  </a:lnTo>
                  <a:lnTo>
                    <a:pt x="32338" y="79600"/>
                  </a:lnTo>
                  <a:lnTo>
                    <a:pt x="32630" y="94089"/>
                  </a:lnTo>
                  <a:lnTo>
                    <a:pt x="40611" y="134285"/>
                  </a:lnTo>
                  <a:lnTo>
                    <a:pt x="50055" y="176301"/>
                  </a:lnTo>
                  <a:lnTo>
                    <a:pt x="53996" y="211876"/>
                  </a:lnTo>
                  <a:lnTo>
                    <a:pt x="56454" y="250500"/>
                  </a:lnTo>
                  <a:lnTo>
                    <a:pt x="59898" y="288833"/>
                  </a:lnTo>
                  <a:lnTo>
                    <a:pt x="61899" y="325155"/>
                  </a:lnTo>
                  <a:lnTo>
                    <a:pt x="63026" y="371693"/>
                  </a:lnTo>
                  <a:lnTo>
                    <a:pt x="63472" y="418381"/>
                  </a:lnTo>
                  <a:lnTo>
                    <a:pt x="60121" y="407703"/>
                  </a:lnTo>
                  <a:lnTo>
                    <a:pt x="58030" y="373182"/>
                  </a:lnTo>
                  <a:lnTo>
                    <a:pt x="55660" y="337478"/>
                  </a:lnTo>
                  <a:lnTo>
                    <a:pt x="52254" y="295740"/>
                  </a:lnTo>
                  <a:lnTo>
                    <a:pt x="48389" y="251319"/>
                  </a:lnTo>
                  <a:lnTo>
                    <a:pt x="44319" y="207587"/>
                  </a:lnTo>
                  <a:lnTo>
                    <a:pt x="40864" y="166044"/>
                  </a:lnTo>
                  <a:lnTo>
                    <a:pt x="39328" y="128765"/>
                  </a:lnTo>
                  <a:lnTo>
                    <a:pt x="38464" y="82786"/>
                  </a:lnTo>
                  <a:lnTo>
                    <a:pt x="43241" y="40169"/>
                  </a:lnTo>
                  <a:lnTo>
                    <a:pt x="49658" y="18200"/>
                  </a:lnTo>
                  <a:lnTo>
                    <a:pt x="56407" y="7318"/>
                  </a:lnTo>
                  <a:lnTo>
                    <a:pt x="61594" y="3852"/>
                  </a:lnTo>
                  <a:lnTo>
                    <a:pt x="74882" y="0"/>
                  </a:lnTo>
                  <a:lnTo>
                    <a:pt x="101602" y="1203"/>
                  </a:lnTo>
                  <a:lnTo>
                    <a:pt x="131861" y="9399"/>
                  </a:lnTo>
                  <a:lnTo>
                    <a:pt x="148916" y="20575"/>
                  </a:lnTo>
                  <a:lnTo>
                    <a:pt x="162846" y="35655"/>
                  </a:lnTo>
                  <a:lnTo>
                    <a:pt x="173741" y="54116"/>
                  </a:lnTo>
                  <a:lnTo>
                    <a:pt x="181066" y="84344"/>
                  </a:lnTo>
                  <a:lnTo>
                    <a:pt x="179016" y="103272"/>
                  </a:lnTo>
                  <a:lnTo>
                    <a:pt x="162832" y="141791"/>
                  </a:lnTo>
                  <a:lnTo>
                    <a:pt x="138636" y="169510"/>
                  </a:lnTo>
                  <a:lnTo>
                    <a:pt x="102382" y="188854"/>
                  </a:lnTo>
                  <a:lnTo>
                    <a:pt x="60361" y="200152"/>
                  </a:lnTo>
                  <a:lnTo>
                    <a:pt x="36940" y="199899"/>
                  </a:lnTo>
                  <a:lnTo>
                    <a:pt x="26743" y="197855"/>
                  </a:lnTo>
                  <a:lnTo>
                    <a:pt x="19240" y="192966"/>
                  </a:lnTo>
                  <a:lnTo>
                    <a:pt x="0" y="162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440">
            <a:extLst>
              <a:ext uri="{FF2B5EF4-FFF2-40B4-BE49-F238E27FC236}">
                <a16:creationId xmlns:a16="http://schemas.microsoft.com/office/drawing/2014/main" xmlns="" id="{0DB49F76-029F-4983-BA89-C079B99D4AA7}"/>
              </a:ext>
            </a:extLst>
          </p:cNvPr>
          <p:cNvGrpSpPr/>
          <p:nvPr/>
        </p:nvGrpSpPr>
        <p:grpSpPr>
          <a:xfrm>
            <a:off x="2305814" y="4699931"/>
            <a:ext cx="1056131" cy="449920"/>
            <a:chOff x="2305814" y="4699931"/>
            <a:chExt cx="1056131" cy="449920"/>
          </a:xfrm>
        </p:grpSpPr>
        <p:sp>
          <p:nvSpPr>
            <p:cNvPr id="138" name="SMARTInkShape-3493">
              <a:extLst>
                <a:ext uri="{FF2B5EF4-FFF2-40B4-BE49-F238E27FC236}">
                  <a16:creationId xmlns:a16="http://schemas.microsoft.com/office/drawing/2014/main" xmlns="" id="{4B69AEF3-676F-4E43-A519-D2F847E8648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305814" y="4769266"/>
              <a:ext cx="208787" cy="345970"/>
            </a:xfrm>
            <a:custGeom>
              <a:avLst/>
              <a:gdLst/>
              <a:ahLst/>
              <a:cxnLst/>
              <a:rect l="0" t="0" r="0" b="0"/>
              <a:pathLst>
                <a:path w="208787" h="345970">
                  <a:moveTo>
                    <a:pt x="164336" y="18634"/>
                  </a:moveTo>
                  <a:lnTo>
                    <a:pt x="164336" y="18634"/>
                  </a:lnTo>
                  <a:lnTo>
                    <a:pt x="169362" y="6700"/>
                  </a:lnTo>
                  <a:lnTo>
                    <a:pt x="170608" y="0"/>
                  </a:lnTo>
                  <a:lnTo>
                    <a:pt x="125180" y="10584"/>
                  </a:lnTo>
                  <a:lnTo>
                    <a:pt x="84469" y="16424"/>
                  </a:lnTo>
                  <a:lnTo>
                    <a:pt x="50389" y="21714"/>
                  </a:lnTo>
                  <a:lnTo>
                    <a:pt x="34462" y="30757"/>
                  </a:lnTo>
                  <a:lnTo>
                    <a:pt x="20805" y="45744"/>
                  </a:lnTo>
                  <a:lnTo>
                    <a:pt x="15878" y="59375"/>
                  </a:lnTo>
                  <a:lnTo>
                    <a:pt x="12714" y="97864"/>
                  </a:lnTo>
                  <a:lnTo>
                    <a:pt x="12167" y="137202"/>
                  </a:lnTo>
                  <a:lnTo>
                    <a:pt x="12004" y="180138"/>
                  </a:lnTo>
                  <a:lnTo>
                    <a:pt x="8585" y="227511"/>
                  </a:lnTo>
                  <a:lnTo>
                    <a:pt x="3104" y="267182"/>
                  </a:lnTo>
                  <a:lnTo>
                    <a:pt x="0" y="310075"/>
                  </a:lnTo>
                  <a:lnTo>
                    <a:pt x="168" y="329197"/>
                  </a:lnTo>
                  <a:lnTo>
                    <a:pt x="2707" y="339166"/>
                  </a:lnTo>
                  <a:lnTo>
                    <a:pt x="5078" y="342388"/>
                  </a:lnTo>
                  <a:lnTo>
                    <a:pt x="8070" y="344537"/>
                  </a:lnTo>
                  <a:lnTo>
                    <a:pt x="11475" y="345969"/>
                  </a:lnTo>
                  <a:lnTo>
                    <a:pt x="22785" y="343797"/>
                  </a:lnTo>
                  <a:lnTo>
                    <a:pt x="59783" y="327535"/>
                  </a:lnTo>
                  <a:lnTo>
                    <a:pt x="98864" y="320180"/>
                  </a:lnTo>
                  <a:lnTo>
                    <a:pt x="141723" y="314631"/>
                  </a:lnTo>
                  <a:lnTo>
                    <a:pt x="182330" y="308517"/>
                  </a:lnTo>
                  <a:lnTo>
                    <a:pt x="208786" y="304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494">
              <a:extLst>
                <a:ext uri="{FF2B5EF4-FFF2-40B4-BE49-F238E27FC236}">
                  <a16:creationId xmlns:a16="http://schemas.microsoft.com/office/drawing/2014/main" xmlns="" id="{28E458EB-0077-4B0B-A557-F98558F7C99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589133" y="4878438"/>
              <a:ext cx="173118" cy="150763"/>
            </a:xfrm>
            <a:custGeom>
              <a:avLst/>
              <a:gdLst/>
              <a:ahLst/>
              <a:cxnLst/>
              <a:rect l="0" t="0" r="0" b="0"/>
              <a:pathLst>
                <a:path w="173118" h="150763">
                  <a:moveTo>
                    <a:pt x="109617" y="36462"/>
                  </a:moveTo>
                  <a:lnTo>
                    <a:pt x="109617" y="36462"/>
                  </a:lnTo>
                  <a:lnTo>
                    <a:pt x="83134" y="3891"/>
                  </a:lnTo>
                  <a:lnTo>
                    <a:pt x="76445" y="819"/>
                  </a:lnTo>
                  <a:lnTo>
                    <a:pt x="72686" y="0"/>
                  </a:lnTo>
                  <a:lnTo>
                    <a:pt x="53911" y="5589"/>
                  </a:lnTo>
                  <a:lnTo>
                    <a:pt x="40409" y="18038"/>
                  </a:lnTo>
                  <a:lnTo>
                    <a:pt x="11123" y="64886"/>
                  </a:lnTo>
                  <a:lnTo>
                    <a:pt x="0" y="105327"/>
                  </a:lnTo>
                  <a:lnTo>
                    <a:pt x="75" y="134007"/>
                  </a:lnTo>
                  <a:lnTo>
                    <a:pt x="2722" y="140298"/>
                  </a:lnTo>
                  <a:lnTo>
                    <a:pt x="11308" y="149168"/>
                  </a:lnTo>
                  <a:lnTo>
                    <a:pt x="17267" y="150405"/>
                  </a:lnTo>
                  <a:lnTo>
                    <a:pt x="31413" y="148017"/>
                  </a:lnTo>
                  <a:lnTo>
                    <a:pt x="58615" y="128625"/>
                  </a:lnTo>
                  <a:lnTo>
                    <a:pt x="88567" y="87515"/>
                  </a:lnTo>
                  <a:lnTo>
                    <a:pt x="106922" y="62461"/>
                  </a:lnTo>
                  <a:lnTo>
                    <a:pt x="109937" y="60145"/>
                  </a:lnTo>
                  <a:lnTo>
                    <a:pt x="112653" y="60717"/>
                  </a:lnTo>
                  <a:lnTo>
                    <a:pt x="115168" y="63215"/>
                  </a:lnTo>
                  <a:lnTo>
                    <a:pt x="135504" y="106222"/>
                  </a:lnTo>
                  <a:lnTo>
                    <a:pt x="145112" y="122500"/>
                  </a:lnTo>
                  <a:lnTo>
                    <a:pt x="173117" y="150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495">
              <a:extLst>
                <a:ext uri="{FF2B5EF4-FFF2-40B4-BE49-F238E27FC236}">
                  <a16:creationId xmlns:a16="http://schemas.microsoft.com/office/drawing/2014/main" xmlns="" id="{7954D653-F65B-4880-BA5E-02D4015B488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813050" y="50482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26724" y="22604"/>
                  </a:lnTo>
                  <a:lnTo>
                    <a:pt x="20505" y="56781"/>
                  </a:lnTo>
                  <a:lnTo>
                    <a:pt x="10688" y="8247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496">
              <a:extLst>
                <a:ext uri="{FF2B5EF4-FFF2-40B4-BE49-F238E27FC236}">
                  <a16:creationId xmlns:a16="http://schemas.microsoft.com/office/drawing/2014/main" xmlns="" id="{8FE8B90E-0AC9-429A-8896-F841DA279C2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035300" y="4764265"/>
              <a:ext cx="126574" cy="255258"/>
            </a:xfrm>
            <a:custGeom>
              <a:avLst/>
              <a:gdLst/>
              <a:ahLst/>
              <a:cxnLst/>
              <a:rect l="0" t="0" r="0" b="0"/>
              <a:pathLst>
                <a:path w="126574" h="255258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6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070" y="117"/>
                  </a:lnTo>
                  <a:lnTo>
                    <a:pt x="8838" y="2129"/>
                  </a:lnTo>
                  <a:lnTo>
                    <a:pt x="22862" y="49469"/>
                  </a:lnTo>
                  <a:lnTo>
                    <a:pt x="32033" y="80978"/>
                  </a:lnTo>
                  <a:lnTo>
                    <a:pt x="38461" y="118500"/>
                  </a:lnTo>
                  <a:lnTo>
                    <a:pt x="43670" y="156814"/>
                  </a:lnTo>
                  <a:lnTo>
                    <a:pt x="47631" y="192892"/>
                  </a:lnTo>
                  <a:lnTo>
                    <a:pt x="49156" y="233476"/>
                  </a:lnTo>
                  <a:lnTo>
                    <a:pt x="47012" y="246955"/>
                  </a:lnTo>
                  <a:lnTo>
                    <a:pt x="45452" y="249421"/>
                  </a:lnTo>
                  <a:lnTo>
                    <a:pt x="43707" y="249653"/>
                  </a:lnTo>
                  <a:lnTo>
                    <a:pt x="41838" y="248397"/>
                  </a:lnTo>
                  <a:lnTo>
                    <a:pt x="39208" y="226403"/>
                  </a:lnTo>
                  <a:lnTo>
                    <a:pt x="48458" y="182457"/>
                  </a:lnTo>
                  <a:lnTo>
                    <a:pt x="55874" y="163132"/>
                  </a:lnTo>
                  <a:lnTo>
                    <a:pt x="67637" y="150780"/>
                  </a:lnTo>
                  <a:lnTo>
                    <a:pt x="74724" y="146498"/>
                  </a:lnTo>
                  <a:lnTo>
                    <a:pt x="88244" y="143623"/>
                  </a:lnTo>
                  <a:lnTo>
                    <a:pt x="101308" y="145402"/>
                  </a:lnTo>
                  <a:lnTo>
                    <a:pt x="114171" y="150896"/>
                  </a:lnTo>
                  <a:lnTo>
                    <a:pt x="123179" y="163687"/>
                  </a:lnTo>
                  <a:lnTo>
                    <a:pt x="126570" y="172036"/>
                  </a:lnTo>
                  <a:lnTo>
                    <a:pt x="126573" y="190720"/>
                  </a:lnTo>
                  <a:lnTo>
                    <a:pt x="121166" y="210078"/>
                  </a:lnTo>
                  <a:lnTo>
                    <a:pt x="111707" y="228090"/>
                  </a:lnTo>
                  <a:lnTo>
                    <a:pt x="98566" y="241739"/>
                  </a:lnTo>
                  <a:lnTo>
                    <a:pt x="84024" y="251097"/>
                  </a:lnTo>
                  <a:lnTo>
                    <a:pt x="70505" y="255257"/>
                  </a:lnTo>
                  <a:lnTo>
                    <a:pt x="64642" y="254955"/>
                  </a:lnTo>
                  <a:lnTo>
                    <a:pt x="54365" y="250857"/>
                  </a:lnTo>
                  <a:lnTo>
                    <a:pt x="51060" y="247083"/>
                  </a:lnTo>
                  <a:lnTo>
                    <a:pt x="4445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497">
              <a:extLst>
                <a:ext uri="{FF2B5EF4-FFF2-40B4-BE49-F238E27FC236}">
                  <a16:creationId xmlns:a16="http://schemas.microsoft.com/office/drawing/2014/main" xmlns="" id="{584DC4AE-458A-4E0B-9AF3-A99458D15C0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238500" y="4699931"/>
              <a:ext cx="123445" cy="353133"/>
            </a:xfrm>
            <a:custGeom>
              <a:avLst/>
              <a:gdLst/>
              <a:ahLst/>
              <a:cxnLst/>
              <a:rect l="0" t="0" r="0" b="0"/>
              <a:pathLst>
                <a:path w="123445" h="353133">
                  <a:moveTo>
                    <a:pt x="0" y="11769"/>
                  </a:moveTo>
                  <a:lnTo>
                    <a:pt x="0" y="11769"/>
                  </a:lnTo>
                  <a:lnTo>
                    <a:pt x="0" y="8398"/>
                  </a:lnTo>
                  <a:lnTo>
                    <a:pt x="5644" y="4861"/>
                  </a:lnTo>
                  <a:lnTo>
                    <a:pt x="15914" y="1643"/>
                  </a:lnTo>
                  <a:lnTo>
                    <a:pt x="61146" y="0"/>
                  </a:lnTo>
                  <a:lnTo>
                    <a:pt x="91569" y="7937"/>
                  </a:lnTo>
                  <a:lnTo>
                    <a:pt x="101999" y="14005"/>
                  </a:lnTo>
                  <a:lnTo>
                    <a:pt x="105305" y="18172"/>
                  </a:lnTo>
                  <a:lnTo>
                    <a:pt x="106187" y="20270"/>
                  </a:lnTo>
                  <a:lnTo>
                    <a:pt x="107428" y="33338"/>
                  </a:lnTo>
                  <a:lnTo>
                    <a:pt x="102855" y="73571"/>
                  </a:lnTo>
                  <a:lnTo>
                    <a:pt x="100090" y="112161"/>
                  </a:lnTo>
                  <a:lnTo>
                    <a:pt x="96684" y="159342"/>
                  </a:lnTo>
                  <a:lnTo>
                    <a:pt x="95887" y="191657"/>
                  </a:lnTo>
                  <a:lnTo>
                    <a:pt x="96850" y="236205"/>
                  </a:lnTo>
                  <a:lnTo>
                    <a:pt x="107221" y="279815"/>
                  </a:lnTo>
                  <a:lnTo>
                    <a:pt x="120586" y="318717"/>
                  </a:lnTo>
                  <a:lnTo>
                    <a:pt x="122724" y="322234"/>
                  </a:lnTo>
                  <a:lnTo>
                    <a:pt x="123444" y="325284"/>
                  </a:lnTo>
                  <a:lnTo>
                    <a:pt x="123218" y="328024"/>
                  </a:lnTo>
                  <a:lnTo>
                    <a:pt x="122362" y="330555"/>
                  </a:lnTo>
                  <a:lnTo>
                    <a:pt x="111044" y="340861"/>
                  </a:lnTo>
                  <a:lnTo>
                    <a:pt x="90914" y="349481"/>
                  </a:lnTo>
                  <a:lnTo>
                    <a:pt x="60334" y="353132"/>
                  </a:lnTo>
                  <a:lnTo>
                    <a:pt x="6350" y="341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441">
            <a:extLst>
              <a:ext uri="{FF2B5EF4-FFF2-40B4-BE49-F238E27FC236}">
                <a16:creationId xmlns:a16="http://schemas.microsoft.com/office/drawing/2014/main" xmlns="" id="{8285132A-6646-45ED-A76C-73761E0481DA}"/>
              </a:ext>
            </a:extLst>
          </p:cNvPr>
          <p:cNvGrpSpPr/>
          <p:nvPr/>
        </p:nvGrpSpPr>
        <p:grpSpPr>
          <a:xfrm>
            <a:off x="5073650" y="4341368"/>
            <a:ext cx="408027" cy="949145"/>
            <a:chOff x="5073650" y="4341368"/>
            <a:chExt cx="408027" cy="949145"/>
          </a:xfrm>
        </p:grpSpPr>
        <p:sp>
          <p:nvSpPr>
            <p:cNvPr id="144" name="SMARTInkShape-3498">
              <a:extLst>
                <a:ext uri="{FF2B5EF4-FFF2-40B4-BE49-F238E27FC236}">
                  <a16:creationId xmlns:a16="http://schemas.microsoft.com/office/drawing/2014/main" xmlns="" id="{7162C713-5916-477D-847A-4ADD1564D78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231828" y="4341368"/>
              <a:ext cx="197423" cy="143829"/>
            </a:xfrm>
            <a:custGeom>
              <a:avLst/>
              <a:gdLst/>
              <a:ahLst/>
              <a:cxnLst/>
              <a:rect l="0" t="0" r="0" b="0"/>
              <a:pathLst>
                <a:path w="197423" h="143829">
                  <a:moveTo>
                    <a:pt x="83122" y="65532"/>
                  </a:moveTo>
                  <a:lnTo>
                    <a:pt x="83122" y="65532"/>
                  </a:lnTo>
                  <a:lnTo>
                    <a:pt x="89864" y="58790"/>
                  </a:lnTo>
                  <a:lnTo>
                    <a:pt x="93174" y="51717"/>
                  </a:lnTo>
                  <a:lnTo>
                    <a:pt x="95299" y="35678"/>
                  </a:lnTo>
                  <a:lnTo>
                    <a:pt x="91826" y="27334"/>
                  </a:lnTo>
                  <a:lnTo>
                    <a:pt x="84874" y="18922"/>
                  </a:lnTo>
                  <a:lnTo>
                    <a:pt x="69059" y="6958"/>
                  </a:lnTo>
                  <a:lnTo>
                    <a:pt x="57117" y="1163"/>
                  </a:lnTo>
                  <a:lnTo>
                    <a:pt x="44753" y="0"/>
                  </a:lnTo>
                  <a:lnTo>
                    <a:pt x="38493" y="677"/>
                  </a:lnTo>
                  <a:lnTo>
                    <a:pt x="24011" y="10837"/>
                  </a:lnTo>
                  <a:lnTo>
                    <a:pt x="16198" y="18485"/>
                  </a:lnTo>
                  <a:lnTo>
                    <a:pt x="5635" y="38273"/>
                  </a:lnTo>
                  <a:lnTo>
                    <a:pt x="0" y="60472"/>
                  </a:lnTo>
                  <a:lnTo>
                    <a:pt x="1499" y="92098"/>
                  </a:lnTo>
                  <a:lnTo>
                    <a:pt x="7099" y="110735"/>
                  </a:lnTo>
                  <a:lnTo>
                    <a:pt x="18054" y="126545"/>
                  </a:lnTo>
                  <a:lnTo>
                    <a:pt x="24927" y="133724"/>
                  </a:lnTo>
                  <a:lnTo>
                    <a:pt x="40090" y="141701"/>
                  </a:lnTo>
                  <a:lnTo>
                    <a:pt x="48083" y="143828"/>
                  </a:lnTo>
                  <a:lnTo>
                    <a:pt x="62610" y="142428"/>
                  </a:lnTo>
                  <a:lnTo>
                    <a:pt x="69448" y="140079"/>
                  </a:lnTo>
                  <a:lnTo>
                    <a:pt x="80807" y="128063"/>
                  </a:lnTo>
                  <a:lnTo>
                    <a:pt x="93254" y="101463"/>
                  </a:lnTo>
                  <a:lnTo>
                    <a:pt x="101650" y="60582"/>
                  </a:lnTo>
                  <a:lnTo>
                    <a:pt x="139815" y="102858"/>
                  </a:lnTo>
                  <a:lnTo>
                    <a:pt x="164831" y="122453"/>
                  </a:lnTo>
                  <a:lnTo>
                    <a:pt x="197422" y="141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499">
              <a:extLst>
                <a:ext uri="{FF2B5EF4-FFF2-40B4-BE49-F238E27FC236}">
                  <a16:creationId xmlns:a16="http://schemas.microsoft.com/office/drawing/2014/main" xmlns="" id="{337C34F8-FA7B-419D-80AB-D0EF0C31994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306159" y="5185336"/>
              <a:ext cx="175518" cy="105177"/>
            </a:xfrm>
            <a:custGeom>
              <a:avLst/>
              <a:gdLst/>
              <a:ahLst/>
              <a:cxnLst/>
              <a:rect l="0" t="0" r="0" b="0"/>
              <a:pathLst>
                <a:path w="175518" h="105177">
                  <a:moveTo>
                    <a:pt x="91341" y="21664"/>
                  </a:moveTo>
                  <a:lnTo>
                    <a:pt x="91341" y="21664"/>
                  </a:lnTo>
                  <a:lnTo>
                    <a:pt x="85874" y="21664"/>
                  </a:lnTo>
                  <a:lnTo>
                    <a:pt x="85579" y="22369"/>
                  </a:lnTo>
                  <a:lnTo>
                    <a:pt x="78272" y="63106"/>
                  </a:lnTo>
                  <a:lnTo>
                    <a:pt x="63950" y="87644"/>
                  </a:lnTo>
                  <a:lnTo>
                    <a:pt x="52356" y="98731"/>
                  </a:lnTo>
                  <a:lnTo>
                    <a:pt x="46301" y="102675"/>
                  </a:lnTo>
                  <a:lnTo>
                    <a:pt x="33929" y="105176"/>
                  </a:lnTo>
                  <a:lnTo>
                    <a:pt x="27667" y="104855"/>
                  </a:lnTo>
                  <a:lnTo>
                    <a:pt x="15063" y="96973"/>
                  </a:lnTo>
                  <a:lnTo>
                    <a:pt x="8739" y="90920"/>
                  </a:lnTo>
                  <a:lnTo>
                    <a:pt x="1712" y="72906"/>
                  </a:lnTo>
                  <a:lnTo>
                    <a:pt x="0" y="52199"/>
                  </a:lnTo>
                  <a:lnTo>
                    <a:pt x="3944" y="33589"/>
                  </a:lnTo>
                  <a:lnTo>
                    <a:pt x="12281" y="19673"/>
                  </a:lnTo>
                  <a:lnTo>
                    <a:pt x="17467" y="13987"/>
                  </a:lnTo>
                  <a:lnTo>
                    <a:pt x="23042" y="11607"/>
                  </a:lnTo>
                  <a:lnTo>
                    <a:pt x="28875" y="11432"/>
                  </a:lnTo>
                  <a:lnTo>
                    <a:pt x="34880" y="12726"/>
                  </a:lnTo>
                  <a:lnTo>
                    <a:pt x="47197" y="21690"/>
                  </a:lnTo>
                  <a:lnTo>
                    <a:pt x="83751" y="62851"/>
                  </a:lnTo>
                  <a:lnTo>
                    <a:pt x="121952" y="99438"/>
                  </a:lnTo>
                  <a:lnTo>
                    <a:pt x="128682" y="102440"/>
                  </a:lnTo>
                  <a:lnTo>
                    <a:pt x="141804" y="103896"/>
                  </a:lnTo>
                  <a:lnTo>
                    <a:pt x="152809" y="100310"/>
                  </a:lnTo>
                  <a:lnTo>
                    <a:pt x="157720" y="97378"/>
                  </a:lnTo>
                  <a:lnTo>
                    <a:pt x="165057" y="86595"/>
                  </a:lnTo>
                  <a:lnTo>
                    <a:pt x="175517" y="56675"/>
                  </a:lnTo>
                  <a:lnTo>
                    <a:pt x="174379" y="38401"/>
                  </a:lnTo>
                  <a:lnTo>
                    <a:pt x="168463" y="20636"/>
                  </a:lnTo>
                  <a:lnTo>
                    <a:pt x="158779" y="8037"/>
                  </a:lnTo>
                  <a:lnTo>
                    <a:pt x="143656" y="1496"/>
                  </a:lnTo>
                  <a:lnTo>
                    <a:pt x="124470" y="0"/>
                  </a:lnTo>
                  <a:lnTo>
                    <a:pt x="91985" y="7092"/>
                  </a:lnTo>
                  <a:lnTo>
                    <a:pt x="59591" y="21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00">
              <a:extLst>
                <a:ext uri="{FF2B5EF4-FFF2-40B4-BE49-F238E27FC236}">
                  <a16:creationId xmlns:a16="http://schemas.microsoft.com/office/drawing/2014/main" xmlns="" id="{88A71797-C45F-45F0-8C6F-C9A749980B8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073650" y="52705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80" y="3862"/>
                  </a:lnTo>
                  <a:lnTo>
                    <a:pt x="60526" y="508"/>
                  </a:lnTo>
                  <a:lnTo>
                    <a:pt x="105246" y="10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01">
              <a:extLst>
                <a:ext uri="{FF2B5EF4-FFF2-40B4-BE49-F238E27FC236}">
                  <a16:creationId xmlns:a16="http://schemas.microsoft.com/office/drawing/2014/main" xmlns="" id="{829D22C7-7EF4-47AC-A355-C061F211F2E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271497" y="4592766"/>
              <a:ext cx="132354" cy="510218"/>
            </a:xfrm>
            <a:custGeom>
              <a:avLst/>
              <a:gdLst/>
              <a:ahLst/>
              <a:cxnLst/>
              <a:rect l="0" t="0" r="0" b="0"/>
              <a:pathLst>
                <a:path w="132354" h="510218">
                  <a:moveTo>
                    <a:pt x="132353" y="10984"/>
                  </a:moveTo>
                  <a:lnTo>
                    <a:pt x="132353" y="10984"/>
                  </a:lnTo>
                  <a:lnTo>
                    <a:pt x="91876" y="0"/>
                  </a:lnTo>
                  <a:lnTo>
                    <a:pt x="76969" y="458"/>
                  </a:lnTo>
                  <a:lnTo>
                    <a:pt x="63288" y="5365"/>
                  </a:lnTo>
                  <a:lnTo>
                    <a:pt x="40315" y="22803"/>
                  </a:lnTo>
                  <a:lnTo>
                    <a:pt x="22376" y="62699"/>
                  </a:lnTo>
                  <a:lnTo>
                    <a:pt x="16447" y="96763"/>
                  </a:lnTo>
                  <a:lnTo>
                    <a:pt x="15223" y="133775"/>
                  </a:lnTo>
                  <a:lnTo>
                    <a:pt x="19382" y="173743"/>
                  </a:lnTo>
                  <a:lnTo>
                    <a:pt x="31579" y="216906"/>
                  </a:lnTo>
                  <a:lnTo>
                    <a:pt x="50876" y="261255"/>
                  </a:lnTo>
                  <a:lnTo>
                    <a:pt x="78267" y="304484"/>
                  </a:lnTo>
                  <a:lnTo>
                    <a:pt x="103611" y="345334"/>
                  </a:lnTo>
                  <a:lnTo>
                    <a:pt x="123107" y="383245"/>
                  </a:lnTo>
                  <a:lnTo>
                    <a:pt x="131771" y="416557"/>
                  </a:lnTo>
                  <a:lnTo>
                    <a:pt x="130554" y="430944"/>
                  </a:lnTo>
                  <a:lnTo>
                    <a:pt x="119794" y="456337"/>
                  </a:lnTo>
                  <a:lnTo>
                    <a:pt x="90532" y="487095"/>
                  </a:lnTo>
                  <a:lnTo>
                    <a:pt x="51680" y="503969"/>
                  </a:lnTo>
                  <a:lnTo>
                    <a:pt x="11629" y="510217"/>
                  </a:lnTo>
                  <a:lnTo>
                    <a:pt x="1557" y="508502"/>
                  </a:lnTo>
                  <a:lnTo>
                    <a:pt x="0" y="507058"/>
                  </a:lnTo>
                  <a:lnTo>
                    <a:pt x="373" y="505388"/>
                  </a:lnTo>
                  <a:lnTo>
                    <a:pt x="5353" y="499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442">
            <a:extLst>
              <a:ext uri="{FF2B5EF4-FFF2-40B4-BE49-F238E27FC236}">
                <a16:creationId xmlns:a16="http://schemas.microsoft.com/office/drawing/2014/main" xmlns="" id="{0B00657B-6ED3-4F87-A383-DB91ABAC6F13}"/>
              </a:ext>
            </a:extLst>
          </p:cNvPr>
          <p:cNvGrpSpPr/>
          <p:nvPr/>
        </p:nvGrpSpPr>
        <p:grpSpPr>
          <a:xfrm>
            <a:off x="5651500" y="4614666"/>
            <a:ext cx="968118" cy="441229"/>
            <a:chOff x="5651500" y="4614666"/>
            <a:chExt cx="968118" cy="441229"/>
          </a:xfrm>
        </p:grpSpPr>
        <p:sp>
          <p:nvSpPr>
            <p:cNvPr id="149" name="SMARTInkShape-3502">
              <a:extLst>
                <a:ext uri="{FF2B5EF4-FFF2-40B4-BE49-F238E27FC236}">
                  <a16:creationId xmlns:a16="http://schemas.microsoft.com/office/drawing/2014/main" xmlns="" id="{678F8C1A-5DAF-4F66-8884-E84E0A0495F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502400" y="4641850"/>
              <a:ext cx="117218" cy="336551"/>
            </a:xfrm>
            <a:custGeom>
              <a:avLst/>
              <a:gdLst/>
              <a:ahLst/>
              <a:cxnLst/>
              <a:rect l="0" t="0" r="0" b="0"/>
              <a:pathLst>
                <a:path w="117218" h="336551">
                  <a:moveTo>
                    <a:pt x="82550" y="0"/>
                  </a:moveTo>
                  <a:lnTo>
                    <a:pt x="82550" y="0"/>
                  </a:lnTo>
                  <a:lnTo>
                    <a:pt x="82549" y="6742"/>
                  </a:lnTo>
                  <a:lnTo>
                    <a:pt x="103273" y="53978"/>
                  </a:lnTo>
                  <a:lnTo>
                    <a:pt x="112926" y="86785"/>
                  </a:lnTo>
                  <a:lnTo>
                    <a:pt x="117217" y="122532"/>
                  </a:lnTo>
                  <a:lnTo>
                    <a:pt x="113480" y="163350"/>
                  </a:lnTo>
                  <a:lnTo>
                    <a:pt x="103352" y="206655"/>
                  </a:lnTo>
                  <a:lnTo>
                    <a:pt x="87092" y="249420"/>
                  </a:lnTo>
                  <a:lnTo>
                    <a:pt x="66225" y="284420"/>
                  </a:lnTo>
                  <a:lnTo>
                    <a:pt x="43544" y="310559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03">
              <a:extLst>
                <a:ext uri="{FF2B5EF4-FFF2-40B4-BE49-F238E27FC236}">
                  <a16:creationId xmlns:a16="http://schemas.microsoft.com/office/drawing/2014/main" xmlns="" id="{41D87376-6F29-4AD8-9CCF-D7B466EF69D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373542" y="4694437"/>
              <a:ext cx="106701" cy="219662"/>
            </a:xfrm>
            <a:custGeom>
              <a:avLst/>
              <a:gdLst/>
              <a:ahLst/>
              <a:cxnLst/>
              <a:rect l="0" t="0" r="0" b="0"/>
              <a:pathLst>
                <a:path w="106701" h="219662">
                  <a:moveTo>
                    <a:pt x="1858" y="23613"/>
                  </a:moveTo>
                  <a:lnTo>
                    <a:pt x="1858" y="23613"/>
                  </a:lnTo>
                  <a:lnTo>
                    <a:pt x="1857" y="67657"/>
                  </a:lnTo>
                  <a:lnTo>
                    <a:pt x="2563" y="107140"/>
                  </a:lnTo>
                  <a:lnTo>
                    <a:pt x="6222" y="152862"/>
                  </a:lnTo>
                  <a:lnTo>
                    <a:pt x="7815" y="199427"/>
                  </a:lnTo>
                  <a:lnTo>
                    <a:pt x="8131" y="212937"/>
                  </a:lnTo>
                  <a:lnTo>
                    <a:pt x="8198" y="171895"/>
                  </a:lnTo>
                  <a:lnTo>
                    <a:pt x="8910" y="137494"/>
                  </a:lnTo>
                  <a:lnTo>
                    <a:pt x="11577" y="93982"/>
                  </a:lnTo>
                  <a:lnTo>
                    <a:pt x="16996" y="55829"/>
                  </a:lnTo>
                  <a:lnTo>
                    <a:pt x="27982" y="15990"/>
                  </a:lnTo>
                  <a:lnTo>
                    <a:pt x="31973" y="7948"/>
                  </a:lnTo>
                  <a:lnTo>
                    <a:pt x="36047" y="3291"/>
                  </a:lnTo>
                  <a:lnTo>
                    <a:pt x="40172" y="893"/>
                  </a:lnTo>
                  <a:lnTo>
                    <a:pt x="44334" y="0"/>
                  </a:lnTo>
                  <a:lnTo>
                    <a:pt x="49225" y="1521"/>
                  </a:lnTo>
                  <a:lnTo>
                    <a:pt x="60305" y="8855"/>
                  </a:lnTo>
                  <a:lnTo>
                    <a:pt x="81813" y="31627"/>
                  </a:lnTo>
                  <a:lnTo>
                    <a:pt x="99318" y="67458"/>
                  </a:lnTo>
                  <a:lnTo>
                    <a:pt x="106700" y="112725"/>
                  </a:lnTo>
                  <a:lnTo>
                    <a:pt x="98774" y="155144"/>
                  </a:lnTo>
                  <a:lnTo>
                    <a:pt x="79650" y="191153"/>
                  </a:lnTo>
                  <a:lnTo>
                    <a:pt x="62302" y="207671"/>
                  </a:lnTo>
                  <a:lnTo>
                    <a:pt x="43539" y="217600"/>
                  </a:lnTo>
                  <a:lnTo>
                    <a:pt x="25792" y="219661"/>
                  </a:lnTo>
                  <a:lnTo>
                    <a:pt x="10378" y="214462"/>
                  </a:lnTo>
                  <a:lnTo>
                    <a:pt x="3305" y="210112"/>
                  </a:lnTo>
                  <a:lnTo>
                    <a:pt x="0" y="202979"/>
                  </a:lnTo>
                  <a:lnTo>
                    <a:pt x="1858" y="163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04">
              <a:extLst>
                <a:ext uri="{FF2B5EF4-FFF2-40B4-BE49-F238E27FC236}">
                  <a16:creationId xmlns:a16="http://schemas.microsoft.com/office/drawing/2014/main" xmlns="" id="{BF447B11-4EF1-49D4-B00F-C049EE85A8E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264079" y="4641850"/>
              <a:ext cx="16072" cy="317501"/>
            </a:xfrm>
            <a:custGeom>
              <a:avLst/>
              <a:gdLst/>
              <a:ahLst/>
              <a:cxnLst/>
              <a:rect l="0" t="0" r="0" b="0"/>
              <a:pathLst>
                <a:path w="16072" h="3175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26" y="7526"/>
                  </a:lnTo>
                  <a:lnTo>
                    <a:pt x="6121" y="52208"/>
                  </a:lnTo>
                  <a:lnTo>
                    <a:pt x="10002" y="87879"/>
                  </a:lnTo>
                  <a:lnTo>
                    <a:pt x="13374" y="128663"/>
                  </a:lnTo>
                  <a:lnTo>
                    <a:pt x="14872" y="175011"/>
                  </a:lnTo>
                  <a:lnTo>
                    <a:pt x="15538" y="218188"/>
                  </a:lnTo>
                  <a:lnTo>
                    <a:pt x="15834" y="256428"/>
                  </a:lnTo>
                  <a:lnTo>
                    <a:pt x="16001" y="297523"/>
                  </a:lnTo>
                  <a:lnTo>
                    <a:pt x="16071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05">
              <a:extLst>
                <a:ext uri="{FF2B5EF4-FFF2-40B4-BE49-F238E27FC236}">
                  <a16:creationId xmlns:a16="http://schemas.microsoft.com/office/drawing/2014/main" xmlns="" id="{E38DAE59-5D33-4B25-81FD-21FB10BA968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038850" y="4776639"/>
              <a:ext cx="92272" cy="279256"/>
            </a:xfrm>
            <a:custGeom>
              <a:avLst/>
              <a:gdLst/>
              <a:ahLst/>
              <a:cxnLst/>
              <a:rect l="0" t="0" r="0" b="0"/>
              <a:pathLst>
                <a:path w="92272" h="279256">
                  <a:moveTo>
                    <a:pt x="31750" y="81111"/>
                  </a:moveTo>
                  <a:lnTo>
                    <a:pt x="31750" y="81111"/>
                  </a:lnTo>
                  <a:lnTo>
                    <a:pt x="25008" y="91224"/>
                  </a:lnTo>
                  <a:lnTo>
                    <a:pt x="20815" y="110997"/>
                  </a:lnTo>
                  <a:lnTo>
                    <a:pt x="20103" y="153101"/>
                  </a:lnTo>
                  <a:lnTo>
                    <a:pt x="21401" y="191106"/>
                  </a:lnTo>
                  <a:lnTo>
                    <a:pt x="11750" y="235371"/>
                  </a:lnTo>
                  <a:lnTo>
                    <a:pt x="5536" y="273598"/>
                  </a:lnTo>
                  <a:lnTo>
                    <a:pt x="3166" y="278844"/>
                  </a:lnTo>
                  <a:lnTo>
                    <a:pt x="3521" y="279255"/>
                  </a:lnTo>
                  <a:lnTo>
                    <a:pt x="4465" y="278824"/>
                  </a:lnTo>
                  <a:lnTo>
                    <a:pt x="6683" y="243481"/>
                  </a:lnTo>
                  <a:lnTo>
                    <a:pt x="9555" y="204781"/>
                  </a:lnTo>
                  <a:lnTo>
                    <a:pt x="11302" y="157477"/>
                  </a:lnTo>
                  <a:lnTo>
                    <a:pt x="11768" y="132022"/>
                  </a:lnTo>
                  <a:lnTo>
                    <a:pt x="17930" y="84923"/>
                  </a:lnTo>
                  <a:lnTo>
                    <a:pt x="27724" y="45410"/>
                  </a:lnTo>
                  <a:lnTo>
                    <a:pt x="50715" y="1777"/>
                  </a:lnTo>
                  <a:lnTo>
                    <a:pt x="55682" y="0"/>
                  </a:lnTo>
                  <a:lnTo>
                    <a:pt x="68726" y="1787"/>
                  </a:lnTo>
                  <a:lnTo>
                    <a:pt x="74745" y="6356"/>
                  </a:lnTo>
                  <a:lnTo>
                    <a:pt x="85196" y="20840"/>
                  </a:lnTo>
                  <a:lnTo>
                    <a:pt x="92271" y="52199"/>
                  </a:lnTo>
                  <a:lnTo>
                    <a:pt x="88281" y="74141"/>
                  </a:lnTo>
                  <a:lnTo>
                    <a:pt x="78747" y="94946"/>
                  </a:lnTo>
                  <a:lnTo>
                    <a:pt x="65102" y="113601"/>
                  </a:lnTo>
                  <a:lnTo>
                    <a:pt x="45868" y="125655"/>
                  </a:lnTo>
                  <a:lnTo>
                    <a:pt x="26031" y="131952"/>
                  </a:lnTo>
                  <a:lnTo>
                    <a:pt x="0" y="13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506">
              <a:extLst>
                <a:ext uri="{FF2B5EF4-FFF2-40B4-BE49-F238E27FC236}">
                  <a16:creationId xmlns:a16="http://schemas.microsoft.com/office/drawing/2014/main" xmlns="" id="{9EDA98AE-A33D-455A-B40C-5E7FA4A22EA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919820" y="4669015"/>
              <a:ext cx="74581" cy="322086"/>
            </a:xfrm>
            <a:custGeom>
              <a:avLst/>
              <a:gdLst/>
              <a:ahLst/>
              <a:cxnLst/>
              <a:rect l="0" t="0" r="0" b="0"/>
              <a:pathLst>
                <a:path w="74581" h="322086">
                  <a:moveTo>
                    <a:pt x="74580" y="10935"/>
                  </a:moveTo>
                  <a:lnTo>
                    <a:pt x="74580" y="10935"/>
                  </a:lnTo>
                  <a:lnTo>
                    <a:pt x="67838" y="4193"/>
                  </a:lnTo>
                  <a:lnTo>
                    <a:pt x="60765" y="883"/>
                  </a:lnTo>
                  <a:lnTo>
                    <a:pt x="56904" y="0"/>
                  </a:lnTo>
                  <a:lnTo>
                    <a:pt x="52918" y="1528"/>
                  </a:lnTo>
                  <a:lnTo>
                    <a:pt x="44726" y="8871"/>
                  </a:lnTo>
                  <a:lnTo>
                    <a:pt x="28810" y="45131"/>
                  </a:lnTo>
                  <a:lnTo>
                    <a:pt x="16843" y="82107"/>
                  </a:lnTo>
                  <a:lnTo>
                    <a:pt x="6586" y="125117"/>
                  </a:lnTo>
                  <a:lnTo>
                    <a:pt x="2027" y="172455"/>
                  </a:lnTo>
                  <a:lnTo>
                    <a:pt x="0" y="217953"/>
                  </a:lnTo>
                  <a:lnTo>
                    <a:pt x="1922" y="258871"/>
                  </a:lnTo>
                  <a:lnTo>
                    <a:pt x="16049" y="301473"/>
                  </a:lnTo>
                  <a:lnTo>
                    <a:pt x="2378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07">
              <a:extLst>
                <a:ext uri="{FF2B5EF4-FFF2-40B4-BE49-F238E27FC236}">
                  <a16:creationId xmlns:a16="http://schemas.microsoft.com/office/drawing/2014/main" xmlns="" id="{14D98736-AB73-4994-BF5C-98714D90A70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651500" y="4845050"/>
              <a:ext cx="146051" cy="57151"/>
            </a:xfrm>
            <a:custGeom>
              <a:avLst/>
              <a:gdLst/>
              <a:ahLst/>
              <a:cxnLst/>
              <a:rect l="0" t="0" r="0" b="0"/>
              <a:pathLst>
                <a:path w="146051" h="57151">
                  <a:moveTo>
                    <a:pt x="0" y="57150"/>
                  </a:moveTo>
                  <a:lnTo>
                    <a:pt x="0" y="57150"/>
                  </a:lnTo>
                  <a:lnTo>
                    <a:pt x="5069" y="51375"/>
                  </a:lnTo>
                  <a:lnTo>
                    <a:pt x="8838" y="44941"/>
                  </a:lnTo>
                  <a:lnTo>
                    <a:pt x="43766" y="28606"/>
                  </a:lnTo>
                  <a:lnTo>
                    <a:pt x="86894" y="1317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08">
              <a:extLst>
                <a:ext uri="{FF2B5EF4-FFF2-40B4-BE49-F238E27FC236}">
                  <a16:creationId xmlns:a16="http://schemas.microsoft.com/office/drawing/2014/main" xmlns="" id="{EC9A8D89-B857-4643-AB96-0342041C5F7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717416" y="4614666"/>
              <a:ext cx="73785" cy="382785"/>
            </a:xfrm>
            <a:custGeom>
              <a:avLst/>
              <a:gdLst/>
              <a:ahLst/>
              <a:cxnLst/>
              <a:rect l="0" t="0" r="0" b="0"/>
              <a:pathLst>
                <a:path w="73785" h="382785">
                  <a:moveTo>
                    <a:pt x="73784" y="39884"/>
                  </a:moveTo>
                  <a:lnTo>
                    <a:pt x="73784" y="39884"/>
                  </a:lnTo>
                  <a:lnTo>
                    <a:pt x="64945" y="11273"/>
                  </a:lnTo>
                  <a:lnTo>
                    <a:pt x="59037" y="4120"/>
                  </a:lnTo>
                  <a:lnTo>
                    <a:pt x="55486" y="1224"/>
                  </a:lnTo>
                  <a:lnTo>
                    <a:pt x="51708" y="0"/>
                  </a:lnTo>
                  <a:lnTo>
                    <a:pt x="43746" y="521"/>
                  </a:lnTo>
                  <a:lnTo>
                    <a:pt x="27960" y="11523"/>
                  </a:lnTo>
                  <a:lnTo>
                    <a:pt x="9877" y="45043"/>
                  </a:lnTo>
                  <a:lnTo>
                    <a:pt x="3047" y="78631"/>
                  </a:lnTo>
                  <a:lnTo>
                    <a:pt x="718" y="117077"/>
                  </a:lnTo>
                  <a:lnTo>
                    <a:pt x="2034" y="157683"/>
                  </a:lnTo>
                  <a:lnTo>
                    <a:pt x="1962" y="181211"/>
                  </a:lnTo>
                  <a:lnTo>
                    <a:pt x="1208" y="206774"/>
                  </a:lnTo>
                  <a:lnTo>
                    <a:pt x="0" y="233694"/>
                  </a:lnTo>
                  <a:lnTo>
                    <a:pt x="2420" y="278657"/>
                  </a:lnTo>
                  <a:lnTo>
                    <a:pt x="7495" y="315339"/>
                  </a:lnTo>
                  <a:lnTo>
                    <a:pt x="12738" y="361988"/>
                  </a:lnTo>
                  <a:lnTo>
                    <a:pt x="10284" y="382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443">
            <a:extLst>
              <a:ext uri="{FF2B5EF4-FFF2-40B4-BE49-F238E27FC236}">
                <a16:creationId xmlns:a16="http://schemas.microsoft.com/office/drawing/2014/main" xmlns="" id="{0DE784FF-70A0-4F37-8B02-4ABA3CED677C}"/>
              </a:ext>
            </a:extLst>
          </p:cNvPr>
          <p:cNvGrpSpPr/>
          <p:nvPr/>
        </p:nvGrpSpPr>
        <p:grpSpPr>
          <a:xfrm>
            <a:off x="6868482" y="4642941"/>
            <a:ext cx="324302" cy="499021"/>
            <a:chOff x="6868482" y="4642941"/>
            <a:chExt cx="324302" cy="499021"/>
          </a:xfrm>
        </p:grpSpPr>
        <p:sp>
          <p:nvSpPr>
            <p:cNvPr id="157" name="SMARTInkShape-3509">
              <a:extLst>
                <a:ext uri="{FF2B5EF4-FFF2-40B4-BE49-F238E27FC236}">
                  <a16:creationId xmlns:a16="http://schemas.microsoft.com/office/drawing/2014/main" xmlns="" id="{C813987F-296E-4D8F-96D7-272F9B191EC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077391" y="4781425"/>
              <a:ext cx="115393" cy="360537"/>
            </a:xfrm>
            <a:custGeom>
              <a:avLst/>
              <a:gdLst/>
              <a:ahLst/>
              <a:cxnLst/>
              <a:rect l="0" t="0" r="0" b="0"/>
              <a:pathLst>
                <a:path w="115393" h="360537">
                  <a:moveTo>
                    <a:pt x="21909" y="89025"/>
                  </a:moveTo>
                  <a:lnTo>
                    <a:pt x="21909" y="89025"/>
                  </a:lnTo>
                  <a:lnTo>
                    <a:pt x="17545" y="105645"/>
                  </a:lnTo>
                  <a:lnTo>
                    <a:pt x="17832" y="148962"/>
                  </a:lnTo>
                  <a:lnTo>
                    <a:pt x="19391" y="182691"/>
                  </a:lnTo>
                  <a:lnTo>
                    <a:pt x="17733" y="221200"/>
                  </a:lnTo>
                  <a:lnTo>
                    <a:pt x="14644" y="258071"/>
                  </a:lnTo>
                  <a:lnTo>
                    <a:pt x="10918" y="292568"/>
                  </a:lnTo>
                  <a:lnTo>
                    <a:pt x="4855" y="336228"/>
                  </a:lnTo>
                  <a:lnTo>
                    <a:pt x="0" y="357552"/>
                  </a:lnTo>
                  <a:lnTo>
                    <a:pt x="248" y="359766"/>
                  </a:lnTo>
                  <a:lnTo>
                    <a:pt x="1119" y="360536"/>
                  </a:lnTo>
                  <a:lnTo>
                    <a:pt x="8274" y="316046"/>
                  </a:lnTo>
                  <a:lnTo>
                    <a:pt x="16555" y="274590"/>
                  </a:lnTo>
                  <a:lnTo>
                    <a:pt x="19750" y="248718"/>
                  </a:lnTo>
                  <a:lnTo>
                    <a:pt x="22587" y="220887"/>
                  </a:lnTo>
                  <a:lnTo>
                    <a:pt x="25182" y="190338"/>
                  </a:lnTo>
                  <a:lnTo>
                    <a:pt x="27620" y="157978"/>
                  </a:lnTo>
                  <a:lnTo>
                    <a:pt x="29950" y="124410"/>
                  </a:lnTo>
                  <a:lnTo>
                    <a:pt x="33619" y="97093"/>
                  </a:lnTo>
                  <a:lnTo>
                    <a:pt x="43342" y="53570"/>
                  </a:lnTo>
                  <a:lnTo>
                    <a:pt x="57396" y="7782"/>
                  </a:lnTo>
                  <a:lnTo>
                    <a:pt x="61090" y="3112"/>
                  </a:lnTo>
                  <a:lnTo>
                    <a:pt x="64963" y="0"/>
                  </a:lnTo>
                  <a:lnTo>
                    <a:pt x="71073" y="747"/>
                  </a:lnTo>
                  <a:lnTo>
                    <a:pt x="87269" y="9103"/>
                  </a:lnTo>
                  <a:lnTo>
                    <a:pt x="102464" y="27869"/>
                  </a:lnTo>
                  <a:lnTo>
                    <a:pt x="109479" y="39788"/>
                  </a:lnTo>
                  <a:lnTo>
                    <a:pt x="115392" y="69964"/>
                  </a:lnTo>
                  <a:lnTo>
                    <a:pt x="114256" y="102426"/>
                  </a:lnTo>
                  <a:lnTo>
                    <a:pt x="106696" y="130964"/>
                  </a:lnTo>
                  <a:lnTo>
                    <a:pt x="90637" y="153996"/>
                  </a:lnTo>
                  <a:lnTo>
                    <a:pt x="68682" y="171524"/>
                  </a:lnTo>
                  <a:lnTo>
                    <a:pt x="42462" y="181665"/>
                  </a:lnTo>
                  <a:lnTo>
                    <a:pt x="32084" y="181829"/>
                  </a:lnTo>
                  <a:lnTo>
                    <a:pt x="23753" y="179116"/>
                  </a:lnTo>
                  <a:lnTo>
                    <a:pt x="2859" y="16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510">
              <a:extLst>
                <a:ext uri="{FF2B5EF4-FFF2-40B4-BE49-F238E27FC236}">
                  <a16:creationId xmlns:a16="http://schemas.microsoft.com/office/drawing/2014/main" xmlns="" id="{2E4D634F-5CEB-467D-B508-8C29BC5D8A0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868482" y="4642941"/>
              <a:ext cx="173669" cy="352479"/>
            </a:xfrm>
            <a:custGeom>
              <a:avLst/>
              <a:gdLst/>
              <a:ahLst/>
              <a:cxnLst/>
              <a:rect l="0" t="0" r="0" b="0"/>
              <a:pathLst>
                <a:path w="173669" h="352479">
                  <a:moveTo>
                    <a:pt x="97468" y="221159"/>
                  </a:moveTo>
                  <a:lnTo>
                    <a:pt x="97468" y="221159"/>
                  </a:lnTo>
                  <a:lnTo>
                    <a:pt x="97467" y="217788"/>
                  </a:lnTo>
                  <a:lnTo>
                    <a:pt x="95586" y="214251"/>
                  </a:lnTo>
                  <a:lnTo>
                    <a:pt x="88629" y="202861"/>
                  </a:lnTo>
                  <a:lnTo>
                    <a:pt x="85225" y="200494"/>
                  </a:lnTo>
                  <a:lnTo>
                    <a:pt x="75799" y="197863"/>
                  </a:lnTo>
                  <a:lnTo>
                    <a:pt x="62672" y="200458"/>
                  </a:lnTo>
                  <a:lnTo>
                    <a:pt x="55221" y="203124"/>
                  </a:lnTo>
                  <a:lnTo>
                    <a:pt x="39415" y="219258"/>
                  </a:lnTo>
                  <a:lnTo>
                    <a:pt x="16533" y="257990"/>
                  </a:lnTo>
                  <a:lnTo>
                    <a:pt x="1990" y="301451"/>
                  </a:lnTo>
                  <a:lnTo>
                    <a:pt x="0" y="325989"/>
                  </a:lnTo>
                  <a:lnTo>
                    <a:pt x="3819" y="343950"/>
                  </a:lnTo>
                  <a:lnTo>
                    <a:pt x="8930" y="348881"/>
                  </a:lnTo>
                  <a:lnTo>
                    <a:pt x="15864" y="351463"/>
                  </a:lnTo>
                  <a:lnTo>
                    <a:pt x="24016" y="352478"/>
                  </a:lnTo>
                  <a:lnTo>
                    <a:pt x="44361" y="342317"/>
                  </a:lnTo>
                  <a:lnTo>
                    <a:pt x="79616" y="307152"/>
                  </a:lnTo>
                  <a:lnTo>
                    <a:pt x="101527" y="270667"/>
                  </a:lnTo>
                  <a:lnTo>
                    <a:pt x="109347" y="247109"/>
                  </a:lnTo>
                  <a:lnTo>
                    <a:pt x="115971" y="221525"/>
                  </a:lnTo>
                  <a:lnTo>
                    <a:pt x="121091" y="193887"/>
                  </a:lnTo>
                  <a:lnTo>
                    <a:pt x="125212" y="164878"/>
                  </a:lnTo>
                  <a:lnTo>
                    <a:pt x="128664" y="134955"/>
                  </a:lnTo>
                  <a:lnTo>
                    <a:pt x="131671" y="108656"/>
                  </a:lnTo>
                  <a:lnTo>
                    <a:pt x="136894" y="62502"/>
                  </a:lnTo>
                  <a:lnTo>
                    <a:pt x="137058" y="17673"/>
                  </a:lnTo>
                  <a:lnTo>
                    <a:pt x="134349" y="3721"/>
                  </a:lnTo>
                  <a:lnTo>
                    <a:pt x="132638" y="0"/>
                  </a:lnTo>
                  <a:lnTo>
                    <a:pt x="129382" y="342"/>
                  </a:lnTo>
                  <a:lnTo>
                    <a:pt x="120119" y="8248"/>
                  </a:lnTo>
                  <a:lnTo>
                    <a:pt x="106374" y="48791"/>
                  </a:lnTo>
                  <a:lnTo>
                    <a:pt x="99545" y="93280"/>
                  </a:lnTo>
                  <a:lnTo>
                    <a:pt x="96736" y="118973"/>
                  </a:lnTo>
                  <a:lnTo>
                    <a:pt x="96980" y="144568"/>
                  </a:lnTo>
                  <a:lnTo>
                    <a:pt x="99259" y="170099"/>
                  </a:lnTo>
                  <a:lnTo>
                    <a:pt x="102896" y="195585"/>
                  </a:lnTo>
                  <a:lnTo>
                    <a:pt x="116343" y="238956"/>
                  </a:lnTo>
                  <a:lnTo>
                    <a:pt x="134079" y="275636"/>
                  </a:lnTo>
                  <a:lnTo>
                    <a:pt x="173668" y="33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444">
            <a:extLst>
              <a:ext uri="{FF2B5EF4-FFF2-40B4-BE49-F238E27FC236}">
                <a16:creationId xmlns:a16="http://schemas.microsoft.com/office/drawing/2014/main" xmlns="" id="{98BE9304-2030-4E39-BDC6-764640ED3F4A}"/>
              </a:ext>
            </a:extLst>
          </p:cNvPr>
          <p:cNvGrpSpPr/>
          <p:nvPr/>
        </p:nvGrpSpPr>
        <p:grpSpPr>
          <a:xfrm>
            <a:off x="7575550" y="4649254"/>
            <a:ext cx="1358901" cy="245302"/>
            <a:chOff x="7575550" y="4649254"/>
            <a:chExt cx="1358901" cy="245302"/>
          </a:xfrm>
        </p:grpSpPr>
        <p:sp>
          <p:nvSpPr>
            <p:cNvPr id="160" name="SMARTInkShape-3511">
              <a:extLst>
                <a:ext uri="{FF2B5EF4-FFF2-40B4-BE49-F238E27FC236}">
                  <a16:creationId xmlns:a16="http://schemas.microsoft.com/office/drawing/2014/main" xmlns="" id="{F8BE987D-6D35-495A-ACCA-AED4C883191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788400" y="4649254"/>
              <a:ext cx="146051" cy="11647"/>
            </a:xfrm>
            <a:custGeom>
              <a:avLst/>
              <a:gdLst/>
              <a:ahLst/>
              <a:cxnLst/>
              <a:rect l="0" t="0" r="0" b="0"/>
              <a:pathLst>
                <a:path w="146051" h="11647">
                  <a:moveTo>
                    <a:pt x="0" y="11646"/>
                  </a:moveTo>
                  <a:lnTo>
                    <a:pt x="0" y="11646"/>
                  </a:lnTo>
                  <a:lnTo>
                    <a:pt x="0" y="4904"/>
                  </a:lnTo>
                  <a:lnTo>
                    <a:pt x="2822" y="2918"/>
                  </a:lnTo>
                  <a:lnTo>
                    <a:pt x="22395" y="123"/>
                  </a:lnTo>
                  <a:lnTo>
                    <a:pt x="58534" y="0"/>
                  </a:lnTo>
                  <a:lnTo>
                    <a:pt x="99109" y="3413"/>
                  </a:lnTo>
                  <a:lnTo>
                    <a:pt x="146050" y="5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512">
              <a:extLst>
                <a:ext uri="{FF2B5EF4-FFF2-40B4-BE49-F238E27FC236}">
                  <a16:creationId xmlns:a16="http://schemas.microsoft.com/office/drawing/2014/main" xmlns="" id="{697D2B45-F738-4B3B-953F-32846F3E6B3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792427" y="4671994"/>
              <a:ext cx="72174" cy="196686"/>
            </a:xfrm>
            <a:custGeom>
              <a:avLst/>
              <a:gdLst/>
              <a:ahLst/>
              <a:cxnLst/>
              <a:rect l="0" t="0" r="0" b="0"/>
              <a:pathLst>
                <a:path w="72174" h="196686">
                  <a:moveTo>
                    <a:pt x="72173" y="14306"/>
                  </a:moveTo>
                  <a:lnTo>
                    <a:pt x="72173" y="14306"/>
                  </a:lnTo>
                  <a:lnTo>
                    <a:pt x="68802" y="7564"/>
                  </a:lnTo>
                  <a:lnTo>
                    <a:pt x="59621" y="2372"/>
                  </a:lnTo>
                  <a:lnTo>
                    <a:pt x="53221" y="0"/>
                  </a:lnTo>
                  <a:lnTo>
                    <a:pt x="30731" y="32"/>
                  </a:lnTo>
                  <a:lnTo>
                    <a:pt x="16360" y="6551"/>
                  </a:lnTo>
                  <a:lnTo>
                    <a:pt x="9564" y="11253"/>
                  </a:lnTo>
                  <a:lnTo>
                    <a:pt x="5034" y="17209"/>
                  </a:lnTo>
                  <a:lnTo>
                    <a:pt x="0" y="31354"/>
                  </a:lnTo>
                  <a:lnTo>
                    <a:pt x="1525" y="48929"/>
                  </a:lnTo>
                  <a:lnTo>
                    <a:pt x="14003" y="88956"/>
                  </a:lnTo>
                  <a:lnTo>
                    <a:pt x="37362" y="134473"/>
                  </a:lnTo>
                  <a:lnTo>
                    <a:pt x="49191" y="171450"/>
                  </a:lnTo>
                  <a:lnTo>
                    <a:pt x="48318" y="181985"/>
                  </a:lnTo>
                  <a:lnTo>
                    <a:pt x="45687" y="186064"/>
                  </a:lnTo>
                  <a:lnTo>
                    <a:pt x="37118" y="192478"/>
                  </a:lnTo>
                  <a:lnTo>
                    <a:pt x="23764" y="196685"/>
                  </a:lnTo>
                  <a:lnTo>
                    <a:pt x="19440" y="195159"/>
                  </a:lnTo>
                  <a:lnTo>
                    <a:pt x="2323" y="17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513">
              <a:extLst>
                <a:ext uri="{FF2B5EF4-FFF2-40B4-BE49-F238E27FC236}">
                  <a16:creationId xmlns:a16="http://schemas.microsoft.com/office/drawing/2014/main" xmlns="" id="{528BC512-791C-4FB7-883F-9D7B3F93389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566149" y="4684056"/>
              <a:ext cx="158752" cy="196824"/>
            </a:xfrm>
            <a:custGeom>
              <a:avLst/>
              <a:gdLst/>
              <a:ahLst/>
              <a:cxnLst/>
              <a:rect l="0" t="0" r="0" b="0"/>
              <a:pathLst>
                <a:path w="158752" h="196824">
                  <a:moveTo>
                    <a:pt x="1" y="21294"/>
                  </a:moveTo>
                  <a:lnTo>
                    <a:pt x="1" y="21294"/>
                  </a:lnTo>
                  <a:lnTo>
                    <a:pt x="0" y="17923"/>
                  </a:lnTo>
                  <a:lnTo>
                    <a:pt x="3371" y="9085"/>
                  </a:lnTo>
                  <a:lnTo>
                    <a:pt x="10671" y="3402"/>
                  </a:lnTo>
                  <a:lnTo>
                    <a:pt x="15581" y="900"/>
                  </a:lnTo>
                  <a:lnTo>
                    <a:pt x="28562" y="0"/>
                  </a:lnTo>
                  <a:lnTo>
                    <a:pt x="35975" y="748"/>
                  </a:lnTo>
                  <a:lnTo>
                    <a:pt x="49856" y="7224"/>
                  </a:lnTo>
                  <a:lnTo>
                    <a:pt x="56521" y="11914"/>
                  </a:lnTo>
                  <a:lnTo>
                    <a:pt x="67689" y="28414"/>
                  </a:lnTo>
                  <a:lnTo>
                    <a:pt x="72642" y="38741"/>
                  </a:lnTo>
                  <a:lnTo>
                    <a:pt x="74384" y="61503"/>
                  </a:lnTo>
                  <a:lnTo>
                    <a:pt x="65550" y="100000"/>
                  </a:lnTo>
                  <a:lnTo>
                    <a:pt x="47645" y="138923"/>
                  </a:lnTo>
                  <a:lnTo>
                    <a:pt x="15238" y="182913"/>
                  </a:lnTo>
                  <a:lnTo>
                    <a:pt x="10300" y="191432"/>
                  </a:lnTo>
                  <a:lnTo>
                    <a:pt x="11100" y="193986"/>
                  </a:lnTo>
                  <a:lnTo>
                    <a:pt x="13751" y="195688"/>
                  </a:lnTo>
                  <a:lnTo>
                    <a:pt x="17634" y="196823"/>
                  </a:lnTo>
                  <a:lnTo>
                    <a:pt x="39954" y="195050"/>
                  </a:lnTo>
                  <a:lnTo>
                    <a:pt x="82394" y="183314"/>
                  </a:lnTo>
                  <a:lnTo>
                    <a:pt x="128444" y="169802"/>
                  </a:lnTo>
                  <a:lnTo>
                    <a:pt x="158751" y="16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514">
              <a:extLst>
                <a:ext uri="{FF2B5EF4-FFF2-40B4-BE49-F238E27FC236}">
                  <a16:creationId xmlns:a16="http://schemas.microsoft.com/office/drawing/2014/main" xmlns="" id="{581AD4F2-00D4-4822-B792-DA49114BCBB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349272" y="4697827"/>
              <a:ext cx="108929" cy="196729"/>
            </a:xfrm>
            <a:custGeom>
              <a:avLst/>
              <a:gdLst/>
              <a:ahLst/>
              <a:cxnLst/>
              <a:rect l="0" t="0" r="0" b="0"/>
              <a:pathLst>
                <a:path w="108929" h="196729">
                  <a:moveTo>
                    <a:pt x="108928" y="13873"/>
                  </a:moveTo>
                  <a:lnTo>
                    <a:pt x="108928" y="13873"/>
                  </a:lnTo>
                  <a:lnTo>
                    <a:pt x="64206" y="4453"/>
                  </a:lnTo>
                  <a:lnTo>
                    <a:pt x="48600" y="5688"/>
                  </a:lnTo>
                  <a:lnTo>
                    <a:pt x="34137" y="12352"/>
                  </a:lnTo>
                  <a:lnTo>
                    <a:pt x="27317" y="17092"/>
                  </a:lnTo>
                  <a:lnTo>
                    <a:pt x="15977" y="35529"/>
                  </a:lnTo>
                  <a:lnTo>
                    <a:pt x="3541" y="73676"/>
                  </a:lnTo>
                  <a:lnTo>
                    <a:pt x="0" y="101836"/>
                  </a:lnTo>
                  <a:lnTo>
                    <a:pt x="5940" y="145456"/>
                  </a:lnTo>
                  <a:lnTo>
                    <a:pt x="12826" y="174895"/>
                  </a:lnTo>
                  <a:lnTo>
                    <a:pt x="19460" y="184721"/>
                  </a:lnTo>
                  <a:lnTo>
                    <a:pt x="28117" y="191272"/>
                  </a:lnTo>
                  <a:lnTo>
                    <a:pt x="38120" y="195639"/>
                  </a:lnTo>
                  <a:lnTo>
                    <a:pt x="56761" y="196728"/>
                  </a:lnTo>
                  <a:lnTo>
                    <a:pt x="65683" y="195043"/>
                  </a:lnTo>
                  <a:lnTo>
                    <a:pt x="81241" y="183764"/>
                  </a:lnTo>
                  <a:lnTo>
                    <a:pt x="88353" y="175817"/>
                  </a:lnTo>
                  <a:lnTo>
                    <a:pt x="101735" y="137664"/>
                  </a:lnTo>
                  <a:lnTo>
                    <a:pt x="103425" y="90612"/>
                  </a:lnTo>
                  <a:lnTo>
                    <a:pt x="96087" y="44293"/>
                  </a:lnTo>
                  <a:lnTo>
                    <a:pt x="84976" y="16144"/>
                  </a:lnTo>
                  <a:lnTo>
                    <a:pt x="76881" y="5945"/>
                  </a:lnTo>
                  <a:lnTo>
                    <a:pt x="70034" y="0"/>
                  </a:lnTo>
                  <a:lnTo>
                    <a:pt x="70828" y="1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515">
              <a:extLst>
                <a:ext uri="{FF2B5EF4-FFF2-40B4-BE49-F238E27FC236}">
                  <a16:creationId xmlns:a16="http://schemas.microsoft.com/office/drawing/2014/main" xmlns="" id="{8805880D-6331-4E4E-A614-285A24D4CE5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261350" y="48133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7724" y="6350"/>
                  </a:lnTo>
                  <a:lnTo>
                    <a:pt x="5149" y="5644"/>
                  </a:lnTo>
                  <a:lnTo>
                    <a:pt x="3432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16">
              <a:extLst>
                <a:ext uri="{FF2B5EF4-FFF2-40B4-BE49-F238E27FC236}">
                  <a16:creationId xmlns:a16="http://schemas.microsoft.com/office/drawing/2014/main" xmlns="" id="{167B34F6-EA3A-4DD7-A9B7-07DF0B0A4D8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023954" y="4691100"/>
              <a:ext cx="122273" cy="201816"/>
            </a:xfrm>
            <a:custGeom>
              <a:avLst/>
              <a:gdLst/>
              <a:ahLst/>
              <a:cxnLst/>
              <a:rect l="0" t="0" r="0" b="0"/>
              <a:pathLst>
                <a:path w="122273" h="201816">
                  <a:moveTo>
                    <a:pt x="84996" y="20600"/>
                  </a:moveTo>
                  <a:lnTo>
                    <a:pt x="84996" y="20600"/>
                  </a:lnTo>
                  <a:lnTo>
                    <a:pt x="81625" y="17229"/>
                  </a:lnTo>
                  <a:lnTo>
                    <a:pt x="78089" y="15574"/>
                  </a:lnTo>
                  <a:lnTo>
                    <a:pt x="60425" y="14328"/>
                  </a:lnTo>
                  <a:lnTo>
                    <a:pt x="56621" y="17123"/>
                  </a:lnTo>
                  <a:lnTo>
                    <a:pt x="29457" y="63094"/>
                  </a:lnTo>
                  <a:lnTo>
                    <a:pt x="9274" y="105941"/>
                  </a:lnTo>
                  <a:lnTo>
                    <a:pt x="0" y="146545"/>
                  </a:lnTo>
                  <a:lnTo>
                    <a:pt x="624" y="178646"/>
                  </a:lnTo>
                  <a:lnTo>
                    <a:pt x="7281" y="193383"/>
                  </a:lnTo>
                  <a:lnTo>
                    <a:pt x="12019" y="199289"/>
                  </a:lnTo>
                  <a:lnTo>
                    <a:pt x="18000" y="201815"/>
                  </a:lnTo>
                  <a:lnTo>
                    <a:pt x="32171" y="200858"/>
                  </a:lnTo>
                  <a:lnTo>
                    <a:pt x="59387" y="189015"/>
                  </a:lnTo>
                  <a:lnTo>
                    <a:pt x="86423" y="165359"/>
                  </a:lnTo>
                  <a:lnTo>
                    <a:pt x="108938" y="125894"/>
                  </a:lnTo>
                  <a:lnTo>
                    <a:pt x="122272" y="78452"/>
                  </a:lnTo>
                  <a:lnTo>
                    <a:pt x="120578" y="38761"/>
                  </a:lnTo>
                  <a:lnTo>
                    <a:pt x="109042" y="19499"/>
                  </a:lnTo>
                  <a:lnTo>
                    <a:pt x="93566" y="5999"/>
                  </a:lnTo>
                  <a:lnTo>
                    <a:pt x="79633" y="0"/>
                  </a:lnTo>
                  <a:lnTo>
                    <a:pt x="72248" y="516"/>
                  </a:lnTo>
                  <a:lnTo>
                    <a:pt x="56517" y="6735"/>
                  </a:lnTo>
                  <a:lnTo>
                    <a:pt x="51193" y="12063"/>
                  </a:lnTo>
                  <a:lnTo>
                    <a:pt x="40546" y="3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517">
              <a:extLst>
                <a:ext uri="{FF2B5EF4-FFF2-40B4-BE49-F238E27FC236}">
                  <a16:creationId xmlns:a16="http://schemas.microsoft.com/office/drawing/2014/main" xmlns="" id="{97C748BB-C83B-4718-A54D-7271DA3B991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583665" y="4870450"/>
              <a:ext cx="137936" cy="12550"/>
            </a:xfrm>
            <a:custGeom>
              <a:avLst/>
              <a:gdLst/>
              <a:ahLst/>
              <a:cxnLst/>
              <a:rect l="0" t="0" r="0" b="0"/>
              <a:pathLst>
                <a:path w="137936" h="12550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69"/>
                  </a:lnTo>
                  <a:lnTo>
                    <a:pt x="0" y="8838"/>
                  </a:lnTo>
                  <a:lnTo>
                    <a:pt x="1528" y="10126"/>
                  </a:lnTo>
                  <a:lnTo>
                    <a:pt x="15908" y="11937"/>
                  </a:lnTo>
                  <a:lnTo>
                    <a:pt x="57621" y="12549"/>
                  </a:lnTo>
                  <a:lnTo>
                    <a:pt x="96029" y="10774"/>
                  </a:lnTo>
                  <a:lnTo>
                    <a:pt x="1379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518">
              <a:extLst>
                <a:ext uri="{FF2B5EF4-FFF2-40B4-BE49-F238E27FC236}">
                  <a16:creationId xmlns:a16="http://schemas.microsoft.com/office/drawing/2014/main" xmlns="" id="{E186AB6B-685E-49DF-812A-5176D035C4B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575550" y="4798111"/>
              <a:ext cx="120651" cy="8840"/>
            </a:xfrm>
            <a:custGeom>
              <a:avLst/>
              <a:gdLst/>
              <a:ahLst/>
              <a:cxnLst/>
              <a:rect l="0" t="0" r="0" b="0"/>
              <a:pathLst>
                <a:path w="120651" h="8840">
                  <a:moveTo>
                    <a:pt x="0" y="8839"/>
                  </a:moveTo>
                  <a:lnTo>
                    <a:pt x="0" y="8839"/>
                  </a:lnTo>
                  <a:lnTo>
                    <a:pt x="33258" y="0"/>
                  </a:lnTo>
                  <a:lnTo>
                    <a:pt x="77046" y="1266"/>
                  </a:lnTo>
                  <a:lnTo>
                    <a:pt x="120650" y="2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445">
            <a:extLst>
              <a:ext uri="{FF2B5EF4-FFF2-40B4-BE49-F238E27FC236}">
                <a16:creationId xmlns:a16="http://schemas.microsoft.com/office/drawing/2014/main" xmlns="" id="{60F768AB-2192-4C80-8DF6-56A25EB1945D}"/>
              </a:ext>
            </a:extLst>
          </p:cNvPr>
          <p:cNvGrpSpPr/>
          <p:nvPr/>
        </p:nvGrpSpPr>
        <p:grpSpPr>
          <a:xfrm>
            <a:off x="5190018" y="5821349"/>
            <a:ext cx="1136250" cy="801702"/>
            <a:chOff x="5190018" y="5821349"/>
            <a:chExt cx="1136250" cy="801702"/>
          </a:xfrm>
        </p:grpSpPr>
        <p:sp>
          <p:nvSpPr>
            <p:cNvPr id="169" name="SMARTInkShape-3519">
              <a:extLst>
                <a:ext uri="{FF2B5EF4-FFF2-40B4-BE49-F238E27FC236}">
                  <a16:creationId xmlns:a16="http://schemas.microsoft.com/office/drawing/2014/main" xmlns="" id="{311EF056-F3A2-4F0A-8628-39AC6B9706A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229350" y="6000750"/>
              <a:ext cx="96918" cy="292101"/>
            </a:xfrm>
            <a:custGeom>
              <a:avLst/>
              <a:gdLst/>
              <a:ahLst/>
              <a:cxnLst/>
              <a:rect l="0" t="0" r="0" b="0"/>
              <a:pathLst>
                <a:path w="96918" h="292101">
                  <a:moveTo>
                    <a:pt x="38100" y="0"/>
                  </a:moveTo>
                  <a:lnTo>
                    <a:pt x="38100" y="0"/>
                  </a:lnTo>
                  <a:lnTo>
                    <a:pt x="51584" y="6742"/>
                  </a:lnTo>
                  <a:lnTo>
                    <a:pt x="73454" y="31160"/>
                  </a:lnTo>
                  <a:lnTo>
                    <a:pt x="91065" y="78691"/>
                  </a:lnTo>
                  <a:lnTo>
                    <a:pt x="96917" y="119171"/>
                  </a:lnTo>
                  <a:lnTo>
                    <a:pt x="96697" y="160915"/>
                  </a:lnTo>
                  <a:lnTo>
                    <a:pt x="87191" y="198282"/>
                  </a:lnTo>
                  <a:lnTo>
                    <a:pt x="69796" y="231824"/>
                  </a:lnTo>
                  <a:lnTo>
                    <a:pt x="47954" y="259666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520">
              <a:extLst>
                <a:ext uri="{FF2B5EF4-FFF2-40B4-BE49-F238E27FC236}">
                  <a16:creationId xmlns:a16="http://schemas.microsoft.com/office/drawing/2014/main" xmlns="" id="{97DF2DC0-1861-4434-8E3B-00639CF2A71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102350" y="6060121"/>
              <a:ext cx="104298" cy="182376"/>
            </a:xfrm>
            <a:custGeom>
              <a:avLst/>
              <a:gdLst/>
              <a:ahLst/>
              <a:cxnLst/>
              <a:rect l="0" t="0" r="0" b="0"/>
              <a:pathLst>
                <a:path w="104298" h="182376">
                  <a:moveTo>
                    <a:pt x="19050" y="10479"/>
                  </a:moveTo>
                  <a:lnTo>
                    <a:pt x="19050" y="10479"/>
                  </a:lnTo>
                  <a:lnTo>
                    <a:pt x="15679" y="13850"/>
                  </a:lnTo>
                  <a:lnTo>
                    <a:pt x="13092" y="59764"/>
                  </a:lnTo>
                  <a:lnTo>
                    <a:pt x="12816" y="98930"/>
                  </a:lnTo>
                  <a:lnTo>
                    <a:pt x="10853" y="137346"/>
                  </a:lnTo>
                  <a:lnTo>
                    <a:pt x="6613" y="180905"/>
                  </a:lnTo>
                  <a:lnTo>
                    <a:pt x="11411" y="139731"/>
                  </a:lnTo>
                  <a:lnTo>
                    <a:pt x="14243" y="106729"/>
                  </a:lnTo>
                  <a:lnTo>
                    <a:pt x="22558" y="68544"/>
                  </a:lnTo>
                  <a:lnTo>
                    <a:pt x="35768" y="24235"/>
                  </a:lnTo>
                  <a:lnTo>
                    <a:pt x="44354" y="7656"/>
                  </a:lnTo>
                  <a:lnTo>
                    <a:pt x="48620" y="2247"/>
                  </a:lnTo>
                  <a:lnTo>
                    <a:pt x="52874" y="52"/>
                  </a:lnTo>
                  <a:lnTo>
                    <a:pt x="57122" y="0"/>
                  </a:lnTo>
                  <a:lnTo>
                    <a:pt x="61364" y="1376"/>
                  </a:lnTo>
                  <a:lnTo>
                    <a:pt x="77448" y="16796"/>
                  </a:lnTo>
                  <a:lnTo>
                    <a:pt x="95620" y="45983"/>
                  </a:lnTo>
                  <a:lnTo>
                    <a:pt x="104297" y="84811"/>
                  </a:lnTo>
                  <a:lnTo>
                    <a:pt x="100126" y="127597"/>
                  </a:lnTo>
                  <a:lnTo>
                    <a:pt x="89891" y="151197"/>
                  </a:lnTo>
                  <a:lnTo>
                    <a:pt x="75935" y="168976"/>
                  </a:lnTo>
                  <a:lnTo>
                    <a:pt x="60325" y="179230"/>
                  </a:lnTo>
                  <a:lnTo>
                    <a:pt x="43979" y="182375"/>
                  </a:lnTo>
                  <a:lnTo>
                    <a:pt x="28013" y="180716"/>
                  </a:lnTo>
                  <a:lnTo>
                    <a:pt x="13862" y="175275"/>
                  </a:lnTo>
                  <a:lnTo>
                    <a:pt x="9241" y="171849"/>
                  </a:lnTo>
                  <a:lnTo>
                    <a:pt x="0" y="156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521">
              <a:extLst>
                <a:ext uri="{FF2B5EF4-FFF2-40B4-BE49-F238E27FC236}">
                  <a16:creationId xmlns:a16="http://schemas.microsoft.com/office/drawing/2014/main" xmlns="" id="{7BF92369-F287-4CC4-9A7A-7E482451FF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016690" y="6000750"/>
              <a:ext cx="9461" cy="279401"/>
            </a:xfrm>
            <a:custGeom>
              <a:avLst/>
              <a:gdLst/>
              <a:ahLst/>
              <a:cxnLst/>
              <a:rect l="0" t="0" r="0" b="0"/>
              <a:pathLst>
                <a:path w="9461" h="279401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5096" y="705"/>
                  </a:lnTo>
                  <a:lnTo>
                    <a:pt x="4434" y="1881"/>
                  </a:lnTo>
                  <a:lnTo>
                    <a:pt x="0" y="18950"/>
                  </a:lnTo>
                  <a:lnTo>
                    <a:pt x="1764" y="65414"/>
                  </a:lnTo>
                  <a:lnTo>
                    <a:pt x="2711" y="112593"/>
                  </a:lnTo>
                  <a:lnTo>
                    <a:pt x="2932" y="148114"/>
                  </a:lnTo>
                  <a:lnTo>
                    <a:pt x="3031" y="181304"/>
                  </a:lnTo>
                  <a:lnTo>
                    <a:pt x="3087" y="225876"/>
                  </a:lnTo>
                  <a:lnTo>
                    <a:pt x="311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522">
              <a:extLst>
                <a:ext uri="{FF2B5EF4-FFF2-40B4-BE49-F238E27FC236}">
                  <a16:creationId xmlns:a16="http://schemas.microsoft.com/office/drawing/2014/main" xmlns="" id="{F6A61101-8484-47A2-94F8-0B1A713FAB2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848350" y="6090855"/>
              <a:ext cx="102353" cy="300915"/>
            </a:xfrm>
            <a:custGeom>
              <a:avLst/>
              <a:gdLst/>
              <a:ahLst/>
              <a:cxnLst/>
              <a:rect l="0" t="0" r="0" b="0"/>
              <a:pathLst>
                <a:path w="102353" h="300915">
                  <a:moveTo>
                    <a:pt x="19050" y="68645"/>
                  </a:moveTo>
                  <a:lnTo>
                    <a:pt x="19050" y="68645"/>
                  </a:lnTo>
                  <a:lnTo>
                    <a:pt x="15679" y="75387"/>
                  </a:lnTo>
                  <a:lnTo>
                    <a:pt x="13994" y="114948"/>
                  </a:lnTo>
                  <a:lnTo>
                    <a:pt x="17238" y="153861"/>
                  </a:lnTo>
                  <a:lnTo>
                    <a:pt x="18245" y="186953"/>
                  </a:lnTo>
                  <a:lnTo>
                    <a:pt x="18692" y="220944"/>
                  </a:lnTo>
                  <a:lnTo>
                    <a:pt x="17062" y="266171"/>
                  </a:lnTo>
                  <a:lnTo>
                    <a:pt x="13561" y="299574"/>
                  </a:lnTo>
                  <a:lnTo>
                    <a:pt x="12568" y="300914"/>
                  </a:lnTo>
                  <a:lnTo>
                    <a:pt x="11201" y="299691"/>
                  </a:lnTo>
                  <a:lnTo>
                    <a:pt x="9584" y="296759"/>
                  </a:lnTo>
                  <a:lnTo>
                    <a:pt x="7308" y="265664"/>
                  </a:lnTo>
                  <a:lnTo>
                    <a:pt x="6776" y="228881"/>
                  </a:lnTo>
                  <a:lnTo>
                    <a:pt x="7950" y="182195"/>
                  </a:lnTo>
                  <a:lnTo>
                    <a:pt x="10239" y="154928"/>
                  </a:lnTo>
                  <a:lnTo>
                    <a:pt x="13176" y="126167"/>
                  </a:lnTo>
                  <a:lnTo>
                    <a:pt x="20203" y="79158"/>
                  </a:lnTo>
                  <a:lnTo>
                    <a:pt x="28029" y="42979"/>
                  </a:lnTo>
                  <a:lnTo>
                    <a:pt x="40368" y="12121"/>
                  </a:lnTo>
                  <a:lnTo>
                    <a:pt x="48751" y="1661"/>
                  </a:lnTo>
                  <a:lnTo>
                    <a:pt x="53667" y="0"/>
                  </a:lnTo>
                  <a:lnTo>
                    <a:pt x="64775" y="1918"/>
                  </a:lnTo>
                  <a:lnTo>
                    <a:pt x="86298" y="14302"/>
                  </a:lnTo>
                  <a:lnTo>
                    <a:pt x="96681" y="32969"/>
                  </a:lnTo>
                  <a:lnTo>
                    <a:pt x="102235" y="57022"/>
                  </a:lnTo>
                  <a:lnTo>
                    <a:pt x="102352" y="81823"/>
                  </a:lnTo>
                  <a:lnTo>
                    <a:pt x="92527" y="103194"/>
                  </a:lnTo>
                  <a:lnTo>
                    <a:pt x="75696" y="120689"/>
                  </a:lnTo>
                  <a:lnTo>
                    <a:pt x="43830" y="137061"/>
                  </a:lnTo>
                  <a:lnTo>
                    <a:pt x="24889" y="141385"/>
                  </a:lnTo>
                  <a:lnTo>
                    <a:pt x="18004" y="140422"/>
                  </a:lnTo>
                  <a:lnTo>
                    <a:pt x="12708" y="137662"/>
                  </a:lnTo>
                  <a:lnTo>
                    <a:pt x="0" y="125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523">
              <a:extLst>
                <a:ext uri="{FF2B5EF4-FFF2-40B4-BE49-F238E27FC236}">
                  <a16:creationId xmlns:a16="http://schemas.microsoft.com/office/drawing/2014/main" xmlns="" id="{F95678EB-8E43-45D2-A773-90824DDA8E7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724144" y="6010079"/>
              <a:ext cx="79757" cy="263722"/>
            </a:xfrm>
            <a:custGeom>
              <a:avLst/>
              <a:gdLst/>
              <a:ahLst/>
              <a:cxnLst/>
              <a:rect l="0" t="0" r="0" b="0"/>
              <a:pathLst>
                <a:path w="79757" h="263722">
                  <a:moveTo>
                    <a:pt x="79756" y="3371"/>
                  </a:moveTo>
                  <a:lnTo>
                    <a:pt x="79756" y="3371"/>
                  </a:lnTo>
                  <a:lnTo>
                    <a:pt x="69643" y="0"/>
                  </a:lnTo>
                  <a:lnTo>
                    <a:pt x="59033" y="226"/>
                  </a:lnTo>
                  <a:lnTo>
                    <a:pt x="53241" y="1275"/>
                  </a:lnTo>
                  <a:lnTo>
                    <a:pt x="43042" y="9965"/>
                  </a:lnTo>
                  <a:lnTo>
                    <a:pt x="27484" y="38251"/>
                  </a:lnTo>
                  <a:lnTo>
                    <a:pt x="11351" y="84261"/>
                  </a:lnTo>
                  <a:lnTo>
                    <a:pt x="3492" y="119755"/>
                  </a:lnTo>
                  <a:lnTo>
                    <a:pt x="0" y="156697"/>
                  </a:lnTo>
                  <a:lnTo>
                    <a:pt x="4092" y="190520"/>
                  </a:lnTo>
                  <a:lnTo>
                    <a:pt x="13672" y="219898"/>
                  </a:lnTo>
                  <a:lnTo>
                    <a:pt x="41656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524">
              <a:extLst>
                <a:ext uri="{FF2B5EF4-FFF2-40B4-BE49-F238E27FC236}">
                  <a16:creationId xmlns:a16="http://schemas.microsoft.com/office/drawing/2014/main" xmlns="" id="{840CD7AB-C819-4FB8-B354-B49A124214B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530850" y="615315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7708"/>
                  </a:lnTo>
                  <a:lnTo>
                    <a:pt x="3763" y="30635"/>
                  </a:lnTo>
                  <a:lnTo>
                    <a:pt x="11550" y="22788"/>
                  </a:lnTo>
                  <a:lnTo>
                    <a:pt x="24418" y="14596"/>
                  </a:lnTo>
                  <a:lnTo>
                    <a:pt x="69473" y="36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525">
              <a:extLst>
                <a:ext uri="{FF2B5EF4-FFF2-40B4-BE49-F238E27FC236}">
                  <a16:creationId xmlns:a16="http://schemas.microsoft.com/office/drawing/2014/main" xmlns="" id="{FC5D64F8-7F29-4D54-A435-A7BA9371051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592398" y="5957929"/>
              <a:ext cx="78153" cy="334922"/>
            </a:xfrm>
            <a:custGeom>
              <a:avLst/>
              <a:gdLst/>
              <a:ahLst/>
              <a:cxnLst/>
              <a:rect l="0" t="0" r="0" b="0"/>
              <a:pathLst>
                <a:path w="78153" h="334922">
                  <a:moveTo>
                    <a:pt x="78152" y="49171"/>
                  </a:moveTo>
                  <a:lnTo>
                    <a:pt x="78152" y="49171"/>
                  </a:lnTo>
                  <a:lnTo>
                    <a:pt x="54264" y="9687"/>
                  </a:lnTo>
                  <a:lnTo>
                    <a:pt x="44184" y="2037"/>
                  </a:lnTo>
                  <a:lnTo>
                    <a:pt x="38831" y="0"/>
                  </a:lnTo>
                  <a:lnTo>
                    <a:pt x="30337" y="8502"/>
                  </a:lnTo>
                  <a:lnTo>
                    <a:pt x="20212" y="26157"/>
                  </a:lnTo>
                  <a:lnTo>
                    <a:pt x="7284" y="68536"/>
                  </a:lnTo>
                  <a:lnTo>
                    <a:pt x="1264" y="102934"/>
                  </a:lnTo>
                  <a:lnTo>
                    <a:pt x="0" y="137506"/>
                  </a:lnTo>
                  <a:lnTo>
                    <a:pt x="1790" y="172393"/>
                  </a:lnTo>
                  <a:lnTo>
                    <a:pt x="4937" y="209064"/>
                  </a:lnTo>
                  <a:lnTo>
                    <a:pt x="6807" y="244647"/>
                  </a:lnTo>
                  <a:lnTo>
                    <a:pt x="7637" y="277866"/>
                  </a:lnTo>
                  <a:lnTo>
                    <a:pt x="8302" y="334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526">
              <a:extLst>
                <a:ext uri="{FF2B5EF4-FFF2-40B4-BE49-F238E27FC236}">
                  <a16:creationId xmlns:a16="http://schemas.microsoft.com/office/drawing/2014/main" xmlns="" id="{C4FE43F2-18DD-485F-A583-9E5F368AC50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190018" y="5821349"/>
              <a:ext cx="152799" cy="74480"/>
            </a:xfrm>
            <a:custGeom>
              <a:avLst/>
              <a:gdLst/>
              <a:ahLst/>
              <a:cxnLst/>
              <a:rect l="0" t="0" r="0" b="0"/>
              <a:pathLst>
                <a:path w="152799" h="74480">
                  <a:moveTo>
                    <a:pt x="93182" y="14301"/>
                  </a:moveTo>
                  <a:lnTo>
                    <a:pt x="93182" y="14301"/>
                  </a:lnTo>
                  <a:lnTo>
                    <a:pt x="86702" y="30215"/>
                  </a:lnTo>
                  <a:lnTo>
                    <a:pt x="60578" y="64549"/>
                  </a:lnTo>
                  <a:lnTo>
                    <a:pt x="46471" y="71911"/>
                  </a:lnTo>
                  <a:lnTo>
                    <a:pt x="31499" y="74479"/>
                  </a:lnTo>
                  <a:lnTo>
                    <a:pt x="17790" y="73267"/>
                  </a:lnTo>
                  <a:lnTo>
                    <a:pt x="12581" y="69839"/>
                  </a:lnTo>
                  <a:lnTo>
                    <a:pt x="4913" y="58505"/>
                  </a:lnTo>
                  <a:lnTo>
                    <a:pt x="0" y="36257"/>
                  </a:lnTo>
                  <a:lnTo>
                    <a:pt x="2614" y="21943"/>
                  </a:lnTo>
                  <a:lnTo>
                    <a:pt x="5287" y="15162"/>
                  </a:lnTo>
                  <a:lnTo>
                    <a:pt x="13900" y="5747"/>
                  </a:lnTo>
                  <a:lnTo>
                    <a:pt x="19161" y="2248"/>
                  </a:lnTo>
                  <a:lnTo>
                    <a:pt x="30651" y="242"/>
                  </a:lnTo>
                  <a:lnTo>
                    <a:pt x="43518" y="2409"/>
                  </a:lnTo>
                  <a:lnTo>
                    <a:pt x="65923" y="12267"/>
                  </a:lnTo>
                  <a:lnTo>
                    <a:pt x="90933" y="34203"/>
                  </a:lnTo>
                  <a:lnTo>
                    <a:pt x="119313" y="65641"/>
                  </a:lnTo>
                  <a:lnTo>
                    <a:pt x="124316" y="68869"/>
                  </a:lnTo>
                  <a:lnTo>
                    <a:pt x="126638" y="69730"/>
                  </a:lnTo>
                  <a:lnTo>
                    <a:pt x="129597" y="68893"/>
                  </a:lnTo>
                  <a:lnTo>
                    <a:pt x="136648" y="64199"/>
                  </a:lnTo>
                  <a:lnTo>
                    <a:pt x="145180" y="50253"/>
                  </a:lnTo>
                  <a:lnTo>
                    <a:pt x="152176" y="29343"/>
                  </a:lnTo>
                  <a:lnTo>
                    <a:pt x="152798" y="17224"/>
                  </a:lnTo>
                  <a:lnTo>
                    <a:pt x="151976" y="12016"/>
                  </a:lnTo>
                  <a:lnTo>
                    <a:pt x="147300" y="4349"/>
                  </a:lnTo>
                  <a:lnTo>
                    <a:pt x="144077" y="1316"/>
                  </a:lnTo>
                  <a:lnTo>
                    <a:pt x="139107" y="0"/>
                  </a:lnTo>
                  <a:lnTo>
                    <a:pt x="126058" y="419"/>
                  </a:lnTo>
                  <a:lnTo>
                    <a:pt x="112732" y="6720"/>
                  </a:lnTo>
                  <a:lnTo>
                    <a:pt x="93182" y="20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527">
              <a:extLst>
                <a:ext uri="{FF2B5EF4-FFF2-40B4-BE49-F238E27FC236}">
                  <a16:creationId xmlns:a16="http://schemas.microsoft.com/office/drawing/2014/main" xmlns="" id="{015D5238-2B6F-45A4-A179-73F379A6943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257800" y="6423129"/>
              <a:ext cx="99870" cy="199922"/>
            </a:xfrm>
            <a:custGeom>
              <a:avLst/>
              <a:gdLst/>
              <a:ahLst/>
              <a:cxnLst/>
              <a:rect l="0" t="0" r="0" b="0"/>
              <a:pathLst>
                <a:path w="99870" h="199922">
                  <a:moveTo>
                    <a:pt x="0" y="9421"/>
                  </a:moveTo>
                  <a:lnTo>
                    <a:pt x="0" y="9421"/>
                  </a:lnTo>
                  <a:lnTo>
                    <a:pt x="0" y="0"/>
                  </a:lnTo>
                  <a:lnTo>
                    <a:pt x="0" y="1236"/>
                  </a:lnTo>
                  <a:lnTo>
                    <a:pt x="10831" y="46301"/>
                  </a:lnTo>
                  <a:lnTo>
                    <a:pt x="16301" y="81496"/>
                  </a:lnTo>
                  <a:lnTo>
                    <a:pt x="17530" y="122185"/>
                  </a:lnTo>
                  <a:lnTo>
                    <a:pt x="11982" y="168573"/>
                  </a:lnTo>
                  <a:lnTo>
                    <a:pt x="6844" y="194521"/>
                  </a:lnTo>
                  <a:lnTo>
                    <a:pt x="6679" y="194204"/>
                  </a:lnTo>
                  <a:lnTo>
                    <a:pt x="6447" y="180275"/>
                  </a:lnTo>
                  <a:lnTo>
                    <a:pt x="20664" y="140622"/>
                  </a:lnTo>
                  <a:lnTo>
                    <a:pt x="34110" y="126455"/>
                  </a:lnTo>
                  <a:lnTo>
                    <a:pt x="51499" y="116691"/>
                  </a:lnTo>
                  <a:lnTo>
                    <a:pt x="70057" y="112700"/>
                  </a:lnTo>
                  <a:lnTo>
                    <a:pt x="80760" y="113649"/>
                  </a:lnTo>
                  <a:lnTo>
                    <a:pt x="85590" y="114890"/>
                  </a:lnTo>
                  <a:lnTo>
                    <a:pt x="89515" y="117833"/>
                  </a:lnTo>
                  <a:lnTo>
                    <a:pt x="95758" y="126748"/>
                  </a:lnTo>
                  <a:lnTo>
                    <a:pt x="99869" y="147038"/>
                  </a:lnTo>
                  <a:lnTo>
                    <a:pt x="98329" y="153377"/>
                  </a:lnTo>
                  <a:lnTo>
                    <a:pt x="86754" y="169040"/>
                  </a:lnTo>
                  <a:lnTo>
                    <a:pt x="72664" y="182618"/>
                  </a:lnTo>
                  <a:lnTo>
                    <a:pt x="51947" y="194167"/>
                  </a:lnTo>
                  <a:lnTo>
                    <a:pt x="12700" y="19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528">
              <a:extLst>
                <a:ext uri="{FF2B5EF4-FFF2-40B4-BE49-F238E27FC236}">
                  <a16:creationId xmlns:a16="http://schemas.microsoft.com/office/drawing/2014/main" xmlns="" id="{8398284D-3064-4B73-BA78-99CA9A23C2A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268440" y="5968195"/>
              <a:ext cx="129061" cy="383153"/>
            </a:xfrm>
            <a:custGeom>
              <a:avLst/>
              <a:gdLst/>
              <a:ahLst/>
              <a:cxnLst/>
              <a:rect l="0" t="0" r="0" b="0"/>
              <a:pathLst>
                <a:path w="129061" h="383153">
                  <a:moveTo>
                    <a:pt x="129060" y="57955"/>
                  </a:moveTo>
                  <a:lnTo>
                    <a:pt x="129060" y="57955"/>
                  </a:lnTo>
                  <a:lnTo>
                    <a:pt x="125689" y="51213"/>
                  </a:lnTo>
                  <a:lnTo>
                    <a:pt x="125916" y="42259"/>
                  </a:lnTo>
                  <a:lnTo>
                    <a:pt x="128439" y="22634"/>
                  </a:lnTo>
                  <a:lnTo>
                    <a:pt x="125505" y="9467"/>
                  </a:lnTo>
                  <a:lnTo>
                    <a:pt x="120189" y="2773"/>
                  </a:lnTo>
                  <a:lnTo>
                    <a:pt x="116796" y="0"/>
                  </a:lnTo>
                  <a:lnTo>
                    <a:pt x="111006" y="269"/>
                  </a:lnTo>
                  <a:lnTo>
                    <a:pt x="95165" y="6211"/>
                  </a:lnTo>
                  <a:lnTo>
                    <a:pt x="52593" y="38117"/>
                  </a:lnTo>
                  <a:lnTo>
                    <a:pt x="17426" y="84453"/>
                  </a:lnTo>
                  <a:lnTo>
                    <a:pt x="5361" y="108537"/>
                  </a:lnTo>
                  <a:lnTo>
                    <a:pt x="0" y="131001"/>
                  </a:lnTo>
                  <a:lnTo>
                    <a:pt x="3723" y="166852"/>
                  </a:lnTo>
                  <a:lnTo>
                    <a:pt x="24104" y="213234"/>
                  </a:lnTo>
                  <a:lnTo>
                    <a:pt x="50768" y="254168"/>
                  </a:lnTo>
                  <a:lnTo>
                    <a:pt x="79600" y="296165"/>
                  </a:lnTo>
                  <a:lnTo>
                    <a:pt x="105258" y="338913"/>
                  </a:lnTo>
                  <a:lnTo>
                    <a:pt x="110720" y="354275"/>
                  </a:lnTo>
                  <a:lnTo>
                    <a:pt x="110796" y="368158"/>
                  </a:lnTo>
                  <a:lnTo>
                    <a:pt x="107711" y="373413"/>
                  </a:lnTo>
                  <a:lnTo>
                    <a:pt x="96758" y="381133"/>
                  </a:lnTo>
                  <a:lnTo>
                    <a:pt x="80602" y="383152"/>
                  </a:lnTo>
                  <a:lnTo>
                    <a:pt x="37647" y="377618"/>
                  </a:lnTo>
                  <a:lnTo>
                    <a:pt x="8410" y="375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446">
            <a:extLst>
              <a:ext uri="{FF2B5EF4-FFF2-40B4-BE49-F238E27FC236}">
                <a16:creationId xmlns:a16="http://schemas.microsoft.com/office/drawing/2014/main" xmlns="" id="{3348DE1A-9DFA-4737-BF7C-FADD4C51ED67}"/>
              </a:ext>
            </a:extLst>
          </p:cNvPr>
          <p:cNvGrpSpPr/>
          <p:nvPr/>
        </p:nvGrpSpPr>
        <p:grpSpPr>
          <a:xfrm>
            <a:off x="6481184" y="5895635"/>
            <a:ext cx="1615067" cy="550787"/>
            <a:chOff x="6481184" y="5895635"/>
            <a:chExt cx="1615067" cy="550787"/>
          </a:xfrm>
        </p:grpSpPr>
        <p:sp>
          <p:nvSpPr>
            <p:cNvPr id="180" name="SMARTInkShape-3529">
              <a:extLst>
                <a:ext uri="{FF2B5EF4-FFF2-40B4-BE49-F238E27FC236}">
                  <a16:creationId xmlns:a16="http://schemas.microsoft.com/office/drawing/2014/main" xmlns="" id="{5B3ADADA-0C7C-4F02-B946-33750EE353A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50200" y="60515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0"/>
                  </a:moveTo>
                  <a:lnTo>
                    <a:pt x="0" y="0"/>
                  </a:lnTo>
                  <a:lnTo>
                    <a:pt x="45207" y="8789"/>
                  </a:lnTo>
                  <a:lnTo>
                    <a:pt x="75830" y="15195"/>
                  </a:lnTo>
                  <a:lnTo>
                    <a:pt x="122422" y="22063"/>
                  </a:lnTo>
                  <a:lnTo>
                    <a:pt x="1460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530">
              <a:extLst>
                <a:ext uri="{FF2B5EF4-FFF2-40B4-BE49-F238E27FC236}">
                  <a16:creationId xmlns:a16="http://schemas.microsoft.com/office/drawing/2014/main" xmlns="" id="{BE71982A-D985-426D-B7F1-6F7159C51A7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07696" y="6066015"/>
              <a:ext cx="67960" cy="204166"/>
            </a:xfrm>
            <a:custGeom>
              <a:avLst/>
              <a:gdLst/>
              <a:ahLst/>
              <a:cxnLst/>
              <a:rect l="0" t="0" r="0" b="0"/>
              <a:pathLst>
                <a:path w="67960" h="204166">
                  <a:moveTo>
                    <a:pt x="55204" y="10935"/>
                  </a:moveTo>
                  <a:lnTo>
                    <a:pt x="55204" y="10935"/>
                  </a:lnTo>
                  <a:lnTo>
                    <a:pt x="48462" y="4193"/>
                  </a:lnTo>
                  <a:lnTo>
                    <a:pt x="39507" y="884"/>
                  </a:lnTo>
                  <a:lnTo>
                    <a:pt x="34156" y="0"/>
                  </a:lnTo>
                  <a:lnTo>
                    <a:pt x="22566" y="2782"/>
                  </a:lnTo>
                  <a:lnTo>
                    <a:pt x="4620" y="12695"/>
                  </a:lnTo>
                  <a:lnTo>
                    <a:pt x="972" y="22771"/>
                  </a:lnTo>
                  <a:lnTo>
                    <a:pt x="0" y="29409"/>
                  </a:lnTo>
                  <a:lnTo>
                    <a:pt x="4563" y="44310"/>
                  </a:lnTo>
                  <a:lnTo>
                    <a:pt x="35025" y="90302"/>
                  </a:lnTo>
                  <a:lnTo>
                    <a:pt x="59449" y="131793"/>
                  </a:lnTo>
                  <a:lnTo>
                    <a:pt x="66968" y="152844"/>
                  </a:lnTo>
                  <a:lnTo>
                    <a:pt x="67959" y="173960"/>
                  </a:lnTo>
                  <a:lnTo>
                    <a:pt x="62284" y="189459"/>
                  </a:lnTo>
                  <a:lnTo>
                    <a:pt x="53411" y="199639"/>
                  </a:lnTo>
                  <a:lnTo>
                    <a:pt x="44764" y="204165"/>
                  </a:lnTo>
                  <a:lnTo>
                    <a:pt x="39777" y="203255"/>
                  </a:lnTo>
                  <a:lnTo>
                    <a:pt x="17104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531">
              <a:extLst>
                <a:ext uri="{FF2B5EF4-FFF2-40B4-BE49-F238E27FC236}">
                  <a16:creationId xmlns:a16="http://schemas.microsoft.com/office/drawing/2014/main" xmlns="" id="{47B6C1C7-AA30-4ED6-A9CF-7E957DE8149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705529" y="6071278"/>
              <a:ext cx="130372" cy="175770"/>
            </a:xfrm>
            <a:custGeom>
              <a:avLst/>
              <a:gdLst/>
              <a:ahLst/>
              <a:cxnLst/>
              <a:rect l="0" t="0" r="0" b="0"/>
              <a:pathLst>
                <a:path w="130372" h="175770">
                  <a:moveTo>
                    <a:pt x="3371" y="24722"/>
                  </a:moveTo>
                  <a:lnTo>
                    <a:pt x="3371" y="24722"/>
                  </a:lnTo>
                  <a:lnTo>
                    <a:pt x="0" y="17980"/>
                  </a:lnTo>
                  <a:lnTo>
                    <a:pt x="418" y="14583"/>
                  </a:lnTo>
                  <a:lnTo>
                    <a:pt x="8217" y="1611"/>
                  </a:lnTo>
                  <a:lnTo>
                    <a:pt x="19388" y="0"/>
                  </a:lnTo>
                  <a:lnTo>
                    <a:pt x="39475" y="2893"/>
                  </a:lnTo>
                  <a:lnTo>
                    <a:pt x="63300" y="14961"/>
                  </a:lnTo>
                  <a:lnTo>
                    <a:pt x="81492" y="35314"/>
                  </a:lnTo>
                  <a:lnTo>
                    <a:pt x="83674" y="43777"/>
                  </a:lnTo>
                  <a:lnTo>
                    <a:pt x="82335" y="62588"/>
                  </a:lnTo>
                  <a:lnTo>
                    <a:pt x="60544" y="107069"/>
                  </a:lnTo>
                  <a:lnTo>
                    <a:pt x="32145" y="149884"/>
                  </a:lnTo>
                  <a:lnTo>
                    <a:pt x="25302" y="166856"/>
                  </a:lnTo>
                  <a:lnTo>
                    <a:pt x="27164" y="170278"/>
                  </a:lnTo>
                  <a:lnTo>
                    <a:pt x="31227" y="172559"/>
                  </a:lnTo>
                  <a:lnTo>
                    <a:pt x="54193" y="175769"/>
                  </a:lnTo>
                  <a:lnTo>
                    <a:pt x="89691" y="172958"/>
                  </a:lnTo>
                  <a:lnTo>
                    <a:pt x="130371" y="164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532">
              <a:extLst>
                <a:ext uri="{FF2B5EF4-FFF2-40B4-BE49-F238E27FC236}">
                  <a16:creationId xmlns:a16="http://schemas.microsoft.com/office/drawing/2014/main" xmlns="" id="{5E64FBFD-AD75-436A-ABC8-F818873D8BA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582770" y="6089650"/>
              <a:ext cx="81681" cy="144375"/>
            </a:xfrm>
            <a:custGeom>
              <a:avLst/>
              <a:gdLst/>
              <a:ahLst/>
              <a:cxnLst/>
              <a:rect l="0" t="0" r="0" b="0"/>
              <a:pathLst>
                <a:path w="81681" h="144375">
                  <a:moveTo>
                    <a:pt x="81680" y="12700"/>
                  </a:moveTo>
                  <a:lnTo>
                    <a:pt x="81680" y="12700"/>
                  </a:lnTo>
                  <a:lnTo>
                    <a:pt x="67176" y="3972"/>
                  </a:lnTo>
                  <a:lnTo>
                    <a:pt x="58536" y="1765"/>
                  </a:lnTo>
                  <a:lnTo>
                    <a:pt x="46229" y="6429"/>
                  </a:lnTo>
                  <a:lnTo>
                    <a:pt x="31351" y="17674"/>
                  </a:lnTo>
                  <a:lnTo>
                    <a:pt x="15333" y="36783"/>
                  </a:lnTo>
                  <a:lnTo>
                    <a:pt x="560" y="74711"/>
                  </a:lnTo>
                  <a:lnTo>
                    <a:pt x="0" y="99057"/>
                  </a:lnTo>
                  <a:lnTo>
                    <a:pt x="1827" y="110488"/>
                  </a:lnTo>
                  <a:lnTo>
                    <a:pt x="13264" y="128834"/>
                  </a:lnTo>
                  <a:lnTo>
                    <a:pt x="21253" y="136689"/>
                  </a:lnTo>
                  <a:lnTo>
                    <a:pt x="28696" y="141220"/>
                  </a:lnTo>
                  <a:lnTo>
                    <a:pt x="42609" y="144374"/>
                  </a:lnTo>
                  <a:lnTo>
                    <a:pt x="55849" y="139661"/>
                  </a:lnTo>
                  <a:lnTo>
                    <a:pt x="62342" y="135441"/>
                  </a:lnTo>
                  <a:lnTo>
                    <a:pt x="71440" y="117581"/>
                  </a:lnTo>
                  <a:lnTo>
                    <a:pt x="76423" y="93180"/>
                  </a:lnTo>
                  <a:lnTo>
                    <a:pt x="74556" y="53087"/>
                  </a:lnTo>
                  <a:lnTo>
                    <a:pt x="63862" y="6554"/>
                  </a:lnTo>
                  <a:lnTo>
                    <a:pt x="626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533">
              <a:extLst>
                <a:ext uri="{FF2B5EF4-FFF2-40B4-BE49-F238E27FC236}">
                  <a16:creationId xmlns:a16="http://schemas.microsoft.com/office/drawing/2014/main" xmlns="" id="{F5C6B363-FFE2-4398-80B8-54976D79633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505700" y="6184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534">
              <a:extLst>
                <a:ext uri="{FF2B5EF4-FFF2-40B4-BE49-F238E27FC236}">
                  <a16:creationId xmlns:a16="http://schemas.microsoft.com/office/drawing/2014/main" xmlns="" id="{94F8D023-0159-4A93-BCA7-D3F79458517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34790" y="6089650"/>
              <a:ext cx="125678" cy="162521"/>
            </a:xfrm>
            <a:custGeom>
              <a:avLst/>
              <a:gdLst/>
              <a:ahLst/>
              <a:cxnLst/>
              <a:rect l="0" t="0" r="0" b="0"/>
              <a:pathLst>
                <a:path w="125678" h="162521">
                  <a:moveTo>
                    <a:pt x="82010" y="31750"/>
                  </a:moveTo>
                  <a:lnTo>
                    <a:pt x="82010" y="31750"/>
                  </a:lnTo>
                  <a:lnTo>
                    <a:pt x="85380" y="28379"/>
                  </a:lnTo>
                  <a:lnTo>
                    <a:pt x="87036" y="24843"/>
                  </a:lnTo>
                  <a:lnTo>
                    <a:pt x="87477" y="22911"/>
                  </a:lnTo>
                  <a:lnTo>
                    <a:pt x="87066" y="21624"/>
                  </a:lnTo>
                  <a:lnTo>
                    <a:pt x="86086" y="20766"/>
                  </a:lnTo>
                  <a:lnTo>
                    <a:pt x="84727" y="20194"/>
                  </a:lnTo>
                  <a:lnTo>
                    <a:pt x="76073" y="19389"/>
                  </a:lnTo>
                  <a:lnTo>
                    <a:pt x="57829" y="25892"/>
                  </a:lnTo>
                  <a:lnTo>
                    <a:pt x="34550" y="43498"/>
                  </a:lnTo>
                  <a:lnTo>
                    <a:pt x="13149" y="73331"/>
                  </a:lnTo>
                  <a:lnTo>
                    <a:pt x="144" y="108981"/>
                  </a:lnTo>
                  <a:lnTo>
                    <a:pt x="0" y="130046"/>
                  </a:lnTo>
                  <a:lnTo>
                    <a:pt x="1937" y="139613"/>
                  </a:lnTo>
                  <a:lnTo>
                    <a:pt x="7460" y="147403"/>
                  </a:lnTo>
                  <a:lnTo>
                    <a:pt x="24888" y="159822"/>
                  </a:lnTo>
                  <a:lnTo>
                    <a:pt x="48626" y="162520"/>
                  </a:lnTo>
                  <a:lnTo>
                    <a:pt x="61870" y="161263"/>
                  </a:lnTo>
                  <a:lnTo>
                    <a:pt x="85994" y="148578"/>
                  </a:lnTo>
                  <a:lnTo>
                    <a:pt x="106359" y="128123"/>
                  </a:lnTo>
                  <a:lnTo>
                    <a:pt x="120112" y="102570"/>
                  </a:lnTo>
                  <a:lnTo>
                    <a:pt x="125677" y="57045"/>
                  </a:lnTo>
                  <a:lnTo>
                    <a:pt x="122411" y="44380"/>
                  </a:lnTo>
                  <a:lnTo>
                    <a:pt x="109373" y="24664"/>
                  </a:lnTo>
                  <a:lnTo>
                    <a:pt x="93701" y="12608"/>
                  </a:lnTo>
                  <a:lnTo>
                    <a:pt x="69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535">
              <a:extLst>
                <a:ext uri="{FF2B5EF4-FFF2-40B4-BE49-F238E27FC236}">
                  <a16:creationId xmlns:a16="http://schemas.microsoft.com/office/drawing/2014/main" xmlns="" id="{21C48586-EBF4-4D8B-88F5-B8D66D491DB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959600" y="6210300"/>
              <a:ext cx="222251" cy="24107"/>
            </a:xfrm>
            <a:custGeom>
              <a:avLst/>
              <a:gdLst/>
              <a:ahLst/>
              <a:cxnLst/>
              <a:rect l="0" t="0" r="0" b="0"/>
              <a:pathLst>
                <a:path w="222251" h="24107">
                  <a:moveTo>
                    <a:pt x="0" y="19050"/>
                  </a:moveTo>
                  <a:lnTo>
                    <a:pt x="0" y="19050"/>
                  </a:lnTo>
                  <a:lnTo>
                    <a:pt x="6742" y="22421"/>
                  </a:lnTo>
                  <a:lnTo>
                    <a:pt x="46173" y="24106"/>
                  </a:lnTo>
                  <a:lnTo>
                    <a:pt x="85433" y="21768"/>
                  </a:lnTo>
                  <a:lnTo>
                    <a:pt x="109872" y="18745"/>
                  </a:lnTo>
                  <a:lnTo>
                    <a:pt x="136747" y="14613"/>
                  </a:lnTo>
                  <a:lnTo>
                    <a:pt x="184249" y="6495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536">
              <a:extLst>
                <a:ext uri="{FF2B5EF4-FFF2-40B4-BE49-F238E27FC236}">
                  <a16:creationId xmlns:a16="http://schemas.microsoft.com/office/drawing/2014/main" xmlns="" id="{74F0F92A-43BC-478E-AAC8-46424E705F1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962291" y="6140450"/>
              <a:ext cx="117960" cy="19051"/>
            </a:xfrm>
            <a:custGeom>
              <a:avLst/>
              <a:gdLst/>
              <a:ahLst/>
              <a:cxnLst/>
              <a:rect l="0" t="0" r="0" b="0"/>
              <a:pathLst>
                <a:path w="117960" h="190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4" y="6907"/>
                  </a:lnTo>
                  <a:lnTo>
                    <a:pt x="1563" y="8839"/>
                  </a:lnTo>
                  <a:lnTo>
                    <a:pt x="23264" y="14927"/>
                  </a:lnTo>
                  <a:lnTo>
                    <a:pt x="56116" y="17217"/>
                  </a:lnTo>
                  <a:lnTo>
                    <a:pt x="11795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537">
              <a:extLst>
                <a:ext uri="{FF2B5EF4-FFF2-40B4-BE49-F238E27FC236}">
                  <a16:creationId xmlns:a16="http://schemas.microsoft.com/office/drawing/2014/main" xmlns="" id="{B15DC5C1-CDEE-4476-AB73-51BE58A9A9A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679280" y="6109244"/>
              <a:ext cx="158387" cy="337178"/>
            </a:xfrm>
            <a:custGeom>
              <a:avLst/>
              <a:gdLst/>
              <a:ahLst/>
              <a:cxnLst/>
              <a:rect l="0" t="0" r="0" b="0"/>
              <a:pathLst>
                <a:path w="158387" h="337178">
                  <a:moveTo>
                    <a:pt x="32670" y="62956"/>
                  </a:moveTo>
                  <a:lnTo>
                    <a:pt x="32670" y="62956"/>
                  </a:lnTo>
                  <a:lnTo>
                    <a:pt x="29299" y="66327"/>
                  </a:lnTo>
                  <a:lnTo>
                    <a:pt x="23831" y="88649"/>
                  </a:lnTo>
                  <a:lnTo>
                    <a:pt x="24485" y="132187"/>
                  </a:lnTo>
                  <a:lnTo>
                    <a:pt x="25504" y="168984"/>
                  </a:lnTo>
                  <a:lnTo>
                    <a:pt x="25957" y="209563"/>
                  </a:lnTo>
                  <a:lnTo>
                    <a:pt x="26159" y="253468"/>
                  </a:lnTo>
                  <a:lnTo>
                    <a:pt x="26248" y="291326"/>
                  </a:lnTo>
                  <a:lnTo>
                    <a:pt x="24417" y="329118"/>
                  </a:lnTo>
                  <a:lnTo>
                    <a:pt x="22934" y="335647"/>
                  </a:lnTo>
                  <a:lnTo>
                    <a:pt x="20535" y="337177"/>
                  </a:lnTo>
                  <a:lnTo>
                    <a:pt x="17525" y="335376"/>
                  </a:lnTo>
                  <a:lnTo>
                    <a:pt x="14106" y="331353"/>
                  </a:lnTo>
                  <a:lnTo>
                    <a:pt x="2553" y="288610"/>
                  </a:lnTo>
                  <a:lnTo>
                    <a:pt x="598" y="265603"/>
                  </a:lnTo>
                  <a:lnTo>
                    <a:pt x="0" y="238975"/>
                  </a:lnTo>
                  <a:lnTo>
                    <a:pt x="307" y="209935"/>
                  </a:lnTo>
                  <a:lnTo>
                    <a:pt x="3333" y="180698"/>
                  </a:lnTo>
                  <a:lnTo>
                    <a:pt x="8173" y="151329"/>
                  </a:lnTo>
                  <a:lnTo>
                    <a:pt x="14222" y="121871"/>
                  </a:lnTo>
                  <a:lnTo>
                    <a:pt x="28469" y="75970"/>
                  </a:lnTo>
                  <a:lnTo>
                    <a:pt x="44914" y="41224"/>
                  </a:lnTo>
                  <a:lnTo>
                    <a:pt x="63981" y="16373"/>
                  </a:lnTo>
                  <a:lnTo>
                    <a:pt x="87979" y="3447"/>
                  </a:lnTo>
                  <a:lnTo>
                    <a:pt x="101292" y="0"/>
                  </a:lnTo>
                  <a:lnTo>
                    <a:pt x="127374" y="3696"/>
                  </a:lnTo>
                  <a:lnTo>
                    <a:pt x="140256" y="8632"/>
                  </a:lnTo>
                  <a:lnTo>
                    <a:pt x="148844" y="16157"/>
                  </a:lnTo>
                  <a:lnTo>
                    <a:pt x="158386" y="35806"/>
                  </a:lnTo>
                  <a:lnTo>
                    <a:pt x="153219" y="62413"/>
                  </a:lnTo>
                  <a:lnTo>
                    <a:pt x="146903" y="77411"/>
                  </a:lnTo>
                  <a:lnTo>
                    <a:pt x="107674" y="118744"/>
                  </a:lnTo>
                  <a:lnTo>
                    <a:pt x="75647" y="139256"/>
                  </a:lnTo>
                  <a:lnTo>
                    <a:pt x="37173" y="155178"/>
                  </a:lnTo>
                  <a:lnTo>
                    <a:pt x="13620" y="158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538">
              <a:extLst>
                <a:ext uri="{FF2B5EF4-FFF2-40B4-BE49-F238E27FC236}">
                  <a16:creationId xmlns:a16="http://schemas.microsoft.com/office/drawing/2014/main" xmlns="" id="{27D57305-E531-44C3-B561-C0DB8A7605F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481184" y="5895635"/>
              <a:ext cx="179967" cy="418810"/>
            </a:xfrm>
            <a:custGeom>
              <a:avLst/>
              <a:gdLst/>
              <a:ahLst/>
              <a:cxnLst/>
              <a:rect l="0" t="0" r="0" b="0"/>
              <a:pathLst>
                <a:path w="179967" h="418810">
                  <a:moveTo>
                    <a:pt x="135516" y="276565"/>
                  </a:moveTo>
                  <a:lnTo>
                    <a:pt x="135516" y="276565"/>
                  </a:lnTo>
                  <a:lnTo>
                    <a:pt x="91894" y="260555"/>
                  </a:lnTo>
                  <a:lnTo>
                    <a:pt x="85268" y="259542"/>
                  </a:lnTo>
                  <a:lnTo>
                    <a:pt x="68498" y="267823"/>
                  </a:lnTo>
                  <a:lnTo>
                    <a:pt x="49991" y="284674"/>
                  </a:lnTo>
                  <a:lnTo>
                    <a:pt x="24411" y="322634"/>
                  </a:lnTo>
                  <a:lnTo>
                    <a:pt x="5229" y="367199"/>
                  </a:lnTo>
                  <a:lnTo>
                    <a:pt x="0" y="392107"/>
                  </a:lnTo>
                  <a:lnTo>
                    <a:pt x="1439" y="409291"/>
                  </a:lnTo>
                  <a:lnTo>
                    <a:pt x="3798" y="415849"/>
                  </a:lnTo>
                  <a:lnTo>
                    <a:pt x="8899" y="418809"/>
                  </a:lnTo>
                  <a:lnTo>
                    <a:pt x="23972" y="418337"/>
                  </a:lnTo>
                  <a:lnTo>
                    <a:pt x="59035" y="389912"/>
                  </a:lnTo>
                  <a:lnTo>
                    <a:pt x="82709" y="348107"/>
                  </a:lnTo>
                  <a:lnTo>
                    <a:pt x="93961" y="322144"/>
                  </a:lnTo>
                  <a:lnTo>
                    <a:pt x="103579" y="292134"/>
                  </a:lnTo>
                  <a:lnTo>
                    <a:pt x="112108" y="259428"/>
                  </a:lnTo>
                  <a:lnTo>
                    <a:pt x="119911" y="224923"/>
                  </a:lnTo>
                  <a:lnTo>
                    <a:pt x="125818" y="191337"/>
                  </a:lnTo>
                  <a:lnTo>
                    <a:pt x="130461" y="158363"/>
                  </a:lnTo>
                  <a:lnTo>
                    <a:pt x="134263" y="125797"/>
                  </a:lnTo>
                  <a:lnTo>
                    <a:pt x="136797" y="97736"/>
                  </a:lnTo>
                  <a:lnTo>
                    <a:pt x="138486" y="72679"/>
                  </a:lnTo>
                  <a:lnTo>
                    <a:pt x="138952" y="32843"/>
                  </a:lnTo>
                  <a:lnTo>
                    <a:pt x="134456" y="10435"/>
                  </a:lnTo>
                  <a:lnTo>
                    <a:pt x="130576" y="4601"/>
                  </a:lnTo>
                  <a:lnTo>
                    <a:pt x="125872" y="1417"/>
                  </a:lnTo>
                  <a:lnTo>
                    <a:pt x="120620" y="0"/>
                  </a:lnTo>
                  <a:lnTo>
                    <a:pt x="115002" y="6111"/>
                  </a:lnTo>
                  <a:lnTo>
                    <a:pt x="96982" y="53359"/>
                  </a:lnTo>
                  <a:lnTo>
                    <a:pt x="90777" y="79784"/>
                  </a:lnTo>
                  <a:lnTo>
                    <a:pt x="84522" y="109394"/>
                  </a:lnTo>
                  <a:lnTo>
                    <a:pt x="79648" y="139718"/>
                  </a:lnTo>
                  <a:lnTo>
                    <a:pt x="75693" y="170517"/>
                  </a:lnTo>
                  <a:lnTo>
                    <a:pt x="72351" y="201633"/>
                  </a:lnTo>
                  <a:lnTo>
                    <a:pt x="72239" y="230138"/>
                  </a:lnTo>
                  <a:lnTo>
                    <a:pt x="74281" y="256903"/>
                  </a:lnTo>
                  <a:lnTo>
                    <a:pt x="77760" y="282507"/>
                  </a:lnTo>
                  <a:lnTo>
                    <a:pt x="89150" y="326008"/>
                  </a:lnTo>
                  <a:lnTo>
                    <a:pt x="104326" y="359923"/>
                  </a:lnTo>
                  <a:lnTo>
                    <a:pt x="122829" y="379700"/>
                  </a:lnTo>
                  <a:lnTo>
                    <a:pt x="133408" y="384127"/>
                  </a:lnTo>
                  <a:lnTo>
                    <a:pt x="179966" y="38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447">
            <a:extLst>
              <a:ext uri="{FF2B5EF4-FFF2-40B4-BE49-F238E27FC236}">
                <a16:creationId xmlns:a16="http://schemas.microsoft.com/office/drawing/2014/main" xmlns="" id="{29683179-1227-43C0-9E21-4B3BB1A7D231}"/>
              </a:ext>
            </a:extLst>
          </p:cNvPr>
          <p:cNvGrpSpPr/>
          <p:nvPr/>
        </p:nvGrpSpPr>
        <p:grpSpPr>
          <a:xfrm>
            <a:off x="2263292" y="5277869"/>
            <a:ext cx="1286359" cy="545082"/>
            <a:chOff x="2263292" y="5277869"/>
            <a:chExt cx="1286359" cy="545082"/>
          </a:xfrm>
        </p:grpSpPr>
        <p:sp>
          <p:nvSpPr>
            <p:cNvPr id="191" name="SMARTInkShape-3539">
              <a:extLst>
                <a:ext uri="{FF2B5EF4-FFF2-40B4-BE49-F238E27FC236}">
                  <a16:creationId xmlns:a16="http://schemas.microsoft.com/office/drawing/2014/main" xmlns="" id="{5ACFC8BF-DBEA-485D-B528-C818845351A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303765" y="5715000"/>
              <a:ext cx="245886" cy="36279"/>
            </a:xfrm>
            <a:custGeom>
              <a:avLst/>
              <a:gdLst/>
              <a:ahLst/>
              <a:cxnLst/>
              <a:rect l="0" t="0" r="0" b="0"/>
              <a:pathLst>
                <a:path w="245886" h="36279">
                  <a:moveTo>
                    <a:pt x="10935" y="0"/>
                  </a:moveTo>
                  <a:lnTo>
                    <a:pt x="10935" y="0"/>
                  </a:lnTo>
                  <a:lnTo>
                    <a:pt x="4193" y="6742"/>
                  </a:lnTo>
                  <a:lnTo>
                    <a:pt x="883" y="15696"/>
                  </a:lnTo>
                  <a:lnTo>
                    <a:pt x="0" y="21048"/>
                  </a:lnTo>
                  <a:lnTo>
                    <a:pt x="823" y="25321"/>
                  </a:lnTo>
                  <a:lnTo>
                    <a:pt x="5500" y="31950"/>
                  </a:lnTo>
                  <a:lnTo>
                    <a:pt x="32922" y="36278"/>
                  </a:lnTo>
                  <a:lnTo>
                    <a:pt x="79068" y="27447"/>
                  </a:lnTo>
                  <a:lnTo>
                    <a:pt x="116475" y="19020"/>
                  </a:lnTo>
                  <a:lnTo>
                    <a:pt x="157325" y="11275"/>
                  </a:lnTo>
                  <a:lnTo>
                    <a:pt x="201351" y="5481"/>
                  </a:lnTo>
                  <a:lnTo>
                    <a:pt x="245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540">
              <a:extLst>
                <a:ext uri="{FF2B5EF4-FFF2-40B4-BE49-F238E27FC236}">
                  <a16:creationId xmlns:a16="http://schemas.microsoft.com/office/drawing/2014/main" xmlns="" id="{E54CB897-0342-4574-9778-522BAA530D5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04979" y="5545122"/>
              <a:ext cx="155772" cy="23829"/>
            </a:xfrm>
            <a:custGeom>
              <a:avLst/>
              <a:gdLst/>
              <a:ahLst/>
              <a:cxnLst/>
              <a:rect l="0" t="0" r="0" b="0"/>
              <a:pathLst>
                <a:path w="155772" h="23829">
                  <a:moveTo>
                    <a:pt x="3371" y="23828"/>
                  </a:moveTo>
                  <a:lnTo>
                    <a:pt x="3371" y="23828"/>
                  </a:lnTo>
                  <a:lnTo>
                    <a:pt x="0" y="17086"/>
                  </a:lnTo>
                  <a:lnTo>
                    <a:pt x="1123" y="14394"/>
                  </a:lnTo>
                  <a:lnTo>
                    <a:pt x="8016" y="9523"/>
                  </a:lnTo>
                  <a:lnTo>
                    <a:pt x="27168" y="2813"/>
                  </a:lnTo>
                  <a:lnTo>
                    <a:pt x="73427" y="0"/>
                  </a:lnTo>
                  <a:lnTo>
                    <a:pt x="110676" y="3754"/>
                  </a:lnTo>
                  <a:lnTo>
                    <a:pt x="155771" y="11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541">
              <a:extLst>
                <a:ext uri="{FF2B5EF4-FFF2-40B4-BE49-F238E27FC236}">
                  <a16:creationId xmlns:a16="http://schemas.microsoft.com/office/drawing/2014/main" xmlns="" id="{9FE2B489-5B2F-4E94-925E-293D867234F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59150" y="5570716"/>
              <a:ext cx="19051" cy="201435"/>
            </a:xfrm>
            <a:custGeom>
              <a:avLst/>
              <a:gdLst/>
              <a:ahLst/>
              <a:cxnLst/>
              <a:rect l="0" t="0" r="0" b="0"/>
              <a:pathLst>
                <a:path w="19051" h="201435">
                  <a:moveTo>
                    <a:pt x="19050" y="10934"/>
                  </a:moveTo>
                  <a:lnTo>
                    <a:pt x="19050" y="10934"/>
                  </a:lnTo>
                  <a:lnTo>
                    <a:pt x="8115" y="0"/>
                  </a:lnTo>
                  <a:lnTo>
                    <a:pt x="7527" y="822"/>
                  </a:lnTo>
                  <a:lnTo>
                    <a:pt x="2089" y="40983"/>
                  </a:lnTo>
                  <a:lnTo>
                    <a:pt x="619" y="81377"/>
                  </a:lnTo>
                  <a:lnTo>
                    <a:pt x="183" y="127370"/>
                  </a:lnTo>
                  <a:lnTo>
                    <a:pt x="54" y="166319"/>
                  </a:lnTo>
                  <a:lnTo>
                    <a:pt x="0" y="201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542">
              <a:extLst>
                <a:ext uri="{FF2B5EF4-FFF2-40B4-BE49-F238E27FC236}">
                  <a16:creationId xmlns:a16="http://schemas.microsoft.com/office/drawing/2014/main" xmlns="" id="{D2CE1D24-1A57-48D6-8A73-8DA0F1D5EDD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05737" y="5564627"/>
              <a:ext cx="139114" cy="171298"/>
            </a:xfrm>
            <a:custGeom>
              <a:avLst/>
              <a:gdLst/>
              <a:ahLst/>
              <a:cxnLst/>
              <a:rect l="0" t="0" r="0" b="0"/>
              <a:pathLst>
                <a:path w="139114" h="171298">
                  <a:moveTo>
                    <a:pt x="107363" y="17023"/>
                  </a:moveTo>
                  <a:lnTo>
                    <a:pt x="107363" y="17023"/>
                  </a:lnTo>
                  <a:lnTo>
                    <a:pt x="107363" y="4814"/>
                  </a:lnTo>
                  <a:lnTo>
                    <a:pt x="105952" y="2533"/>
                  </a:lnTo>
                  <a:lnTo>
                    <a:pt x="103600" y="1013"/>
                  </a:lnTo>
                  <a:lnTo>
                    <a:pt x="100621" y="0"/>
                  </a:lnTo>
                  <a:lnTo>
                    <a:pt x="86315" y="1944"/>
                  </a:lnTo>
                  <a:lnTo>
                    <a:pt x="61929" y="10360"/>
                  </a:lnTo>
                  <a:lnTo>
                    <a:pt x="35732" y="31903"/>
                  </a:lnTo>
                  <a:lnTo>
                    <a:pt x="13467" y="64000"/>
                  </a:lnTo>
                  <a:lnTo>
                    <a:pt x="206" y="100322"/>
                  </a:lnTo>
                  <a:lnTo>
                    <a:pt x="0" y="123425"/>
                  </a:lnTo>
                  <a:lnTo>
                    <a:pt x="1921" y="134524"/>
                  </a:lnTo>
                  <a:lnTo>
                    <a:pt x="13463" y="152501"/>
                  </a:lnTo>
                  <a:lnTo>
                    <a:pt x="21479" y="160258"/>
                  </a:lnTo>
                  <a:lnTo>
                    <a:pt x="43557" y="168878"/>
                  </a:lnTo>
                  <a:lnTo>
                    <a:pt x="71243" y="171297"/>
                  </a:lnTo>
                  <a:lnTo>
                    <a:pt x="116181" y="166136"/>
                  </a:lnTo>
                  <a:lnTo>
                    <a:pt x="139113" y="163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543">
              <a:extLst>
                <a:ext uri="{FF2B5EF4-FFF2-40B4-BE49-F238E27FC236}">
                  <a16:creationId xmlns:a16="http://schemas.microsoft.com/office/drawing/2014/main" xmlns="" id="{6E70C834-580F-4094-8B06-827D1BD8F7D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832100" y="5683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544">
              <a:extLst>
                <a:ext uri="{FF2B5EF4-FFF2-40B4-BE49-F238E27FC236}">
                  <a16:creationId xmlns:a16="http://schemas.microsoft.com/office/drawing/2014/main" xmlns="" id="{5A0680AB-CF3C-4179-AF25-6AE9EA0E665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679700" y="56578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882" y="7117"/>
                  </a:lnTo>
                  <a:lnTo>
                    <a:pt x="3371" y="4744"/>
                  </a:lnTo>
                  <a:lnTo>
                    <a:pt x="12552" y="210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545">
              <a:extLst>
                <a:ext uri="{FF2B5EF4-FFF2-40B4-BE49-F238E27FC236}">
                  <a16:creationId xmlns:a16="http://schemas.microsoft.com/office/drawing/2014/main" xmlns="" id="{E66C51E3-5FF2-459B-A39C-E194E5DB02C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755900" y="5581650"/>
              <a:ext cx="50801" cy="241301"/>
            </a:xfrm>
            <a:custGeom>
              <a:avLst/>
              <a:gdLst/>
              <a:ahLst/>
              <a:cxnLst/>
              <a:rect l="0" t="0" r="0" b="0"/>
              <a:pathLst>
                <a:path w="50801" h="241301">
                  <a:moveTo>
                    <a:pt x="50800" y="0"/>
                  </a:moveTo>
                  <a:lnTo>
                    <a:pt x="50800" y="0"/>
                  </a:lnTo>
                  <a:lnTo>
                    <a:pt x="38591" y="12209"/>
                  </a:lnTo>
                  <a:lnTo>
                    <a:pt x="30406" y="37249"/>
                  </a:lnTo>
                  <a:lnTo>
                    <a:pt x="23512" y="78221"/>
                  </a:lnTo>
                  <a:lnTo>
                    <a:pt x="17270" y="111670"/>
                  </a:lnTo>
                  <a:lnTo>
                    <a:pt x="10498" y="146998"/>
                  </a:lnTo>
                  <a:lnTo>
                    <a:pt x="5136" y="181514"/>
                  </a:lnTo>
                  <a:lnTo>
                    <a:pt x="1014" y="22656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546">
              <a:extLst>
                <a:ext uri="{FF2B5EF4-FFF2-40B4-BE49-F238E27FC236}">
                  <a16:creationId xmlns:a16="http://schemas.microsoft.com/office/drawing/2014/main" xmlns="" id="{60E02A65-2ECA-415A-8E83-BDB479CBF70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263292" y="5277869"/>
              <a:ext cx="943459" cy="96141"/>
            </a:xfrm>
            <a:custGeom>
              <a:avLst/>
              <a:gdLst/>
              <a:ahLst/>
              <a:cxnLst/>
              <a:rect l="0" t="0" r="0" b="0"/>
              <a:pathLst>
                <a:path w="943459" h="96141">
                  <a:moveTo>
                    <a:pt x="3658" y="62481"/>
                  </a:moveTo>
                  <a:lnTo>
                    <a:pt x="3658" y="62481"/>
                  </a:lnTo>
                  <a:lnTo>
                    <a:pt x="0" y="58823"/>
                  </a:lnTo>
                  <a:lnTo>
                    <a:pt x="20569" y="77275"/>
                  </a:lnTo>
                  <a:lnTo>
                    <a:pt x="40102" y="88812"/>
                  </a:lnTo>
                  <a:lnTo>
                    <a:pt x="70420" y="95351"/>
                  </a:lnTo>
                  <a:lnTo>
                    <a:pt x="109530" y="96140"/>
                  </a:lnTo>
                  <a:lnTo>
                    <a:pt x="132801" y="93387"/>
                  </a:lnTo>
                  <a:lnTo>
                    <a:pt x="157486" y="89435"/>
                  </a:lnTo>
                  <a:lnTo>
                    <a:pt x="183821" y="83273"/>
                  </a:lnTo>
                  <a:lnTo>
                    <a:pt x="211256" y="75637"/>
                  </a:lnTo>
                  <a:lnTo>
                    <a:pt x="239423" y="67018"/>
                  </a:lnTo>
                  <a:lnTo>
                    <a:pt x="267373" y="58450"/>
                  </a:lnTo>
                  <a:lnTo>
                    <a:pt x="295179" y="49915"/>
                  </a:lnTo>
                  <a:lnTo>
                    <a:pt x="322889" y="41404"/>
                  </a:lnTo>
                  <a:lnTo>
                    <a:pt x="348417" y="35729"/>
                  </a:lnTo>
                  <a:lnTo>
                    <a:pt x="395597" y="29425"/>
                  </a:lnTo>
                  <a:lnTo>
                    <a:pt x="436322" y="28504"/>
                  </a:lnTo>
                  <a:lnTo>
                    <a:pt x="472531" y="31153"/>
                  </a:lnTo>
                  <a:lnTo>
                    <a:pt x="505087" y="37033"/>
                  </a:lnTo>
                  <a:lnTo>
                    <a:pt x="537900" y="38706"/>
                  </a:lnTo>
                  <a:lnTo>
                    <a:pt x="572710" y="37097"/>
                  </a:lnTo>
                  <a:lnTo>
                    <a:pt x="611700" y="34031"/>
                  </a:lnTo>
                  <a:lnTo>
                    <a:pt x="650665" y="28435"/>
                  </a:lnTo>
                  <a:lnTo>
                    <a:pt x="690561" y="21244"/>
                  </a:lnTo>
                  <a:lnTo>
                    <a:pt x="734163" y="13344"/>
                  </a:lnTo>
                  <a:lnTo>
                    <a:pt x="773768" y="7011"/>
                  </a:lnTo>
                  <a:lnTo>
                    <a:pt x="809479" y="2550"/>
                  </a:lnTo>
                  <a:lnTo>
                    <a:pt x="856645" y="38"/>
                  </a:lnTo>
                  <a:lnTo>
                    <a:pt x="897039" y="0"/>
                  </a:lnTo>
                  <a:lnTo>
                    <a:pt x="943458" y="5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448">
            <a:extLst>
              <a:ext uri="{FF2B5EF4-FFF2-40B4-BE49-F238E27FC236}">
                <a16:creationId xmlns:a16="http://schemas.microsoft.com/office/drawing/2014/main" xmlns="" id="{321BF69B-7E2C-40DA-820B-8795DF7D8862}"/>
              </a:ext>
            </a:extLst>
          </p:cNvPr>
          <p:cNvGrpSpPr/>
          <p:nvPr/>
        </p:nvGrpSpPr>
        <p:grpSpPr>
          <a:xfrm>
            <a:off x="2312397" y="5607050"/>
            <a:ext cx="348254" cy="215901"/>
            <a:chOff x="2312397" y="5607050"/>
            <a:chExt cx="348254" cy="215901"/>
          </a:xfrm>
        </p:grpSpPr>
        <p:sp>
          <p:nvSpPr>
            <p:cNvPr id="200" name="SMARTInkShape-3547">
              <a:extLst>
                <a:ext uri="{FF2B5EF4-FFF2-40B4-BE49-F238E27FC236}">
                  <a16:creationId xmlns:a16="http://schemas.microsoft.com/office/drawing/2014/main" xmlns="" id="{5605DC30-EE7E-4C78-8525-AD80FE78D90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520950" y="560705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38724" y="17935"/>
                  </a:lnTo>
                  <a:lnTo>
                    <a:pt x="71916" y="6411"/>
                  </a:lnTo>
                  <a:lnTo>
                    <a:pt x="111933" y="190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548">
              <a:extLst>
                <a:ext uri="{FF2B5EF4-FFF2-40B4-BE49-F238E27FC236}">
                  <a16:creationId xmlns:a16="http://schemas.microsoft.com/office/drawing/2014/main" xmlns="" id="{2CEF0BBD-E914-4E41-9398-CD0270040A2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531810" y="5637778"/>
              <a:ext cx="52641" cy="185173"/>
            </a:xfrm>
            <a:custGeom>
              <a:avLst/>
              <a:gdLst/>
              <a:ahLst/>
              <a:cxnLst/>
              <a:rect l="0" t="0" r="0" b="0"/>
              <a:pathLst>
                <a:path w="52641" h="185173">
                  <a:moveTo>
                    <a:pt x="52640" y="51822"/>
                  </a:moveTo>
                  <a:lnTo>
                    <a:pt x="52640" y="51822"/>
                  </a:lnTo>
                  <a:lnTo>
                    <a:pt x="49269" y="14372"/>
                  </a:lnTo>
                  <a:lnTo>
                    <a:pt x="43851" y="5074"/>
                  </a:lnTo>
                  <a:lnTo>
                    <a:pt x="40431" y="1607"/>
                  </a:lnTo>
                  <a:lnTo>
                    <a:pt x="36034" y="0"/>
                  </a:lnTo>
                  <a:lnTo>
                    <a:pt x="25504" y="98"/>
                  </a:lnTo>
                  <a:lnTo>
                    <a:pt x="15650" y="4374"/>
                  </a:lnTo>
                  <a:lnTo>
                    <a:pt x="11046" y="7490"/>
                  </a:lnTo>
                  <a:lnTo>
                    <a:pt x="4050" y="22242"/>
                  </a:lnTo>
                  <a:lnTo>
                    <a:pt x="0" y="42908"/>
                  </a:lnTo>
                  <a:lnTo>
                    <a:pt x="552" y="66204"/>
                  </a:lnTo>
                  <a:lnTo>
                    <a:pt x="11571" y="99750"/>
                  </a:lnTo>
                  <a:lnTo>
                    <a:pt x="36622" y="146415"/>
                  </a:lnTo>
                  <a:lnTo>
                    <a:pt x="41288" y="162302"/>
                  </a:lnTo>
                  <a:lnTo>
                    <a:pt x="41009" y="174066"/>
                  </a:lnTo>
                  <a:lnTo>
                    <a:pt x="39242" y="177769"/>
                  </a:lnTo>
                  <a:lnTo>
                    <a:pt x="36652" y="180237"/>
                  </a:lnTo>
                  <a:lnTo>
                    <a:pt x="27240" y="18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549">
              <a:extLst>
                <a:ext uri="{FF2B5EF4-FFF2-40B4-BE49-F238E27FC236}">
                  <a16:creationId xmlns:a16="http://schemas.microsoft.com/office/drawing/2014/main" xmlns="" id="{D540509E-D148-46E1-8A29-84B0326F1C4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312397" y="5635261"/>
              <a:ext cx="132354" cy="174990"/>
            </a:xfrm>
            <a:custGeom>
              <a:avLst/>
              <a:gdLst/>
              <a:ahLst/>
              <a:cxnLst/>
              <a:rect l="0" t="0" r="0" b="0"/>
              <a:pathLst>
                <a:path w="132354" h="174990">
                  <a:moveTo>
                    <a:pt x="132353" y="35289"/>
                  </a:moveTo>
                  <a:lnTo>
                    <a:pt x="132353" y="35289"/>
                  </a:lnTo>
                  <a:lnTo>
                    <a:pt x="92789" y="11422"/>
                  </a:lnTo>
                  <a:lnTo>
                    <a:pt x="72436" y="3515"/>
                  </a:lnTo>
                  <a:lnTo>
                    <a:pt x="51631" y="0"/>
                  </a:lnTo>
                  <a:lnTo>
                    <a:pt x="34387" y="2202"/>
                  </a:lnTo>
                  <a:lnTo>
                    <a:pt x="26826" y="4764"/>
                  </a:lnTo>
                  <a:lnTo>
                    <a:pt x="6071" y="21855"/>
                  </a:lnTo>
                  <a:lnTo>
                    <a:pt x="2304" y="29155"/>
                  </a:lnTo>
                  <a:lnTo>
                    <a:pt x="0" y="44792"/>
                  </a:lnTo>
                  <a:lnTo>
                    <a:pt x="1784" y="51502"/>
                  </a:lnTo>
                  <a:lnTo>
                    <a:pt x="9411" y="62721"/>
                  </a:lnTo>
                  <a:lnTo>
                    <a:pt x="21738" y="68647"/>
                  </a:lnTo>
                  <a:lnTo>
                    <a:pt x="28976" y="70228"/>
                  </a:lnTo>
                  <a:lnTo>
                    <a:pt x="44545" y="68221"/>
                  </a:lnTo>
                  <a:lnTo>
                    <a:pt x="74164" y="55435"/>
                  </a:lnTo>
                  <a:lnTo>
                    <a:pt x="87203" y="46824"/>
                  </a:lnTo>
                  <a:lnTo>
                    <a:pt x="90259" y="46507"/>
                  </a:lnTo>
                  <a:lnTo>
                    <a:pt x="93001" y="47706"/>
                  </a:lnTo>
                  <a:lnTo>
                    <a:pt x="95535" y="49918"/>
                  </a:lnTo>
                  <a:lnTo>
                    <a:pt x="102472" y="66513"/>
                  </a:lnTo>
                  <a:lnTo>
                    <a:pt x="108996" y="112901"/>
                  </a:lnTo>
                  <a:lnTo>
                    <a:pt x="121180" y="159798"/>
                  </a:lnTo>
                  <a:lnTo>
                    <a:pt x="126003" y="17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449">
            <a:extLst>
              <a:ext uri="{FF2B5EF4-FFF2-40B4-BE49-F238E27FC236}">
                <a16:creationId xmlns:a16="http://schemas.microsoft.com/office/drawing/2014/main" xmlns="" id="{8AC89E65-6848-48AF-BF30-704A818B1DA2}"/>
              </a:ext>
            </a:extLst>
          </p:cNvPr>
          <p:cNvGrpSpPr/>
          <p:nvPr/>
        </p:nvGrpSpPr>
        <p:grpSpPr>
          <a:xfrm>
            <a:off x="1793810" y="4022068"/>
            <a:ext cx="2036152" cy="876453"/>
            <a:chOff x="1793810" y="4022068"/>
            <a:chExt cx="2036152" cy="876453"/>
          </a:xfrm>
        </p:grpSpPr>
        <p:sp>
          <p:nvSpPr>
            <p:cNvPr id="204" name="SMARTInkShape-3550">
              <a:extLst>
                <a:ext uri="{FF2B5EF4-FFF2-40B4-BE49-F238E27FC236}">
                  <a16:creationId xmlns:a16="http://schemas.microsoft.com/office/drawing/2014/main" xmlns="" id="{EF033BF3-60AB-44DE-B2BD-1BF58C9B638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14776" y="4522704"/>
              <a:ext cx="83925" cy="112777"/>
            </a:xfrm>
            <a:custGeom>
              <a:avLst/>
              <a:gdLst/>
              <a:ahLst/>
              <a:cxnLst/>
              <a:rect l="0" t="0" r="0" b="0"/>
              <a:pathLst>
                <a:path w="83925" h="112777">
                  <a:moveTo>
                    <a:pt x="26774" y="23896"/>
                  </a:moveTo>
                  <a:lnTo>
                    <a:pt x="26774" y="23896"/>
                  </a:lnTo>
                  <a:lnTo>
                    <a:pt x="23403" y="27267"/>
                  </a:lnTo>
                  <a:lnTo>
                    <a:pt x="23116" y="28260"/>
                  </a:lnTo>
                  <a:lnTo>
                    <a:pt x="23629" y="28922"/>
                  </a:lnTo>
                  <a:lnTo>
                    <a:pt x="24678" y="29363"/>
                  </a:lnTo>
                  <a:lnTo>
                    <a:pt x="25376" y="28952"/>
                  </a:lnTo>
                  <a:lnTo>
                    <a:pt x="26153" y="26613"/>
                  </a:lnTo>
                  <a:lnTo>
                    <a:pt x="30261" y="23222"/>
                  </a:lnTo>
                  <a:lnTo>
                    <a:pt x="33332" y="21330"/>
                  </a:lnTo>
                  <a:lnTo>
                    <a:pt x="35379" y="18658"/>
                  </a:lnTo>
                  <a:lnTo>
                    <a:pt x="38261" y="8860"/>
                  </a:lnTo>
                  <a:lnTo>
                    <a:pt x="38935" y="3572"/>
                  </a:lnTo>
                  <a:lnTo>
                    <a:pt x="37703" y="1880"/>
                  </a:lnTo>
                  <a:lnTo>
                    <a:pt x="32572" y="0"/>
                  </a:lnTo>
                  <a:lnTo>
                    <a:pt x="29228" y="910"/>
                  </a:lnTo>
                  <a:lnTo>
                    <a:pt x="21750" y="5684"/>
                  </a:lnTo>
                  <a:lnTo>
                    <a:pt x="9606" y="19676"/>
                  </a:lnTo>
                  <a:lnTo>
                    <a:pt x="442" y="43968"/>
                  </a:lnTo>
                  <a:lnTo>
                    <a:pt x="0" y="70139"/>
                  </a:lnTo>
                  <a:lnTo>
                    <a:pt x="6408" y="85371"/>
                  </a:lnTo>
                  <a:lnTo>
                    <a:pt x="21916" y="103964"/>
                  </a:lnTo>
                  <a:lnTo>
                    <a:pt x="27768" y="109025"/>
                  </a:lnTo>
                  <a:lnTo>
                    <a:pt x="34492" y="111693"/>
                  </a:lnTo>
                  <a:lnTo>
                    <a:pt x="49489" y="112776"/>
                  </a:lnTo>
                  <a:lnTo>
                    <a:pt x="63681" y="107143"/>
                  </a:lnTo>
                  <a:lnTo>
                    <a:pt x="83924" y="937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551">
              <a:extLst>
                <a:ext uri="{FF2B5EF4-FFF2-40B4-BE49-F238E27FC236}">
                  <a16:creationId xmlns:a16="http://schemas.microsoft.com/office/drawing/2014/main" xmlns="" id="{E2C1D19E-0FD9-4CA6-BE95-326231BC14F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104844" y="4552950"/>
              <a:ext cx="92257" cy="25139"/>
            </a:xfrm>
            <a:custGeom>
              <a:avLst/>
              <a:gdLst/>
              <a:ahLst/>
              <a:cxnLst/>
              <a:rect l="0" t="0" r="0" b="0"/>
              <a:pathLst>
                <a:path w="92257" h="25139">
                  <a:moveTo>
                    <a:pt x="35106" y="19050"/>
                  </a:moveTo>
                  <a:lnTo>
                    <a:pt x="35106" y="19050"/>
                  </a:lnTo>
                  <a:lnTo>
                    <a:pt x="14383" y="20931"/>
                  </a:lnTo>
                  <a:lnTo>
                    <a:pt x="439" y="24517"/>
                  </a:lnTo>
                  <a:lnTo>
                    <a:pt x="0" y="24811"/>
                  </a:lnTo>
                  <a:lnTo>
                    <a:pt x="413" y="25008"/>
                  </a:lnTo>
                  <a:lnTo>
                    <a:pt x="1394" y="25138"/>
                  </a:lnTo>
                  <a:lnTo>
                    <a:pt x="41908" y="16539"/>
                  </a:lnTo>
                  <a:lnTo>
                    <a:pt x="922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552">
              <a:extLst>
                <a:ext uri="{FF2B5EF4-FFF2-40B4-BE49-F238E27FC236}">
                  <a16:creationId xmlns:a16="http://schemas.microsoft.com/office/drawing/2014/main" xmlns="" id="{4C3682B9-4D3E-4016-8E19-91003CB97E9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08200" y="4460679"/>
              <a:ext cx="76201" cy="224049"/>
            </a:xfrm>
            <a:custGeom>
              <a:avLst/>
              <a:gdLst/>
              <a:ahLst/>
              <a:cxnLst/>
              <a:rect l="0" t="0" r="0" b="0"/>
              <a:pathLst>
                <a:path w="76201" h="224049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39135"/>
                  </a:lnTo>
                  <a:lnTo>
                    <a:pt x="10139" y="75822"/>
                  </a:lnTo>
                  <a:lnTo>
                    <a:pt x="20957" y="121812"/>
                  </a:lnTo>
                  <a:lnTo>
                    <a:pt x="29649" y="168365"/>
                  </a:lnTo>
                  <a:lnTo>
                    <a:pt x="44871" y="208928"/>
                  </a:lnTo>
                  <a:lnTo>
                    <a:pt x="48964" y="216609"/>
                  </a:lnTo>
                  <a:lnTo>
                    <a:pt x="53104" y="221024"/>
                  </a:lnTo>
                  <a:lnTo>
                    <a:pt x="57275" y="223262"/>
                  </a:lnTo>
                  <a:lnTo>
                    <a:pt x="61467" y="224048"/>
                  </a:lnTo>
                  <a:lnTo>
                    <a:pt x="64967" y="222456"/>
                  </a:lnTo>
                  <a:lnTo>
                    <a:pt x="70737" y="215042"/>
                  </a:lnTo>
                  <a:lnTo>
                    <a:pt x="76200" y="181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553">
              <a:extLst>
                <a:ext uri="{FF2B5EF4-FFF2-40B4-BE49-F238E27FC236}">
                  <a16:creationId xmlns:a16="http://schemas.microsoft.com/office/drawing/2014/main" xmlns="" id="{D02E061B-CBD0-4798-9F8F-06FDBAC59FB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20622" y="4591933"/>
              <a:ext cx="53941" cy="111784"/>
            </a:xfrm>
            <a:custGeom>
              <a:avLst/>
              <a:gdLst/>
              <a:ahLst/>
              <a:cxnLst/>
              <a:rect l="0" t="0" r="0" b="0"/>
              <a:pathLst>
                <a:path w="53941" h="111784">
                  <a:moveTo>
                    <a:pt x="30428" y="5467"/>
                  </a:moveTo>
                  <a:lnTo>
                    <a:pt x="30428" y="5467"/>
                  </a:lnTo>
                  <a:lnTo>
                    <a:pt x="27057" y="5467"/>
                  </a:lnTo>
                  <a:lnTo>
                    <a:pt x="10034" y="0"/>
                  </a:lnTo>
                  <a:lnTo>
                    <a:pt x="7659" y="411"/>
                  </a:lnTo>
                  <a:lnTo>
                    <a:pt x="3140" y="2749"/>
                  </a:lnTo>
                  <a:lnTo>
                    <a:pt x="1653" y="5066"/>
                  </a:lnTo>
                  <a:lnTo>
                    <a:pt x="0" y="11404"/>
                  </a:lnTo>
                  <a:lnTo>
                    <a:pt x="9183" y="36389"/>
                  </a:lnTo>
                  <a:lnTo>
                    <a:pt x="21938" y="57119"/>
                  </a:lnTo>
                  <a:lnTo>
                    <a:pt x="49456" y="85603"/>
                  </a:lnTo>
                  <a:lnTo>
                    <a:pt x="52996" y="94235"/>
                  </a:lnTo>
                  <a:lnTo>
                    <a:pt x="53940" y="98512"/>
                  </a:lnTo>
                  <a:lnTo>
                    <a:pt x="53158" y="102069"/>
                  </a:lnTo>
                  <a:lnTo>
                    <a:pt x="48527" y="107903"/>
                  </a:lnTo>
                  <a:lnTo>
                    <a:pt x="39883" y="110966"/>
                  </a:lnTo>
                  <a:lnTo>
                    <a:pt x="34614" y="111783"/>
                  </a:lnTo>
                  <a:lnTo>
                    <a:pt x="29691" y="110917"/>
                  </a:lnTo>
                  <a:lnTo>
                    <a:pt x="11378" y="100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554">
              <a:extLst>
                <a:ext uri="{FF2B5EF4-FFF2-40B4-BE49-F238E27FC236}">
                  <a16:creationId xmlns:a16="http://schemas.microsoft.com/office/drawing/2014/main" xmlns="" id="{E4147933-5183-4B0A-8F0C-F66DD012CDC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932335" y="4633778"/>
              <a:ext cx="62180" cy="94015"/>
            </a:xfrm>
            <a:custGeom>
              <a:avLst/>
              <a:gdLst/>
              <a:ahLst/>
              <a:cxnLst/>
              <a:rect l="0" t="0" r="0" b="0"/>
              <a:pathLst>
                <a:path w="62180" h="94015">
                  <a:moveTo>
                    <a:pt x="23465" y="33472"/>
                  </a:moveTo>
                  <a:lnTo>
                    <a:pt x="23465" y="33472"/>
                  </a:lnTo>
                  <a:lnTo>
                    <a:pt x="20094" y="30101"/>
                  </a:lnTo>
                  <a:lnTo>
                    <a:pt x="18439" y="24683"/>
                  </a:lnTo>
                  <a:lnTo>
                    <a:pt x="17376" y="13078"/>
                  </a:lnTo>
                  <a:lnTo>
                    <a:pt x="16584" y="11409"/>
                  </a:lnTo>
                  <a:lnTo>
                    <a:pt x="15350" y="10297"/>
                  </a:lnTo>
                  <a:lnTo>
                    <a:pt x="13821" y="9555"/>
                  </a:lnTo>
                  <a:lnTo>
                    <a:pt x="12803" y="9766"/>
                  </a:lnTo>
                  <a:lnTo>
                    <a:pt x="12123" y="10612"/>
                  </a:lnTo>
                  <a:lnTo>
                    <a:pt x="832" y="41717"/>
                  </a:lnTo>
                  <a:lnTo>
                    <a:pt x="0" y="56892"/>
                  </a:lnTo>
                  <a:lnTo>
                    <a:pt x="1982" y="70692"/>
                  </a:lnTo>
                  <a:lnTo>
                    <a:pt x="7097" y="81999"/>
                  </a:lnTo>
                  <a:lnTo>
                    <a:pt x="10436" y="86990"/>
                  </a:lnTo>
                  <a:lnTo>
                    <a:pt x="17910" y="92535"/>
                  </a:lnTo>
                  <a:lnTo>
                    <a:pt x="21878" y="94014"/>
                  </a:lnTo>
                  <a:lnTo>
                    <a:pt x="31932" y="91895"/>
                  </a:lnTo>
                  <a:lnTo>
                    <a:pt x="42750" y="85543"/>
                  </a:lnTo>
                  <a:lnTo>
                    <a:pt x="52262" y="75665"/>
                  </a:lnTo>
                  <a:lnTo>
                    <a:pt x="62179" y="54832"/>
                  </a:lnTo>
                  <a:lnTo>
                    <a:pt x="61603" y="38967"/>
                  </a:lnTo>
                  <a:lnTo>
                    <a:pt x="50987" y="8221"/>
                  </a:lnTo>
                  <a:lnTo>
                    <a:pt x="46044" y="198"/>
                  </a:lnTo>
                  <a:lnTo>
                    <a:pt x="46279" y="0"/>
                  </a:lnTo>
                  <a:lnTo>
                    <a:pt x="48865" y="17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555">
              <a:extLst>
                <a:ext uri="{FF2B5EF4-FFF2-40B4-BE49-F238E27FC236}">
                  <a16:creationId xmlns:a16="http://schemas.microsoft.com/office/drawing/2014/main" xmlns="" id="{0A2CA2D5-7A89-450F-A984-B4BEB452EBB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793810" y="4638658"/>
              <a:ext cx="82929" cy="259863"/>
            </a:xfrm>
            <a:custGeom>
              <a:avLst/>
              <a:gdLst/>
              <a:ahLst/>
              <a:cxnLst/>
              <a:rect l="0" t="0" r="0" b="0"/>
              <a:pathLst>
                <a:path w="82929" h="259863">
                  <a:moveTo>
                    <a:pt x="9590" y="123842"/>
                  </a:moveTo>
                  <a:lnTo>
                    <a:pt x="9590" y="123842"/>
                  </a:lnTo>
                  <a:lnTo>
                    <a:pt x="21799" y="162566"/>
                  </a:lnTo>
                  <a:lnTo>
                    <a:pt x="36722" y="207064"/>
                  </a:lnTo>
                  <a:lnTo>
                    <a:pt x="49477" y="251122"/>
                  </a:lnTo>
                  <a:lnTo>
                    <a:pt x="50293" y="255262"/>
                  </a:lnTo>
                  <a:lnTo>
                    <a:pt x="50131" y="258022"/>
                  </a:lnTo>
                  <a:lnTo>
                    <a:pt x="49317" y="259862"/>
                  </a:lnTo>
                  <a:lnTo>
                    <a:pt x="48069" y="259677"/>
                  </a:lnTo>
                  <a:lnTo>
                    <a:pt x="44801" y="255710"/>
                  </a:lnTo>
                  <a:lnTo>
                    <a:pt x="27520" y="219269"/>
                  </a:lnTo>
                  <a:lnTo>
                    <a:pt x="18500" y="188126"/>
                  </a:lnTo>
                  <a:lnTo>
                    <a:pt x="9787" y="153118"/>
                  </a:lnTo>
                  <a:lnTo>
                    <a:pt x="2622" y="118509"/>
                  </a:lnTo>
                  <a:lnTo>
                    <a:pt x="0" y="75930"/>
                  </a:lnTo>
                  <a:lnTo>
                    <a:pt x="9159" y="33344"/>
                  </a:lnTo>
                  <a:lnTo>
                    <a:pt x="15043" y="18710"/>
                  </a:lnTo>
                  <a:lnTo>
                    <a:pt x="24713" y="7501"/>
                  </a:lnTo>
                  <a:lnTo>
                    <a:pt x="36067" y="1580"/>
                  </a:lnTo>
                  <a:lnTo>
                    <a:pt x="42058" y="0"/>
                  </a:lnTo>
                  <a:lnTo>
                    <a:pt x="48169" y="1064"/>
                  </a:lnTo>
                  <a:lnTo>
                    <a:pt x="60603" y="7891"/>
                  </a:lnTo>
                  <a:lnTo>
                    <a:pt x="76132" y="30376"/>
                  </a:lnTo>
                  <a:lnTo>
                    <a:pt x="82928" y="59381"/>
                  </a:lnTo>
                  <a:lnTo>
                    <a:pt x="81571" y="86947"/>
                  </a:lnTo>
                  <a:lnTo>
                    <a:pt x="76624" y="100624"/>
                  </a:lnTo>
                  <a:lnTo>
                    <a:pt x="73329" y="106247"/>
                  </a:lnTo>
                  <a:lnTo>
                    <a:pt x="64024" y="114375"/>
                  </a:lnTo>
                  <a:lnTo>
                    <a:pt x="53538" y="119634"/>
                  </a:lnTo>
                  <a:lnTo>
                    <a:pt x="34340" y="123288"/>
                  </a:lnTo>
                  <a:lnTo>
                    <a:pt x="32440" y="122767"/>
                  </a:lnTo>
                  <a:lnTo>
                    <a:pt x="31173" y="121714"/>
                  </a:lnTo>
                  <a:lnTo>
                    <a:pt x="28640" y="1174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556">
              <a:extLst>
                <a:ext uri="{FF2B5EF4-FFF2-40B4-BE49-F238E27FC236}">
                  <a16:creationId xmlns:a16="http://schemas.microsoft.com/office/drawing/2014/main" xmlns="" id="{B7A1BC89-350B-4E94-AA0E-A4B17CA6BEE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99583" y="4476750"/>
              <a:ext cx="88018" cy="127441"/>
            </a:xfrm>
            <a:custGeom>
              <a:avLst/>
              <a:gdLst/>
              <a:ahLst/>
              <a:cxnLst/>
              <a:rect l="0" t="0" r="0" b="0"/>
              <a:pathLst>
                <a:path w="88018" h="12744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43299" y="55515"/>
                  </a:lnTo>
                  <a:lnTo>
                    <a:pt x="59167" y="71247"/>
                  </a:lnTo>
                  <a:lnTo>
                    <a:pt x="72805" y="92685"/>
                  </a:lnTo>
                  <a:lnTo>
                    <a:pt x="75847" y="104928"/>
                  </a:lnTo>
                  <a:lnTo>
                    <a:pt x="74847" y="115073"/>
                  </a:lnTo>
                  <a:lnTo>
                    <a:pt x="72051" y="124286"/>
                  </a:lnTo>
                  <a:lnTo>
                    <a:pt x="69612" y="126602"/>
                  </a:lnTo>
                  <a:lnTo>
                    <a:pt x="66575" y="127440"/>
                  </a:lnTo>
                  <a:lnTo>
                    <a:pt x="60142" y="126490"/>
                  </a:lnTo>
                  <a:lnTo>
                    <a:pt x="54932" y="123716"/>
                  </a:lnTo>
                  <a:lnTo>
                    <a:pt x="48032" y="111446"/>
                  </a:lnTo>
                  <a:lnTo>
                    <a:pt x="48261" y="84291"/>
                  </a:lnTo>
                  <a:lnTo>
                    <a:pt x="52797" y="56176"/>
                  </a:lnTo>
                  <a:lnTo>
                    <a:pt x="65352" y="29972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557">
              <a:extLst>
                <a:ext uri="{FF2B5EF4-FFF2-40B4-BE49-F238E27FC236}">
                  <a16:creationId xmlns:a16="http://schemas.microsoft.com/office/drawing/2014/main" xmlns="" id="{6928A254-CDCE-4AB3-B05D-7D77C1B46EE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25700" y="44831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705" y="20265"/>
                  </a:lnTo>
                  <a:lnTo>
                    <a:pt x="9460" y="63836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558">
              <a:extLst>
                <a:ext uri="{FF2B5EF4-FFF2-40B4-BE49-F238E27FC236}">
                  <a16:creationId xmlns:a16="http://schemas.microsoft.com/office/drawing/2014/main" xmlns="" id="{2455DD6A-DA96-4D3D-88EB-B5F553472FA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439283" y="4421365"/>
              <a:ext cx="5468" cy="10936"/>
            </a:xfrm>
            <a:custGeom>
              <a:avLst/>
              <a:gdLst/>
              <a:ahLst/>
              <a:cxnLst/>
              <a:rect l="0" t="0" r="0" b="0"/>
              <a:pathLst>
                <a:path w="5468" h="109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559">
              <a:extLst>
                <a:ext uri="{FF2B5EF4-FFF2-40B4-BE49-F238E27FC236}">
                  <a16:creationId xmlns:a16="http://schemas.microsoft.com/office/drawing/2014/main" xmlns="" id="{ABE23257-794A-46B3-B233-C38DC49B83C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483451" y="4456492"/>
              <a:ext cx="47712" cy="102821"/>
            </a:xfrm>
            <a:custGeom>
              <a:avLst/>
              <a:gdLst/>
              <a:ahLst/>
              <a:cxnLst/>
              <a:rect l="0" t="0" r="0" b="0"/>
              <a:pathLst>
                <a:path w="47712" h="102821">
                  <a:moveTo>
                    <a:pt x="18449" y="20258"/>
                  </a:moveTo>
                  <a:lnTo>
                    <a:pt x="18449" y="20258"/>
                  </a:lnTo>
                  <a:lnTo>
                    <a:pt x="18449" y="8702"/>
                  </a:lnTo>
                  <a:lnTo>
                    <a:pt x="2439" y="53106"/>
                  </a:lnTo>
                  <a:lnTo>
                    <a:pt x="0" y="82720"/>
                  </a:lnTo>
                  <a:lnTo>
                    <a:pt x="3429" y="94115"/>
                  </a:lnTo>
                  <a:lnTo>
                    <a:pt x="6319" y="99130"/>
                  </a:lnTo>
                  <a:lnTo>
                    <a:pt x="9657" y="101767"/>
                  </a:lnTo>
                  <a:lnTo>
                    <a:pt x="13293" y="102820"/>
                  </a:lnTo>
                  <a:lnTo>
                    <a:pt x="17128" y="102816"/>
                  </a:lnTo>
                  <a:lnTo>
                    <a:pt x="21096" y="99991"/>
                  </a:lnTo>
                  <a:lnTo>
                    <a:pt x="41802" y="67455"/>
                  </a:lnTo>
                  <a:lnTo>
                    <a:pt x="47711" y="39730"/>
                  </a:lnTo>
                  <a:lnTo>
                    <a:pt x="45330" y="23268"/>
                  </a:lnTo>
                  <a:lnTo>
                    <a:pt x="35675" y="2194"/>
                  </a:lnTo>
                  <a:lnTo>
                    <a:pt x="33461" y="455"/>
                  </a:lnTo>
                  <a:lnTo>
                    <a:pt x="31279" y="0"/>
                  </a:lnTo>
                  <a:lnTo>
                    <a:pt x="24799" y="1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560">
              <a:extLst>
                <a:ext uri="{FF2B5EF4-FFF2-40B4-BE49-F238E27FC236}">
                  <a16:creationId xmlns:a16="http://schemas.microsoft.com/office/drawing/2014/main" xmlns="" id="{184D247D-4226-4E11-A251-3A120AABD0A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540000" y="4394200"/>
              <a:ext cx="101601" cy="146849"/>
            </a:xfrm>
            <a:custGeom>
              <a:avLst/>
              <a:gdLst/>
              <a:ahLst/>
              <a:cxnLst/>
              <a:rect l="0" t="0" r="0" b="0"/>
              <a:pathLst>
                <a:path w="101601" h="146849">
                  <a:moveTo>
                    <a:pt x="0" y="38100"/>
                  </a:moveTo>
                  <a:lnTo>
                    <a:pt x="0" y="38100"/>
                  </a:lnTo>
                  <a:lnTo>
                    <a:pt x="16606" y="38805"/>
                  </a:lnTo>
                  <a:lnTo>
                    <a:pt x="32202" y="43875"/>
                  </a:lnTo>
                  <a:lnTo>
                    <a:pt x="41594" y="50309"/>
                  </a:lnTo>
                  <a:lnTo>
                    <a:pt x="48590" y="63517"/>
                  </a:lnTo>
                  <a:lnTo>
                    <a:pt x="52640" y="81146"/>
                  </a:lnTo>
                  <a:lnTo>
                    <a:pt x="50247" y="110199"/>
                  </a:lnTo>
                  <a:lnTo>
                    <a:pt x="39036" y="140014"/>
                  </a:lnTo>
                  <a:lnTo>
                    <a:pt x="34988" y="146190"/>
                  </a:lnTo>
                  <a:lnTo>
                    <a:pt x="33909" y="146848"/>
                  </a:lnTo>
                  <a:lnTo>
                    <a:pt x="33189" y="146582"/>
                  </a:lnTo>
                  <a:lnTo>
                    <a:pt x="32176" y="129353"/>
                  </a:lnTo>
                  <a:lnTo>
                    <a:pt x="41989" y="95163"/>
                  </a:lnTo>
                  <a:lnTo>
                    <a:pt x="61673" y="57124"/>
                  </a:lnTo>
                  <a:lnTo>
                    <a:pt x="92601" y="1083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561">
              <a:extLst>
                <a:ext uri="{FF2B5EF4-FFF2-40B4-BE49-F238E27FC236}">
                  <a16:creationId xmlns:a16="http://schemas.microsoft.com/office/drawing/2014/main" xmlns="" id="{86250B96-AD45-4135-8E8C-3A61884B2BA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44800" y="44196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706" y="6480"/>
                  </a:lnTo>
                  <a:lnTo>
                    <a:pt x="10831" y="48808"/>
                  </a:lnTo>
                  <a:lnTo>
                    <a:pt x="17828" y="93036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562">
              <a:extLst>
                <a:ext uri="{FF2B5EF4-FFF2-40B4-BE49-F238E27FC236}">
                  <a16:creationId xmlns:a16="http://schemas.microsoft.com/office/drawing/2014/main" xmlns="" id="{A42657DB-A823-445E-B62D-7FE7A72A442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26894" y="4356100"/>
              <a:ext cx="11557" cy="44451"/>
            </a:xfrm>
            <a:custGeom>
              <a:avLst/>
              <a:gdLst/>
              <a:ahLst/>
              <a:cxnLst/>
              <a:rect l="0" t="0" r="0" b="0"/>
              <a:pathLst>
                <a:path w="11557" h="44451">
                  <a:moveTo>
                    <a:pt x="11556" y="44450"/>
                  </a:moveTo>
                  <a:lnTo>
                    <a:pt x="11556" y="44450"/>
                  </a:lnTo>
                  <a:lnTo>
                    <a:pt x="0" y="3073"/>
                  </a:lnTo>
                  <a:lnTo>
                    <a:pt x="1030" y="2049"/>
                  </a:lnTo>
                  <a:lnTo>
                    <a:pt x="115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563">
              <a:extLst>
                <a:ext uri="{FF2B5EF4-FFF2-40B4-BE49-F238E27FC236}">
                  <a16:creationId xmlns:a16="http://schemas.microsoft.com/office/drawing/2014/main" xmlns="" id="{92F811B5-3FC4-44CD-A145-A16C5B91848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914650" y="4387850"/>
              <a:ext cx="82551" cy="108005"/>
            </a:xfrm>
            <a:custGeom>
              <a:avLst/>
              <a:gdLst/>
              <a:ahLst/>
              <a:cxnLst/>
              <a:rect l="0" t="0" r="0" b="0"/>
              <a:pathLst>
                <a:path w="82551" h="108005">
                  <a:moveTo>
                    <a:pt x="0" y="0"/>
                  </a:moveTo>
                  <a:lnTo>
                    <a:pt x="0" y="0"/>
                  </a:lnTo>
                  <a:lnTo>
                    <a:pt x="706" y="10844"/>
                  </a:lnTo>
                  <a:lnTo>
                    <a:pt x="10831" y="50620"/>
                  </a:lnTo>
                  <a:lnTo>
                    <a:pt x="17828" y="93275"/>
                  </a:lnTo>
                  <a:lnTo>
                    <a:pt x="16626" y="103310"/>
                  </a:lnTo>
                  <a:lnTo>
                    <a:pt x="15317" y="106973"/>
                  </a:lnTo>
                  <a:lnTo>
                    <a:pt x="14445" y="108004"/>
                  </a:lnTo>
                  <a:lnTo>
                    <a:pt x="13863" y="107281"/>
                  </a:lnTo>
                  <a:lnTo>
                    <a:pt x="9195" y="85022"/>
                  </a:lnTo>
                  <a:lnTo>
                    <a:pt x="15561" y="44311"/>
                  </a:lnTo>
                  <a:lnTo>
                    <a:pt x="26248" y="18303"/>
                  </a:lnTo>
                  <a:lnTo>
                    <a:pt x="34243" y="7429"/>
                  </a:lnTo>
                  <a:lnTo>
                    <a:pt x="42501" y="245"/>
                  </a:lnTo>
                  <a:lnTo>
                    <a:pt x="46678" y="163"/>
                  </a:lnTo>
                  <a:lnTo>
                    <a:pt x="50874" y="2225"/>
                  </a:lnTo>
                  <a:lnTo>
                    <a:pt x="55083" y="5717"/>
                  </a:lnTo>
                  <a:lnTo>
                    <a:pt x="61641" y="17122"/>
                  </a:lnTo>
                  <a:lnTo>
                    <a:pt x="76037" y="62007"/>
                  </a:lnTo>
                  <a:lnTo>
                    <a:pt x="825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564">
              <a:extLst>
                <a:ext uri="{FF2B5EF4-FFF2-40B4-BE49-F238E27FC236}">
                  <a16:creationId xmlns:a16="http://schemas.microsoft.com/office/drawing/2014/main" xmlns="" id="{14921CF6-3410-49F7-873E-4E3FAAC03C9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048000" y="4196751"/>
              <a:ext cx="63501" cy="281123"/>
            </a:xfrm>
            <a:custGeom>
              <a:avLst/>
              <a:gdLst/>
              <a:ahLst/>
              <a:cxnLst/>
              <a:rect l="0" t="0" r="0" b="0"/>
              <a:pathLst>
                <a:path w="63501" h="281123">
                  <a:moveTo>
                    <a:pt x="0" y="25999"/>
                  </a:moveTo>
                  <a:lnTo>
                    <a:pt x="0" y="25999"/>
                  </a:lnTo>
                  <a:lnTo>
                    <a:pt x="0" y="0"/>
                  </a:lnTo>
                  <a:lnTo>
                    <a:pt x="706" y="35029"/>
                  </a:lnTo>
                  <a:lnTo>
                    <a:pt x="3371" y="67642"/>
                  </a:lnTo>
                  <a:lnTo>
                    <a:pt x="6907" y="103774"/>
                  </a:lnTo>
                  <a:lnTo>
                    <a:pt x="10831" y="140999"/>
                  </a:lnTo>
                  <a:lnTo>
                    <a:pt x="14927" y="178710"/>
                  </a:lnTo>
                  <a:lnTo>
                    <a:pt x="19099" y="214756"/>
                  </a:lnTo>
                  <a:lnTo>
                    <a:pt x="25415" y="257375"/>
                  </a:lnTo>
                  <a:lnTo>
                    <a:pt x="30345" y="273471"/>
                  </a:lnTo>
                  <a:lnTo>
                    <a:pt x="33636" y="277764"/>
                  </a:lnTo>
                  <a:lnTo>
                    <a:pt x="37240" y="280626"/>
                  </a:lnTo>
                  <a:lnTo>
                    <a:pt x="40349" y="281122"/>
                  </a:lnTo>
                  <a:lnTo>
                    <a:pt x="43127" y="280042"/>
                  </a:lnTo>
                  <a:lnTo>
                    <a:pt x="45685" y="277911"/>
                  </a:lnTo>
                  <a:lnTo>
                    <a:pt x="63500" y="235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565">
              <a:extLst>
                <a:ext uri="{FF2B5EF4-FFF2-40B4-BE49-F238E27FC236}">
                  <a16:creationId xmlns:a16="http://schemas.microsoft.com/office/drawing/2014/main" xmlns="" id="{1D7B217A-73F6-4BC0-A111-5B5A8DCA023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037065" y="4330700"/>
              <a:ext cx="80786" cy="31751"/>
            </a:xfrm>
            <a:custGeom>
              <a:avLst/>
              <a:gdLst/>
              <a:ahLst/>
              <a:cxnLst/>
              <a:rect l="0" t="0" r="0" b="0"/>
              <a:pathLst>
                <a:path w="807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5500" y="31750"/>
                  </a:lnTo>
                  <a:lnTo>
                    <a:pt x="46638" y="16053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566">
              <a:extLst>
                <a:ext uri="{FF2B5EF4-FFF2-40B4-BE49-F238E27FC236}">
                  <a16:creationId xmlns:a16="http://schemas.microsoft.com/office/drawing/2014/main" xmlns="" id="{86DA921F-D3E7-414B-B5AF-70BC6776A6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174529" y="4305040"/>
              <a:ext cx="57622" cy="120911"/>
            </a:xfrm>
            <a:custGeom>
              <a:avLst/>
              <a:gdLst/>
              <a:ahLst/>
              <a:cxnLst/>
              <a:rect l="0" t="0" r="0" b="0"/>
              <a:pathLst>
                <a:path w="57622" h="120911">
                  <a:moveTo>
                    <a:pt x="6821" y="51060"/>
                  </a:moveTo>
                  <a:lnTo>
                    <a:pt x="6821" y="51060"/>
                  </a:lnTo>
                  <a:lnTo>
                    <a:pt x="3163" y="51060"/>
                  </a:lnTo>
                  <a:lnTo>
                    <a:pt x="4725" y="51060"/>
                  </a:lnTo>
                  <a:lnTo>
                    <a:pt x="12942" y="47689"/>
                  </a:lnTo>
                  <a:lnTo>
                    <a:pt x="24314" y="35480"/>
                  </a:lnTo>
                  <a:lnTo>
                    <a:pt x="33249" y="18457"/>
                  </a:lnTo>
                  <a:lnTo>
                    <a:pt x="36994" y="3378"/>
                  </a:lnTo>
                  <a:lnTo>
                    <a:pt x="35403" y="928"/>
                  </a:lnTo>
                  <a:lnTo>
                    <a:pt x="32226" y="0"/>
                  </a:lnTo>
                  <a:lnTo>
                    <a:pt x="27991" y="86"/>
                  </a:lnTo>
                  <a:lnTo>
                    <a:pt x="23757" y="2966"/>
                  </a:lnTo>
                  <a:lnTo>
                    <a:pt x="11055" y="21209"/>
                  </a:lnTo>
                  <a:lnTo>
                    <a:pt x="2588" y="38969"/>
                  </a:lnTo>
                  <a:lnTo>
                    <a:pt x="0" y="72172"/>
                  </a:lnTo>
                  <a:lnTo>
                    <a:pt x="3703" y="98707"/>
                  </a:lnTo>
                  <a:lnTo>
                    <a:pt x="11079" y="111278"/>
                  </a:lnTo>
                  <a:lnTo>
                    <a:pt x="16010" y="116605"/>
                  </a:lnTo>
                  <a:lnTo>
                    <a:pt x="22825" y="119451"/>
                  </a:lnTo>
                  <a:lnTo>
                    <a:pt x="57621" y="1209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567">
              <a:extLst>
                <a:ext uri="{FF2B5EF4-FFF2-40B4-BE49-F238E27FC236}">
                  <a16:creationId xmlns:a16="http://schemas.microsoft.com/office/drawing/2014/main" xmlns="" id="{449892AA-C698-4360-8A74-124E8F4C140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270250" y="4279900"/>
              <a:ext cx="88901" cy="128395"/>
            </a:xfrm>
            <a:custGeom>
              <a:avLst/>
              <a:gdLst/>
              <a:ahLst/>
              <a:cxnLst/>
              <a:rect l="0" t="0" r="0" b="0"/>
              <a:pathLst>
                <a:path w="88901" h="128395">
                  <a:moveTo>
                    <a:pt x="0" y="19050"/>
                  </a:moveTo>
                  <a:lnTo>
                    <a:pt x="0" y="19050"/>
                  </a:lnTo>
                  <a:lnTo>
                    <a:pt x="30507" y="19050"/>
                  </a:lnTo>
                  <a:lnTo>
                    <a:pt x="43898" y="26576"/>
                  </a:lnTo>
                  <a:lnTo>
                    <a:pt x="50431" y="32534"/>
                  </a:lnTo>
                  <a:lnTo>
                    <a:pt x="59573" y="48561"/>
                  </a:lnTo>
                  <a:lnTo>
                    <a:pt x="66805" y="77418"/>
                  </a:lnTo>
                  <a:lnTo>
                    <a:pt x="67066" y="106429"/>
                  </a:lnTo>
                  <a:lnTo>
                    <a:pt x="63674" y="121385"/>
                  </a:lnTo>
                  <a:lnTo>
                    <a:pt x="60794" y="125373"/>
                  </a:lnTo>
                  <a:lnTo>
                    <a:pt x="57463" y="128032"/>
                  </a:lnTo>
                  <a:lnTo>
                    <a:pt x="53831" y="128394"/>
                  </a:lnTo>
                  <a:lnTo>
                    <a:pt x="46032" y="125032"/>
                  </a:lnTo>
                  <a:lnTo>
                    <a:pt x="44093" y="121455"/>
                  </a:lnTo>
                  <a:lnTo>
                    <a:pt x="43821" y="111835"/>
                  </a:lnTo>
                  <a:lnTo>
                    <a:pt x="50806" y="68135"/>
                  </a:lnTo>
                  <a:lnTo>
                    <a:pt x="65383" y="2990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568">
              <a:extLst>
                <a:ext uri="{FF2B5EF4-FFF2-40B4-BE49-F238E27FC236}">
                  <a16:creationId xmlns:a16="http://schemas.microsoft.com/office/drawing/2014/main" xmlns="" id="{6C41DA30-8BDC-4015-8B42-ABF9D0DEC79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429000" y="4248150"/>
              <a:ext cx="95251" cy="159746"/>
            </a:xfrm>
            <a:custGeom>
              <a:avLst/>
              <a:gdLst/>
              <a:ahLst/>
              <a:cxnLst/>
              <a:rect l="0" t="0" r="0" b="0"/>
              <a:pathLst>
                <a:path w="95251" h="159746">
                  <a:moveTo>
                    <a:pt x="0" y="31750"/>
                  </a:moveTo>
                  <a:lnTo>
                    <a:pt x="0" y="31750"/>
                  </a:lnTo>
                  <a:lnTo>
                    <a:pt x="0" y="28092"/>
                  </a:lnTo>
                  <a:lnTo>
                    <a:pt x="0" y="29654"/>
                  </a:lnTo>
                  <a:lnTo>
                    <a:pt x="17677" y="59356"/>
                  </a:lnTo>
                  <a:lnTo>
                    <a:pt x="23874" y="98220"/>
                  </a:lnTo>
                  <a:lnTo>
                    <a:pt x="25098" y="137987"/>
                  </a:lnTo>
                  <a:lnTo>
                    <a:pt x="25972" y="153050"/>
                  </a:lnTo>
                  <a:lnTo>
                    <a:pt x="28711" y="159745"/>
                  </a:lnTo>
                  <a:lnTo>
                    <a:pt x="30430" y="158708"/>
                  </a:lnTo>
                  <a:lnTo>
                    <a:pt x="43693" y="122534"/>
                  </a:lnTo>
                  <a:lnTo>
                    <a:pt x="55436" y="80835"/>
                  </a:lnTo>
                  <a:lnTo>
                    <a:pt x="71224" y="3947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569">
              <a:extLst>
                <a:ext uri="{FF2B5EF4-FFF2-40B4-BE49-F238E27FC236}">
                  <a16:creationId xmlns:a16="http://schemas.microsoft.com/office/drawing/2014/main" xmlns="" id="{82B609D6-9697-49FC-8046-7D0E0DD1CCE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564182" y="4022068"/>
              <a:ext cx="265780" cy="337027"/>
            </a:xfrm>
            <a:custGeom>
              <a:avLst/>
              <a:gdLst/>
              <a:ahLst/>
              <a:cxnLst/>
              <a:rect l="0" t="0" r="0" b="0"/>
              <a:pathLst>
                <a:path w="265780" h="337027">
                  <a:moveTo>
                    <a:pt x="55318" y="257832"/>
                  </a:moveTo>
                  <a:lnTo>
                    <a:pt x="55318" y="257832"/>
                  </a:lnTo>
                  <a:lnTo>
                    <a:pt x="55318" y="251090"/>
                  </a:lnTo>
                  <a:lnTo>
                    <a:pt x="53436" y="245898"/>
                  </a:lnTo>
                  <a:lnTo>
                    <a:pt x="51947" y="243526"/>
                  </a:lnTo>
                  <a:lnTo>
                    <a:pt x="43108" y="236817"/>
                  </a:lnTo>
                  <a:lnTo>
                    <a:pt x="38712" y="236766"/>
                  </a:lnTo>
                  <a:lnTo>
                    <a:pt x="28181" y="240473"/>
                  </a:lnTo>
                  <a:lnTo>
                    <a:pt x="13724" y="253864"/>
                  </a:lnTo>
                  <a:lnTo>
                    <a:pt x="3875" y="281351"/>
                  </a:lnTo>
                  <a:lnTo>
                    <a:pt x="0" y="317014"/>
                  </a:lnTo>
                  <a:lnTo>
                    <a:pt x="2040" y="329056"/>
                  </a:lnTo>
                  <a:lnTo>
                    <a:pt x="5298" y="335348"/>
                  </a:lnTo>
                  <a:lnTo>
                    <a:pt x="7155" y="337026"/>
                  </a:lnTo>
                  <a:lnTo>
                    <a:pt x="11215" y="336028"/>
                  </a:lnTo>
                  <a:lnTo>
                    <a:pt x="23251" y="329275"/>
                  </a:lnTo>
                  <a:lnTo>
                    <a:pt x="42524" y="310201"/>
                  </a:lnTo>
                  <a:lnTo>
                    <a:pt x="60330" y="274426"/>
                  </a:lnTo>
                  <a:lnTo>
                    <a:pt x="60777" y="274539"/>
                  </a:lnTo>
                  <a:lnTo>
                    <a:pt x="70454" y="305356"/>
                  </a:lnTo>
                  <a:lnTo>
                    <a:pt x="83321" y="318872"/>
                  </a:lnTo>
                  <a:lnTo>
                    <a:pt x="89509" y="320398"/>
                  </a:lnTo>
                  <a:lnTo>
                    <a:pt x="103910" y="318329"/>
                  </a:lnTo>
                  <a:lnTo>
                    <a:pt x="137998" y="299119"/>
                  </a:lnTo>
                  <a:lnTo>
                    <a:pt x="176006" y="257600"/>
                  </a:lnTo>
                  <a:lnTo>
                    <a:pt x="203266" y="215631"/>
                  </a:lnTo>
                  <a:lnTo>
                    <a:pt x="217450" y="191598"/>
                  </a:lnTo>
                  <a:lnTo>
                    <a:pt x="230434" y="166403"/>
                  </a:lnTo>
                  <a:lnTo>
                    <a:pt x="242617" y="140435"/>
                  </a:lnTo>
                  <a:lnTo>
                    <a:pt x="254267" y="113951"/>
                  </a:lnTo>
                  <a:lnTo>
                    <a:pt x="265331" y="67591"/>
                  </a:lnTo>
                  <a:lnTo>
                    <a:pt x="265779" y="30758"/>
                  </a:lnTo>
                  <a:lnTo>
                    <a:pt x="256571" y="9684"/>
                  </a:lnTo>
                  <a:lnTo>
                    <a:pt x="250164" y="4206"/>
                  </a:lnTo>
                  <a:lnTo>
                    <a:pt x="243071" y="1259"/>
                  </a:lnTo>
                  <a:lnTo>
                    <a:pt x="235520" y="0"/>
                  </a:lnTo>
                  <a:lnTo>
                    <a:pt x="227663" y="5511"/>
                  </a:lnTo>
                  <a:lnTo>
                    <a:pt x="211408" y="28567"/>
                  </a:lnTo>
                  <a:lnTo>
                    <a:pt x="198539" y="63744"/>
                  </a:lnTo>
                  <a:lnTo>
                    <a:pt x="189527" y="105248"/>
                  </a:lnTo>
                  <a:lnTo>
                    <a:pt x="185522" y="149565"/>
                  </a:lnTo>
                  <a:lnTo>
                    <a:pt x="181861" y="191369"/>
                  </a:lnTo>
                  <a:lnTo>
                    <a:pt x="179293" y="229704"/>
                  </a:lnTo>
                  <a:lnTo>
                    <a:pt x="180503" y="263205"/>
                  </a:lnTo>
                  <a:lnTo>
                    <a:pt x="188522" y="303090"/>
                  </a:lnTo>
                  <a:lnTo>
                    <a:pt x="201368" y="334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570">
              <a:extLst>
                <a:ext uri="{FF2B5EF4-FFF2-40B4-BE49-F238E27FC236}">
                  <a16:creationId xmlns:a16="http://schemas.microsoft.com/office/drawing/2014/main" xmlns="" id="{73001227-538D-4FC9-895F-8A992FC368F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968500" y="4521200"/>
              <a:ext cx="1714501" cy="342901"/>
            </a:xfrm>
            <a:custGeom>
              <a:avLst/>
              <a:gdLst/>
              <a:ahLst/>
              <a:cxnLst/>
              <a:rect l="0" t="0" r="0" b="0"/>
              <a:pathLst>
                <a:path w="1714501" h="342901">
                  <a:moveTo>
                    <a:pt x="0" y="342900"/>
                  </a:moveTo>
                  <a:lnTo>
                    <a:pt x="0" y="342900"/>
                  </a:lnTo>
                  <a:lnTo>
                    <a:pt x="46906" y="326280"/>
                  </a:lnTo>
                  <a:lnTo>
                    <a:pt x="72193" y="318414"/>
                  </a:lnTo>
                  <a:lnTo>
                    <a:pt x="101045" y="309642"/>
                  </a:lnTo>
                  <a:lnTo>
                    <a:pt x="140741" y="297445"/>
                  </a:lnTo>
                  <a:lnTo>
                    <a:pt x="187666" y="282963"/>
                  </a:lnTo>
                  <a:lnTo>
                    <a:pt x="239411" y="266959"/>
                  </a:lnTo>
                  <a:lnTo>
                    <a:pt x="300013" y="249234"/>
                  </a:lnTo>
                  <a:lnTo>
                    <a:pt x="366520" y="230362"/>
                  </a:lnTo>
                  <a:lnTo>
                    <a:pt x="436963" y="210724"/>
                  </a:lnTo>
                  <a:lnTo>
                    <a:pt x="514264" y="190577"/>
                  </a:lnTo>
                  <a:lnTo>
                    <a:pt x="596137" y="170090"/>
                  </a:lnTo>
                  <a:lnTo>
                    <a:pt x="681058" y="149377"/>
                  </a:lnTo>
                  <a:lnTo>
                    <a:pt x="769422" y="129923"/>
                  </a:lnTo>
                  <a:lnTo>
                    <a:pt x="860081" y="111310"/>
                  </a:lnTo>
                  <a:lnTo>
                    <a:pt x="952271" y="93257"/>
                  </a:lnTo>
                  <a:lnTo>
                    <a:pt x="1039131" y="77693"/>
                  </a:lnTo>
                  <a:lnTo>
                    <a:pt x="1122437" y="63790"/>
                  </a:lnTo>
                  <a:lnTo>
                    <a:pt x="1203375" y="50993"/>
                  </a:lnTo>
                  <a:lnTo>
                    <a:pt x="1279205" y="40345"/>
                  </a:lnTo>
                  <a:lnTo>
                    <a:pt x="1351631" y="31130"/>
                  </a:lnTo>
                  <a:lnTo>
                    <a:pt x="1421787" y="22870"/>
                  </a:lnTo>
                  <a:lnTo>
                    <a:pt x="1481964" y="16658"/>
                  </a:lnTo>
                  <a:lnTo>
                    <a:pt x="1535487" y="11811"/>
                  </a:lnTo>
                  <a:lnTo>
                    <a:pt x="1584574" y="7874"/>
                  </a:lnTo>
                  <a:lnTo>
                    <a:pt x="1620827" y="5249"/>
                  </a:lnTo>
                  <a:lnTo>
                    <a:pt x="1648524" y="3499"/>
                  </a:lnTo>
                  <a:lnTo>
                    <a:pt x="1714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571">
              <a:extLst>
                <a:ext uri="{FF2B5EF4-FFF2-40B4-BE49-F238E27FC236}">
                  <a16:creationId xmlns:a16="http://schemas.microsoft.com/office/drawing/2014/main" xmlns="" id="{51057391-4511-4131-BFE4-4E877D6897F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36800" y="4489450"/>
              <a:ext cx="1282701" cy="285751"/>
            </a:xfrm>
            <a:custGeom>
              <a:avLst/>
              <a:gdLst/>
              <a:ahLst/>
              <a:cxnLst/>
              <a:rect l="0" t="0" r="0" b="0"/>
              <a:pathLst>
                <a:path w="1282701" h="285751">
                  <a:moveTo>
                    <a:pt x="0" y="285750"/>
                  </a:moveTo>
                  <a:lnTo>
                    <a:pt x="0" y="285750"/>
                  </a:lnTo>
                  <a:lnTo>
                    <a:pt x="30104" y="280105"/>
                  </a:lnTo>
                  <a:lnTo>
                    <a:pt x="53936" y="275637"/>
                  </a:lnTo>
                  <a:lnTo>
                    <a:pt x="89579" y="267719"/>
                  </a:lnTo>
                  <a:lnTo>
                    <a:pt x="133097" y="257501"/>
                  </a:lnTo>
                  <a:lnTo>
                    <a:pt x="181865" y="245751"/>
                  </a:lnTo>
                  <a:lnTo>
                    <a:pt x="241893" y="231567"/>
                  </a:lnTo>
                  <a:lnTo>
                    <a:pt x="309429" y="215762"/>
                  </a:lnTo>
                  <a:lnTo>
                    <a:pt x="381969" y="198874"/>
                  </a:lnTo>
                  <a:lnTo>
                    <a:pt x="459257" y="181266"/>
                  </a:lnTo>
                  <a:lnTo>
                    <a:pt x="539710" y="163178"/>
                  </a:lnTo>
                  <a:lnTo>
                    <a:pt x="622274" y="144768"/>
                  </a:lnTo>
                  <a:lnTo>
                    <a:pt x="700599" y="127557"/>
                  </a:lnTo>
                  <a:lnTo>
                    <a:pt x="776099" y="111144"/>
                  </a:lnTo>
                  <a:lnTo>
                    <a:pt x="849716" y="95262"/>
                  </a:lnTo>
                  <a:lnTo>
                    <a:pt x="917844" y="80442"/>
                  </a:lnTo>
                  <a:lnTo>
                    <a:pt x="982313" y="66328"/>
                  </a:lnTo>
                  <a:lnTo>
                    <a:pt x="1044342" y="52685"/>
                  </a:lnTo>
                  <a:lnTo>
                    <a:pt x="1098395" y="40768"/>
                  </a:lnTo>
                  <a:lnTo>
                    <a:pt x="1147130" y="30001"/>
                  </a:lnTo>
                  <a:lnTo>
                    <a:pt x="1192320" y="20000"/>
                  </a:lnTo>
                  <a:lnTo>
                    <a:pt x="1222447" y="13334"/>
                  </a:lnTo>
                  <a:lnTo>
                    <a:pt x="128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5139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450">
            <a:extLst>
              <a:ext uri="{FF2B5EF4-FFF2-40B4-BE49-F238E27FC236}">
                <a16:creationId xmlns:a16="http://schemas.microsoft.com/office/drawing/2014/main" xmlns="" id="{CEF3DB31-8C73-4C56-A079-D602766691C1}"/>
              </a:ext>
            </a:extLst>
          </p:cNvPr>
          <p:cNvGrpSpPr/>
          <p:nvPr/>
        </p:nvGrpSpPr>
        <p:grpSpPr>
          <a:xfrm>
            <a:off x="618015" y="495888"/>
            <a:ext cx="601186" cy="505648"/>
            <a:chOff x="618015" y="495888"/>
            <a:chExt cx="601186" cy="505648"/>
          </a:xfrm>
        </p:grpSpPr>
        <p:sp>
          <p:nvSpPr>
            <p:cNvPr id="2" name="SMARTInkShape-3572">
              <a:extLst>
                <a:ext uri="{FF2B5EF4-FFF2-40B4-BE49-F238E27FC236}">
                  <a16:creationId xmlns:a16="http://schemas.microsoft.com/office/drawing/2014/main" xmlns="" id="{EE5FF10E-0328-4B4F-B75F-9469EC8E709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212850" y="768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573">
              <a:extLst>
                <a:ext uri="{FF2B5EF4-FFF2-40B4-BE49-F238E27FC236}">
                  <a16:creationId xmlns:a16="http://schemas.microsoft.com/office/drawing/2014/main" xmlns="" id="{EF13810E-2D38-44D7-BF00-35B9530B3E1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206500" y="6159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574">
              <a:extLst>
                <a:ext uri="{FF2B5EF4-FFF2-40B4-BE49-F238E27FC236}">
                  <a16:creationId xmlns:a16="http://schemas.microsoft.com/office/drawing/2014/main" xmlns="" id="{B23E484C-1A24-41AB-9531-BA6BFE42566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48908" y="889000"/>
              <a:ext cx="305193" cy="112536"/>
            </a:xfrm>
            <a:custGeom>
              <a:avLst/>
              <a:gdLst/>
              <a:ahLst/>
              <a:cxnLst/>
              <a:rect l="0" t="0" r="0" b="0"/>
              <a:pathLst>
                <a:path w="305193" h="112536">
                  <a:moveTo>
                    <a:pt x="6742" y="101600"/>
                  </a:moveTo>
                  <a:lnTo>
                    <a:pt x="6742" y="101600"/>
                  </a:lnTo>
                  <a:lnTo>
                    <a:pt x="0" y="108342"/>
                  </a:lnTo>
                  <a:lnTo>
                    <a:pt x="1542" y="110328"/>
                  </a:lnTo>
                  <a:lnTo>
                    <a:pt x="12662" y="112535"/>
                  </a:lnTo>
                  <a:lnTo>
                    <a:pt x="58983" y="96922"/>
                  </a:lnTo>
                  <a:lnTo>
                    <a:pt x="83197" y="87898"/>
                  </a:lnTo>
                  <a:lnTo>
                    <a:pt x="111334" y="77649"/>
                  </a:lnTo>
                  <a:lnTo>
                    <a:pt x="142087" y="66582"/>
                  </a:lnTo>
                  <a:lnTo>
                    <a:pt x="173877" y="54266"/>
                  </a:lnTo>
                  <a:lnTo>
                    <a:pt x="206360" y="41116"/>
                  </a:lnTo>
                  <a:lnTo>
                    <a:pt x="239304" y="27411"/>
                  </a:lnTo>
                  <a:lnTo>
                    <a:pt x="305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575">
              <a:extLst>
                <a:ext uri="{FF2B5EF4-FFF2-40B4-BE49-F238E27FC236}">
                  <a16:creationId xmlns:a16="http://schemas.microsoft.com/office/drawing/2014/main" xmlns="" id="{06816FD2-6CDD-4DD3-ADA3-54D880FC112E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73100" y="857250"/>
              <a:ext cx="355601" cy="95251"/>
            </a:xfrm>
            <a:custGeom>
              <a:avLst/>
              <a:gdLst/>
              <a:ahLst/>
              <a:cxnLst/>
              <a:rect l="0" t="0" r="0" b="0"/>
              <a:pathLst>
                <a:path w="355601" h="95251">
                  <a:moveTo>
                    <a:pt x="0" y="95250"/>
                  </a:moveTo>
                  <a:lnTo>
                    <a:pt x="0" y="95250"/>
                  </a:lnTo>
                  <a:lnTo>
                    <a:pt x="40800" y="89606"/>
                  </a:lnTo>
                  <a:lnTo>
                    <a:pt x="82339" y="78630"/>
                  </a:lnTo>
                  <a:lnTo>
                    <a:pt x="109220" y="70765"/>
                  </a:lnTo>
                  <a:lnTo>
                    <a:pt x="138430" y="61993"/>
                  </a:lnTo>
                  <a:lnTo>
                    <a:pt x="168487" y="53323"/>
                  </a:lnTo>
                  <a:lnTo>
                    <a:pt x="199108" y="44721"/>
                  </a:lnTo>
                  <a:lnTo>
                    <a:pt x="230105" y="36164"/>
                  </a:lnTo>
                  <a:lnTo>
                    <a:pt x="257826" y="28343"/>
                  </a:lnTo>
                  <a:lnTo>
                    <a:pt x="283362" y="21012"/>
                  </a:lnTo>
                  <a:lnTo>
                    <a:pt x="323494" y="9338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576">
              <a:extLst>
                <a:ext uri="{FF2B5EF4-FFF2-40B4-BE49-F238E27FC236}">
                  <a16:creationId xmlns:a16="http://schemas.microsoft.com/office/drawing/2014/main" xmlns="" id="{E7ADC011-D0FA-4BAB-9AB8-AA131EBF391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82650" y="639543"/>
              <a:ext cx="215901" cy="143665"/>
            </a:xfrm>
            <a:custGeom>
              <a:avLst/>
              <a:gdLst/>
              <a:ahLst/>
              <a:cxnLst/>
              <a:rect l="0" t="0" r="0" b="0"/>
              <a:pathLst>
                <a:path w="215901" h="143665">
                  <a:moveTo>
                    <a:pt x="0" y="39907"/>
                  </a:moveTo>
                  <a:lnTo>
                    <a:pt x="0" y="39907"/>
                  </a:lnTo>
                  <a:lnTo>
                    <a:pt x="0" y="36536"/>
                  </a:lnTo>
                  <a:lnTo>
                    <a:pt x="5644" y="32999"/>
                  </a:lnTo>
                  <a:lnTo>
                    <a:pt x="16620" y="29781"/>
                  </a:lnTo>
                  <a:lnTo>
                    <a:pt x="33257" y="28351"/>
                  </a:lnTo>
                  <a:lnTo>
                    <a:pt x="62457" y="37659"/>
                  </a:lnTo>
                  <a:lnTo>
                    <a:pt x="86709" y="57193"/>
                  </a:lnTo>
                  <a:lnTo>
                    <a:pt x="90967" y="65542"/>
                  </a:lnTo>
                  <a:lnTo>
                    <a:pt x="93817" y="84226"/>
                  </a:lnTo>
                  <a:lnTo>
                    <a:pt x="87087" y="102408"/>
                  </a:lnTo>
                  <a:lnTo>
                    <a:pt x="63142" y="133705"/>
                  </a:lnTo>
                  <a:lnTo>
                    <a:pt x="48759" y="141567"/>
                  </a:lnTo>
                  <a:lnTo>
                    <a:pt x="40973" y="143664"/>
                  </a:lnTo>
                  <a:lnTo>
                    <a:pt x="35076" y="143651"/>
                  </a:lnTo>
                  <a:lnTo>
                    <a:pt x="30440" y="142230"/>
                  </a:lnTo>
                  <a:lnTo>
                    <a:pt x="26643" y="139873"/>
                  </a:lnTo>
                  <a:lnTo>
                    <a:pt x="24818" y="135478"/>
                  </a:lnTo>
                  <a:lnTo>
                    <a:pt x="24671" y="123070"/>
                  </a:lnTo>
                  <a:lnTo>
                    <a:pt x="34483" y="108148"/>
                  </a:lnTo>
                  <a:lnTo>
                    <a:pt x="72899" y="68831"/>
                  </a:lnTo>
                  <a:lnTo>
                    <a:pt x="112224" y="36091"/>
                  </a:lnTo>
                  <a:lnTo>
                    <a:pt x="159157" y="0"/>
                  </a:lnTo>
                  <a:lnTo>
                    <a:pt x="159727" y="602"/>
                  </a:lnTo>
                  <a:lnTo>
                    <a:pt x="156597" y="6916"/>
                  </a:lnTo>
                  <a:lnTo>
                    <a:pt x="117152" y="49926"/>
                  </a:lnTo>
                  <a:lnTo>
                    <a:pt x="104984" y="72582"/>
                  </a:lnTo>
                  <a:lnTo>
                    <a:pt x="99576" y="94411"/>
                  </a:lnTo>
                  <a:lnTo>
                    <a:pt x="100936" y="110227"/>
                  </a:lnTo>
                  <a:lnTo>
                    <a:pt x="103274" y="116420"/>
                  </a:lnTo>
                  <a:lnTo>
                    <a:pt x="108360" y="120549"/>
                  </a:lnTo>
                  <a:lnTo>
                    <a:pt x="123419" y="125137"/>
                  </a:lnTo>
                  <a:lnTo>
                    <a:pt x="170560" y="123013"/>
                  </a:lnTo>
                  <a:lnTo>
                    <a:pt x="215900" y="116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577">
              <a:extLst>
                <a:ext uri="{FF2B5EF4-FFF2-40B4-BE49-F238E27FC236}">
                  <a16:creationId xmlns:a16="http://schemas.microsoft.com/office/drawing/2014/main" xmlns="" id="{8F44F67C-9BE8-45AB-9955-BB9B154F5D14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18015" y="495888"/>
              <a:ext cx="230574" cy="377000"/>
            </a:xfrm>
            <a:custGeom>
              <a:avLst/>
              <a:gdLst/>
              <a:ahLst/>
              <a:cxnLst/>
              <a:rect l="0" t="0" r="0" b="0"/>
              <a:pathLst>
                <a:path w="230574" h="377000">
                  <a:moveTo>
                    <a:pt x="36035" y="62912"/>
                  </a:moveTo>
                  <a:lnTo>
                    <a:pt x="36035" y="62912"/>
                  </a:lnTo>
                  <a:lnTo>
                    <a:pt x="53347" y="78813"/>
                  </a:lnTo>
                  <a:lnTo>
                    <a:pt x="66542" y="86677"/>
                  </a:lnTo>
                  <a:lnTo>
                    <a:pt x="87459" y="89232"/>
                  </a:lnTo>
                  <a:lnTo>
                    <a:pt x="113923" y="85899"/>
                  </a:lnTo>
                  <a:lnTo>
                    <a:pt x="159851" y="68155"/>
                  </a:lnTo>
                  <a:lnTo>
                    <a:pt x="202230" y="45023"/>
                  </a:lnTo>
                  <a:lnTo>
                    <a:pt x="226624" y="22412"/>
                  </a:lnTo>
                  <a:lnTo>
                    <a:pt x="229417" y="17568"/>
                  </a:lnTo>
                  <a:lnTo>
                    <a:pt x="230573" y="13632"/>
                  </a:lnTo>
                  <a:lnTo>
                    <a:pt x="229227" y="9598"/>
                  </a:lnTo>
                  <a:lnTo>
                    <a:pt x="222087" y="1352"/>
                  </a:lnTo>
                  <a:lnTo>
                    <a:pt x="214397" y="0"/>
                  </a:lnTo>
                  <a:lnTo>
                    <a:pt x="192683" y="2260"/>
                  </a:lnTo>
                  <a:lnTo>
                    <a:pt x="145949" y="21579"/>
                  </a:lnTo>
                  <a:lnTo>
                    <a:pt x="98627" y="53017"/>
                  </a:lnTo>
                  <a:lnTo>
                    <a:pt x="70182" y="85772"/>
                  </a:lnTo>
                  <a:lnTo>
                    <a:pt x="66561" y="96497"/>
                  </a:lnTo>
                  <a:lnTo>
                    <a:pt x="66300" y="117820"/>
                  </a:lnTo>
                  <a:lnTo>
                    <a:pt x="71028" y="127034"/>
                  </a:lnTo>
                  <a:lnTo>
                    <a:pt x="87571" y="142916"/>
                  </a:lnTo>
                  <a:lnTo>
                    <a:pt x="124055" y="157016"/>
                  </a:lnTo>
                  <a:lnTo>
                    <a:pt x="166978" y="170432"/>
                  </a:lnTo>
                  <a:lnTo>
                    <a:pt x="169897" y="172692"/>
                  </a:lnTo>
                  <a:lnTo>
                    <a:pt x="169021" y="176315"/>
                  </a:lnTo>
                  <a:lnTo>
                    <a:pt x="160521" y="185986"/>
                  </a:lnTo>
                  <a:lnTo>
                    <a:pt x="126385" y="210072"/>
                  </a:lnTo>
                  <a:lnTo>
                    <a:pt x="80523" y="242922"/>
                  </a:lnTo>
                  <a:lnTo>
                    <a:pt x="37928" y="282838"/>
                  </a:lnTo>
                  <a:lnTo>
                    <a:pt x="8609" y="319202"/>
                  </a:lnTo>
                  <a:lnTo>
                    <a:pt x="1033" y="339567"/>
                  </a:lnTo>
                  <a:lnTo>
                    <a:pt x="0" y="348949"/>
                  </a:lnTo>
                  <a:lnTo>
                    <a:pt x="2839" y="356614"/>
                  </a:lnTo>
                  <a:lnTo>
                    <a:pt x="15402" y="368894"/>
                  </a:lnTo>
                  <a:lnTo>
                    <a:pt x="55792" y="376999"/>
                  </a:lnTo>
                  <a:lnTo>
                    <a:pt x="93734" y="373251"/>
                  </a:lnTo>
                  <a:lnTo>
                    <a:pt x="135762" y="363824"/>
                  </a:lnTo>
                  <a:lnTo>
                    <a:pt x="177960" y="350226"/>
                  </a:lnTo>
                  <a:lnTo>
                    <a:pt x="220185" y="335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451">
            <a:extLst>
              <a:ext uri="{FF2B5EF4-FFF2-40B4-BE49-F238E27FC236}">
                <a16:creationId xmlns:a16="http://schemas.microsoft.com/office/drawing/2014/main" xmlns="" id="{474A4B4F-92F5-43A7-8EE7-CB9192CFF612}"/>
              </a:ext>
            </a:extLst>
          </p:cNvPr>
          <p:cNvGrpSpPr/>
          <p:nvPr/>
        </p:nvGrpSpPr>
        <p:grpSpPr>
          <a:xfrm>
            <a:off x="1993900" y="499325"/>
            <a:ext cx="508001" cy="378369"/>
            <a:chOff x="1993900" y="499325"/>
            <a:chExt cx="508001" cy="378369"/>
          </a:xfrm>
        </p:grpSpPr>
        <p:sp>
          <p:nvSpPr>
            <p:cNvPr id="9" name="SMARTInkShape-3578">
              <a:extLst>
                <a:ext uri="{FF2B5EF4-FFF2-40B4-BE49-F238E27FC236}">
                  <a16:creationId xmlns:a16="http://schemas.microsoft.com/office/drawing/2014/main" xmlns="" id="{207B4A8A-8569-41A7-85D7-54DBC1E5598D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390292" y="704850"/>
              <a:ext cx="111609" cy="31490"/>
            </a:xfrm>
            <a:custGeom>
              <a:avLst/>
              <a:gdLst/>
              <a:ahLst/>
              <a:cxnLst/>
              <a:rect l="0" t="0" r="0" b="0"/>
              <a:pathLst>
                <a:path w="111609" h="31490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29764"/>
                  </a:lnTo>
                  <a:lnTo>
                    <a:pt x="513" y="30426"/>
                  </a:lnTo>
                  <a:lnTo>
                    <a:pt x="1562" y="30867"/>
                  </a:lnTo>
                  <a:lnTo>
                    <a:pt x="9779" y="31489"/>
                  </a:lnTo>
                  <a:lnTo>
                    <a:pt x="51910" y="14756"/>
                  </a:lnTo>
                  <a:lnTo>
                    <a:pt x="99147" y="3093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579">
              <a:extLst>
                <a:ext uri="{FF2B5EF4-FFF2-40B4-BE49-F238E27FC236}">
                  <a16:creationId xmlns:a16="http://schemas.microsoft.com/office/drawing/2014/main" xmlns="" id="{D39A2A96-86F7-4DBA-942D-840E76C76E9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382133" y="654050"/>
              <a:ext cx="119768" cy="25401"/>
            </a:xfrm>
            <a:custGeom>
              <a:avLst/>
              <a:gdLst/>
              <a:ahLst/>
              <a:cxnLst/>
              <a:rect l="0" t="0" r="0" b="0"/>
              <a:pathLst>
                <a:path w="1197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15911" y="23989"/>
                  </a:lnTo>
                  <a:lnTo>
                    <a:pt x="55325" y="13467"/>
                  </a:lnTo>
                  <a:lnTo>
                    <a:pt x="100139" y="4385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580">
              <a:extLst>
                <a:ext uri="{FF2B5EF4-FFF2-40B4-BE49-F238E27FC236}">
                  <a16:creationId xmlns:a16="http://schemas.microsoft.com/office/drawing/2014/main" xmlns="" id="{3D6C2D05-AAB7-4783-95E5-427C498B986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344915" y="609600"/>
              <a:ext cx="125236" cy="19051"/>
            </a:xfrm>
            <a:custGeom>
              <a:avLst/>
              <a:gdLst/>
              <a:ahLst/>
              <a:cxnLst/>
              <a:rect l="0" t="0" r="0" b="0"/>
              <a:pathLst>
                <a:path w="1252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35018" y="6841"/>
                  </a:lnTo>
                  <a:lnTo>
                    <a:pt x="72947" y="2027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581">
              <a:extLst>
                <a:ext uri="{FF2B5EF4-FFF2-40B4-BE49-F238E27FC236}">
                  <a16:creationId xmlns:a16="http://schemas.microsoft.com/office/drawing/2014/main" xmlns="" id="{FDFCB9AF-C2F3-4F79-83F8-046AC04B00B3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993900" y="499325"/>
              <a:ext cx="200387" cy="378369"/>
            </a:xfrm>
            <a:custGeom>
              <a:avLst/>
              <a:gdLst/>
              <a:ahLst/>
              <a:cxnLst/>
              <a:rect l="0" t="0" r="0" b="0"/>
              <a:pathLst>
                <a:path w="200387" h="378369">
                  <a:moveTo>
                    <a:pt x="0" y="78525"/>
                  </a:moveTo>
                  <a:lnTo>
                    <a:pt x="0" y="78525"/>
                  </a:lnTo>
                  <a:lnTo>
                    <a:pt x="12209" y="116428"/>
                  </a:lnTo>
                  <a:lnTo>
                    <a:pt x="19773" y="151345"/>
                  </a:lnTo>
                  <a:lnTo>
                    <a:pt x="27132" y="192734"/>
                  </a:lnTo>
                  <a:lnTo>
                    <a:pt x="32755" y="236999"/>
                  </a:lnTo>
                  <a:lnTo>
                    <a:pt x="35724" y="278780"/>
                  </a:lnTo>
                  <a:lnTo>
                    <a:pt x="37044" y="316400"/>
                  </a:lnTo>
                  <a:lnTo>
                    <a:pt x="36010" y="363755"/>
                  </a:lnTo>
                  <a:lnTo>
                    <a:pt x="34590" y="368162"/>
                  </a:lnTo>
                  <a:lnTo>
                    <a:pt x="32938" y="367572"/>
                  </a:lnTo>
                  <a:lnTo>
                    <a:pt x="29221" y="357509"/>
                  </a:lnTo>
                  <a:lnTo>
                    <a:pt x="25216" y="328107"/>
                  </a:lnTo>
                  <a:lnTo>
                    <a:pt x="21085" y="284700"/>
                  </a:lnTo>
                  <a:lnTo>
                    <a:pt x="18996" y="258308"/>
                  </a:lnTo>
                  <a:lnTo>
                    <a:pt x="16897" y="230131"/>
                  </a:lnTo>
                  <a:lnTo>
                    <a:pt x="16203" y="201468"/>
                  </a:lnTo>
                  <a:lnTo>
                    <a:pt x="16447" y="172481"/>
                  </a:lnTo>
                  <a:lnTo>
                    <a:pt x="17315" y="143279"/>
                  </a:lnTo>
                  <a:lnTo>
                    <a:pt x="20715" y="116755"/>
                  </a:lnTo>
                  <a:lnTo>
                    <a:pt x="25805" y="92018"/>
                  </a:lnTo>
                  <a:lnTo>
                    <a:pt x="38985" y="49949"/>
                  </a:lnTo>
                  <a:lnTo>
                    <a:pt x="54251" y="21845"/>
                  </a:lnTo>
                  <a:lnTo>
                    <a:pt x="72324" y="5591"/>
                  </a:lnTo>
                  <a:lnTo>
                    <a:pt x="82083" y="269"/>
                  </a:lnTo>
                  <a:lnTo>
                    <a:pt x="106096" y="0"/>
                  </a:lnTo>
                  <a:lnTo>
                    <a:pt x="119414" y="2892"/>
                  </a:lnTo>
                  <a:lnTo>
                    <a:pt x="145501" y="23038"/>
                  </a:lnTo>
                  <a:lnTo>
                    <a:pt x="169795" y="54570"/>
                  </a:lnTo>
                  <a:lnTo>
                    <a:pt x="189999" y="94454"/>
                  </a:lnTo>
                  <a:lnTo>
                    <a:pt x="198980" y="141814"/>
                  </a:lnTo>
                  <a:lnTo>
                    <a:pt x="200386" y="167284"/>
                  </a:lnTo>
                  <a:lnTo>
                    <a:pt x="199207" y="192731"/>
                  </a:lnTo>
                  <a:lnTo>
                    <a:pt x="196305" y="218162"/>
                  </a:lnTo>
                  <a:lnTo>
                    <a:pt x="192253" y="243583"/>
                  </a:lnTo>
                  <a:lnTo>
                    <a:pt x="178344" y="286881"/>
                  </a:lnTo>
                  <a:lnTo>
                    <a:pt x="159697" y="322822"/>
                  </a:lnTo>
                  <a:lnTo>
                    <a:pt x="137299" y="350555"/>
                  </a:lnTo>
                  <a:lnTo>
                    <a:pt x="97517" y="375889"/>
                  </a:lnTo>
                  <a:lnTo>
                    <a:pt x="84767" y="378368"/>
                  </a:lnTo>
                  <a:lnTo>
                    <a:pt x="61193" y="375477"/>
                  </a:lnTo>
                  <a:lnTo>
                    <a:pt x="52084" y="370332"/>
                  </a:lnTo>
                  <a:lnTo>
                    <a:pt x="38200" y="355208"/>
                  </a:lnTo>
                  <a:lnTo>
                    <a:pt x="35345" y="347647"/>
                  </a:lnTo>
                  <a:lnTo>
                    <a:pt x="34852" y="340490"/>
                  </a:lnTo>
                  <a:lnTo>
                    <a:pt x="38100" y="319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52">
            <a:extLst>
              <a:ext uri="{FF2B5EF4-FFF2-40B4-BE49-F238E27FC236}">
                <a16:creationId xmlns:a16="http://schemas.microsoft.com/office/drawing/2014/main" xmlns="" id="{64D0BE45-F4EB-42D1-82E3-31AAA94DFD1A}"/>
              </a:ext>
            </a:extLst>
          </p:cNvPr>
          <p:cNvGrpSpPr/>
          <p:nvPr/>
        </p:nvGrpSpPr>
        <p:grpSpPr>
          <a:xfrm>
            <a:off x="2803503" y="413633"/>
            <a:ext cx="1752112" cy="423412"/>
            <a:chOff x="2803503" y="413633"/>
            <a:chExt cx="1752112" cy="423412"/>
          </a:xfrm>
        </p:grpSpPr>
        <p:sp>
          <p:nvSpPr>
            <p:cNvPr id="14" name="SMARTInkShape-3582">
              <a:extLst>
                <a:ext uri="{FF2B5EF4-FFF2-40B4-BE49-F238E27FC236}">
                  <a16:creationId xmlns:a16="http://schemas.microsoft.com/office/drawing/2014/main" xmlns="" id="{FE430ED9-3BB7-47CD-B510-0D896422C96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644900" y="7112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3815" y="39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583">
              <a:extLst>
                <a:ext uri="{FF2B5EF4-FFF2-40B4-BE49-F238E27FC236}">
                  <a16:creationId xmlns:a16="http://schemas.microsoft.com/office/drawing/2014/main" xmlns="" id="{0108A7A2-5A88-4F92-A46C-786B0428D54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803650" y="698500"/>
              <a:ext cx="62618" cy="101601"/>
            </a:xfrm>
            <a:custGeom>
              <a:avLst/>
              <a:gdLst/>
              <a:ahLst/>
              <a:cxnLst/>
              <a:rect l="0" t="0" r="0" b="0"/>
              <a:pathLst>
                <a:path w="62618" h="101601">
                  <a:moveTo>
                    <a:pt x="57150" y="0"/>
                  </a:moveTo>
                  <a:lnTo>
                    <a:pt x="57150" y="0"/>
                  </a:lnTo>
                  <a:lnTo>
                    <a:pt x="60521" y="6742"/>
                  </a:lnTo>
                  <a:lnTo>
                    <a:pt x="62617" y="24419"/>
                  </a:lnTo>
                  <a:lnTo>
                    <a:pt x="55582" y="41427"/>
                  </a:lnTo>
                  <a:lnTo>
                    <a:pt x="31991" y="7083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584">
              <a:extLst>
                <a:ext uri="{FF2B5EF4-FFF2-40B4-BE49-F238E27FC236}">
                  <a16:creationId xmlns:a16="http://schemas.microsoft.com/office/drawing/2014/main" xmlns="" id="{B3829CD7-CC0B-45FF-9608-FE57872E949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045833" y="477133"/>
              <a:ext cx="215018" cy="297568"/>
            </a:xfrm>
            <a:custGeom>
              <a:avLst/>
              <a:gdLst/>
              <a:ahLst/>
              <a:cxnLst/>
              <a:rect l="0" t="0" r="0" b="0"/>
              <a:pathLst>
                <a:path w="215018" h="2975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3667" y="9904"/>
                  </a:lnTo>
                  <a:lnTo>
                    <a:pt x="52791" y="41856"/>
                  </a:lnTo>
                  <a:lnTo>
                    <a:pt x="95611" y="83434"/>
                  </a:lnTo>
                  <a:lnTo>
                    <a:pt x="123847" y="117024"/>
                  </a:lnTo>
                  <a:lnTo>
                    <a:pt x="149803" y="153120"/>
                  </a:lnTo>
                  <a:lnTo>
                    <a:pt x="173098" y="190330"/>
                  </a:lnTo>
                  <a:lnTo>
                    <a:pt x="199304" y="236865"/>
                  </a:lnTo>
                  <a:lnTo>
                    <a:pt x="211913" y="281918"/>
                  </a:lnTo>
                  <a:lnTo>
                    <a:pt x="215017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585">
              <a:extLst>
                <a:ext uri="{FF2B5EF4-FFF2-40B4-BE49-F238E27FC236}">
                  <a16:creationId xmlns:a16="http://schemas.microsoft.com/office/drawing/2014/main" xmlns="" id="{9AD3AA06-5948-4AEF-96CB-1C33EE8AE42A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089400" y="466529"/>
              <a:ext cx="165101" cy="339922"/>
            </a:xfrm>
            <a:custGeom>
              <a:avLst/>
              <a:gdLst/>
              <a:ahLst/>
              <a:cxnLst/>
              <a:rect l="0" t="0" r="0" b="0"/>
              <a:pathLst>
                <a:path w="165101" h="339922">
                  <a:moveTo>
                    <a:pt x="165100" y="3371"/>
                  </a:moveTo>
                  <a:lnTo>
                    <a:pt x="165100" y="3371"/>
                  </a:lnTo>
                  <a:lnTo>
                    <a:pt x="151616" y="0"/>
                  </a:lnTo>
                  <a:lnTo>
                    <a:pt x="146233" y="1124"/>
                  </a:lnTo>
                  <a:lnTo>
                    <a:pt x="136489" y="8017"/>
                  </a:lnTo>
                  <a:lnTo>
                    <a:pt x="116327" y="30539"/>
                  </a:lnTo>
                  <a:lnTo>
                    <a:pt x="99221" y="73039"/>
                  </a:lnTo>
                  <a:lnTo>
                    <a:pt x="85961" y="107712"/>
                  </a:lnTo>
                  <a:lnTo>
                    <a:pt x="69955" y="144995"/>
                  </a:lnTo>
                  <a:lnTo>
                    <a:pt x="51082" y="185083"/>
                  </a:lnTo>
                  <a:lnTo>
                    <a:pt x="34697" y="222656"/>
                  </a:lnTo>
                  <a:lnTo>
                    <a:pt x="21065" y="256759"/>
                  </a:lnTo>
                  <a:lnTo>
                    <a:pt x="6869" y="298347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586">
              <a:extLst>
                <a:ext uri="{FF2B5EF4-FFF2-40B4-BE49-F238E27FC236}">
                  <a16:creationId xmlns:a16="http://schemas.microsoft.com/office/drawing/2014/main" xmlns="" id="{2B94650E-1CE0-4032-B6DC-2B1CCC36A62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318000" y="708994"/>
              <a:ext cx="74739" cy="97457"/>
            </a:xfrm>
            <a:custGeom>
              <a:avLst/>
              <a:gdLst/>
              <a:ahLst/>
              <a:cxnLst/>
              <a:rect l="0" t="0" r="0" b="0"/>
              <a:pathLst>
                <a:path w="74739" h="97457">
                  <a:moveTo>
                    <a:pt x="0" y="21256"/>
                  </a:moveTo>
                  <a:lnTo>
                    <a:pt x="0" y="21256"/>
                  </a:lnTo>
                  <a:lnTo>
                    <a:pt x="705" y="37862"/>
                  </a:lnTo>
                  <a:lnTo>
                    <a:pt x="5467" y="66220"/>
                  </a:lnTo>
                  <a:lnTo>
                    <a:pt x="805" y="88271"/>
                  </a:lnTo>
                  <a:lnTo>
                    <a:pt x="11583" y="49013"/>
                  </a:lnTo>
                  <a:lnTo>
                    <a:pt x="22796" y="24150"/>
                  </a:lnTo>
                  <a:lnTo>
                    <a:pt x="33415" y="9842"/>
                  </a:lnTo>
                  <a:lnTo>
                    <a:pt x="45190" y="2072"/>
                  </a:lnTo>
                  <a:lnTo>
                    <a:pt x="51293" y="0"/>
                  </a:lnTo>
                  <a:lnTo>
                    <a:pt x="56068" y="30"/>
                  </a:lnTo>
                  <a:lnTo>
                    <a:pt x="59956" y="1461"/>
                  </a:lnTo>
                  <a:lnTo>
                    <a:pt x="63254" y="3826"/>
                  </a:lnTo>
                  <a:lnTo>
                    <a:pt x="71267" y="17267"/>
                  </a:lnTo>
                  <a:lnTo>
                    <a:pt x="74738" y="38027"/>
                  </a:lnTo>
                  <a:lnTo>
                    <a:pt x="70604" y="83673"/>
                  </a:lnTo>
                  <a:lnTo>
                    <a:pt x="69850" y="9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587">
              <a:extLst>
                <a:ext uri="{FF2B5EF4-FFF2-40B4-BE49-F238E27FC236}">
                  <a16:creationId xmlns:a16="http://schemas.microsoft.com/office/drawing/2014/main" xmlns="" id="{E14903E0-C80E-4E9F-881B-ADC104537AF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476750" y="413633"/>
              <a:ext cx="78865" cy="405518"/>
            </a:xfrm>
            <a:custGeom>
              <a:avLst/>
              <a:gdLst/>
              <a:ahLst/>
              <a:cxnLst/>
              <a:rect l="0" t="0" r="0" b="0"/>
              <a:pathLst>
                <a:path w="78865" h="4055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1654" y="3272"/>
                  </a:lnTo>
                  <a:lnTo>
                    <a:pt x="27136" y="6120"/>
                  </a:lnTo>
                  <a:lnTo>
                    <a:pt x="35109" y="14930"/>
                  </a:lnTo>
                  <a:lnTo>
                    <a:pt x="38222" y="20242"/>
                  </a:lnTo>
                  <a:lnTo>
                    <a:pt x="42604" y="44574"/>
                  </a:lnTo>
                  <a:lnTo>
                    <a:pt x="43380" y="88765"/>
                  </a:lnTo>
                  <a:lnTo>
                    <a:pt x="35564" y="136128"/>
                  </a:lnTo>
                  <a:lnTo>
                    <a:pt x="26617" y="173310"/>
                  </a:lnTo>
                  <a:lnTo>
                    <a:pt x="29132" y="187059"/>
                  </a:lnTo>
                  <a:lnTo>
                    <a:pt x="43133" y="227233"/>
                  </a:lnTo>
                  <a:lnTo>
                    <a:pt x="52370" y="243174"/>
                  </a:lnTo>
                  <a:lnTo>
                    <a:pt x="59968" y="271248"/>
                  </a:lnTo>
                  <a:lnTo>
                    <a:pt x="72913" y="303796"/>
                  </a:lnTo>
                  <a:lnTo>
                    <a:pt x="78864" y="347076"/>
                  </a:lnTo>
                  <a:lnTo>
                    <a:pt x="71737" y="371189"/>
                  </a:lnTo>
                  <a:lnTo>
                    <a:pt x="60688" y="390642"/>
                  </a:lnTo>
                  <a:lnTo>
                    <a:pt x="44450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588">
              <a:extLst>
                <a:ext uri="{FF2B5EF4-FFF2-40B4-BE49-F238E27FC236}">
                  <a16:creationId xmlns:a16="http://schemas.microsoft.com/office/drawing/2014/main" xmlns="" id="{89979BBB-735C-4041-AB28-DEBDE61E6C9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467100" y="7239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7092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589">
              <a:extLst>
                <a:ext uri="{FF2B5EF4-FFF2-40B4-BE49-F238E27FC236}">
                  <a16:creationId xmlns:a16="http://schemas.microsoft.com/office/drawing/2014/main" xmlns="" id="{A4D33315-A343-4CE8-8EF8-A3A997802F85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302000" y="72390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19361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590">
              <a:extLst>
                <a:ext uri="{FF2B5EF4-FFF2-40B4-BE49-F238E27FC236}">
                  <a16:creationId xmlns:a16="http://schemas.microsoft.com/office/drawing/2014/main" xmlns="" id="{BAB346B2-D89E-4F26-9006-CBA62536074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239969" y="666750"/>
              <a:ext cx="11232" cy="114301"/>
            </a:xfrm>
            <a:custGeom>
              <a:avLst/>
              <a:gdLst/>
              <a:ahLst/>
              <a:cxnLst/>
              <a:rect l="0" t="0" r="0" b="0"/>
              <a:pathLst>
                <a:path w="11232" h="114301">
                  <a:moveTo>
                    <a:pt x="11231" y="0"/>
                  </a:moveTo>
                  <a:lnTo>
                    <a:pt x="11231" y="0"/>
                  </a:lnTo>
                  <a:lnTo>
                    <a:pt x="2393" y="8838"/>
                  </a:lnTo>
                  <a:lnTo>
                    <a:pt x="247" y="16628"/>
                  </a:lnTo>
                  <a:lnTo>
                    <a:pt x="0" y="27851"/>
                  </a:lnTo>
                  <a:lnTo>
                    <a:pt x="8723" y="73779"/>
                  </a:lnTo>
                  <a:lnTo>
                    <a:pt x="9782" y="93827"/>
                  </a:lnTo>
                  <a:lnTo>
                    <a:pt x="488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591">
              <a:extLst>
                <a:ext uri="{FF2B5EF4-FFF2-40B4-BE49-F238E27FC236}">
                  <a16:creationId xmlns:a16="http://schemas.microsoft.com/office/drawing/2014/main" xmlns="" id="{C69C2F96-1F2D-4FC0-B5E1-79CBC3F5DAD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997200" y="509765"/>
              <a:ext cx="177801" cy="277636"/>
            </a:xfrm>
            <a:custGeom>
              <a:avLst/>
              <a:gdLst/>
              <a:ahLst/>
              <a:cxnLst/>
              <a:rect l="0" t="0" r="0" b="0"/>
              <a:pathLst>
                <a:path w="177801" h="277636">
                  <a:moveTo>
                    <a:pt x="177800" y="10935"/>
                  </a:moveTo>
                  <a:lnTo>
                    <a:pt x="177800" y="10935"/>
                  </a:lnTo>
                  <a:lnTo>
                    <a:pt x="172333" y="0"/>
                  </a:lnTo>
                  <a:lnTo>
                    <a:pt x="168079" y="2783"/>
                  </a:lnTo>
                  <a:lnTo>
                    <a:pt x="160780" y="10839"/>
                  </a:lnTo>
                  <a:lnTo>
                    <a:pt x="138847" y="48520"/>
                  </a:lnTo>
                  <a:lnTo>
                    <a:pt x="118516" y="90745"/>
                  </a:lnTo>
                  <a:lnTo>
                    <a:pt x="102063" y="122606"/>
                  </a:lnTo>
                  <a:lnTo>
                    <a:pt x="82991" y="155581"/>
                  </a:lnTo>
                  <a:lnTo>
                    <a:pt x="49049" y="202509"/>
                  </a:lnTo>
                  <a:lnTo>
                    <a:pt x="22294" y="240951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592">
              <a:extLst>
                <a:ext uri="{FF2B5EF4-FFF2-40B4-BE49-F238E27FC236}">
                  <a16:creationId xmlns:a16="http://schemas.microsoft.com/office/drawing/2014/main" xmlns="" id="{3BF8DEC7-04EA-4C56-8EAA-54B880AF523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997200" y="533400"/>
              <a:ext cx="171451" cy="222251"/>
            </a:xfrm>
            <a:custGeom>
              <a:avLst/>
              <a:gdLst/>
              <a:ahLst/>
              <a:cxnLst/>
              <a:rect l="0" t="0" r="0" b="0"/>
              <a:pathLst>
                <a:path w="171451" h="222251">
                  <a:moveTo>
                    <a:pt x="0" y="0"/>
                  </a:moveTo>
                  <a:lnTo>
                    <a:pt x="0" y="0"/>
                  </a:lnTo>
                  <a:lnTo>
                    <a:pt x="42632" y="33212"/>
                  </a:lnTo>
                  <a:lnTo>
                    <a:pt x="81146" y="77743"/>
                  </a:lnTo>
                  <a:lnTo>
                    <a:pt x="109415" y="114757"/>
                  </a:lnTo>
                  <a:lnTo>
                    <a:pt x="143831" y="161819"/>
                  </a:lnTo>
                  <a:lnTo>
                    <a:pt x="163693" y="208221"/>
                  </a:lnTo>
                  <a:lnTo>
                    <a:pt x="1714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593">
              <a:extLst>
                <a:ext uri="{FF2B5EF4-FFF2-40B4-BE49-F238E27FC236}">
                  <a16:creationId xmlns:a16="http://schemas.microsoft.com/office/drawing/2014/main" xmlns="" id="{398A2C6D-5E11-4471-A624-37378CAC4DA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803503" y="436139"/>
              <a:ext cx="123848" cy="400906"/>
            </a:xfrm>
            <a:custGeom>
              <a:avLst/>
              <a:gdLst/>
              <a:ahLst/>
              <a:cxnLst/>
              <a:rect l="0" t="0" r="0" b="0"/>
              <a:pathLst>
                <a:path w="123848" h="400906">
                  <a:moveTo>
                    <a:pt x="111147" y="33761"/>
                  </a:moveTo>
                  <a:lnTo>
                    <a:pt x="111147" y="33761"/>
                  </a:lnTo>
                  <a:lnTo>
                    <a:pt x="93849" y="7043"/>
                  </a:lnTo>
                  <a:lnTo>
                    <a:pt x="86761" y="1190"/>
                  </a:lnTo>
                  <a:lnTo>
                    <a:pt x="75144" y="0"/>
                  </a:lnTo>
                  <a:lnTo>
                    <a:pt x="61279" y="2528"/>
                  </a:lnTo>
                  <a:lnTo>
                    <a:pt x="25349" y="22941"/>
                  </a:lnTo>
                  <a:lnTo>
                    <a:pt x="7487" y="44039"/>
                  </a:lnTo>
                  <a:lnTo>
                    <a:pt x="1576" y="58085"/>
                  </a:lnTo>
                  <a:lnTo>
                    <a:pt x="0" y="64793"/>
                  </a:lnTo>
                  <a:lnTo>
                    <a:pt x="360" y="70677"/>
                  </a:lnTo>
                  <a:lnTo>
                    <a:pt x="4523" y="80977"/>
                  </a:lnTo>
                  <a:lnTo>
                    <a:pt x="47830" y="114458"/>
                  </a:lnTo>
                  <a:lnTo>
                    <a:pt x="71220" y="141554"/>
                  </a:lnTo>
                  <a:lnTo>
                    <a:pt x="84813" y="171925"/>
                  </a:lnTo>
                  <a:lnTo>
                    <a:pt x="85097" y="192769"/>
                  </a:lnTo>
                  <a:lnTo>
                    <a:pt x="79814" y="213087"/>
                  </a:lnTo>
                  <a:lnTo>
                    <a:pt x="70410" y="231524"/>
                  </a:lnTo>
                  <a:lnTo>
                    <a:pt x="59175" y="243482"/>
                  </a:lnTo>
                  <a:lnTo>
                    <a:pt x="47832" y="250442"/>
                  </a:lnTo>
                  <a:lnTo>
                    <a:pt x="38087" y="253536"/>
                  </a:lnTo>
                  <a:lnTo>
                    <a:pt x="30933" y="253030"/>
                  </a:lnTo>
                  <a:lnTo>
                    <a:pt x="28038" y="251907"/>
                  </a:lnTo>
                  <a:lnTo>
                    <a:pt x="26107" y="249747"/>
                  </a:lnTo>
                  <a:lnTo>
                    <a:pt x="23963" y="243584"/>
                  </a:lnTo>
                  <a:lnTo>
                    <a:pt x="25507" y="240671"/>
                  </a:lnTo>
                  <a:lnTo>
                    <a:pt x="32868" y="235552"/>
                  </a:lnTo>
                  <a:lnTo>
                    <a:pt x="45541" y="232075"/>
                  </a:lnTo>
                  <a:lnTo>
                    <a:pt x="49065" y="233704"/>
                  </a:lnTo>
                  <a:lnTo>
                    <a:pt x="54863" y="241158"/>
                  </a:lnTo>
                  <a:lnTo>
                    <a:pt x="56028" y="253408"/>
                  </a:lnTo>
                  <a:lnTo>
                    <a:pt x="50836" y="278053"/>
                  </a:lnTo>
                  <a:lnTo>
                    <a:pt x="33068" y="317985"/>
                  </a:lnTo>
                  <a:lnTo>
                    <a:pt x="22082" y="345948"/>
                  </a:lnTo>
                  <a:lnTo>
                    <a:pt x="20528" y="361600"/>
                  </a:lnTo>
                  <a:lnTo>
                    <a:pt x="22894" y="375612"/>
                  </a:lnTo>
                  <a:lnTo>
                    <a:pt x="28649" y="388895"/>
                  </a:lnTo>
                  <a:lnTo>
                    <a:pt x="32865" y="393283"/>
                  </a:lnTo>
                  <a:lnTo>
                    <a:pt x="43194" y="398160"/>
                  </a:lnTo>
                  <a:lnTo>
                    <a:pt x="71022" y="400905"/>
                  </a:lnTo>
                  <a:lnTo>
                    <a:pt x="123847" y="38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3594">
            <a:extLst>
              <a:ext uri="{FF2B5EF4-FFF2-40B4-BE49-F238E27FC236}">
                <a16:creationId xmlns:a16="http://schemas.microsoft.com/office/drawing/2014/main" xmlns="" id="{4A93E5A3-273E-4321-953B-449A7868EB7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09433" y="603250"/>
            <a:ext cx="348368" cy="142706"/>
          </a:xfrm>
          <a:custGeom>
            <a:avLst/>
            <a:gdLst/>
            <a:ahLst/>
            <a:cxnLst/>
            <a:rect l="0" t="0" r="0" b="0"/>
            <a:pathLst>
              <a:path w="348368" h="142706">
                <a:moveTo>
                  <a:pt x="5467" y="114300"/>
                </a:moveTo>
                <a:lnTo>
                  <a:pt x="5467" y="114300"/>
                </a:lnTo>
                <a:lnTo>
                  <a:pt x="2096" y="107558"/>
                </a:lnTo>
                <a:lnTo>
                  <a:pt x="0" y="93252"/>
                </a:lnTo>
                <a:lnTo>
                  <a:pt x="6120" y="68866"/>
                </a:lnTo>
                <a:lnTo>
                  <a:pt x="23613" y="42669"/>
                </a:lnTo>
                <a:lnTo>
                  <a:pt x="50041" y="20404"/>
                </a:lnTo>
                <a:lnTo>
                  <a:pt x="76843" y="7143"/>
                </a:lnTo>
                <a:lnTo>
                  <a:pt x="94105" y="5056"/>
                </a:lnTo>
                <a:lnTo>
                  <a:pt x="109772" y="7186"/>
                </a:lnTo>
                <a:lnTo>
                  <a:pt x="121440" y="12836"/>
                </a:lnTo>
                <a:lnTo>
                  <a:pt x="135942" y="30693"/>
                </a:lnTo>
                <a:lnTo>
                  <a:pt x="162793" y="77176"/>
                </a:lnTo>
                <a:lnTo>
                  <a:pt x="184240" y="115355"/>
                </a:lnTo>
                <a:lnTo>
                  <a:pt x="202605" y="134760"/>
                </a:lnTo>
                <a:lnTo>
                  <a:pt x="215145" y="141032"/>
                </a:lnTo>
                <a:lnTo>
                  <a:pt x="221453" y="142705"/>
                </a:lnTo>
                <a:lnTo>
                  <a:pt x="247184" y="138317"/>
                </a:lnTo>
                <a:lnTo>
                  <a:pt x="273780" y="121338"/>
                </a:lnTo>
                <a:lnTo>
                  <a:pt x="314669" y="77057"/>
                </a:lnTo>
                <a:lnTo>
                  <a:pt x="331327" y="51054"/>
                </a:lnTo>
                <a:lnTo>
                  <a:pt x="3483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454">
            <a:extLst>
              <a:ext uri="{FF2B5EF4-FFF2-40B4-BE49-F238E27FC236}">
                <a16:creationId xmlns:a16="http://schemas.microsoft.com/office/drawing/2014/main" xmlns="" id="{02C7FA40-509B-4B45-82C0-15718FE04A8F}"/>
              </a:ext>
            </a:extLst>
          </p:cNvPr>
          <p:cNvGrpSpPr/>
          <p:nvPr/>
        </p:nvGrpSpPr>
        <p:grpSpPr>
          <a:xfrm>
            <a:off x="5684774" y="381262"/>
            <a:ext cx="1255777" cy="394429"/>
            <a:chOff x="5684774" y="381262"/>
            <a:chExt cx="1255777" cy="394429"/>
          </a:xfrm>
        </p:grpSpPr>
        <p:sp>
          <p:nvSpPr>
            <p:cNvPr id="28" name="SMARTInkShape-3595">
              <a:extLst>
                <a:ext uri="{FF2B5EF4-FFF2-40B4-BE49-F238E27FC236}">
                  <a16:creationId xmlns:a16="http://schemas.microsoft.com/office/drawing/2014/main" xmlns="" id="{FE786B02-494D-4872-9E47-55C7FE1E7CA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684774" y="445251"/>
              <a:ext cx="221631" cy="330440"/>
            </a:xfrm>
            <a:custGeom>
              <a:avLst/>
              <a:gdLst/>
              <a:ahLst/>
              <a:cxnLst/>
              <a:rect l="0" t="0" r="0" b="0"/>
              <a:pathLst>
                <a:path w="221631" h="330440">
                  <a:moveTo>
                    <a:pt x="23876" y="30999"/>
                  </a:moveTo>
                  <a:lnTo>
                    <a:pt x="23876" y="30999"/>
                  </a:lnTo>
                  <a:lnTo>
                    <a:pt x="18409" y="25532"/>
                  </a:lnTo>
                  <a:lnTo>
                    <a:pt x="17409" y="25943"/>
                  </a:lnTo>
                  <a:lnTo>
                    <a:pt x="14416" y="28281"/>
                  </a:lnTo>
                  <a:lnTo>
                    <a:pt x="4695" y="68941"/>
                  </a:lnTo>
                  <a:lnTo>
                    <a:pt x="319" y="114678"/>
                  </a:lnTo>
                  <a:lnTo>
                    <a:pt x="0" y="152856"/>
                  </a:lnTo>
                  <a:lnTo>
                    <a:pt x="2211" y="193343"/>
                  </a:lnTo>
                  <a:lnTo>
                    <a:pt x="5545" y="232974"/>
                  </a:lnTo>
                  <a:lnTo>
                    <a:pt x="11496" y="268932"/>
                  </a:lnTo>
                  <a:lnTo>
                    <a:pt x="23548" y="296673"/>
                  </a:lnTo>
                  <a:lnTo>
                    <a:pt x="49571" y="325382"/>
                  </a:lnTo>
                  <a:lnTo>
                    <a:pt x="60761" y="329560"/>
                  </a:lnTo>
                  <a:lnTo>
                    <a:pt x="86366" y="330439"/>
                  </a:lnTo>
                  <a:lnTo>
                    <a:pt x="131917" y="309516"/>
                  </a:lnTo>
                  <a:lnTo>
                    <a:pt x="174422" y="269764"/>
                  </a:lnTo>
                  <a:lnTo>
                    <a:pt x="195207" y="236600"/>
                  </a:lnTo>
                  <a:lnTo>
                    <a:pt x="210089" y="199988"/>
                  </a:lnTo>
                  <a:lnTo>
                    <a:pt x="219056" y="160198"/>
                  </a:lnTo>
                  <a:lnTo>
                    <a:pt x="221630" y="117113"/>
                  </a:lnTo>
                  <a:lnTo>
                    <a:pt x="220421" y="75622"/>
                  </a:lnTo>
                  <a:lnTo>
                    <a:pt x="215069" y="31285"/>
                  </a:lnTo>
                  <a:lnTo>
                    <a:pt x="202858" y="4114"/>
                  </a:lnTo>
                  <a:lnTo>
                    <a:pt x="200347" y="376"/>
                  </a:lnTo>
                  <a:lnTo>
                    <a:pt x="197968" y="0"/>
                  </a:lnTo>
                  <a:lnTo>
                    <a:pt x="195676" y="1866"/>
                  </a:lnTo>
                  <a:lnTo>
                    <a:pt x="193443" y="5227"/>
                  </a:lnTo>
                  <a:lnTo>
                    <a:pt x="196605" y="20250"/>
                  </a:lnTo>
                  <a:lnTo>
                    <a:pt x="208026" y="50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596">
              <a:extLst>
                <a:ext uri="{FF2B5EF4-FFF2-40B4-BE49-F238E27FC236}">
                  <a16:creationId xmlns:a16="http://schemas.microsoft.com/office/drawing/2014/main" xmlns="" id="{7C08B683-4A5C-4596-BEDB-809E93534F6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943600" y="587327"/>
              <a:ext cx="78308" cy="123874"/>
            </a:xfrm>
            <a:custGeom>
              <a:avLst/>
              <a:gdLst/>
              <a:ahLst/>
              <a:cxnLst/>
              <a:rect l="0" t="0" r="0" b="0"/>
              <a:pathLst>
                <a:path w="78308" h="123874">
                  <a:moveTo>
                    <a:pt x="0" y="34973"/>
                  </a:moveTo>
                  <a:lnTo>
                    <a:pt x="0" y="34973"/>
                  </a:lnTo>
                  <a:lnTo>
                    <a:pt x="3371" y="41715"/>
                  </a:lnTo>
                  <a:lnTo>
                    <a:pt x="6175" y="83476"/>
                  </a:lnTo>
                  <a:lnTo>
                    <a:pt x="6340" y="106594"/>
                  </a:lnTo>
                  <a:lnTo>
                    <a:pt x="5640" y="102788"/>
                  </a:lnTo>
                  <a:lnTo>
                    <a:pt x="2690" y="83367"/>
                  </a:lnTo>
                  <a:lnTo>
                    <a:pt x="7068" y="52134"/>
                  </a:lnTo>
                  <a:lnTo>
                    <a:pt x="24915" y="15262"/>
                  </a:lnTo>
                  <a:lnTo>
                    <a:pt x="29309" y="9133"/>
                  </a:lnTo>
                  <a:lnTo>
                    <a:pt x="39837" y="2322"/>
                  </a:lnTo>
                  <a:lnTo>
                    <a:pt x="50161" y="0"/>
                  </a:lnTo>
                  <a:lnTo>
                    <a:pt x="57101" y="1320"/>
                  </a:lnTo>
                  <a:lnTo>
                    <a:pt x="64419" y="9903"/>
                  </a:lnTo>
                  <a:lnTo>
                    <a:pt x="71669" y="23831"/>
                  </a:lnTo>
                  <a:lnTo>
                    <a:pt x="78307" y="52211"/>
                  </a:lnTo>
                  <a:lnTo>
                    <a:pt x="76826" y="95606"/>
                  </a:lnTo>
                  <a:lnTo>
                    <a:pt x="76200" y="12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97">
              <a:extLst>
                <a:ext uri="{FF2B5EF4-FFF2-40B4-BE49-F238E27FC236}">
                  <a16:creationId xmlns:a16="http://schemas.microsoft.com/office/drawing/2014/main" xmlns="" id="{01E68B66-4A00-4C38-BFF2-F5EA90BB8F4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138353" y="603250"/>
              <a:ext cx="2098" cy="57151"/>
            </a:xfrm>
            <a:custGeom>
              <a:avLst/>
              <a:gdLst/>
              <a:ahLst/>
              <a:cxnLst/>
              <a:rect l="0" t="0" r="0" b="0"/>
              <a:pathLst>
                <a:path w="2098" h="57151">
                  <a:moveTo>
                    <a:pt x="2097" y="0"/>
                  </a:moveTo>
                  <a:lnTo>
                    <a:pt x="2097" y="0"/>
                  </a:lnTo>
                  <a:lnTo>
                    <a:pt x="0" y="44159"/>
                  </a:lnTo>
                  <a:lnTo>
                    <a:pt x="209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98">
              <a:extLst>
                <a:ext uri="{FF2B5EF4-FFF2-40B4-BE49-F238E27FC236}">
                  <a16:creationId xmlns:a16="http://schemas.microsoft.com/office/drawing/2014/main" xmlns="" id="{3308A187-DBC6-4BDD-8132-9AD7F924EE0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143142" y="488950"/>
              <a:ext cx="10009" cy="44451"/>
            </a:xfrm>
            <a:custGeom>
              <a:avLst/>
              <a:gdLst/>
              <a:ahLst/>
              <a:cxnLst/>
              <a:rect l="0" t="0" r="0" b="0"/>
              <a:pathLst>
                <a:path w="1000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25583"/>
                  </a:lnTo>
                  <a:lnTo>
                    <a:pt x="1562" y="15839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599">
              <a:extLst>
                <a:ext uri="{FF2B5EF4-FFF2-40B4-BE49-F238E27FC236}">
                  <a16:creationId xmlns:a16="http://schemas.microsoft.com/office/drawing/2014/main" xmlns="" id="{9948928C-D346-40D9-A3B7-05CB19A5F53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235700" y="394433"/>
              <a:ext cx="88901" cy="335818"/>
            </a:xfrm>
            <a:custGeom>
              <a:avLst/>
              <a:gdLst/>
              <a:ahLst/>
              <a:cxnLst/>
              <a:rect l="0" t="0" r="0" b="0"/>
              <a:pathLst>
                <a:path w="88901" h="335818">
                  <a:moveTo>
                    <a:pt x="88900" y="37367"/>
                  </a:moveTo>
                  <a:lnTo>
                    <a:pt x="88900" y="37367"/>
                  </a:lnTo>
                  <a:lnTo>
                    <a:pt x="44119" y="1425"/>
                  </a:lnTo>
                  <a:lnTo>
                    <a:pt x="37879" y="0"/>
                  </a:lnTo>
                  <a:lnTo>
                    <a:pt x="25302" y="2180"/>
                  </a:lnTo>
                  <a:lnTo>
                    <a:pt x="20396" y="5442"/>
                  </a:lnTo>
                  <a:lnTo>
                    <a:pt x="13063" y="14712"/>
                  </a:lnTo>
                  <a:lnTo>
                    <a:pt x="4968" y="45314"/>
                  </a:lnTo>
                  <a:lnTo>
                    <a:pt x="4089" y="77353"/>
                  </a:lnTo>
                  <a:lnTo>
                    <a:pt x="4639" y="115816"/>
                  </a:lnTo>
                  <a:lnTo>
                    <a:pt x="2532" y="158781"/>
                  </a:lnTo>
                  <a:lnTo>
                    <a:pt x="4888" y="201866"/>
                  </a:lnTo>
                  <a:lnTo>
                    <a:pt x="8522" y="242417"/>
                  </a:lnTo>
                  <a:lnTo>
                    <a:pt x="7786" y="276902"/>
                  </a:lnTo>
                  <a:lnTo>
                    <a:pt x="2270" y="321253"/>
                  </a:lnTo>
                  <a:lnTo>
                    <a:pt x="0" y="33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600">
              <a:extLst>
                <a:ext uri="{FF2B5EF4-FFF2-40B4-BE49-F238E27FC236}">
                  <a16:creationId xmlns:a16="http://schemas.microsoft.com/office/drawing/2014/main" xmlns="" id="{E1477E29-E878-4AFF-83B5-4362D8D0D41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176730" y="558800"/>
              <a:ext cx="109771" cy="44451"/>
            </a:xfrm>
            <a:custGeom>
              <a:avLst/>
              <a:gdLst/>
              <a:ahLst/>
              <a:cxnLst/>
              <a:rect l="0" t="0" r="0" b="0"/>
              <a:pathLst>
                <a:path w="109771" h="44451">
                  <a:moveTo>
                    <a:pt x="8170" y="44450"/>
                  </a:moveTo>
                  <a:lnTo>
                    <a:pt x="8170" y="44450"/>
                  </a:lnTo>
                  <a:lnTo>
                    <a:pt x="1428" y="41079"/>
                  </a:lnTo>
                  <a:lnTo>
                    <a:pt x="148" y="39380"/>
                  </a:lnTo>
                  <a:lnTo>
                    <a:pt x="0" y="37542"/>
                  </a:lnTo>
                  <a:lnTo>
                    <a:pt x="607" y="35612"/>
                  </a:lnTo>
                  <a:lnTo>
                    <a:pt x="5044" y="31585"/>
                  </a:lnTo>
                  <a:lnTo>
                    <a:pt x="39616" y="16509"/>
                  </a:lnTo>
                  <a:lnTo>
                    <a:pt x="81301" y="5989"/>
                  </a:lnTo>
                  <a:lnTo>
                    <a:pt x="109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601">
              <a:extLst>
                <a:ext uri="{FF2B5EF4-FFF2-40B4-BE49-F238E27FC236}">
                  <a16:creationId xmlns:a16="http://schemas.microsoft.com/office/drawing/2014/main" xmlns="" id="{84FA337B-0F48-40BC-8B56-3E28F4C010C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476090" y="381262"/>
              <a:ext cx="121561" cy="317239"/>
            </a:xfrm>
            <a:custGeom>
              <a:avLst/>
              <a:gdLst/>
              <a:ahLst/>
              <a:cxnLst/>
              <a:rect l="0" t="0" r="0" b="0"/>
              <a:pathLst>
                <a:path w="121561" h="317239">
                  <a:moveTo>
                    <a:pt x="121560" y="6088"/>
                  </a:moveTo>
                  <a:lnTo>
                    <a:pt x="121560" y="6088"/>
                  </a:lnTo>
                  <a:lnTo>
                    <a:pt x="118189" y="2717"/>
                  </a:lnTo>
                  <a:lnTo>
                    <a:pt x="114652" y="1062"/>
                  </a:lnTo>
                  <a:lnTo>
                    <a:pt x="103262" y="0"/>
                  </a:lnTo>
                  <a:lnTo>
                    <a:pt x="91523" y="3186"/>
                  </a:lnTo>
                  <a:lnTo>
                    <a:pt x="68994" y="22083"/>
                  </a:lnTo>
                  <a:lnTo>
                    <a:pt x="43347" y="56767"/>
                  </a:lnTo>
                  <a:lnTo>
                    <a:pt x="26356" y="87879"/>
                  </a:lnTo>
                  <a:lnTo>
                    <a:pt x="11513" y="122873"/>
                  </a:lnTo>
                  <a:lnTo>
                    <a:pt x="2565" y="159592"/>
                  </a:lnTo>
                  <a:lnTo>
                    <a:pt x="0" y="195197"/>
                  </a:lnTo>
                  <a:lnTo>
                    <a:pt x="303" y="212594"/>
                  </a:lnTo>
                  <a:lnTo>
                    <a:pt x="10048" y="241332"/>
                  </a:lnTo>
                  <a:lnTo>
                    <a:pt x="35368" y="275462"/>
                  </a:lnTo>
                  <a:lnTo>
                    <a:pt x="55735" y="293026"/>
                  </a:lnTo>
                  <a:lnTo>
                    <a:pt x="102510" y="317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602">
              <a:extLst>
                <a:ext uri="{FF2B5EF4-FFF2-40B4-BE49-F238E27FC236}">
                  <a16:creationId xmlns:a16="http://schemas.microsoft.com/office/drawing/2014/main" xmlns="" id="{2DE68230-CA35-48BC-9E11-010183196AE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713913" y="497065"/>
              <a:ext cx="148162" cy="196768"/>
            </a:xfrm>
            <a:custGeom>
              <a:avLst/>
              <a:gdLst/>
              <a:ahLst/>
              <a:cxnLst/>
              <a:rect l="0" t="0" r="0" b="0"/>
              <a:pathLst>
                <a:path w="148162" h="196768">
                  <a:moveTo>
                    <a:pt x="105987" y="10935"/>
                  </a:moveTo>
                  <a:lnTo>
                    <a:pt x="105987" y="10935"/>
                  </a:lnTo>
                  <a:lnTo>
                    <a:pt x="102616" y="4193"/>
                  </a:lnTo>
                  <a:lnTo>
                    <a:pt x="99506" y="2207"/>
                  </a:lnTo>
                  <a:lnTo>
                    <a:pt x="90407" y="0"/>
                  </a:lnTo>
                  <a:lnTo>
                    <a:pt x="66641" y="2129"/>
                  </a:lnTo>
                  <a:lnTo>
                    <a:pt x="37257" y="17341"/>
                  </a:lnTo>
                  <a:lnTo>
                    <a:pt x="12950" y="43094"/>
                  </a:lnTo>
                  <a:lnTo>
                    <a:pt x="4665" y="66620"/>
                  </a:lnTo>
                  <a:lnTo>
                    <a:pt x="0" y="105751"/>
                  </a:lnTo>
                  <a:lnTo>
                    <a:pt x="2382" y="144156"/>
                  </a:lnTo>
                  <a:lnTo>
                    <a:pt x="5167" y="156899"/>
                  </a:lnTo>
                  <a:lnTo>
                    <a:pt x="17669" y="176702"/>
                  </a:lnTo>
                  <a:lnTo>
                    <a:pt x="25941" y="184947"/>
                  </a:lnTo>
                  <a:lnTo>
                    <a:pt x="44541" y="194107"/>
                  </a:lnTo>
                  <a:lnTo>
                    <a:pt x="64566" y="196767"/>
                  </a:lnTo>
                  <a:lnTo>
                    <a:pt x="85225" y="193245"/>
                  </a:lnTo>
                  <a:lnTo>
                    <a:pt x="116690" y="173217"/>
                  </a:lnTo>
                  <a:lnTo>
                    <a:pt x="141613" y="134826"/>
                  </a:lnTo>
                  <a:lnTo>
                    <a:pt x="148161" y="103863"/>
                  </a:lnTo>
                  <a:lnTo>
                    <a:pt x="145999" y="58460"/>
                  </a:lnTo>
                  <a:lnTo>
                    <a:pt x="143245" y="44735"/>
                  </a:lnTo>
                  <a:lnTo>
                    <a:pt x="137880" y="34174"/>
                  </a:lnTo>
                  <a:lnTo>
                    <a:pt x="122514" y="18676"/>
                  </a:lnTo>
                  <a:lnTo>
                    <a:pt x="100771" y="5389"/>
                  </a:lnTo>
                  <a:lnTo>
                    <a:pt x="96865" y="4416"/>
                  </a:lnTo>
                  <a:lnTo>
                    <a:pt x="94967" y="5178"/>
                  </a:lnTo>
                  <a:lnTo>
                    <a:pt x="93287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603">
              <a:extLst>
                <a:ext uri="{FF2B5EF4-FFF2-40B4-BE49-F238E27FC236}">
                  <a16:creationId xmlns:a16="http://schemas.microsoft.com/office/drawing/2014/main" xmlns="" id="{D241F7DB-EEFB-405C-A83C-B78B71A7FDC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883400" y="6858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43335" y="878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3604">
            <a:extLst>
              <a:ext uri="{FF2B5EF4-FFF2-40B4-BE49-F238E27FC236}">
                <a16:creationId xmlns:a16="http://schemas.microsoft.com/office/drawing/2014/main" xmlns="" id="{6F26FFAE-458C-40DC-9451-F6EC2B5B0E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473950" y="415729"/>
            <a:ext cx="106961" cy="301822"/>
          </a:xfrm>
          <a:custGeom>
            <a:avLst/>
            <a:gdLst/>
            <a:ahLst/>
            <a:cxnLst/>
            <a:rect l="0" t="0" r="0" b="0"/>
            <a:pathLst>
              <a:path w="106961" h="301822">
                <a:moveTo>
                  <a:pt x="25400" y="3371"/>
                </a:moveTo>
                <a:lnTo>
                  <a:pt x="25400" y="3371"/>
                </a:lnTo>
                <a:lnTo>
                  <a:pt x="32141" y="0"/>
                </a:lnTo>
                <a:lnTo>
                  <a:pt x="41096" y="226"/>
                </a:lnTo>
                <a:lnTo>
                  <a:pt x="46447" y="1275"/>
                </a:lnTo>
                <a:lnTo>
                  <a:pt x="67463" y="19605"/>
                </a:lnTo>
                <a:lnTo>
                  <a:pt x="91563" y="60863"/>
                </a:lnTo>
                <a:lnTo>
                  <a:pt x="102548" y="97126"/>
                </a:lnTo>
                <a:lnTo>
                  <a:pt x="106960" y="136057"/>
                </a:lnTo>
                <a:lnTo>
                  <a:pt x="101866" y="174526"/>
                </a:lnTo>
                <a:lnTo>
                  <a:pt x="85020" y="209027"/>
                </a:lnTo>
                <a:lnTo>
                  <a:pt x="49650" y="254336"/>
                </a:lnTo>
                <a:lnTo>
                  <a:pt x="0" y="3018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456">
            <a:extLst>
              <a:ext uri="{FF2B5EF4-FFF2-40B4-BE49-F238E27FC236}">
                <a16:creationId xmlns:a16="http://schemas.microsoft.com/office/drawing/2014/main" xmlns="" id="{F2FE044C-8D33-42BE-A911-CF1B434511D3}"/>
              </a:ext>
            </a:extLst>
          </p:cNvPr>
          <p:cNvGrpSpPr/>
          <p:nvPr/>
        </p:nvGrpSpPr>
        <p:grpSpPr>
          <a:xfrm>
            <a:off x="7044310" y="449093"/>
            <a:ext cx="898467" cy="649435"/>
            <a:chOff x="7044310" y="449093"/>
            <a:chExt cx="898467" cy="649435"/>
          </a:xfrm>
        </p:grpSpPr>
        <p:sp>
          <p:nvSpPr>
            <p:cNvPr id="39" name="SMARTInkShape-3605">
              <a:extLst>
                <a:ext uri="{FF2B5EF4-FFF2-40B4-BE49-F238E27FC236}">
                  <a16:creationId xmlns:a16="http://schemas.microsoft.com/office/drawing/2014/main" xmlns="" id="{873CAAF2-CBF1-4F4F-8E17-47F2400C56A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111818" y="449093"/>
              <a:ext cx="241483" cy="236549"/>
            </a:xfrm>
            <a:custGeom>
              <a:avLst/>
              <a:gdLst/>
              <a:ahLst/>
              <a:cxnLst/>
              <a:rect l="0" t="0" r="0" b="0"/>
              <a:pathLst>
                <a:path w="241483" h="236549">
                  <a:moveTo>
                    <a:pt x="101782" y="33507"/>
                  </a:moveTo>
                  <a:lnTo>
                    <a:pt x="101782" y="33507"/>
                  </a:lnTo>
                  <a:lnTo>
                    <a:pt x="87477" y="24669"/>
                  </a:lnTo>
                  <a:lnTo>
                    <a:pt x="80766" y="18580"/>
                  </a:lnTo>
                  <a:lnTo>
                    <a:pt x="77188" y="17911"/>
                  </a:lnTo>
                  <a:lnTo>
                    <a:pt x="56237" y="21907"/>
                  </a:lnTo>
                  <a:lnTo>
                    <a:pt x="50252" y="23657"/>
                  </a:lnTo>
                  <a:lnTo>
                    <a:pt x="39838" y="35009"/>
                  </a:lnTo>
                  <a:lnTo>
                    <a:pt x="18285" y="74412"/>
                  </a:lnTo>
                  <a:lnTo>
                    <a:pt x="3273" y="113909"/>
                  </a:lnTo>
                  <a:lnTo>
                    <a:pt x="0" y="153521"/>
                  </a:lnTo>
                  <a:lnTo>
                    <a:pt x="5920" y="198351"/>
                  </a:lnTo>
                  <a:lnTo>
                    <a:pt x="16072" y="221344"/>
                  </a:lnTo>
                  <a:lnTo>
                    <a:pt x="23942" y="232466"/>
                  </a:lnTo>
                  <a:lnTo>
                    <a:pt x="29428" y="235291"/>
                  </a:lnTo>
                  <a:lnTo>
                    <a:pt x="43048" y="236548"/>
                  </a:lnTo>
                  <a:lnTo>
                    <a:pt x="73325" y="226547"/>
                  </a:lnTo>
                  <a:lnTo>
                    <a:pt x="105737" y="206807"/>
                  </a:lnTo>
                  <a:lnTo>
                    <a:pt x="127570" y="183084"/>
                  </a:lnTo>
                  <a:lnTo>
                    <a:pt x="151247" y="144715"/>
                  </a:lnTo>
                  <a:lnTo>
                    <a:pt x="164182" y="101283"/>
                  </a:lnTo>
                  <a:lnTo>
                    <a:pt x="167543" y="66524"/>
                  </a:lnTo>
                  <a:lnTo>
                    <a:pt x="162357" y="29916"/>
                  </a:lnTo>
                  <a:lnTo>
                    <a:pt x="154811" y="17565"/>
                  </a:lnTo>
                  <a:lnTo>
                    <a:pt x="143694" y="8077"/>
                  </a:lnTo>
                  <a:lnTo>
                    <a:pt x="129347" y="1509"/>
                  </a:lnTo>
                  <a:lnTo>
                    <a:pt x="113562" y="0"/>
                  </a:lnTo>
                  <a:lnTo>
                    <a:pt x="105402" y="586"/>
                  </a:lnTo>
                  <a:lnTo>
                    <a:pt x="90690" y="6881"/>
                  </a:lnTo>
                  <a:lnTo>
                    <a:pt x="53885" y="30523"/>
                  </a:lnTo>
                  <a:lnTo>
                    <a:pt x="38358" y="52065"/>
                  </a:lnTo>
                  <a:lnTo>
                    <a:pt x="31730" y="68096"/>
                  </a:lnTo>
                  <a:lnTo>
                    <a:pt x="32078" y="82746"/>
                  </a:lnTo>
                  <a:lnTo>
                    <a:pt x="34146" y="89617"/>
                  </a:lnTo>
                  <a:lnTo>
                    <a:pt x="39052" y="94902"/>
                  </a:lnTo>
                  <a:lnTo>
                    <a:pt x="53911" y="102657"/>
                  </a:lnTo>
                  <a:lnTo>
                    <a:pt x="92224" y="107618"/>
                  </a:lnTo>
                  <a:lnTo>
                    <a:pt x="125050" y="103134"/>
                  </a:lnTo>
                  <a:lnTo>
                    <a:pt x="160807" y="94791"/>
                  </a:lnTo>
                  <a:lnTo>
                    <a:pt x="197865" y="86380"/>
                  </a:lnTo>
                  <a:lnTo>
                    <a:pt x="241482" y="779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606">
              <a:extLst>
                <a:ext uri="{FF2B5EF4-FFF2-40B4-BE49-F238E27FC236}">
                  <a16:creationId xmlns:a16="http://schemas.microsoft.com/office/drawing/2014/main" xmlns="" id="{AA01F30B-362D-4084-A44F-ACDD4FEC231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044310" y="958850"/>
              <a:ext cx="245491" cy="139678"/>
            </a:xfrm>
            <a:custGeom>
              <a:avLst/>
              <a:gdLst/>
              <a:ahLst/>
              <a:cxnLst/>
              <a:rect l="0" t="0" r="0" b="0"/>
              <a:pathLst>
                <a:path w="245491" h="139678">
                  <a:moveTo>
                    <a:pt x="10540" y="0"/>
                  </a:moveTo>
                  <a:lnTo>
                    <a:pt x="10540" y="0"/>
                  </a:lnTo>
                  <a:lnTo>
                    <a:pt x="7169" y="3371"/>
                  </a:lnTo>
                  <a:lnTo>
                    <a:pt x="0" y="50206"/>
                  </a:lnTo>
                  <a:lnTo>
                    <a:pt x="148" y="89619"/>
                  </a:lnTo>
                  <a:lnTo>
                    <a:pt x="4511" y="108975"/>
                  </a:lnTo>
                  <a:lnTo>
                    <a:pt x="18161" y="130361"/>
                  </a:lnTo>
                  <a:lnTo>
                    <a:pt x="27098" y="138607"/>
                  </a:lnTo>
                  <a:lnTo>
                    <a:pt x="32162" y="139677"/>
                  </a:lnTo>
                  <a:lnTo>
                    <a:pt x="43433" y="137103"/>
                  </a:lnTo>
                  <a:lnTo>
                    <a:pt x="61679" y="127720"/>
                  </a:lnTo>
                  <a:lnTo>
                    <a:pt x="77120" y="109261"/>
                  </a:lnTo>
                  <a:lnTo>
                    <a:pt x="93567" y="79150"/>
                  </a:lnTo>
                  <a:lnTo>
                    <a:pt x="98280" y="58151"/>
                  </a:lnTo>
                  <a:lnTo>
                    <a:pt x="100100" y="28392"/>
                  </a:lnTo>
                  <a:lnTo>
                    <a:pt x="104457" y="19223"/>
                  </a:lnTo>
                  <a:lnTo>
                    <a:pt x="105526" y="13988"/>
                  </a:lnTo>
                  <a:lnTo>
                    <a:pt x="105614" y="14264"/>
                  </a:lnTo>
                  <a:lnTo>
                    <a:pt x="105788" y="59773"/>
                  </a:lnTo>
                  <a:lnTo>
                    <a:pt x="107671" y="79564"/>
                  </a:lnTo>
                  <a:lnTo>
                    <a:pt x="112962" y="106982"/>
                  </a:lnTo>
                  <a:lnTo>
                    <a:pt x="118620" y="114105"/>
                  </a:lnTo>
                  <a:lnTo>
                    <a:pt x="121399" y="115581"/>
                  </a:lnTo>
                  <a:lnTo>
                    <a:pt x="123957" y="115860"/>
                  </a:lnTo>
                  <a:lnTo>
                    <a:pt x="136503" y="111237"/>
                  </a:lnTo>
                  <a:lnTo>
                    <a:pt x="142489" y="105648"/>
                  </a:lnTo>
                  <a:lnTo>
                    <a:pt x="170815" y="61357"/>
                  </a:lnTo>
                  <a:lnTo>
                    <a:pt x="181276" y="28352"/>
                  </a:lnTo>
                  <a:lnTo>
                    <a:pt x="181672" y="23655"/>
                  </a:lnTo>
                  <a:lnTo>
                    <a:pt x="181073" y="22120"/>
                  </a:lnTo>
                  <a:lnTo>
                    <a:pt x="179968" y="21096"/>
                  </a:lnTo>
                  <a:lnTo>
                    <a:pt x="178526" y="20414"/>
                  </a:lnTo>
                  <a:lnTo>
                    <a:pt x="178269" y="20665"/>
                  </a:lnTo>
                  <a:lnTo>
                    <a:pt x="179866" y="22825"/>
                  </a:lnTo>
                  <a:lnTo>
                    <a:pt x="181361" y="31379"/>
                  </a:lnTo>
                  <a:lnTo>
                    <a:pt x="181247" y="74564"/>
                  </a:lnTo>
                  <a:lnTo>
                    <a:pt x="178320" y="94060"/>
                  </a:lnTo>
                  <a:lnTo>
                    <a:pt x="179883" y="107676"/>
                  </a:lnTo>
                  <a:lnTo>
                    <a:pt x="179175" y="109884"/>
                  </a:lnTo>
                  <a:lnTo>
                    <a:pt x="177996" y="111356"/>
                  </a:lnTo>
                  <a:lnTo>
                    <a:pt x="177917" y="112337"/>
                  </a:lnTo>
                  <a:lnTo>
                    <a:pt x="178569" y="112991"/>
                  </a:lnTo>
                  <a:lnTo>
                    <a:pt x="179710" y="113428"/>
                  </a:lnTo>
                  <a:lnTo>
                    <a:pt x="179764" y="112307"/>
                  </a:lnTo>
                  <a:lnTo>
                    <a:pt x="177943" y="107299"/>
                  </a:lnTo>
                  <a:lnTo>
                    <a:pt x="178545" y="98489"/>
                  </a:lnTo>
                  <a:lnTo>
                    <a:pt x="188595" y="56319"/>
                  </a:lnTo>
                  <a:lnTo>
                    <a:pt x="194765" y="37148"/>
                  </a:lnTo>
                  <a:lnTo>
                    <a:pt x="203172" y="24350"/>
                  </a:lnTo>
                  <a:lnTo>
                    <a:pt x="205989" y="23289"/>
                  </a:lnTo>
                  <a:lnTo>
                    <a:pt x="212882" y="23991"/>
                  </a:lnTo>
                  <a:lnTo>
                    <a:pt x="224697" y="28354"/>
                  </a:lnTo>
                  <a:lnTo>
                    <a:pt x="231074" y="34003"/>
                  </a:lnTo>
                  <a:lnTo>
                    <a:pt x="236260" y="42629"/>
                  </a:lnTo>
                  <a:lnTo>
                    <a:pt x="242441" y="63353"/>
                  </a:lnTo>
                  <a:lnTo>
                    <a:pt x="243881" y="86661"/>
                  </a:lnTo>
                  <a:lnTo>
                    <a:pt x="241564" y="105876"/>
                  </a:lnTo>
                  <a:lnTo>
                    <a:pt x="24549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607">
              <a:extLst>
                <a:ext uri="{FF2B5EF4-FFF2-40B4-BE49-F238E27FC236}">
                  <a16:creationId xmlns:a16="http://schemas.microsoft.com/office/drawing/2014/main" xmlns="" id="{653113AE-8F3F-46EE-8BC9-7BEBAD63196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329571" y="870833"/>
              <a:ext cx="68832" cy="215018"/>
            </a:xfrm>
            <a:custGeom>
              <a:avLst/>
              <a:gdLst/>
              <a:ahLst/>
              <a:cxnLst/>
              <a:rect l="0" t="0" r="0" b="0"/>
              <a:pathLst>
                <a:path w="68832" h="215018">
                  <a:moveTo>
                    <a:pt x="23729" y="5467"/>
                  </a:moveTo>
                  <a:lnTo>
                    <a:pt x="23729" y="5467"/>
                  </a:lnTo>
                  <a:lnTo>
                    <a:pt x="23729" y="0"/>
                  </a:lnTo>
                  <a:lnTo>
                    <a:pt x="27099" y="9491"/>
                  </a:lnTo>
                  <a:lnTo>
                    <a:pt x="24661" y="55325"/>
                  </a:lnTo>
                  <a:lnTo>
                    <a:pt x="24006" y="95969"/>
                  </a:lnTo>
                  <a:lnTo>
                    <a:pt x="21735" y="124713"/>
                  </a:lnTo>
                  <a:lnTo>
                    <a:pt x="9967" y="167956"/>
                  </a:lnTo>
                  <a:lnTo>
                    <a:pt x="837" y="205799"/>
                  </a:lnTo>
                  <a:lnTo>
                    <a:pt x="0" y="206755"/>
                  </a:lnTo>
                  <a:lnTo>
                    <a:pt x="2195" y="194617"/>
                  </a:lnTo>
                  <a:lnTo>
                    <a:pt x="18692" y="151433"/>
                  </a:lnTo>
                  <a:lnTo>
                    <a:pt x="38151" y="111231"/>
                  </a:lnTo>
                  <a:lnTo>
                    <a:pt x="48483" y="99040"/>
                  </a:lnTo>
                  <a:lnTo>
                    <a:pt x="52227" y="96777"/>
                  </a:lnTo>
                  <a:lnTo>
                    <a:pt x="55428" y="95974"/>
                  </a:lnTo>
                  <a:lnTo>
                    <a:pt x="62748" y="96962"/>
                  </a:lnTo>
                  <a:lnTo>
                    <a:pt x="66674" y="98214"/>
                  </a:lnTo>
                  <a:lnTo>
                    <a:pt x="68587" y="101165"/>
                  </a:lnTo>
                  <a:lnTo>
                    <a:pt x="68831" y="110088"/>
                  </a:lnTo>
                  <a:lnTo>
                    <a:pt x="59398" y="147529"/>
                  </a:lnTo>
                  <a:lnTo>
                    <a:pt x="49897" y="161546"/>
                  </a:lnTo>
                  <a:lnTo>
                    <a:pt x="44061" y="166557"/>
                  </a:lnTo>
                  <a:lnTo>
                    <a:pt x="41517" y="167894"/>
                  </a:lnTo>
                  <a:lnTo>
                    <a:pt x="39116" y="168079"/>
                  </a:lnTo>
                  <a:lnTo>
                    <a:pt x="30473" y="164409"/>
                  </a:lnTo>
                  <a:lnTo>
                    <a:pt x="33566" y="164274"/>
                  </a:lnTo>
                  <a:lnTo>
                    <a:pt x="42322" y="170976"/>
                  </a:lnTo>
                  <a:lnTo>
                    <a:pt x="63220" y="198231"/>
                  </a:lnTo>
                  <a:lnTo>
                    <a:pt x="68179" y="215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608">
              <a:extLst>
                <a:ext uri="{FF2B5EF4-FFF2-40B4-BE49-F238E27FC236}">
                  <a16:creationId xmlns:a16="http://schemas.microsoft.com/office/drawing/2014/main" xmlns="" id="{24F32F57-A13F-4024-AFD1-CCF950FAB99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464116" y="977900"/>
              <a:ext cx="66985" cy="89186"/>
            </a:xfrm>
            <a:custGeom>
              <a:avLst/>
              <a:gdLst/>
              <a:ahLst/>
              <a:cxnLst/>
              <a:rect l="0" t="0" r="0" b="0"/>
              <a:pathLst>
                <a:path w="66985" h="89186">
                  <a:moveTo>
                    <a:pt x="9834" y="0"/>
                  </a:moveTo>
                  <a:lnTo>
                    <a:pt x="9834" y="0"/>
                  </a:lnTo>
                  <a:lnTo>
                    <a:pt x="7952" y="46711"/>
                  </a:lnTo>
                  <a:lnTo>
                    <a:pt x="1994" y="84778"/>
                  </a:lnTo>
                  <a:lnTo>
                    <a:pt x="0" y="89185"/>
                  </a:lnTo>
                  <a:lnTo>
                    <a:pt x="8154" y="71063"/>
                  </a:lnTo>
                  <a:lnTo>
                    <a:pt x="20033" y="38130"/>
                  </a:lnTo>
                  <a:lnTo>
                    <a:pt x="34493" y="18353"/>
                  </a:lnTo>
                  <a:lnTo>
                    <a:pt x="43371" y="11685"/>
                  </a:lnTo>
                  <a:lnTo>
                    <a:pt x="52021" y="8721"/>
                  </a:lnTo>
                  <a:lnTo>
                    <a:pt x="55597" y="9342"/>
                  </a:lnTo>
                  <a:lnTo>
                    <a:pt x="58688" y="11167"/>
                  </a:lnTo>
                  <a:lnTo>
                    <a:pt x="61453" y="13794"/>
                  </a:lnTo>
                  <a:lnTo>
                    <a:pt x="64525" y="24240"/>
                  </a:lnTo>
                  <a:lnTo>
                    <a:pt x="66841" y="69782"/>
                  </a:lnTo>
                  <a:lnTo>
                    <a:pt x="66984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609">
              <a:extLst>
                <a:ext uri="{FF2B5EF4-FFF2-40B4-BE49-F238E27FC236}">
                  <a16:creationId xmlns:a16="http://schemas.microsoft.com/office/drawing/2014/main" xmlns="" id="{050CF7D6-8614-40F8-922D-0BBE4962EB4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588712" y="984250"/>
              <a:ext cx="44718" cy="80546"/>
            </a:xfrm>
            <a:custGeom>
              <a:avLst/>
              <a:gdLst/>
              <a:ahLst/>
              <a:cxnLst/>
              <a:rect l="0" t="0" r="0" b="0"/>
              <a:pathLst>
                <a:path w="44718" h="80546">
                  <a:moveTo>
                    <a:pt x="31288" y="0"/>
                  </a:moveTo>
                  <a:lnTo>
                    <a:pt x="31288" y="0"/>
                  </a:lnTo>
                  <a:lnTo>
                    <a:pt x="24546" y="0"/>
                  </a:lnTo>
                  <a:lnTo>
                    <a:pt x="17473" y="3763"/>
                  </a:lnTo>
                  <a:lnTo>
                    <a:pt x="13612" y="6742"/>
                  </a:lnTo>
                  <a:lnTo>
                    <a:pt x="7439" y="17578"/>
                  </a:lnTo>
                  <a:lnTo>
                    <a:pt x="1878" y="37664"/>
                  </a:lnTo>
                  <a:lnTo>
                    <a:pt x="0" y="63414"/>
                  </a:lnTo>
                  <a:lnTo>
                    <a:pt x="1963" y="68381"/>
                  </a:lnTo>
                  <a:lnTo>
                    <a:pt x="9787" y="75782"/>
                  </a:lnTo>
                  <a:lnTo>
                    <a:pt x="18440" y="79542"/>
                  </a:lnTo>
                  <a:lnTo>
                    <a:pt x="22722" y="80545"/>
                  </a:lnTo>
                  <a:lnTo>
                    <a:pt x="26283" y="79802"/>
                  </a:lnTo>
                  <a:lnTo>
                    <a:pt x="32121" y="75214"/>
                  </a:lnTo>
                  <a:lnTo>
                    <a:pt x="42745" y="61326"/>
                  </a:lnTo>
                  <a:lnTo>
                    <a:pt x="44570" y="55701"/>
                  </a:lnTo>
                  <a:lnTo>
                    <a:pt x="44717" y="43806"/>
                  </a:lnTo>
                  <a:lnTo>
                    <a:pt x="40832" y="25209"/>
                  </a:lnTo>
                  <a:lnTo>
                    <a:pt x="35295" y="16378"/>
                  </a:lnTo>
                  <a:lnTo>
                    <a:pt x="31841" y="13035"/>
                  </a:lnTo>
                  <a:lnTo>
                    <a:pt x="28835" y="11512"/>
                  </a:lnTo>
                  <a:lnTo>
                    <a:pt x="26125" y="11203"/>
                  </a:lnTo>
                  <a:lnTo>
                    <a:pt x="18588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610">
              <a:extLst>
                <a:ext uri="{FF2B5EF4-FFF2-40B4-BE49-F238E27FC236}">
                  <a16:creationId xmlns:a16="http://schemas.microsoft.com/office/drawing/2014/main" xmlns="" id="{F5F00A5C-3B53-4C1B-8FA1-BD101C936D1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665332" y="971550"/>
              <a:ext cx="150697" cy="81844"/>
            </a:xfrm>
            <a:custGeom>
              <a:avLst/>
              <a:gdLst/>
              <a:ahLst/>
              <a:cxnLst/>
              <a:rect l="0" t="0" r="0" b="0"/>
              <a:pathLst>
                <a:path w="150697" h="81844">
                  <a:moveTo>
                    <a:pt x="5468" y="12700"/>
                  </a:moveTo>
                  <a:lnTo>
                    <a:pt x="5468" y="12700"/>
                  </a:lnTo>
                  <a:lnTo>
                    <a:pt x="2097" y="12700"/>
                  </a:lnTo>
                  <a:lnTo>
                    <a:pt x="1104" y="14111"/>
                  </a:lnTo>
                  <a:lnTo>
                    <a:pt x="0" y="19442"/>
                  </a:lnTo>
                  <a:lnTo>
                    <a:pt x="4663" y="48021"/>
                  </a:lnTo>
                  <a:lnTo>
                    <a:pt x="8873" y="56856"/>
                  </a:lnTo>
                  <a:lnTo>
                    <a:pt x="11971" y="61187"/>
                  </a:lnTo>
                  <a:lnTo>
                    <a:pt x="16153" y="64075"/>
                  </a:lnTo>
                  <a:lnTo>
                    <a:pt x="26445" y="67283"/>
                  </a:lnTo>
                  <a:lnTo>
                    <a:pt x="36192" y="66828"/>
                  </a:lnTo>
                  <a:lnTo>
                    <a:pt x="45228" y="63568"/>
                  </a:lnTo>
                  <a:lnTo>
                    <a:pt x="67324" y="45913"/>
                  </a:lnTo>
                  <a:lnTo>
                    <a:pt x="67872" y="46131"/>
                  </a:lnTo>
                  <a:lnTo>
                    <a:pt x="68480" y="48255"/>
                  </a:lnTo>
                  <a:lnTo>
                    <a:pt x="70831" y="70473"/>
                  </a:lnTo>
                  <a:lnTo>
                    <a:pt x="72326" y="74499"/>
                  </a:lnTo>
                  <a:lnTo>
                    <a:pt x="75440" y="77182"/>
                  </a:lnTo>
                  <a:lnTo>
                    <a:pt x="84544" y="80164"/>
                  </a:lnTo>
                  <a:lnTo>
                    <a:pt x="98199" y="81843"/>
                  </a:lnTo>
                  <a:lnTo>
                    <a:pt x="106889" y="78473"/>
                  </a:lnTo>
                  <a:lnTo>
                    <a:pt x="132576" y="60141"/>
                  </a:lnTo>
                  <a:lnTo>
                    <a:pt x="142158" y="49307"/>
                  </a:lnTo>
                  <a:lnTo>
                    <a:pt x="147358" y="37436"/>
                  </a:lnTo>
                  <a:lnTo>
                    <a:pt x="150696" y="12569"/>
                  </a:lnTo>
                  <a:lnTo>
                    <a:pt x="150265" y="8379"/>
                  </a:lnTo>
                  <a:lnTo>
                    <a:pt x="149272" y="5586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611">
              <a:extLst>
                <a:ext uri="{FF2B5EF4-FFF2-40B4-BE49-F238E27FC236}">
                  <a16:creationId xmlns:a16="http://schemas.microsoft.com/office/drawing/2014/main" xmlns="" id="{76941B0D-235B-42EA-9B3A-6979AC4DB06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849482" y="956049"/>
              <a:ext cx="93295" cy="104402"/>
            </a:xfrm>
            <a:custGeom>
              <a:avLst/>
              <a:gdLst/>
              <a:ahLst/>
              <a:cxnLst/>
              <a:rect l="0" t="0" r="0" b="0"/>
              <a:pathLst>
                <a:path w="93295" h="104402">
                  <a:moveTo>
                    <a:pt x="5468" y="15501"/>
                  </a:moveTo>
                  <a:lnTo>
                    <a:pt x="5468" y="15501"/>
                  </a:lnTo>
                  <a:lnTo>
                    <a:pt x="5468" y="56943"/>
                  </a:lnTo>
                  <a:lnTo>
                    <a:pt x="4762" y="87004"/>
                  </a:lnTo>
                  <a:lnTo>
                    <a:pt x="3586" y="90686"/>
                  </a:lnTo>
                  <a:lnTo>
                    <a:pt x="0" y="96596"/>
                  </a:lnTo>
                  <a:lnTo>
                    <a:pt x="5773" y="76780"/>
                  </a:lnTo>
                  <a:lnTo>
                    <a:pt x="35115" y="29468"/>
                  </a:lnTo>
                  <a:lnTo>
                    <a:pt x="48903" y="8429"/>
                  </a:lnTo>
                  <a:lnTo>
                    <a:pt x="53475" y="4436"/>
                  </a:lnTo>
                  <a:lnTo>
                    <a:pt x="64198" y="0"/>
                  </a:lnTo>
                  <a:lnTo>
                    <a:pt x="76020" y="1791"/>
                  </a:lnTo>
                  <a:lnTo>
                    <a:pt x="82136" y="4244"/>
                  </a:lnTo>
                  <a:lnTo>
                    <a:pt x="86213" y="8702"/>
                  </a:lnTo>
                  <a:lnTo>
                    <a:pt x="90743" y="21181"/>
                  </a:lnTo>
                  <a:lnTo>
                    <a:pt x="93294" y="47444"/>
                  </a:lnTo>
                  <a:lnTo>
                    <a:pt x="88246" y="65446"/>
                  </a:lnTo>
                  <a:lnTo>
                    <a:pt x="68968" y="104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57">
            <a:extLst>
              <a:ext uri="{FF2B5EF4-FFF2-40B4-BE49-F238E27FC236}">
                <a16:creationId xmlns:a16="http://schemas.microsoft.com/office/drawing/2014/main" xmlns="" id="{04D9B557-0437-47E5-9E83-1F78CC8F4B16}"/>
              </a:ext>
            </a:extLst>
          </p:cNvPr>
          <p:cNvGrpSpPr/>
          <p:nvPr/>
        </p:nvGrpSpPr>
        <p:grpSpPr>
          <a:xfrm>
            <a:off x="9156700" y="526810"/>
            <a:ext cx="977901" cy="787641"/>
            <a:chOff x="9156700" y="526810"/>
            <a:chExt cx="977901" cy="787641"/>
          </a:xfrm>
        </p:grpSpPr>
        <p:sp>
          <p:nvSpPr>
            <p:cNvPr id="47" name="SMARTInkShape-3612">
              <a:extLst>
                <a:ext uri="{FF2B5EF4-FFF2-40B4-BE49-F238E27FC236}">
                  <a16:creationId xmlns:a16="http://schemas.microsoft.com/office/drawing/2014/main" xmlns="" id="{F54FC03D-CA0D-441E-BF74-91379CA4B8A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194800" y="526810"/>
              <a:ext cx="127651" cy="346224"/>
            </a:xfrm>
            <a:custGeom>
              <a:avLst/>
              <a:gdLst/>
              <a:ahLst/>
              <a:cxnLst/>
              <a:rect l="0" t="0" r="0" b="0"/>
              <a:pathLst>
                <a:path w="127651" h="346224">
                  <a:moveTo>
                    <a:pt x="12700" y="152640"/>
                  </a:moveTo>
                  <a:lnTo>
                    <a:pt x="12700" y="152640"/>
                  </a:lnTo>
                  <a:lnTo>
                    <a:pt x="16070" y="194735"/>
                  </a:lnTo>
                  <a:lnTo>
                    <a:pt x="21537" y="233395"/>
                  </a:lnTo>
                  <a:lnTo>
                    <a:pt x="24256" y="279500"/>
                  </a:lnTo>
                  <a:lnTo>
                    <a:pt x="18319" y="318796"/>
                  </a:lnTo>
                  <a:lnTo>
                    <a:pt x="13104" y="345648"/>
                  </a:lnTo>
                  <a:lnTo>
                    <a:pt x="11557" y="346223"/>
                  </a:lnTo>
                  <a:lnTo>
                    <a:pt x="9822" y="345195"/>
                  </a:lnTo>
                  <a:lnTo>
                    <a:pt x="4925" y="301347"/>
                  </a:lnTo>
                  <a:lnTo>
                    <a:pt x="3600" y="266004"/>
                  </a:lnTo>
                  <a:lnTo>
                    <a:pt x="7715" y="219722"/>
                  </a:lnTo>
                  <a:lnTo>
                    <a:pt x="10787" y="193128"/>
                  </a:lnTo>
                  <a:lnTo>
                    <a:pt x="14247" y="164816"/>
                  </a:lnTo>
                  <a:lnTo>
                    <a:pt x="17965" y="135357"/>
                  </a:lnTo>
                  <a:lnTo>
                    <a:pt x="22559" y="109368"/>
                  </a:lnTo>
                  <a:lnTo>
                    <a:pt x="33310" y="63558"/>
                  </a:lnTo>
                  <a:lnTo>
                    <a:pt x="47891" y="22293"/>
                  </a:lnTo>
                  <a:lnTo>
                    <a:pt x="58679" y="8160"/>
                  </a:lnTo>
                  <a:lnTo>
                    <a:pt x="64519" y="3403"/>
                  </a:lnTo>
                  <a:lnTo>
                    <a:pt x="78534" y="0"/>
                  </a:lnTo>
                  <a:lnTo>
                    <a:pt x="86223" y="80"/>
                  </a:lnTo>
                  <a:lnTo>
                    <a:pt x="102292" y="9576"/>
                  </a:lnTo>
                  <a:lnTo>
                    <a:pt x="110528" y="17048"/>
                  </a:lnTo>
                  <a:lnTo>
                    <a:pt x="121560" y="38519"/>
                  </a:lnTo>
                  <a:lnTo>
                    <a:pt x="127404" y="63114"/>
                  </a:lnTo>
                  <a:lnTo>
                    <a:pt x="127650" y="85804"/>
                  </a:lnTo>
                  <a:lnTo>
                    <a:pt x="116000" y="107648"/>
                  </a:lnTo>
                  <a:lnTo>
                    <a:pt x="96710" y="127705"/>
                  </a:lnTo>
                  <a:lnTo>
                    <a:pt x="53596" y="154065"/>
                  </a:lnTo>
                  <a:lnTo>
                    <a:pt x="26229" y="161999"/>
                  </a:lnTo>
                  <a:lnTo>
                    <a:pt x="0" y="165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613">
              <a:extLst>
                <a:ext uri="{FF2B5EF4-FFF2-40B4-BE49-F238E27FC236}">
                  <a16:creationId xmlns:a16="http://schemas.microsoft.com/office/drawing/2014/main" xmlns="" id="{D0C57730-31EC-48FC-82B6-F0319703DA0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302750" y="717550"/>
              <a:ext cx="95251" cy="104464"/>
            </a:xfrm>
            <a:custGeom>
              <a:avLst/>
              <a:gdLst/>
              <a:ahLst/>
              <a:cxnLst/>
              <a:rect l="0" t="0" r="0" b="0"/>
              <a:pathLst>
                <a:path w="95251" h="104464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6907" y="7674"/>
                  </a:lnTo>
                  <a:lnTo>
                    <a:pt x="21669" y="6611"/>
                  </a:lnTo>
                  <a:lnTo>
                    <a:pt x="32913" y="13992"/>
                  </a:lnTo>
                  <a:lnTo>
                    <a:pt x="44261" y="27385"/>
                  </a:lnTo>
                  <a:lnTo>
                    <a:pt x="54008" y="45097"/>
                  </a:lnTo>
                  <a:lnTo>
                    <a:pt x="57400" y="62847"/>
                  </a:lnTo>
                  <a:lnTo>
                    <a:pt x="55850" y="79437"/>
                  </a:lnTo>
                  <a:lnTo>
                    <a:pt x="50457" y="93867"/>
                  </a:lnTo>
                  <a:lnTo>
                    <a:pt x="47044" y="98561"/>
                  </a:lnTo>
                  <a:lnTo>
                    <a:pt x="39488" y="103777"/>
                  </a:lnTo>
                  <a:lnTo>
                    <a:pt x="36909" y="104463"/>
                  </a:lnTo>
                  <a:lnTo>
                    <a:pt x="35189" y="104214"/>
                  </a:lnTo>
                  <a:lnTo>
                    <a:pt x="34043" y="103343"/>
                  </a:lnTo>
                  <a:lnTo>
                    <a:pt x="29059" y="88632"/>
                  </a:lnTo>
                  <a:lnTo>
                    <a:pt x="33226" y="59658"/>
                  </a:lnTo>
                  <a:lnTo>
                    <a:pt x="46768" y="31003"/>
                  </a:lnTo>
                  <a:lnTo>
                    <a:pt x="64187" y="11381"/>
                  </a:lnTo>
                  <a:lnTo>
                    <a:pt x="76505" y="505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614">
              <a:extLst>
                <a:ext uri="{FF2B5EF4-FFF2-40B4-BE49-F238E27FC236}">
                  <a16:creationId xmlns:a16="http://schemas.microsoft.com/office/drawing/2014/main" xmlns="" id="{226F4D71-7D99-4322-9916-21C016E4EF7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436100" y="717550"/>
              <a:ext cx="8838" cy="82551"/>
            </a:xfrm>
            <a:custGeom>
              <a:avLst/>
              <a:gdLst/>
              <a:ahLst/>
              <a:cxnLst/>
              <a:rect l="0" t="0" r="0" b="0"/>
              <a:pathLst>
                <a:path w="8838" h="82551">
                  <a:moveTo>
                    <a:pt x="0" y="0"/>
                  </a:moveTo>
                  <a:lnTo>
                    <a:pt x="0" y="0"/>
                  </a:lnTo>
                  <a:lnTo>
                    <a:pt x="8837" y="24419"/>
                  </a:lnTo>
                  <a:lnTo>
                    <a:pt x="6893" y="68881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615">
              <a:extLst>
                <a:ext uri="{FF2B5EF4-FFF2-40B4-BE49-F238E27FC236}">
                  <a16:creationId xmlns:a16="http://schemas.microsoft.com/office/drawing/2014/main" xmlns="" id="{3076675E-471C-4F28-8861-96170E3FE2C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474200" y="622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616">
              <a:extLst>
                <a:ext uri="{FF2B5EF4-FFF2-40B4-BE49-F238E27FC236}">
                  <a16:creationId xmlns:a16="http://schemas.microsoft.com/office/drawing/2014/main" xmlns="" id="{51652A74-03E2-4B71-ABE1-A7D91BEEA51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505492" y="704850"/>
              <a:ext cx="51326" cy="95325"/>
            </a:xfrm>
            <a:custGeom>
              <a:avLst/>
              <a:gdLst/>
              <a:ahLst/>
              <a:cxnLst/>
              <a:rect l="0" t="0" r="0" b="0"/>
              <a:pathLst>
                <a:path w="51326" h="95325">
                  <a:moveTo>
                    <a:pt x="38558" y="0"/>
                  </a:moveTo>
                  <a:lnTo>
                    <a:pt x="38558" y="0"/>
                  </a:lnTo>
                  <a:lnTo>
                    <a:pt x="24055" y="706"/>
                  </a:lnTo>
                  <a:lnTo>
                    <a:pt x="15414" y="3371"/>
                  </a:lnTo>
                  <a:lnTo>
                    <a:pt x="2616" y="12209"/>
                  </a:lnTo>
                  <a:lnTo>
                    <a:pt x="485" y="17312"/>
                  </a:lnTo>
                  <a:lnTo>
                    <a:pt x="0" y="30507"/>
                  </a:lnTo>
                  <a:lnTo>
                    <a:pt x="10506" y="65633"/>
                  </a:lnTo>
                  <a:lnTo>
                    <a:pt x="18094" y="80676"/>
                  </a:lnTo>
                  <a:lnTo>
                    <a:pt x="28052" y="90654"/>
                  </a:lnTo>
                  <a:lnTo>
                    <a:pt x="33670" y="94303"/>
                  </a:lnTo>
                  <a:lnTo>
                    <a:pt x="38828" y="95324"/>
                  </a:lnTo>
                  <a:lnTo>
                    <a:pt x="43676" y="94594"/>
                  </a:lnTo>
                  <a:lnTo>
                    <a:pt x="48320" y="92696"/>
                  </a:lnTo>
                  <a:lnTo>
                    <a:pt x="50711" y="89314"/>
                  </a:lnTo>
                  <a:lnTo>
                    <a:pt x="51325" y="55976"/>
                  </a:lnTo>
                  <a:lnTo>
                    <a:pt x="40329" y="896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617">
              <a:extLst>
                <a:ext uri="{FF2B5EF4-FFF2-40B4-BE49-F238E27FC236}">
                  <a16:creationId xmlns:a16="http://schemas.microsoft.com/office/drawing/2014/main" xmlns="" id="{BBC7945E-5223-4F64-AFCE-3A0C921FB7C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582150" y="647700"/>
              <a:ext cx="114301" cy="128227"/>
            </a:xfrm>
            <a:custGeom>
              <a:avLst/>
              <a:gdLst/>
              <a:ahLst/>
              <a:cxnLst/>
              <a:rect l="0" t="0" r="0" b="0"/>
              <a:pathLst>
                <a:path w="114301" h="128227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8789" y="33074"/>
                  </a:lnTo>
                  <a:lnTo>
                    <a:pt x="16606" y="33044"/>
                  </a:lnTo>
                  <a:lnTo>
                    <a:pt x="27136" y="35382"/>
                  </a:lnTo>
                  <a:lnTo>
                    <a:pt x="41593" y="44037"/>
                  </a:lnTo>
                  <a:lnTo>
                    <a:pt x="48589" y="55320"/>
                  </a:lnTo>
                  <a:lnTo>
                    <a:pt x="58829" y="88930"/>
                  </a:lnTo>
                  <a:lnTo>
                    <a:pt x="58269" y="97387"/>
                  </a:lnTo>
                  <a:lnTo>
                    <a:pt x="52003" y="112428"/>
                  </a:lnTo>
                  <a:lnTo>
                    <a:pt x="44044" y="122405"/>
                  </a:lnTo>
                  <a:lnTo>
                    <a:pt x="39946" y="126053"/>
                  </a:lnTo>
                  <a:lnTo>
                    <a:pt x="36509" y="127780"/>
                  </a:lnTo>
                  <a:lnTo>
                    <a:pt x="33511" y="128226"/>
                  </a:lnTo>
                  <a:lnTo>
                    <a:pt x="30807" y="127817"/>
                  </a:lnTo>
                  <a:lnTo>
                    <a:pt x="29005" y="124722"/>
                  </a:lnTo>
                  <a:lnTo>
                    <a:pt x="27001" y="113758"/>
                  </a:lnTo>
                  <a:lnTo>
                    <a:pt x="35987" y="88347"/>
                  </a:lnTo>
                  <a:lnTo>
                    <a:pt x="67203" y="41511"/>
                  </a:lnTo>
                  <a:lnTo>
                    <a:pt x="86260" y="1674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618">
              <a:extLst>
                <a:ext uri="{FF2B5EF4-FFF2-40B4-BE49-F238E27FC236}">
                  <a16:creationId xmlns:a16="http://schemas.microsoft.com/office/drawing/2014/main" xmlns="" id="{6D470E54-3BA6-428B-9F38-16D419C836C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188450" y="1022973"/>
              <a:ext cx="81668" cy="291478"/>
            </a:xfrm>
            <a:custGeom>
              <a:avLst/>
              <a:gdLst/>
              <a:ahLst/>
              <a:cxnLst/>
              <a:rect l="0" t="0" r="0" b="0"/>
              <a:pathLst>
                <a:path w="81668" h="291478">
                  <a:moveTo>
                    <a:pt x="76200" y="24777"/>
                  </a:moveTo>
                  <a:lnTo>
                    <a:pt x="76200" y="24777"/>
                  </a:lnTo>
                  <a:lnTo>
                    <a:pt x="79570" y="21406"/>
                  </a:lnTo>
                  <a:lnTo>
                    <a:pt x="81226" y="17869"/>
                  </a:lnTo>
                  <a:lnTo>
                    <a:pt x="81667" y="15939"/>
                  </a:lnTo>
                  <a:lnTo>
                    <a:pt x="78917" y="6479"/>
                  </a:lnTo>
                  <a:lnTo>
                    <a:pt x="75895" y="4112"/>
                  </a:lnTo>
                  <a:lnTo>
                    <a:pt x="62939" y="780"/>
                  </a:lnTo>
                  <a:lnTo>
                    <a:pt x="56665" y="0"/>
                  </a:lnTo>
                  <a:lnTo>
                    <a:pt x="51526" y="1536"/>
                  </a:lnTo>
                  <a:lnTo>
                    <a:pt x="49167" y="2933"/>
                  </a:lnTo>
                  <a:lnTo>
                    <a:pt x="42476" y="15012"/>
                  </a:lnTo>
                  <a:lnTo>
                    <a:pt x="30236" y="55382"/>
                  </a:lnTo>
                  <a:lnTo>
                    <a:pt x="26833" y="102990"/>
                  </a:lnTo>
                  <a:lnTo>
                    <a:pt x="25824" y="149708"/>
                  </a:lnTo>
                  <a:lnTo>
                    <a:pt x="25588" y="182372"/>
                  </a:lnTo>
                  <a:lnTo>
                    <a:pt x="22085" y="229124"/>
                  </a:lnTo>
                  <a:lnTo>
                    <a:pt x="13874" y="271843"/>
                  </a:lnTo>
                  <a:lnTo>
                    <a:pt x="0" y="291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619">
              <a:extLst>
                <a:ext uri="{FF2B5EF4-FFF2-40B4-BE49-F238E27FC236}">
                  <a16:creationId xmlns:a16="http://schemas.microsoft.com/office/drawing/2014/main" xmlns="" id="{13DE2A40-3075-4DE6-AAFC-7FE57373821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156700" y="120015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0" y="44450"/>
                  </a:moveTo>
                  <a:lnTo>
                    <a:pt x="0" y="44450"/>
                  </a:lnTo>
                  <a:lnTo>
                    <a:pt x="8838" y="30144"/>
                  </a:lnTo>
                  <a:lnTo>
                    <a:pt x="21668" y="20064"/>
                  </a:lnTo>
                  <a:lnTo>
                    <a:pt x="66842" y="676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620">
              <a:extLst>
                <a:ext uri="{FF2B5EF4-FFF2-40B4-BE49-F238E27FC236}">
                  <a16:creationId xmlns:a16="http://schemas.microsoft.com/office/drawing/2014/main" xmlns="" id="{DEDEC05C-2F82-4D7B-AEBD-7BC0753ED10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345504" y="1057380"/>
              <a:ext cx="96947" cy="244371"/>
            </a:xfrm>
            <a:custGeom>
              <a:avLst/>
              <a:gdLst/>
              <a:ahLst/>
              <a:cxnLst/>
              <a:rect l="0" t="0" r="0" b="0"/>
              <a:pathLst>
                <a:path w="96947" h="244371">
                  <a:moveTo>
                    <a:pt x="96946" y="9420"/>
                  </a:moveTo>
                  <a:lnTo>
                    <a:pt x="96946" y="9420"/>
                  </a:lnTo>
                  <a:lnTo>
                    <a:pt x="96945" y="6049"/>
                  </a:lnTo>
                  <a:lnTo>
                    <a:pt x="95065" y="2512"/>
                  </a:lnTo>
                  <a:lnTo>
                    <a:pt x="93575" y="582"/>
                  </a:lnTo>
                  <a:lnTo>
                    <a:pt x="91171" y="0"/>
                  </a:lnTo>
                  <a:lnTo>
                    <a:pt x="84737" y="1235"/>
                  </a:lnTo>
                  <a:lnTo>
                    <a:pt x="69810" y="12639"/>
                  </a:lnTo>
                  <a:lnTo>
                    <a:pt x="41439" y="51370"/>
                  </a:lnTo>
                  <a:lnTo>
                    <a:pt x="21938" y="92327"/>
                  </a:lnTo>
                  <a:lnTo>
                    <a:pt x="7616" y="139191"/>
                  </a:lnTo>
                  <a:lnTo>
                    <a:pt x="0" y="183259"/>
                  </a:lnTo>
                  <a:lnTo>
                    <a:pt x="471" y="207802"/>
                  </a:lnTo>
                  <a:lnTo>
                    <a:pt x="6796" y="224825"/>
                  </a:lnTo>
                  <a:lnTo>
                    <a:pt x="20746" y="24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621">
              <a:extLst>
                <a:ext uri="{FF2B5EF4-FFF2-40B4-BE49-F238E27FC236}">
                  <a16:creationId xmlns:a16="http://schemas.microsoft.com/office/drawing/2014/main" xmlns="" id="{A034519A-D691-4610-858B-8DF8B3FCBA3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455017" y="1089054"/>
              <a:ext cx="108084" cy="200488"/>
            </a:xfrm>
            <a:custGeom>
              <a:avLst/>
              <a:gdLst/>
              <a:ahLst/>
              <a:cxnLst/>
              <a:rect l="0" t="0" r="0" b="0"/>
              <a:pathLst>
                <a:path w="108084" h="200488">
                  <a:moveTo>
                    <a:pt x="89033" y="41246"/>
                  </a:moveTo>
                  <a:lnTo>
                    <a:pt x="89033" y="41246"/>
                  </a:lnTo>
                  <a:lnTo>
                    <a:pt x="71356" y="32408"/>
                  </a:lnTo>
                  <a:lnTo>
                    <a:pt x="63302" y="32144"/>
                  </a:lnTo>
                  <a:lnTo>
                    <a:pt x="59179" y="33061"/>
                  </a:lnTo>
                  <a:lnTo>
                    <a:pt x="43264" y="44465"/>
                  </a:lnTo>
                  <a:lnTo>
                    <a:pt x="23991" y="77421"/>
                  </a:lnTo>
                  <a:lnTo>
                    <a:pt x="6596" y="119783"/>
                  </a:lnTo>
                  <a:lnTo>
                    <a:pt x="183" y="143179"/>
                  </a:lnTo>
                  <a:lnTo>
                    <a:pt x="0" y="187531"/>
                  </a:lnTo>
                  <a:lnTo>
                    <a:pt x="2162" y="192392"/>
                  </a:lnTo>
                  <a:lnTo>
                    <a:pt x="10206" y="199674"/>
                  </a:lnTo>
                  <a:lnTo>
                    <a:pt x="16020" y="200487"/>
                  </a:lnTo>
                  <a:lnTo>
                    <a:pt x="30007" y="197627"/>
                  </a:lnTo>
                  <a:lnTo>
                    <a:pt x="53748" y="181342"/>
                  </a:lnTo>
                  <a:lnTo>
                    <a:pt x="75285" y="158642"/>
                  </a:lnTo>
                  <a:lnTo>
                    <a:pt x="91701" y="127300"/>
                  </a:lnTo>
                  <a:lnTo>
                    <a:pt x="98760" y="91203"/>
                  </a:lnTo>
                  <a:lnTo>
                    <a:pt x="97481" y="53696"/>
                  </a:lnTo>
                  <a:lnTo>
                    <a:pt x="89262" y="25885"/>
                  </a:lnTo>
                  <a:lnTo>
                    <a:pt x="78080" y="13017"/>
                  </a:lnTo>
                  <a:lnTo>
                    <a:pt x="63704" y="4005"/>
                  </a:lnTo>
                  <a:lnTo>
                    <a:pt x="47908" y="0"/>
                  </a:lnTo>
                  <a:lnTo>
                    <a:pt x="33360" y="1983"/>
                  </a:lnTo>
                  <a:lnTo>
                    <a:pt x="15151" y="11033"/>
                  </a:lnTo>
                  <a:lnTo>
                    <a:pt x="10146" y="14754"/>
                  </a:lnTo>
                  <a:lnTo>
                    <a:pt x="7513" y="19351"/>
                  </a:lnTo>
                  <a:lnTo>
                    <a:pt x="6471" y="30104"/>
                  </a:lnTo>
                  <a:lnTo>
                    <a:pt x="9849" y="48058"/>
                  </a:lnTo>
                  <a:lnTo>
                    <a:pt x="19033" y="60501"/>
                  </a:lnTo>
                  <a:lnTo>
                    <a:pt x="25432" y="66783"/>
                  </a:lnTo>
                  <a:lnTo>
                    <a:pt x="41951" y="73762"/>
                  </a:lnTo>
                  <a:lnTo>
                    <a:pt x="84672" y="78243"/>
                  </a:lnTo>
                  <a:lnTo>
                    <a:pt x="108083" y="79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622">
              <a:extLst>
                <a:ext uri="{FF2B5EF4-FFF2-40B4-BE49-F238E27FC236}">
                  <a16:creationId xmlns:a16="http://schemas.microsoft.com/office/drawing/2014/main" xmlns="" id="{F1F86A09-D6B4-4567-8414-DC19AA4B7FA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575800" y="1060450"/>
              <a:ext cx="64951" cy="247651"/>
            </a:xfrm>
            <a:custGeom>
              <a:avLst/>
              <a:gdLst/>
              <a:ahLst/>
              <a:cxnLst/>
              <a:rect l="0" t="0" r="0" b="0"/>
              <a:pathLst>
                <a:path w="64951" h="247651">
                  <a:moveTo>
                    <a:pt x="31750" y="0"/>
                  </a:moveTo>
                  <a:lnTo>
                    <a:pt x="31750" y="0"/>
                  </a:lnTo>
                  <a:lnTo>
                    <a:pt x="41183" y="10845"/>
                  </a:lnTo>
                  <a:lnTo>
                    <a:pt x="56136" y="48805"/>
                  </a:lnTo>
                  <a:lnTo>
                    <a:pt x="64689" y="87211"/>
                  </a:lnTo>
                  <a:lnTo>
                    <a:pt x="64950" y="126500"/>
                  </a:lnTo>
                  <a:lnTo>
                    <a:pt x="60558" y="168323"/>
                  </a:lnTo>
                  <a:lnTo>
                    <a:pt x="48047" y="205252"/>
                  </a:lnTo>
                  <a:lnTo>
                    <a:pt x="30934" y="231795"/>
                  </a:lnTo>
                  <a:lnTo>
                    <a:pt x="18686" y="24060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623">
              <a:extLst>
                <a:ext uri="{FF2B5EF4-FFF2-40B4-BE49-F238E27FC236}">
                  <a16:creationId xmlns:a16="http://schemas.microsoft.com/office/drawing/2014/main" xmlns="" id="{987F4E25-FBB8-40C8-8E58-3E3550A3FF5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865108" y="1099433"/>
              <a:ext cx="269493" cy="183268"/>
            </a:xfrm>
            <a:custGeom>
              <a:avLst/>
              <a:gdLst/>
              <a:ahLst/>
              <a:cxnLst/>
              <a:rect l="0" t="0" r="0" b="0"/>
              <a:pathLst>
                <a:path w="269493" h="183268">
                  <a:moveTo>
                    <a:pt x="193292" y="5467"/>
                  </a:moveTo>
                  <a:lnTo>
                    <a:pt x="193292" y="5467"/>
                  </a:lnTo>
                  <a:lnTo>
                    <a:pt x="196662" y="2096"/>
                  </a:lnTo>
                  <a:lnTo>
                    <a:pt x="200199" y="441"/>
                  </a:lnTo>
                  <a:lnTo>
                    <a:pt x="202129" y="0"/>
                  </a:lnTo>
                  <a:lnTo>
                    <a:pt x="203418" y="411"/>
                  </a:lnTo>
                  <a:lnTo>
                    <a:pt x="204276" y="1391"/>
                  </a:lnTo>
                  <a:lnTo>
                    <a:pt x="204848" y="2749"/>
                  </a:lnTo>
                  <a:lnTo>
                    <a:pt x="205652" y="14775"/>
                  </a:lnTo>
                  <a:lnTo>
                    <a:pt x="192132" y="59653"/>
                  </a:lnTo>
                  <a:lnTo>
                    <a:pt x="181488" y="82466"/>
                  </a:lnTo>
                  <a:lnTo>
                    <a:pt x="138279" y="127738"/>
                  </a:lnTo>
                  <a:lnTo>
                    <a:pt x="100557" y="157171"/>
                  </a:lnTo>
                  <a:lnTo>
                    <a:pt x="78697" y="168141"/>
                  </a:lnTo>
                  <a:lnTo>
                    <a:pt x="59575" y="173017"/>
                  </a:lnTo>
                  <a:lnTo>
                    <a:pt x="29573" y="169019"/>
                  </a:lnTo>
                  <a:lnTo>
                    <a:pt x="14460" y="160707"/>
                  </a:lnTo>
                  <a:lnTo>
                    <a:pt x="8453" y="155527"/>
                  </a:lnTo>
                  <a:lnTo>
                    <a:pt x="1780" y="140364"/>
                  </a:lnTo>
                  <a:lnTo>
                    <a:pt x="0" y="131382"/>
                  </a:lnTo>
                  <a:lnTo>
                    <a:pt x="3667" y="113875"/>
                  </a:lnTo>
                  <a:lnTo>
                    <a:pt x="13059" y="98098"/>
                  </a:lnTo>
                  <a:lnTo>
                    <a:pt x="26640" y="86383"/>
                  </a:lnTo>
                  <a:lnTo>
                    <a:pt x="56896" y="75225"/>
                  </a:lnTo>
                  <a:lnTo>
                    <a:pt x="89299" y="74192"/>
                  </a:lnTo>
                  <a:lnTo>
                    <a:pt x="117872" y="81726"/>
                  </a:lnTo>
                  <a:lnTo>
                    <a:pt x="165129" y="119844"/>
                  </a:lnTo>
                  <a:lnTo>
                    <a:pt x="206308" y="153649"/>
                  </a:lnTo>
                  <a:lnTo>
                    <a:pt x="229605" y="168925"/>
                  </a:lnTo>
                  <a:lnTo>
                    <a:pt x="269492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458">
            <a:extLst>
              <a:ext uri="{FF2B5EF4-FFF2-40B4-BE49-F238E27FC236}">
                <a16:creationId xmlns:a16="http://schemas.microsoft.com/office/drawing/2014/main" xmlns="" id="{BA0CF030-59BE-449F-873F-5B015D549649}"/>
              </a:ext>
            </a:extLst>
          </p:cNvPr>
          <p:cNvGrpSpPr/>
          <p:nvPr/>
        </p:nvGrpSpPr>
        <p:grpSpPr>
          <a:xfrm>
            <a:off x="10404279" y="961542"/>
            <a:ext cx="308172" cy="646839"/>
            <a:chOff x="10404279" y="961542"/>
            <a:chExt cx="308172" cy="646839"/>
          </a:xfrm>
        </p:grpSpPr>
        <p:sp>
          <p:nvSpPr>
            <p:cNvPr id="60" name="SMARTInkShape-3624">
              <a:extLst>
                <a:ext uri="{FF2B5EF4-FFF2-40B4-BE49-F238E27FC236}">
                  <a16:creationId xmlns:a16="http://schemas.microsoft.com/office/drawing/2014/main" xmlns="" id="{4E8803D0-0088-491D-9559-33F632A41B8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547350" y="961542"/>
              <a:ext cx="16112" cy="238609"/>
            </a:xfrm>
            <a:custGeom>
              <a:avLst/>
              <a:gdLst/>
              <a:ahLst/>
              <a:cxnLst/>
              <a:rect l="0" t="0" r="0" b="0"/>
              <a:pathLst>
                <a:path w="16112" h="23860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7055" y="0"/>
                  </a:lnTo>
                  <a:lnTo>
                    <a:pt x="9720" y="1562"/>
                  </a:lnTo>
                  <a:lnTo>
                    <a:pt x="11376" y="8371"/>
                  </a:lnTo>
                  <a:lnTo>
                    <a:pt x="15810" y="43473"/>
                  </a:lnTo>
                  <a:lnTo>
                    <a:pt x="14719" y="90479"/>
                  </a:lnTo>
                  <a:lnTo>
                    <a:pt x="15478" y="124325"/>
                  </a:lnTo>
                  <a:lnTo>
                    <a:pt x="16111" y="171350"/>
                  </a:lnTo>
                  <a:lnTo>
                    <a:pt x="9947" y="208332"/>
                  </a:lnTo>
                  <a:lnTo>
                    <a:pt x="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625">
              <a:extLst>
                <a:ext uri="{FF2B5EF4-FFF2-40B4-BE49-F238E27FC236}">
                  <a16:creationId xmlns:a16="http://schemas.microsoft.com/office/drawing/2014/main" xmlns="" id="{4536FCEF-EAA4-4554-8017-43B900AA10B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404279" y="1214385"/>
              <a:ext cx="308172" cy="23866"/>
            </a:xfrm>
            <a:custGeom>
              <a:avLst/>
              <a:gdLst/>
              <a:ahLst/>
              <a:cxnLst/>
              <a:rect l="0" t="0" r="0" b="0"/>
              <a:pathLst>
                <a:path w="308172" h="23866">
                  <a:moveTo>
                    <a:pt x="3371" y="23865"/>
                  </a:moveTo>
                  <a:lnTo>
                    <a:pt x="3371" y="23865"/>
                  </a:lnTo>
                  <a:lnTo>
                    <a:pt x="0" y="23865"/>
                  </a:lnTo>
                  <a:lnTo>
                    <a:pt x="40652" y="20494"/>
                  </a:lnTo>
                  <a:lnTo>
                    <a:pt x="79677" y="16958"/>
                  </a:lnTo>
                  <a:lnTo>
                    <a:pt x="102925" y="15027"/>
                  </a:lnTo>
                  <a:lnTo>
                    <a:pt x="127597" y="13034"/>
                  </a:lnTo>
                  <a:lnTo>
                    <a:pt x="153216" y="11000"/>
                  </a:lnTo>
                  <a:lnTo>
                    <a:pt x="179468" y="8938"/>
                  </a:lnTo>
                  <a:lnTo>
                    <a:pt x="225570" y="4766"/>
                  </a:lnTo>
                  <a:lnTo>
                    <a:pt x="262992" y="1265"/>
                  </a:lnTo>
                  <a:lnTo>
                    <a:pt x="293845" y="0"/>
                  </a:lnTo>
                  <a:lnTo>
                    <a:pt x="308171" y="4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626">
              <a:extLst>
                <a:ext uri="{FF2B5EF4-FFF2-40B4-BE49-F238E27FC236}">
                  <a16:creationId xmlns:a16="http://schemas.microsoft.com/office/drawing/2014/main" xmlns="" id="{F720FC7D-C6D0-42D6-8D70-B640D920078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410453" y="1376313"/>
              <a:ext cx="295648" cy="232068"/>
            </a:xfrm>
            <a:custGeom>
              <a:avLst/>
              <a:gdLst/>
              <a:ahLst/>
              <a:cxnLst/>
              <a:rect l="0" t="0" r="0" b="0"/>
              <a:pathLst>
                <a:path w="295648" h="232068">
                  <a:moveTo>
                    <a:pt x="149597" y="65137"/>
                  </a:moveTo>
                  <a:lnTo>
                    <a:pt x="149597" y="65137"/>
                  </a:lnTo>
                  <a:lnTo>
                    <a:pt x="149596" y="58395"/>
                  </a:lnTo>
                  <a:lnTo>
                    <a:pt x="147716" y="53204"/>
                  </a:lnTo>
                  <a:lnTo>
                    <a:pt x="146226" y="50831"/>
                  </a:lnTo>
                  <a:lnTo>
                    <a:pt x="144129" y="40751"/>
                  </a:lnTo>
                  <a:lnTo>
                    <a:pt x="141718" y="37591"/>
                  </a:lnTo>
                  <a:lnTo>
                    <a:pt x="133395" y="32198"/>
                  </a:lnTo>
                  <a:lnTo>
                    <a:pt x="122641" y="31212"/>
                  </a:lnTo>
                  <a:lnTo>
                    <a:pt x="95118" y="36328"/>
                  </a:lnTo>
                  <a:lnTo>
                    <a:pt x="70817" y="48840"/>
                  </a:lnTo>
                  <a:lnTo>
                    <a:pt x="34368" y="81464"/>
                  </a:lnTo>
                  <a:lnTo>
                    <a:pt x="16364" y="108702"/>
                  </a:lnTo>
                  <a:lnTo>
                    <a:pt x="3503" y="142251"/>
                  </a:lnTo>
                  <a:lnTo>
                    <a:pt x="0" y="164086"/>
                  </a:lnTo>
                  <a:lnTo>
                    <a:pt x="7184" y="205437"/>
                  </a:lnTo>
                  <a:lnTo>
                    <a:pt x="11749" y="221331"/>
                  </a:lnTo>
                  <a:lnTo>
                    <a:pt x="16071" y="226417"/>
                  </a:lnTo>
                  <a:lnTo>
                    <a:pt x="28398" y="232067"/>
                  </a:lnTo>
                  <a:lnTo>
                    <a:pt x="51206" y="231877"/>
                  </a:lnTo>
                  <a:lnTo>
                    <a:pt x="82579" y="220610"/>
                  </a:lnTo>
                  <a:lnTo>
                    <a:pt x="111944" y="200495"/>
                  </a:lnTo>
                  <a:lnTo>
                    <a:pt x="150103" y="158275"/>
                  </a:lnTo>
                  <a:lnTo>
                    <a:pt x="166994" y="121661"/>
                  </a:lnTo>
                  <a:lnTo>
                    <a:pt x="171439" y="96609"/>
                  </a:lnTo>
                  <a:lnTo>
                    <a:pt x="167200" y="62075"/>
                  </a:lnTo>
                  <a:lnTo>
                    <a:pt x="157007" y="32872"/>
                  </a:lnTo>
                  <a:lnTo>
                    <a:pt x="147247" y="18812"/>
                  </a:lnTo>
                  <a:lnTo>
                    <a:pt x="135146" y="8565"/>
                  </a:lnTo>
                  <a:lnTo>
                    <a:pt x="120362" y="1659"/>
                  </a:lnTo>
                  <a:lnTo>
                    <a:pt x="106264" y="0"/>
                  </a:lnTo>
                  <a:lnTo>
                    <a:pt x="99541" y="546"/>
                  </a:lnTo>
                  <a:lnTo>
                    <a:pt x="86427" y="8678"/>
                  </a:lnTo>
                  <a:lnTo>
                    <a:pt x="75660" y="20994"/>
                  </a:lnTo>
                  <a:lnTo>
                    <a:pt x="70875" y="33523"/>
                  </a:lnTo>
                  <a:lnTo>
                    <a:pt x="72512" y="48029"/>
                  </a:lnTo>
                  <a:lnTo>
                    <a:pt x="74923" y="55848"/>
                  </a:lnTo>
                  <a:lnTo>
                    <a:pt x="80059" y="61767"/>
                  </a:lnTo>
                  <a:lnTo>
                    <a:pt x="95173" y="70224"/>
                  </a:lnTo>
                  <a:lnTo>
                    <a:pt x="130257" y="75582"/>
                  </a:lnTo>
                  <a:lnTo>
                    <a:pt x="175303" y="67056"/>
                  </a:lnTo>
                  <a:lnTo>
                    <a:pt x="207824" y="58699"/>
                  </a:lnTo>
                  <a:lnTo>
                    <a:pt x="254101" y="47943"/>
                  </a:lnTo>
                  <a:lnTo>
                    <a:pt x="295647" y="39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459">
            <a:extLst>
              <a:ext uri="{FF2B5EF4-FFF2-40B4-BE49-F238E27FC236}">
                <a16:creationId xmlns:a16="http://schemas.microsoft.com/office/drawing/2014/main" xmlns="" id="{B453324B-8629-46CE-ABA1-B87F7B168435}"/>
              </a:ext>
            </a:extLst>
          </p:cNvPr>
          <p:cNvGrpSpPr/>
          <p:nvPr/>
        </p:nvGrpSpPr>
        <p:grpSpPr>
          <a:xfrm>
            <a:off x="1327410" y="1850828"/>
            <a:ext cx="329941" cy="331517"/>
            <a:chOff x="1327410" y="1850828"/>
            <a:chExt cx="329941" cy="331517"/>
          </a:xfrm>
        </p:grpSpPr>
        <p:sp>
          <p:nvSpPr>
            <p:cNvPr id="64" name="SMARTInkShape-3627">
              <a:extLst>
                <a:ext uri="{FF2B5EF4-FFF2-40B4-BE49-F238E27FC236}">
                  <a16:creationId xmlns:a16="http://schemas.microsoft.com/office/drawing/2014/main" xmlns="" id="{E9A7A5AD-E562-40BC-8466-353892EB3A4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327410" y="1850828"/>
              <a:ext cx="195654" cy="331517"/>
            </a:xfrm>
            <a:custGeom>
              <a:avLst/>
              <a:gdLst/>
              <a:ahLst/>
              <a:cxnLst/>
              <a:rect l="0" t="0" r="0" b="0"/>
              <a:pathLst>
                <a:path w="195654" h="331517">
                  <a:moveTo>
                    <a:pt x="133090" y="66872"/>
                  </a:moveTo>
                  <a:lnTo>
                    <a:pt x="133090" y="66872"/>
                  </a:lnTo>
                  <a:lnTo>
                    <a:pt x="127315" y="61802"/>
                  </a:lnTo>
                  <a:lnTo>
                    <a:pt x="109325" y="51945"/>
                  </a:lnTo>
                  <a:lnTo>
                    <a:pt x="99244" y="51536"/>
                  </a:lnTo>
                  <a:lnTo>
                    <a:pt x="93593" y="52415"/>
                  </a:lnTo>
                  <a:lnTo>
                    <a:pt x="72155" y="63764"/>
                  </a:lnTo>
                  <a:lnTo>
                    <a:pt x="39627" y="107546"/>
                  </a:lnTo>
                  <a:lnTo>
                    <a:pt x="15870" y="153555"/>
                  </a:lnTo>
                  <a:lnTo>
                    <a:pt x="4322" y="186302"/>
                  </a:lnTo>
                  <a:lnTo>
                    <a:pt x="0" y="233100"/>
                  </a:lnTo>
                  <a:lnTo>
                    <a:pt x="6559" y="271504"/>
                  </a:lnTo>
                  <a:lnTo>
                    <a:pt x="19234" y="288582"/>
                  </a:lnTo>
                  <a:lnTo>
                    <a:pt x="35921" y="299466"/>
                  </a:lnTo>
                  <a:lnTo>
                    <a:pt x="52744" y="304302"/>
                  </a:lnTo>
                  <a:lnTo>
                    <a:pt x="71510" y="300808"/>
                  </a:lnTo>
                  <a:lnTo>
                    <a:pt x="103790" y="283177"/>
                  </a:lnTo>
                  <a:lnTo>
                    <a:pt x="127124" y="262491"/>
                  </a:lnTo>
                  <a:lnTo>
                    <a:pt x="158682" y="215850"/>
                  </a:lnTo>
                  <a:lnTo>
                    <a:pt x="174803" y="182708"/>
                  </a:lnTo>
                  <a:lnTo>
                    <a:pt x="189037" y="135688"/>
                  </a:lnTo>
                  <a:lnTo>
                    <a:pt x="193233" y="103572"/>
                  </a:lnTo>
                  <a:lnTo>
                    <a:pt x="192276" y="71894"/>
                  </a:lnTo>
                  <a:lnTo>
                    <a:pt x="176575" y="31671"/>
                  </a:lnTo>
                  <a:lnTo>
                    <a:pt x="164411" y="10775"/>
                  </a:lnTo>
                  <a:lnTo>
                    <a:pt x="156793" y="4780"/>
                  </a:lnTo>
                  <a:lnTo>
                    <a:pt x="138921" y="0"/>
                  </a:lnTo>
                  <a:lnTo>
                    <a:pt x="119218" y="5871"/>
                  </a:lnTo>
                  <a:lnTo>
                    <a:pt x="109026" y="11388"/>
                  </a:lnTo>
                  <a:lnTo>
                    <a:pt x="93937" y="28807"/>
                  </a:lnTo>
                  <a:lnTo>
                    <a:pt x="83939" y="51365"/>
                  </a:lnTo>
                  <a:lnTo>
                    <a:pt x="79495" y="77854"/>
                  </a:lnTo>
                  <a:lnTo>
                    <a:pt x="83164" y="104208"/>
                  </a:lnTo>
                  <a:lnTo>
                    <a:pt x="97130" y="140964"/>
                  </a:lnTo>
                  <a:lnTo>
                    <a:pt x="124184" y="181618"/>
                  </a:lnTo>
                  <a:lnTo>
                    <a:pt x="152341" y="221189"/>
                  </a:lnTo>
                  <a:lnTo>
                    <a:pt x="180585" y="258796"/>
                  </a:lnTo>
                  <a:lnTo>
                    <a:pt x="191848" y="285781"/>
                  </a:lnTo>
                  <a:lnTo>
                    <a:pt x="195653" y="313862"/>
                  </a:lnTo>
                  <a:lnTo>
                    <a:pt x="194292" y="323165"/>
                  </a:lnTo>
                  <a:lnTo>
                    <a:pt x="191040" y="331516"/>
                  </a:lnTo>
                  <a:lnTo>
                    <a:pt x="190774" y="330790"/>
                  </a:lnTo>
                  <a:lnTo>
                    <a:pt x="190240" y="320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628">
              <a:extLst>
                <a:ext uri="{FF2B5EF4-FFF2-40B4-BE49-F238E27FC236}">
                  <a16:creationId xmlns:a16="http://schemas.microsoft.com/office/drawing/2014/main" xmlns="" id="{282C55BC-7132-4BF3-91D7-B170742605C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651000" y="1955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629">
              <a:extLst>
                <a:ext uri="{FF2B5EF4-FFF2-40B4-BE49-F238E27FC236}">
                  <a16:creationId xmlns:a16="http://schemas.microsoft.com/office/drawing/2014/main" xmlns="" id="{4C93A5BD-4A2D-4772-A4E8-F3484D2A8D0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634642" y="2063750"/>
              <a:ext cx="10009" cy="6351"/>
            </a:xfrm>
            <a:custGeom>
              <a:avLst/>
              <a:gdLst/>
              <a:ahLst/>
              <a:cxnLst/>
              <a:rect l="0" t="0" r="0" b="0"/>
              <a:pathLst>
                <a:path w="100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1562" y="6350"/>
                  </a:lnTo>
                  <a:lnTo>
                    <a:pt x="4608" y="4469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460">
            <a:extLst>
              <a:ext uri="{FF2B5EF4-FFF2-40B4-BE49-F238E27FC236}">
                <a16:creationId xmlns:a16="http://schemas.microsoft.com/office/drawing/2014/main" xmlns="" id="{A48909EA-4780-46F1-8A45-2D5912CE9924}"/>
              </a:ext>
            </a:extLst>
          </p:cNvPr>
          <p:cNvGrpSpPr/>
          <p:nvPr/>
        </p:nvGrpSpPr>
        <p:grpSpPr>
          <a:xfrm>
            <a:off x="2002015" y="1841500"/>
            <a:ext cx="455436" cy="361951"/>
            <a:chOff x="2002015" y="1841500"/>
            <a:chExt cx="455436" cy="361951"/>
          </a:xfrm>
        </p:grpSpPr>
        <p:sp>
          <p:nvSpPr>
            <p:cNvPr id="68" name="SMARTInkShape-3630">
              <a:extLst>
                <a:ext uri="{FF2B5EF4-FFF2-40B4-BE49-F238E27FC236}">
                  <a16:creationId xmlns:a16="http://schemas.microsoft.com/office/drawing/2014/main" xmlns="" id="{B59BC36B-BCD3-4D87-AEF8-0B61912432B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038350" y="1905000"/>
              <a:ext cx="12701" cy="298451"/>
            </a:xfrm>
            <a:custGeom>
              <a:avLst/>
              <a:gdLst/>
              <a:ahLst/>
              <a:cxnLst/>
              <a:rect l="0" t="0" r="0" b="0"/>
              <a:pathLst>
                <a:path w="12701" h="2984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233" y="15580"/>
                  </a:lnTo>
                  <a:lnTo>
                    <a:pt x="6524" y="60358"/>
                  </a:lnTo>
                  <a:lnTo>
                    <a:pt x="6428" y="93148"/>
                  </a:lnTo>
                  <a:lnTo>
                    <a:pt x="6384" y="127007"/>
                  </a:lnTo>
                  <a:lnTo>
                    <a:pt x="6365" y="161575"/>
                  </a:lnTo>
                  <a:lnTo>
                    <a:pt x="6357" y="198106"/>
                  </a:lnTo>
                  <a:lnTo>
                    <a:pt x="6353" y="231745"/>
                  </a:lnTo>
                  <a:lnTo>
                    <a:pt x="4469" y="270925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631">
              <a:extLst>
                <a:ext uri="{FF2B5EF4-FFF2-40B4-BE49-F238E27FC236}">
                  <a16:creationId xmlns:a16="http://schemas.microsoft.com/office/drawing/2014/main" xmlns="" id="{597E5E53-F39C-48E3-8A90-BC67435DCF7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002015" y="1841500"/>
              <a:ext cx="188736" cy="107951"/>
            </a:xfrm>
            <a:custGeom>
              <a:avLst/>
              <a:gdLst/>
              <a:ahLst/>
              <a:cxnLst/>
              <a:rect l="0" t="0" r="0" b="0"/>
              <a:pathLst>
                <a:path w="188736" h="107951">
                  <a:moveTo>
                    <a:pt x="10935" y="107950"/>
                  </a:moveTo>
                  <a:lnTo>
                    <a:pt x="10935" y="107950"/>
                  </a:lnTo>
                  <a:lnTo>
                    <a:pt x="4193" y="101208"/>
                  </a:lnTo>
                  <a:lnTo>
                    <a:pt x="883" y="94135"/>
                  </a:lnTo>
                  <a:lnTo>
                    <a:pt x="0" y="90273"/>
                  </a:lnTo>
                  <a:lnTo>
                    <a:pt x="2234" y="85582"/>
                  </a:lnTo>
                  <a:lnTo>
                    <a:pt x="12242" y="74725"/>
                  </a:lnTo>
                  <a:lnTo>
                    <a:pt x="47227" y="49971"/>
                  </a:lnTo>
                  <a:lnTo>
                    <a:pt x="79276" y="32322"/>
                  </a:lnTo>
                  <a:lnTo>
                    <a:pt x="112570" y="16482"/>
                  </a:lnTo>
                  <a:lnTo>
                    <a:pt x="152997" y="1748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632">
              <a:extLst>
                <a:ext uri="{FF2B5EF4-FFF2-40B4-BE49-F238E27FC236}">
                  <a16:creationId xmlns:a16="http://schemas.microsoft.com/office/drawing/2014/main" xmlns="" id="{FCBACA27-C3BE-46EB-A6CA-00730012278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002942" y="1993900"/>
              <a:ext cx="168759" cy="86209"/>
            </a:xfrm>
            <a:custGeom>
              <a:avLst/>
              <a:gdLst/>
              <a:ahLst/>
              <a:cxnLst/>
              <a:rect l="0" t="0" r="0" b="0"/>
              <a:pathLst>
                <a:path w="168759" h="86209">
                  <a:moveTo>
                    <a:pt x="3658" y="82550"/>
                  </a:moveTo>
                  <a:lnTo>
                    <a:pt x="3658" y="82550"/>
                  </a:lnTo>
                  <a:lnTo>
                    <a:pt x="0" y="86208"/>
                  </a:lnTo>
                  <a:lnTo>
                    <a:pt x="1562" y="84646"/>
                  </a:lnTo>
                  <a:lnTo>
                    <a:pt x="41682" y="65248"/>
                  </a:lnTo>
                  <a:lnTo>
                    <a:pt x="83599" y="43087"/>
                  </a:lnTo>
                  <a:lnTo>
                    <a:pt x="128003" y="20528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633">
              <a:extLst>
                <a:ext uri="{FF2B5EF4-FFF2-40B4-BE49-F238E27FC236}">
                  <a16:creationId xmlns:a16="http://schemas.microsoft.com/office/drawing/2014/main" xmlns="" id="{6F2B3AD4-5F1F-45AE-8047-070576B58D7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190750" y="20828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45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634">
              <a:extLst>
                <a:ext uri="{FF2B5EF4-FFF2-40B4-BE49-F238E27FC236}">
                  <a16:creationId xmlns:a16="http://schemas.microsoft.com/office/drawing/2014/main" xmlns="" id="{AA27B307-EE17-4329-8044-96F6829D15A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190750" y="19812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635">
              <a:extLst>
                <a:ext uri="{FF2B5EF4-FFF2-40B4-BE49-F238E27FC236}">
                  <a16:creationId xmlns:a16="http://schemas.microsoft.com/office/drawing/2014/main" xmlns="" id="{ACC08405-129D-4EFF-8735-6689C4336EE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242763" y="2012950"/>
              <a:ext cx="68638" cy="102929"/>
            </a:xfrm>
            <a:custGeom>
              <a:avLst/>
              <a:gdLst/>
              <a:ahLst/>
              <a:cxnLst/>
              <a:rect l="0" t="0" r="0" b="0"/>
              <a:pathLst>
                <a:path w="68638" h="102929">
                  <a:moveTo>
                    <a:pt x="5137" y="0"/>
                  </a:moveTo>
                  <a:lnTo>
                    <a:pt x="5137" y="0"/>
                  </a:lnTo>
                  <a:lnTo>
                    <a:pt x="5843" y="10844"/>
                  </a:lnTo>
                  <a:lnTo>
                    <a:pt x="16121" y="57970"/>
                  </a:lnTo>
                  <a:lnTo>
                    <a:pt x="15447" y="80912"/>
                  </a:lnTo>
                  <a:lnTo>
                    <a:pt x="10779" y="97352"/>
                  </a:lnTo>
                  <a:lnTo>
                    <a:pt x="8898" y="100884"/>
                  </a:lnTo>
                  <a:lnTo>
                    <a:pt x="6939" y="102534"/>
                  </a:lnTo>
                  <a:lnTo>
                    <a:pt x="4927" y="102928"/>
                  </a:lnTo>
                  <a:lnTo>
                    <a:pt x="2880" y="102485"/>
                  </a:lnTo>
                  <a:lnTo>
                    <a:pt x="1516" y="100074"/>
                  </a:lnTo>
                  <a:lnTo>
                    <a:pt x="0" y="91749"/>
                  </a:lnTo>
                  <a:lnTo>
                    <a:pt x="4802" y="63383"/>
                  </a:lnTo>
                  <a:lnTo>
                    <a:pt x="18607" y="30185"/>
                  </a:lnTo>
                  <a:lnTo>
                    <a:pt x="31551" y="12783"/>
                  </a:lnTo>
                  <a:lnTo>
                    <a:pt x="34035" y="11344"/>
                  </a:lnTo>
                  <a:lnTo>
                    <a:pt x="36397" y="11090"/>
                  </a:lnTo>
                  <a:lnTo>
                    <a:pt x="48628" y="15753"/>
                  </a:lnTo>
                  <a:lnTo>
                    <a:pt x="54570" y="25110"/>
                  </a:lnTo>
                  <a:lnTo>
                    <a:pt x="58857" y="38677"/>
                  </a:lnTo>
                  <a:lnTo>
                    <a:pt x="66350" y="84198"/>
                  </a:lnTo>
                  <a:lnTo>
                    <a:pt x="6863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636">
              <a:extLst>
                <a:ext uri="{FF2B5EF4-FFF2-40B4-BE49-F238E27FC236}">
                  <a16:creationId xmlns:a16="http://schemas.microsoft.com/office/drawing/2014/main" xmlns="" id="{57D2B713-0473-4978-9FFE-06C81CA3898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367885" y="1861782"/>
              <a:ext cx="89566" cy="280925"/>
            </a:xfrm>
            <a:custGeom>
              <a:avLst/>
              <a:gdLst/>
              <a:ahLst/>
              <a:cxnLst/>
              <a:rect l="0" t="0" r="0" b="0"/>
              <a:pathLst>
                <a:path w="89566" h="280925">
                  <a:moveTo>
                    <a:pt x="57815" y="201968"/>
                  </a:moveTo>
                  <a:lnTo>
                    <a:pt x="57815" y="201968"/>
                  </a:lnTo>
                  <a:lnTo>
                    <a:pt x="57109" y="187465"/>
                  </a:lnTo>
                  <a:lnTo>
                    <a:pt x="48977" y="166026"/>
                  </a:lnTo>
                  <a:lnTo>
                    <a:pt x="46278" y="163190"/>
                  </a:lnTo>
                  <a:lnTo>
                    <a:pt x="39517" y="160039"/>
                  </a:lnTo>
                  <a:lnTo>
                    <a:pt x="35033" y="161315"/>
                  </a:lnTo>
                  <a:lnTo>
                    <a:pt x="24406" y="168378"/>
                  </a:lnTo>
                  <a:lnTo>
                    <a:pt x="16391" y="182335"/>
                  </a:lnTo>
                  <a:lnTo>
                    <a:pt x="2125" y="220041"/>
                  </a:lnTo>
                  <a:lnTo>
                    <a:pt x="0" y="250989"/>
                  </a:lnTo>
                  <a:lnTo>
                    <a:pt x="4132" y="266324"/>
                  </a:lnTo>
                  <a:lnTo>
                    <a:pt x="7210" y="272388"/>
                  </a:lnTo>
                  <a:lnTo>
                    <a:pt x="10673" y="276432"/>
                  </a:lnTo>
                  <a:lnTo>
                    <a:pt x="18283" y="280924"/>
                  </a:lnTo>
                  <a:lnTo>
                    <a:pt x="22994" y="279300"/>
                  </a:lnTo>
                  <a:lnTo>
                    <a:pt x="33872" y="269969"/>
                  </a:lnTo>
                  <a:lnTo>
                    <a:pt x="48526" y="242107"/>
                  </a:lnTo>
                  <a:lnTo>
                    <a:pt x="61804" y="200299"/>
                  </a:lnTo>
                  <a:lnTo>
                    <a:pt x="70406" y="162891"/>
                  </a:lnTo>
                  <a:lnTo>
                    <a:pt x="77522" y="120395"/>
                  </a:lnTo>
                  <a:lnTo>
                    <a:pt x="80685" y="75637"/>
                  </a:lnTo>
                  <a:lnTo>
                    <a:pt x="82090" y="39282"/>
                  </a:lnTo>
                  <a:lnTo>
                    <a:pt x="81304" y="13247"/>
                  </a:lnTo>
                  <a:lnTo>
                    <a:pt x="79119" y="6304"/>
                  </a:lnTo>
                  <a:lnTo>
                    <a:pt x="76251" y="1675"/>
                  </a:lnTo>
                  <a:lnTo>
                    <a:pt x="72222" y="0"/>
                  </a:lnTo>
                  <a:lnTo>
                    <a:pt x="67420" y="295"/>
                  </a:lnTo>
                  <a:lnTo>
                    <a:pt x="62102" y="1902"/>
                  </a:lnTo>
                  <a:lnTo>
                    <a:pt x="57850" y="7913"/>
                  </a:lnTo>
                  <a:lnTo>
                    <a:pt x="51245" y="27762"/>
                  </a:lnTo>
                  <a:lnTo>
                    <a:pt x="47840" y="58691"/>
                  </a:lnTo>
                  <a:lnTo>
                    <a:pt x="47031" y="95956"/>
                  </a:lnTo>
                  <a:lnTo>
                    <a:pt x="49024" y="136037"/>
                  </a:lnTo>
                  <a:lnTo>
                    <a:pt x="52261" y="171724"/>
                  </a:lnTo>
                  <a:lnTo>
                    <a:pt x="61814" y="217701"/>
                  </a:lnTo>
                  <a:lnTo>
                    <a:pt x="83611" y="262392"/>
                  </a:lnTo>
                  <a:lnTo>
                    <a:pt x="89565" y="271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461">
            <a:extLst>
              <a:ext uri="{FF2B5EF4-FFF2-40B4-BE49-F238E27FC236}">
                <a16:creationId xmlns:a16="http://schemas.microsoft.com/office/drawing/2014/main" xmlns="" id="{59478ABD-13E6-4557-9FF3-D901833D8827}"/>
              </a:ext>
            </a:extLst>
          </p:cNvPr>
          <p:cNvGrpSpPr/>
          <p:nvPr/>
        </p:nvGrpSpPr>
        <p:grpSpPr>
          <a:xfrm>
            <a:off x="2891627" y="1839532"/>
            <a:ext cx="994574" cy="535369"/>
            <a:chOff x="2891627" y="1839532"/>
            <a:chExt cx="994574" cy="535369"/>
          </a:xfrm>
        </p:grpSpPr>
        <p:sp>
          <p:nvSpPr>
            <p:cNvPr id="76" name="SMARTInkShape-3637">
              <a:extLst>
                <a:ext uri="{FF2B5EF4-FFF2-40B4-BE49-F238E27FC236}">
                  <a16:creationId xmlns:a16="http://schemas.microsoft.com/office/drawing/2014/main" xmlns="" id="{E6A9D2B5-197F-416D-BF7B-3B66993D250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765550" y="1879600"/>
              <a:ext cx="120651" cy="139693"/>
            </a:xfrm>
            <a:custGeom>
              <a:avLst/>
              <a:gdLst/>
              <a:ahLst/>
              <a:cxnLst/>
              <a:rect l="0" t="0" r="0" b="0"/>
              <a:pathLst>
                <a:path w="120651" h="139693">
                  <a:moveTo>
                    <a:pt x="0" y="25400"/>
                  </a:moveTo>
                  <a:lnTo>
                    <a:pt x="0" y="25400"/>
                  </a:lnTo>
                  <a:lnTo>
                    <a:pt x="6481" y="26106"/>
                  </a:lnTo>
                  <a:lnTo>
                    <a:pt x="15580" y="28771"/>
                  </a:lnTo>
                  <a:lnTo>
                    <a:pt x="32603" y="44351"/>
                  </a:lnTo>
                  <a:lnTo>
                    <a:pt x="44310" y="70213"/>
                  </a:lnTo>
                  <a:lnTo>
                    <a:pt x="45506" y="100218"/>
                  </a:lnTo>
                  <a:lnTo>
                    <a:pt x="38021" y="124709"/>
                  </a:lnTo>
                  <a:lnTo>
                    <a:pt x="30237" y="138629"/>
                  </a:lnTo>
                  <a:lnTo>
                    <a:pt x="27919" y="139692"/>
                  </a:lnTo>
                  <a:lnTo>
                    <a:pt x="25668" y="138989"/>
                  </a:lnTo>
                  <a:lnTo>
                    <a:pt x="23462" y="137109"/>
                  </a:lnTo>
                  <a:lnTo>
                    <a:pt x="22892" y="127495"/>
                  </a:lnTo>
                  <a:lnTo>
                    <a:pt x="31647" y="91585"/>
                  </a:lnTo>
                  <a:lnTo>
                    <a:pt x="49672" y="56064"/>
                  </a:lnTo>
                  <a:lnTo>
                    <a:pt x="76258" y="2547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638">
              <a:extLst>
                <a:ext uri="{FF2B5EF4-FFF2-40B4-BE49-F238E27FC236}">
                  <a16:creationId xmlns:a16="http://schemas.microsoft.com/office/drawing/2014/main" xmlns="" id="{3559D599-31A5-474A-A442-EF2C2189BA5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700707" y="1924050"/>
              <a:ext cx="56546" cy="94835"/>
            </a:xfrm>
            <a:custGeom>
              <a:avLst/>
              <a:gdLst/>
              <a:ahLst/>
              <a:cxnLst/>
              <a:rect l="0" t="0" r="0" b="0"/>
              <a:pathLst>
                <a:path w="56546" h="94835">
                  <a:moveTo>
                    <a:pt x="39443" y="12700"/>
                  </a:moveTo>
                  <a:lnTo>
                    <a:pt x="39443" y="12700"/>
                  </a:lnTo>
                  <a:lnTo>
                    <a:pt x="32701" y="12700"/>
                  </a:lnTo>
                  <a:lnTo>
                    <a:pt x="15024" y="22813"/>
                  </a:lnTo>
                  <a:lnTo>
                    <a:pt x="5542" y="33422"/>
                  </a:lnTo>
                  <a:lnTo>
                    <a:pt x="2026" y="39215"/>
                  </a:lnTo>
                  <a:lnTo>
                    <a:pt x="0" y="53177"/>
                  </a:lnTo>
                  <a:lnTo>
                    <a:pt x="2157" y="68084"/>
                  </a:lnTo>
                  <a:lnTo>
                    <a:pt x="7820" y="81765"/>
                  </a:lnTo>
                  <a:lnTo>
                    <a:pt x="16922" y="91138"/>
                  </a:lnTo>
                  <a:lnTo>
                    <a:pt x="22312" y="94625"/>
                  </a:lnTo>
                  <a:lnTo>
                    <a:pt x="28022" y="94834"/>
                  </a:lnTo>
                  <a:lnTo>
                    <a:pt x="40011" y="89421"/>
                  </a:lnTo>
                  <a:lnTo>
                    <a:pt x="51919" y="77844"/>
                  </a:lnTo>
                  <a:lnTo>
                    <a:pt x="55571" y="65877"/>
                  </a:lnTo>
                  <a:lnTo>
                    <a:pt x="56545" y="58735"/>
                  </a:lnTo>
                  <a:lnTo>
                    <a:pt x="51983" y="43273"/>
                  </a:lnTo>
                  <a:lnTo>
                    <a:pt x="43159" y="20583"/>
                  </a:lnTo>
                  <a:lnTo>
                    <a:pt x="394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639">
              <a:extLst>
                <a:ext uri="{FF2B5EF4-FFF2-40B4-BE49-F238E27FC236}">
                  <a16:creationId xmlns:a16="http://schemas.microsoft.com/office/drawing/2014/main" xmlns="" id="{C84277E2-2DD9-4E5C-8A33-684309D5F52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891627" y="1966100"/>
              <a:ext cx="103037" cy="408801"/>
            </a:xfrm>
            <a:custGeom>
              <a:avLst/>
              <a:gdLst/>
              <a:ahLst/>
              <a:cxnLst/>
              <a:rect l="0" t="0" r="0" b="0"/>
              <a:pathLst>
                <a:path w="103037" h="408801">
                  <a:moveTo>
                    <a:pt x="23023" y="408800"/>
                  </a:moveTo>
                  <a:lnTo>
                    <a:pt x="23023" y="408800"/>
                  </a:lnTo>
                  <a:lnTo>
                    <a:pt x="19652" y="402058"/>
                  </a:lnTo>
                  <a:lnTo>
                    <a:pt x="16934" y="354528"/>
                  </a:lnTo>
                  <a:lnTo>
                    <a:pt x="16750" y="308758"/>
                  </a:lnTo>
                  <a:lnTo>
                    <a:pt x="16707" y="265795"/>
                  </a:lnTo>
                  <a:lnTo>
                    <a:pt x="16696" y="241496"/>
                  </a:lnTo>
                  <a:lnTo>
                    <a:pt x="18099" y="215420"/>
                  </a:lnTo>
                  <a:lnTo>
                    <a:pt x="20446" y="188157"/>
                  </a:lnTo>
                  <a:lnTo>
                    <a:pt x="23422" y="160105"/>
                  </a:lnTo>
                  <a:lnTo>
                    <a:pt x="27522" y="133642"/>
                  </a:lnTo>
                  <a:lnTo>
                    <a:pt x="32372" y="108239"/>
                  </a:lnTo>
                  <a:lnTo>
                    <a:pt x="43406" y="63551"/>
                  </a:lnTo>
                  <a:lnTo>
                    <a:pt x="60813" y="20675"/>
                  </a:lnTo>
                  <a:lnTo>
                    <a:pt x="70627" y="4408"/>
                  </a:lnTo>
                  <a:lnTo>
                    <a:pt x="75220" y="916"/>
                  </a:lnTo>
                  <a:lnTo>
                    <a:pt x="79693" y="0"/>
                  </a:lnTo>
                  <a:lnTo>
                    <a:pt x="84087" y="800"/>
                  </a:lnTo>
                  <a:lnTo>
                    <a:pt x="92731" y="11096"/>
                  </a:lnTo>
                  <a:lnTo>
                    <a:pt x="97012" y="18781"/>
                  </a:lnTo>
                  <a:lnTo>
                    <a:pt x="103036" y="53193"/>
                  </a:lnTo>
                  <a:lnTo>
                    <a:pt x="94708" y="98040"/>
                  </a:lnTo>
                  <a:lnTo>
                    <a:pt x="75464" y="140334"/>
                  </a:lnTo>
                  <a:lnTo>
                    <a:pt x="48517" y="169564"/>
                  </a:lnTo>
                  <a:lnTo>
                    <a:pt x="21562" y="184888"/>
                  </a:lnTo>
                  <a:lnTo>
                    <a:pt x="2442" y="190526"/>
                  </a:lnTo>
                  <a:lnTo>
                    <a:pt x="130" y="189906"/>
                  </a:lnTo>
                  <a:lnTo>
                    <a:pt x="0" y="188082"/>
                  </a:lnTo>
                  <a:lnTo>
                    <a:pt x="1324" y="185455"/>
                  </a:lnTo>
                  <a:lnTo>
                    <a:pt x="35723" y="16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640">
              <a:extLst>
                <a:ext uri="{FF2B5EF4-FFF2-40B4-BE49-F238E27FC236}">
                  <a16:creationId xmlns:a16="http://schemas.microsoft.com/office/drawing/2014/main" xmlns="" id="{0B43BD7C-0147-4E21-975F-607B37D827E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057092" y="1981200"/>
              <a:ext cx="83218" cy="126676"/>
            </a:xfrm>
            <a:custGeom>
              <a:avLst/>
              <a:gdLst/>
              <a:ahLst/>
              <a:cxnLst/>
              <a:rect l="0" t="0" r="0" b="0"/>
              <a:pathLst>
                <a:path w="83218" h="126676">
                  <a:moveTo>
                    <a:pt x="60758" y="44450"/>
                  </a:moveTo>
                  <a:lnTo>
                    <a:pt x="60758" y="44450"/>
                  </a:lnTo>
                  <a:lnTo>
                    <a:pt x="46453" y="30144"/>
                  </a:lnTo>
                  <a:lnTo>
                    <a:pt x="40054" y="27508"/>
                  </a:lnTo>
                  <a:lnTo>
                    <a:pt x="36372" y="26806"/>
                  </a:lnTo>
                  <a:lnTo>
                    <a:pt x="26637" y="29788"/>
                  </a:lnTo>
                  <a:lnTo>
                    <a:pt x="21077" y="32558"/>
                  </a:lnTo>
                  <a:lnTo>
                    <a:pt x="11137" y="43163"/>
                  </a:lnTo>
                  <a:lnTo>
                    <a:pt x="6511" y="49942"/>
                  </a:lnTo>
                  <a:lnTo>
                    <a:pt x="0" y="76338"/>
                  </a:lnTo>
                  <a:lnTo>
                    <a:pt x="2239" y="94370"/>
                  </a:lnTo>
                  <a:lnTo>
                    <a:pt x="8644" y="110381"/>
                  </a:lnTo>
                  <a:lnTo>
                    <a:pt x="18546" y="122201"/>
                  </a:lnTo>
                  <a:lnTo>
                    <a:pt x="24856" y="125212"/>
                  </a:lnTo>
                  <a:lnTo>
                    <a:pt x="39392" y="126675"/>
                  </a:lnTo>
                  <a:lnTo>
                    <a:pt x="53379" y="123093"/>
                  </a:lnTo>
                  <a:lnTo>
                    <a:pt x="60072" y="120162"/>
                  </a:lnTo>
                  <a:lnTo>
                    <a:pt x="71272" y="109379"/>
                  </a:lnTo>
                  <a:lnTo>
                    <a:pt x="79542" y="95180"/>
                  </a:lnTo>
                  <a:lnTo>
                    <a:pt x="83217" y="79461"/>
                  </a:lnTo>
                  <a:lnTo>
                    <a:pt x="79206" y="61186"/>
                  </a:lnTo>
                  <a:lnTo>
                    <a:pt x="59385" y="24081"/>
                  </a:lnTo>
                  <a:lnTo>
                    <a:pt x="41379" y="3659"/>
                  </a:lnTo>
                  <a:lnTo>
                    <a:pt x="41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641">
              <a:extLst>
                <a:ext uri="{FF2B5EF4-FFF2-40B4-BE49-F238E27FC236}">
                  <a16:creationId xmlns:a16="http://schemas.microsoft.com/office/drawing/2014/main" xmlns="" id="{15DCDC08-0CF5-4392-93EC-F69C09B21CC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181350" y="1960185"/>
              <a:ext cx="69851" cy="148394"/>
            </a:xfrm>
            <a:custGeom>
              <a:avLst/>
              <a:gdLst/>
              <a:ahLst/>
              <a:cxnLst/>
              <a:rect l="0" t="0" r="0" b="0"/>
              <a:pathLst>
                <a:path w="69851" h="148394">
                  <a:moveTo>
                    <a:pt x="69850" y="21015"/>
                  </a:moveTo>
                  <a:lnTo>
                    <a:pt x="69850" y="21015"/>
                  </a:lnTo>
                  <a:lnTo>
                    <a:pt x="66479" y="14273"/>
                  </a:lnTo>
                  <a:lnTo>
                    <a:pt x="61061" y="9081"/>
                  </a:lnTo>
                  <a:lnTo>
                    <a:pt x="52538" y="4422"/>
                  </a:lnTo>
                  <a:lnTo>
                    <a:pt x="39343" y="0"/>
                  </a:lnTo>
                  <a:lnTo>
                    <a:pt x="25953" y="1327"/>
                  </a:lnTo>
                  <a:lnTo>
                    <a:pt x="14357" y="6620"/>
                  </a:lnTo>
                  <a:lnTo>
                    <a:pt x="6851" y="13676"/>
                  </a:lnTo>
                  <a:lnTo>
                    <a:pt x="5273" y="18239"/>
                  </a:lnTo>
                  <a:lnTo>
                    <a:pt x="5401" y="28953"/>
                  </a:lnTo>
                  <a:lnTo>
                    <a:pt x="13454" y="40771"/>
                  </a:lnTo>
                  <a:lnTo>
                    <a:pt x="47502" y="76977"/>
                  </a:lnTo>
                  <a:lnTo>
                    <a:pt x="55919" y="93395"/>
                  </a:lnTo>
                  <a:lnTo>
                    <a:pt x="58249" y="108217"/>
                  </a:lnTo>
                  <a:lnTo>
                    <a:pt x="57883" y="115133"/>
                  </a:lnTo>
                  <a:lnTo>
                    <a:pt x="51832" y="128462"/>
                  </a:lnTo>
                  <a:lnTo>
                    <a:pt x="47254" y="134979"/>
                  </a:lnTo>
                  <a:lnTo>
                    <a:pt x="34642" y="144103"/>
                  </a:lnTo>
                  <a:lnTo>
                    <a:pt x="27329" y="147524"/>
                  </a:lnTo>
                  <a:lnTo>
                    <a:pt x="21041" y="148393"/>
                  </a:lnTo>
                  <a:lnTo>
                    <a:pt x="10293" y="145596"/>
                  </a:lnTo>
                  <a:lnTo>
                    <a:pt x="6862" y="141463"/>
                  </a:lnTo>
                  <a:lnTo>
                    <a:pt x="0" y="116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642">
              <a:extLst>
                <a:ext uri="{FF2B5EF4-FFF2-40B4-BE49-F238E27FC236}">
                  <a16:creationId xmlns:a16="http://schemas.microsoft.com/office/drawing/2014/main" xmlns="" id="{D33938A4-E2CF-4E22-8843-59685904472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299988" y="1839532"/>
              <a:ext cx="52813" cy="256855"/>
            </a:xfrm>
            <a:custGeom>
              <a:avLst/>
              <a:gdLst/>
              <a:ahLst/>
              <a:cxnLst/>
              <a:rect l="0" t="0" r="0" b="0"/>
              <a:pathLst>
                <a:path w="52813" h="256855">
                  <a:moveTo>
                    <a:pt x="27412" y="21018"/>
                  </a:moveTo>
                  <a:lnTo>
                    <a:pt x="27412" y="21018"/>
                  </a:lnTo>
                  <a:lnTo>
                    <a:pt x="28117" y="7220"/>
                  </a:lnTo>
                  <a:lnTo>
                    <a:pt x="30783" y="1245"/>
                  </a:lnTo>
                  <a:lnTo>
                    <a:pt x="31776" y="75"/>
                  </a:lnTo>
                  <a:lnTo>
                    <a:pt x="32438" y="0"/>
                  </a:lnTo>
                  <a:lnTo>
                    <a:pt x="32879" y="656"/>
                  </a:lnTo>
                  <a:lnTo>
                    <a:pt x="33646" y="40096"/>
                  </a:lnTo>
                  <a:lnTo>
                    <a:pt x="28083" y="85702"/>
                  </a:lnTo>
                  <a:lnTo>
                    <a:pt x="19244" y="123144"/>
                  </a:lnTo>
                  <a:lnTo>
                    <a:pt x="10611" y="160952"/>
                  </a:lnTo>
                  <a:lnTo>
                    <a:pt x="3952" y="195159"/>
                  </a:lnTo>
                  <a:lnTo>
                    <a:pt x="0" y="234658"/>
                  </a:lnTo>
                  <a:lnTo>
                    <a:pt x="2529" y="250025"/>
                  </a:lnTo>
                  <a:lnTo>
                    <a:pt x="5179" y="254122"/>
                  </a:lnTo>
                  <a:lnTo>
                    <a:pt x="8357" y="256854"/>
                  </a:lnTo>
                  <a:lnTo>
                    <a:pt x="12592" y="256559"/>
                  </a:lnTo>
                  <a:lnTo>
                    <a:pt x="22942" y="250586"/>
                  </a:lnTo>
                  <a:lnTo>
                    <a:pt x="52812" y="217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643">
              <a:extLst>
                <a:ext uri="{FF2B5EF4-FFF2-40B4-BE49-F238E27FC236}">
                  <a16:creationId xmlns:a16="http://schemas.microsoft.com/office/drawing/2014/main" xmlns="" id="{2B1BFF21-CD27-4386-99D6-B6855B248AC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284617" y="1962150"/>
              <a:ext cx="80884" cy="12701"/>
            </a:xfrm>
            <a:custGeom>
              <a:avLst/>
              <a:gdLst/>
              <a:ahLst/>
              <a:cxnLst/>
              <a:rect l="0" t="0" r="0" b="0"/>
              <a:pathLst>
                <a:path w="80884" h="12701">
                  <a:moveTo>
                    <a:pt x="23733" y="12700"/>
                  </a:moveTo>
                  <a:lnTo>
                    <a:pt x="23733" y="12700"/>
                  </a:lnTo>
                  <a:lnTo>
                    <a:pt x="0" y="12700"/>
                  </a:lnTo>
                  <a:lnTo>
                    <a:pt x="41063" y="7630"/>
                  </a:lnTo>
                  <a:lnTo>
                    <a:pt x="808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644">
              <a:extLst>
                <a:ext uri="{FF2B5EF4-FFF2-40B4-BE49-F238E27FC236}">
                  <a16:creationId xmlns:a16="http://schemas.microsoft.com/office/drawing/2014/main" xmlns="" id="{AA22D30A-89B4-4FDB-8E65-95192270060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386731" y="1945566"/>
              <a:ext cx="67670" cy="118185"/>
            </a:xfrm>
            <a:custGeom>
              <a:avLst/>
              <a:gdLst/>
              <a:ahLst/>
              <a:cxnLst/>
              <a:rect l="0" t="0" r="0" b="0"/>
              <a:pathLst>
                <a:path w="67670" h="118185">
                  <a:moveTo>
                    <a:pt x="29569" y="41984"/>
                  </a:moveTo>
                  <a:lnTo>
                    <a:pt x="29569" y="41984"/>
                  </a:lnTo>
                  <a:lnTo>
                    <a:pt x="36311" y="38613"/>
                  </a:lnTo>
                  <a:lnTo>
                    <a:pt x="41502" y="33195"/>
                  </a:lnTo>
                  <a:lnTo>
                    <a:pt x="50584" y="18219"/>
                  </a:lnTo>
                  <a:lnTo>
                    <a:pt x="53669" y="5858"/>
                  </a:lnTo>
                  <a:lnTo>
                    <a:pt x="53397" y="3083"/>
                  </a:lnTo>
                  <a:lnTo>
                    <a:pt x="52510" y="1233"/>
                  </a:lnTo>
                  <a:lnTo>
                    <a:pt x="51213" y="0"/>
                  </a:lnTo>
                  <a:lnTo>
                    <a:pt x="44127" y="2393"/>
                  </a:lnTo>
                  <a:lnTo>
                    <a:pt x="33217" y="10277"/>
                  </a:lnTo>
                  <a:lnTo>
                    <a:pt x="13324" y="33844"/>
                  </a:lnTo>
                  <a:lnTo>
                    <a:pt x="2727" y="59014"/>
                  </a:lnTo>
                  <a:lnTo>
                    <a:pt x="0" y="75894"/>
                  </a:lnTo>
                  <a:lnTo>
                    <a:pt x="2801" y="83640"/>
                  </a:lnTo>
                  <a:lnTo>
                    <a:pt x="32089" y="114445"/>
                  </a:lnTo>
                  <a:lnTo>
                    <a:pt x="38305" y="117102"/>
                  </a:lnTo>
                  <a:lnTo>
                    <a:pt x="67669" y="118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645">
              <a:extLst>
                <a:ext uri="{FF2B5EF4-FFF2-40B4-BE49-F238E27FC236}">
                  <a16:creationId xmlns:a16="http://schemas.microsoft.com/office/drawing/2014/main" xmlns="" id="{6E317C2A-CD8A-4078-AA80-D1AE1BBE2F3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506083" y="1930400"/>
              <a:ext cx="75318" cy="123391"/>
            </a:xfrm>
            <a:custGeom>
              <a:avLst/>
              <a:gdLst/>
              <a:ahLst/>
              <a:cxnLst/>
              <a:rect l="0" t="0" r="0" b="0"/>
              <a:pathLst>
                <a:path w="75318" h="12339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116" y="5069"/>
                  </a:lnTo>
                  <a:lnTo>
                    <a:pt x="37510" y="45673"/>
                  </a:lnTo>
                  <a:lnTo>
                    <a:pt x="46990" y="60751"/>
                  </a:lnTo>
                  <a:lnTo>
                    <a:pt x="50262" y="78741"/>
                  </a:lnTo>
                  <a:lnTo>
                    <a:pt x="48659" y="97085"/>
                  </a:lnTo>
                  <a:lnTo>
                    <a:pt x="40529" y="117195"/>
                  </a:lnTo>
                  <a:lnTo>
                    <a:pt x="35631" y="122642"/>
                  </a:lnTo>
                  <a:lnTo>
                    <a:pt x="33338" y="123390"/>
                  </a:lnTo>
                  <a:lnTo>
                    <a:pt x="31103" y="123182"/>
                  </a:lnTo>
                  <a:lnTo>
                    <a:pt x="28908" y="122338"/>
                  </a:lnTo>
                  <a:lnTo>
                    <a:pt x="27444" y="119659"/>
                  </a:lnTo>
                  <a:lnTo>
                    <a:pt x="25818" y="111037"/>
                  </a:lnTo>
                  <a:lnTo>
                    <a:pt x="33477" y="66424"/>
                  </a:lnTo>
                  <a:lnTo>
                    <a:pt x="41199" y="45044"/>
                  </a:lnTo>
                  <a:lnTo>
                    <a:pt x="56741" y="22519"/>
                  </a:lnTo>
                  <a:lnTo>
                    <a:pt x="753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646">
              <a:extLst>
                <a:ext uri="{FF2B5EF4-FFF2-40B4-BE49-F238E27FC236}">
                  <a16:creationId xmlns:a16="http://schemas.microsoft.com/office/drawing/2014/main" xmlns="" id="{8853090A-657C-40CB-9A76-6D30F6738AC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657600" y="19431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04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647">
              <a:extLst>
                <a:ext uri="{FF2B5EF4-FFF2-40B4-BE49-F238E27FC236}">
                  <a16:creationId xmlns:a16="http://schemas.microsoft.com/office/drawing/2014/main" xmlns="" id="{CC68C45E-1791-4D54-8869-46413DDE7FB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683000" y="1866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462">
            <a:extLst>
              <a:ext uri="{FF2B5EF4-FFF2-40B4-BE49-F238E27FC236}">
                <a16:creationId xmlns:a16="http://schemas.microsoft.com/office/drawing/2014/main" xmlns="" id="{6E387019-983A-49A2-A6FB-FA4919D2A62F}"/>
              </a:ext>
            </a:extLst>
          </p:cNvPr>
          <p:cNvGrpSpPr/>
          <p:nvPr/>
        </p:nvGrpSpPr>
        <p:grpSpPr>
          <a:xfrm>
            <a:off x="4349750" y="1916089"/>
            <a:ext cx="519330" cy="131641"/>
            <a:chOff x="4349750" y="1916089"/>
            <a:chExt cx="519330" cy="131641"/>
          </a:xfrm>
        </p:grpSpPr>
        <p:sp>
          <p:nvSpPr>
            <p:cNvPr id="88" name="SMARTInkShape-3648">
              <a:extLst>
                <a:ext uri="{FF2B5EF4-FFF2-40B4-BE49-F238E27FC236}">
                  <a16:creationId xmlns:a16="http://schemas.microsoft.com/office/drawing/2014/main" xmlns="" id="{609DA7A5-4C79-4824-8E6C-6B36740781D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552950" y="1916089"/>
              <a:ext cx="316130" cy="115912"/>
            </a:xfrm>
            <a:custGeom>
              <a:avLst/>
              <a:gdLst/>
              <a:ahLst/>
              <a:cxnLst/>
              <a:rect l="0" t="0" r="0" b="0"/>
              <a:pathLst>
                <a:path w="316130" h="115912">
                  <a:moveTo>
                    <a:pt x="0" y="46061"/>
                  </a:moveTo>
                  <a:lnTo>
                    <a:pt x="0" y="46061"/>
                  </a:lnTo>
                  <a:lnTo>
                    <a:pt x="3371" y="46061"/>
                  </a:lnTo>
                  <a:lnTo>
                    <a:pt x="6908" y="44179"/>
                  </a:lnTo>
                  <a:lnTo>
                    <a:pt x="8838" y="42690"/>
                  </a:lnTo>
                  <a:lnTo>
                    <a:pt x="54289" y="27894"/>
                  </a:lnTo>
                  <a:lnTo>
                    <a:pt x="59476" y="25483"/>
                  </a:lnTo>
                  <a:lnTo>
                    <a:pt x="62934" y="21759"/>
                  </a:lnTo>
                  <a:lnTo>
                    <a:pt x="66776" y="11976"/>
                  </a:lnTo>
                  <a:lnTo>
                    <a:pt x="66603" y="4336"/>
                  </a:lnTo>
                  <a:lnTo>
                    <a:pt x="65568" y="1311"/>
                  </a:lnTo>
                  <a:lnTo>
                    <a:pt x="62762" y="0"/>
                  </a:lnTo>
                  <a:lnTo>
                    <a:pt x="54000" y="425"/>
                  </a:lnTo>
                  <a:lnTo>
                    <a:pt x="37166" y="8001"/>
                  </a:lnTo>
                  <a:lnTo>
                    <a:pt x="26867" y="19033"/>
                  </a:lnTo>
                  <a:lnTo>
                    <a:pt x="22145" y="25925"/>
                  </a:lnTo>
                  <a:lnTo>
                    <a:pt x="18779" y="41110"/>
                  </a:lnTo>
                  <a:lnTo>
                    <a:pt x="22367" y="70483"/>
                  </a:lnTo>
                  <a:lnTo>
                    <a:pt x="29697" y="81845"/>
                  </a:lnTo>
                  <a:lnTo>
                    <a:pt x="34614" y="86850"/>
                  </a:lnTo>
                  <a:lnTo>
                    <a:pt x="45723" y="92412"/>
                  </a:lnTo>
                  <a:lnTo>
                    <a:pt x="51649" y="93895"/>
                  </a:lnTo>
                  <a:lnTo>
                    <a:pt x="65759" y="91780"/>
                  </a:lnTo>
                  <a:lnTo>
                    <a:pt x="107542" y="74319"/>
                  </a:lnTo>
                  <a:lnTo>
                    <a:pt x="137933" y="57727"/>
                  </a:lnTo>
                  <a:lnTo>
                    <a:pt x="156310" y="35038"/>
                  </a:lnTo>
                  <a:lnTo>
                    <a:pt x="159240" y="30246"/>
                  </a:lnTo>
                  <a:lnTo>
                    <a:pt x="159782" y="25640"/>
                  </a:lnTo>
                  <a:lnTo>
                    <a:pt x="156622" y="16759"/>
                  </a:lnTo>
                  <a:lnTo>
                    <a:pt x="153098" y="14532"/>
                  </a:lnTo>
                  <a:lnTo>
                    <a:pt x="143538" y="13939"/>
                  </a:lnTo>
                  <a:lnTo>
                    <a:pt x="126255" y="20943"/>
                  </a:lnTo>
                  <a:lnTo>
                    <a:pt x="107729" y="38697"/>
                  </a:lnTo>
                  <a:lnTo>
                    <a:pt x="100796" y="55723"/>
                  </a:lnTo>
                  <a:lnTo>
                    <a:pt x="98420" y="74344"/>
                  </a:lnTo>
                  <a:lnTo>
                    <a:pt x="101050" y="98578"/>
                  </a:lnTo>
                  <a:lnTo>
                    <a:pt x="104413" y="107737"/>
                  </a:lnTo>
                  <a:lnTo>
                    <a:pt x="107003" y="109756"/>
                  </a:lnTo>
                  <a:lnTo>
                    <a:pt x="110141" y="110397"/>
                  </a:lnTo>
                  <a:lnTo>
                    <a:pt x="113643" y="110118"/>
                  </a:lnTo>
                  <a:lnTo>
                    <a:pt x="128687" y="99613"/>
                  </a:lnTo>
                  <a:lnTo>
                    <a:pt x="153038" y="62699"/>
                  </a:lnTo>
                  <a:lnTo>
                    <a:pt x="158248" y="42379"/>
                  </a:lnTo>
                  <a:lnTo>
                    <a:pt x="158416" y="42901"/>
                  </a:lnTo>
                  <a:lnTo>
                    <a:pt x="162108" y="67538"/>
                  </a:lnTo>
                  <a:lnTo>
                    <a:pt x="167584" y="78138"/>
                  </a:lnTo>
                  <a:lnTo>
                    <a:pt x="170284" y="80146"/>
                  </a:lnTo>
                  <a:lnTo>
                    <a:pt x="177046" y="82376"/>
                  </a:lnTo>
                  <a:lnTo>
                    <a:pt x="186637" y="79605"/>
                  </a:lnTo>
                  <a:lnTo>
                    <a:pt x="202055" y="70111"/>
                  </a:lnTo>
                  <a:lnTo>
                    <a:pt x="219907" y="50890"/>
                  </a:lnTo>
                  <a:lnTo>
                    <a:pt x="224736" y="40917"/>
                  </a:lnTo>
                  <a:lnTo>
                    <a:pt x="227837" y="29758"/>
                  </a:lnTo>
                  <a:lnTo>
                    <a:pt x="226379" y="31995"/>
                  </a:lnTo>
                  <a:lnTo>
                    <a:pt x="219695" y="51671"/>
                  </a:lnTo>
                  <a:lnTo>
                    <a:pt x="216122" y="96804"/>
                  </a:lnTo>
                  <a:lnTo>
                    <a:pt x="215998" y="103421"/>
                  </a:lnTo>
                  <a:lnTo>
                    <a:pt x="216672" y="104056"/>
                  </a:lnTo>
                  <a:lnTo>
                    <a:pt x="217825" y="103069"/>
                  </a:lnTo>
                  <a:lnTo>
                    <a:pt x="239668" y="63967"/>
                  </a:lnTo>
                  <a:lnTo>
                    <a:pt x="256918" y="26367"/>
                  </a:lnTo>
                  <a:lnTo>
                    <a:pt x="273209" y="8868"/>
                  </a:lnTo>
                  <a:lnTo>
                    <a:pt x="282763" y="1779"/>
                  </a:lnTo>
                  <a:lnTo>
                    <a:pt x="287286" y="1017"/>
                  </a:lnTo>
                  <a:lnTo>
                    <a:pt x="291714" y="1921"/>
                  </a:lnTo>
                  <a:lnTo>
                    <a:pt x="296075" y="3934"/>
                  </a:lnTo>
                  <a:lnTo>
                    <a:pt x="302804" y="11816"/>
                  </a:lnTo>
                  <a:lnTo>
                    <a:pt x="310558" y="31916"/>
                  </a:lnTo>
                  <a:lnTo>
                    <a:pt x="316129" y="73684"/>
                  </a:lnTo>
                  <a:lnTo>
                    <a:pt x="311150" y="115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649">
              <a:extLst>
                <a:ext uri="{FF2B5EF4-FFF2-40B4-BE49-F238E27FC236}">
                  <a16:creationId xmlns:a16="http://schemas.microsoft.com/office/drawing/2014/main" xmlns="" id="{50FBB80E-B5C6-4B36-98C6-5D86987302B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349750" y="1927313"/>
              <a:ext cx="152401" cy="120417"/>
            </a:xfrm>
            <a:custGeom>
              <a:avLst/>
              <a:gdLst/>
              <a:ahLst/>
              <a:cxnLst/>
              <a:rect l="0" t="0" r="0" b="0"/>
              <a:pathLst>
                <a:path w="152401" h="120417">
                  <a:moveTo>
                    <a:pt x="0" y="15787"/>
                  </a:moveTo>
                  <a:lnTo>
                    <a:pt x="0" y="15787"/>
                  </a:lnTo>
                  <a:lnTo>
                    <a:pt x="3371" y="19158"/>
                  </a:lnTo>
                  <a:lnTo>
                    <a:pt x="10126" y="46896"/>
                  </a:lnTo>
                  <a:lnTo>
                    <a:pt x="12361" y="93322"/>
                  </a:lnTo>
                  <a:lnTo>
                    <a:pt x="11927" y="116266"/>
                  </a:lnTo>
                  <a:lnTo>
                    <a:pt x="10774" y="118756"/>
                  </a:lnTo>
                  <a:lnTo>
                    <a:pt x="9299" y="120416"/>
                  </a:lnTo>
                  <a:lnTo>
                    <a:pt x="9021" y="120112"/>
                  </a:lnTo>
                  <a:lnTo>
                    <a:pt x="21211" y="75273"/>
                  </a:lnTo>
                  <a:lnTo>
                    <a:pt x="34272" y="43761"/>
                  </a:lnTo>
                  <a:lnTo>
                    <a:pt x="49666" y="22194"/>
                  </a:lnTo>
                  <a:lnTo>
                    <a:pt x="54277" y="17942"/>
                  </a:lnTo>
                  <a:lnTo>
                    <a:pt x="58762" y="15812"/>
                  </a:lnTo>
                  <a:lnTo>
                    <a:pt x="67509" y="15328"/>
                  </a:lnTo>
                  <a:lnTo>
                    <a:pt x="71111" y="17597"/>
                  </a:lnTo>
                  <a:lnTo>
                    <a:pt x="76996" y="25764"/>
                  </a:lnTo>
                  <a:lnTo>
                    <a:pt x="80904" y="49004"/>
                  </a:lnTo>
                  <a:lnTo>
                    <a:pt x="78691" y="74861"/>
                  </a:lnTo>
                  <a:lnTo>
                    <a:pt x="77155" y="79864"/>
                  </a:lnTo>
                  <a:lnTo>
                    <a:pt x="75426" y="82494"/>
                  </a:lnTo>
                  <a:lnTo>
                    <a:pt x="73567" y="83542"/>
                  </a:lnTo>
                  <a:lnTo>
                    <a:pt x="73034" y="82123"/>
                  </a:lnTo>
                  <a:lnTo>
                    <a:pt x="79015" y="52196"/>
                  </a:lnTo>
                  <a:lnTo>
                    <a:pt x="91615" y="26496"/>
                  </a:lnTo>
                  <a:lnTo>
                    <a:pt x="108754" y="7750"/>
                  </a:lnTo>
                  <a:lnTo>
                    <a:pt x="121007" y="1631"/>
                  </a:lnTo>
                  <a:lnTo>
                    <a:pt x="127238" y="0"/>
                  </a:lnTo>
                  <a:lnTo>
                    <a:pt x="132803" y="1735"/>
                  </a:lnTo>
                  <a:lnTo>
                    <a:pt x="142749" y="11188"/>
                  </a:lnTo>
                  <a:lnTo>
                    <a:pt x="148111" y="24797"/>
                  </a:lnTo>
                  <a:lnTo>
                    <a:pt x="151835" y="68479"/>
                  </a:lnTo>
                  <a:lnTo>
                    <a:pt x="152400" y="98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3650">
            <a:extLst>
              <a:ext uri="{FF2B5EF4-FFF2-40B4-BE49-F238E27FC236}">
                <a16:creationId xmlns:a16="http://schemas.microsoft.com/office/drawing/2014/main" xmlns="" id="{F6364F7E-1FC1-48DC-B5D2-A079A82077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40148" y="1848559"/>
            <a:ext cx="206603" cy="373942"/>
          </a:xfrm>
          <a:custGeom>
            <a:avLst/>
            <a:gdLst/>
            <a:ahLst/>
            <a:cxnLst/>
            <a:rect l="0" t="0" r="0" b="0"/>
            <a:pathLst>
              <a:path w="206603" h="373942">
                <a:moveTo>
                  <a:pt x="206602" y="196141"/>
                </a:moveTo>
                <a:lnTo>
                  <a:pt x="206602" y="196141"/>
                </a:lnTo>
                <a:lnTo>
                  <a:pt x="192099" y="195435"/>
                </a:lnTo>
                <a:lnTo>
                  <a:pt x="151204" y="180240"/>
                </a:lnTo>
                <a:lnTo>
                  <a:pt x="121906" y="166187"/>
                </a:lnTo>
                <a:lnTo>
                  <a:pt x="103813" y="149902"/>
                </a:lnTo>
                <a:lnTo>
                  <a:pt x="84502" y="114158"/>
                </a:lnTo>
                <a:lnTo>
                  <a:pt x="76585" y="72288"/>
                </a:lnTo>
                <a:lnTo>
                  <a:pt x="77611" y="38715"/>
                </a:lnTo>
                <a:lnTo>
                  <a:pt x="86243" y="21752"/>
                </a:lnTo>
                <a:lnTo>
                  <a:pt x="92496" y="14265"/>
                </a:lnTo>
                <a:lnTo>
                  <a:pt x="108851" y="4065"/>
                </a:lnTo>
                <a:lnTo>
                  <a:pt x="118151" y="357"/>
                </a:lnTo>
                <a:lnTo>
                  <a:pt x="136011" y="0"/>
                </a:lnTo>
                <a:lnTo>
                  <a:pt x="144725" y="1880"/>
                </a:lnTo>
                <a:lnTo>
                  <a:pt x="150534" y="5956"/>
                </a:lnTo>
                <a:lnTo>
                  <a:pt x="154407" y="11495"/>
                </a:lnTo>
                <a:lnTo>
                  <a:pt x="156988" y="18011"/>
                </a:lnTo>
                <a:lnTo>
                  <a:pt x="154213" y="36539"/>
                </a:lnTo>
                <a:lnTo>
                  <a:pt x="138868" y="72651"/>
                </a:lnTo>
                <a:lnTo>
                  <a:pt x="112685" y="112750"/>
                </a:lnTo>
                <a:lnTo>
                  <a:pt x="79997" y="149560"/>
                </a:lnTo>
                <a:lnTo>
                  <a:pt x="44088" y="196974"/>
                </a:lnTo>
                <a:lnTo>
                  <a:pt x="17319" y="236966"/>
                </a:lnTo>
                <a:lnTo>
                  <a:pt x="3684" y="262722"/>
                </a:lnTo>
                <a:lnTo>
                  <a:pt x="0" y="277238"/>
                </a:lnTo>
                <a:lnTo>
                  <a:pt x="428" y="283367"/>
                </a:lnTo>
                <a:lnTo>
                  <a:pt x="4667" y="293940"/>
                </a:lnTo>
                <a:lnTo>
                  <a:pt x="13136" y="301461"/>
                </a:lnTo>
                <a:lnTo>
                  <a:pt x="23956" y="306450"/>
                </a:lnTo>
                <a:lnTo>
                  <a:pt x="35820" y="308667"/>
                </a:lnTo>
                <a:lnTo>
                  <a:pt x="57771" y="306544"/>
                </a:lnTo>
                <a:lnTo>
                  <a:pt x="85403" y="294436"/>
                </a:lnTo>
                <a:lnTo>
                  <a:pt x="102017" y="283278"/>
                </a:lnTo>
                <a:lnTo>
                  <a:pt x="103718" y="280338"/>
                </a:lnTo>
                <a:lnTo>
                  <a:pt x="104749" y="273921"/>
                </a:lnTo>
                <a:lnTo>
                  <a:pt x="104127" y="273394"/>
                </a:lnTo>
                <a:lnTo>
                  <a:pt x="101556" y="272809"/>
                </a:lnTo>
                <a:lnTo>
                  <a:pt x="98061" y="274430"/>
                </a:lnTo>
                <a:lnTo>
                  <a:pt x="96141" y="275850"/>
                </a:lnTo>
                <a:lnTo>
                  <a:pt x="95567" y="278208"/>
                </a:lnTo>
                <a:lnTo>
                  <a:pt x="101861" y="320680"/>
                </a:lnTo>
                <a:lnTo>
                  <a:pt x="109182" y="366728"/>
                </a:lnTo>
                <a:lnTo>
                  <a:pt x="111352" y="3739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SMARTInkShape-Group464">
            <a:extLst>
              <a:ext uri="{FF2B5EF4-FFF2-40B4-BE49-F238E27FC236}">
                <a16:creationId xmlns:a16="http://schemas.microsoft.com/office/drawing/2014/main" xmlns="" id="{9ACFE05F-47AB-41FC-9D18-197C3FD4DEB4}"/>
              </a:ext>
            </a:extLst>
          </p:cNvPr>
          <p:cNvGrpSpPr/>
          <p:nvPr/>
        </p:nvGrpSpPr>
        <p:grpSpPr>
          <a:xfrm>
            <a:off x="6361584" y="1873250"/>
            <a:ext cx="578967" cy="260351"/>
            <a:chOff x="6361584" y="1873250"/>
            <a:chExt cx="578967" cy="260351"/>
          </a:xfrm>
        </p:grpSpPr>
        <p:sp>
          <p:nvSpPr>
            <p:cNvPr id="92" name="SMARTInkShape-3651">
              <a:extLst>
                <a:ext uri="{FF2B5EF4-FFF2-40B4-BE49-F238E27FC236}">
                  <a16:creationId xmlns:a16="http://schemas.microsoft.com/office/drawing/2014/main" xmlns="" id="{1FCC9F11-F66D-4275-815A-3BCC948EE8D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903173" y="1994783"/>
              <a:ext cx="37378" cy="45998"/>
            </a:xfrm>
            <a:custGeom>
              <a:avLst/>
              <a:gdLst/>
              <a:ahLst/>
              <a:cxnLst/>
              <a:rect l="0" t="0" r="0" b="0"/>
              <a:pathLst>
                <a:path w="37378" h="45998">
                  <a:moveTo>
                    <a:pt x="37377" y="5467"/>
                  </a:moveTo>
                  <a:lnTo>
                    <a:pt x="37377" y="5467"/>
                  </a:lnTo>
                  <a:lnTo>
                    <a:pt x="27237" y="1103"/>
                  </a:lnTo>
                  <a:lnTo>
                    <a:pt x="19701" y="0"/>
                  </a:lnTo>
                  <a:lnTo>
                    <a:pt x="7523" y="2750"/>
                  </a:lnTo>
                  <a:lnTo>
                    <a:pt x="4774" y="5066"/>
                  </a:lnTo>
                  <a:lnTo>
                    <a:pt x="1719" y="11404"/>
                  </a:lnTo>
                  <a:lnTo>
                    <a:pt x="0" y="26276"/>
                  </a:lnTo>
                  <a:lnTo>
                    <a:pt x="1171" y="30628"/>
                  </a:lnTo>
                  <a:lnTo>
                    <a:pt x="6233" y="37346"/>
                  </a:lnTo>
                  <a:lnTo>
                    <a:pt x="17017" y="45095"/>
                  </a:lnTo>
                  <a:lnTo>
                    <a:pt x="20276" y="45997"/>
                  </a:lnTo>
                  <a:lnTo>
                    <a:pt x="23155" y="45892"/>
                  </a:lnTo>
                  <a:lnTo>
                    <a:pt x="25778" y="45117"/>
                  </a:lnTo>
                  <a:lnTo>
                    <a:pt x="30576" y="40493"/>
                  </a:lnTo>
                  <a:lnTo>
                    <a:pt x="34355" y="34440"/>
                  </a:lnTo>
                  <a:lnTo>
                    <a:pt x="36034" y="29398"/>
                  </a:lnTo>
                  <a:lnTo>
                    <a:pt x="35070" y="27065"/>
                  </a:lnTo>
                  <a:lnTo>
                    <a:pt x="30237" y="22592"/>
                  </a:lnTo>
                  <a:lnTo>
                    <a:pt x="25267" y="20134"/>
                  </a:lnTo>
                  <a:lnTo>
                    <a:pt x="18327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652">
              <a:extLst>
                <a:ext uri="{FF2B5EF4-FFF2-40B4-BE49-F238E27FC236}">
                  <a16:creationId xmlns:a16="http://schemas.microsoft.com/office/drawing/2014/main" xmlns="" id="{C0DC57CE-B962-4BEB-A4D7-3FB527094D3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753330" y="1952904"/>
              <a:ext cx="38529" cy="15597"/>
            </a:xfrm>
            <a:custGeom>
              <a:avLst/>
              <a:gdLst/>
              <a:ahLst/>
              <a:cxnLst/>
              <a:rect l="0" t="0" r="0" b="0"/>
              <a:pathLst>
                <a:path w="38529" h="15597">
                  <a:moveTo>
                    <a:pt x="9420" y="15596"/>
                  </a:moveTo>
                  <a:lnTo>
                    <a:pt x="9420" y="15596"/>
                  </a:lnTo>
                  <a:lnTo>
                    <a:pt x="0" y="15596"/>
                  </a:lnTo>
                  <a:lnTo>
                    <a:pt x="23227" y="14890"/>
                  </a:lnTo>
                  <a:lnTo>
                    <a:pt x="32253" y="12225"/>
                  </a:lnTo>
                  <a:lnTo>
                    <a:pt x="35225" y="10526"/>
                  </a:lnTo>
                  <a:lnTo>
                    <a:pt x="38528" y="6758"/>
                  </a:lnTo>
                  <a:lnTo>
                    <a:pt x="37997" y="4765"/>
                  </a:lnTo>
                  <a:lnTo>
                    <a:pt x="33645" y="669"/>
                  </a:lnTo>
                  <a:lnTo>
                    <a:pt x="29803" y="0"/>
                  </a:lnTo>
                  <a:lnTo>
                    <a:pt x="19890" y="1139"/>
                  </a:lnTo>
                  <a:lnTo>
                    <a:pt x="16400" y="2430"/>
                  </a:lnTo>
                  <a:lnTo>
                    <a:pt x="14073" y="3996"/>
                  </a:lnTo>
                  <a:lnTo>
                    <a:pt x="9420" y="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653">
              <a:extLst>
                <a:ext uri="{FF2B5EF4-FFF2-40B4-BE49-F238E27FC236}">
                  <a16:creationId xmlns:a16="http://schemas.microsoft.com/office/drawing/2014/main" xmlns="" id="{75E5FAEA-6638-4C6D-B8B6-90C86B1F3CE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577070" y="1908990"/>
              <a:ext cx="65031" cy="190491"/>
            </a:xfrm>
            <a:custGeom>
              <a:avLst/>
              <a:gdLst/>
              <a:ahLst/>
              <a:cxnLst/>
              <a:rect l="0" t="0" r="0" b="0"/>
              <a:pathLst>
                <a:path w="65031" h="190491">
                  <a:moveTo>
                    <a:pt x="65030" y="15060"/>
                  </a:moveTo>
                  <a:lnTo>
                    <a:pt x="65030" y="15060"/>
                  </a:lnTo>
                  <a:lnTo>
                    <a:pt x="51215" y="3126"/>
                  </a:lnTo>
                  <a:lnTo>
                    <a:pt x="47354" y="754"/>
                  </a:lnTo>
                  <a:lnTo>
                    <a:pt x="37418" y="0"/>
                  </a:lnTo>
                  <a:lnTo>
                    <a:pt x="25946" y="2722"/>
                  </a:lnTo>
                  <a:lnTo>
                    <a:pt x="13793" y="8636"/>
                  </a:lnTo>
                  <a:lnTo>
                    <a:pt x="5098" y="17849"/>
                  </a:lnTo>
                  <a:lnTo>
                    <a:pt x="1792" y="23269"/>
                  </a:lnTo>
                  <a:lnTo>
                    <a:pt x="0" y="34936"/>
                  </a:lnTo>
                  <a:lnTo>
                    <a:pt x="510" y="41011"/>
                  </a:lnTo>
                  <a:lnTo>
                    <a:pt x="20237" y="84216"/>
                  </a:lnTo>
                  <a:lnTo>
                    <a:pt x="40996" y="127152"/>
                  </a:lnTo>
                  <a:lnTo>
                    <a:pt x="49881" y="161092"/>
                  </a:lnTo>
                  <a:lnTo>
                    <a:pt x="50698" y="169565"/>
                  </a:lnTo>
                  <a:lnTo>
                    <a:pt x="49831" y="175919"/>
                  </a:lnTo>
                  <a:lnTo>
                    <a:pt x="45105" y="184860"/>
                  </a:lnTo>
                  <a:lnTo>
                    <a:pt x="40457" y="187527"/>
                  </a:lnTo>
                  <a:lnTo>
                    <a:pt x="27768" y="190490"/>
                  </a:lnTo>
                  <a:lnTo>
                    <a:pt x="16483" y="188044"/>
                  </a:lnTo>
                  <a:lnTo>
                    <a:pt x="1530" y="180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654">
              <a:extLst>
                <a:ext uri="{FF2B5EF4-FFF2-40B4-BE49-F238E27FC236}">
                  <a16:creationId xmlns:a16="http://schemas.microsoft.com/office/drawing/2014/main" xmlns="" id="{0AA124DC-969C-4C3C-94A8-5C45FB73A2E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604000" y="187325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38281" y="27844"/>
                  </a:lnTo>
                  <a:lnTo>
                    <a:pt x="76646" y="1295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655">
              <a:extLst>
                <a:ext uri="{FF2B5EF4-FFF2-40B4-BE49-F238E27FC236}">
                  <a16:creationId xmlns:a16="http://schemas.microsoft.com/office/drawing/2014/main" xmlns="" id="{F114372E-A09B-4148-B8F0-FE7D498B63A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800850" y="1879600"/>
              <a:ext cx="95251" cy="222251"/>
            </a:xfrm>
            <a:custGeom>
              <a:avLst/>
              <a:gdLst/>
              <a:ahLst/>
              <a:cxnLst/>
              <a:rect l="0" t="0" r="0" b="0"/>
              <a:pathLst>
                <a:path w="95251" h="22225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88342" y="5644"/>
                  </a:lnTo>
                  <a:lnTo>
                    <a:pt x="73879" y="48407"/>
                  </a:lnTo>
                  <a:lnTo>
                    <a:pt x="65477" y="88583"/>
                  </a:lnTo>
                  <a:lnTo>
                    <a:pt x="53660" y="131767"/>
                  </a:lnTo>
                  <a:lnTo>
                    <a:pt x="37065" y="173725"/>
                  </a:lnTo>
                  <a:lnTo>
                    <a:pt x="19448" y="20285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656">
              <a:extLst>
                <a:ext uri="{FF2B5EF4-FFF2-40B4-BE49-F238E27FC236}">
                  <a16:creationId xmlns:a16="http://schemas.microsoft.com/office/drawing/2014/main" xmlns="" id="{C2246279-2889-49C8-8E99-6BD599385AD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361584" y="1880355"/>
              <a:ext cx="121767" cy="253246"/>
            </a:xfrm>
            <a:custGeom>
              <a:avLst/>
              <a:gdLst/>
              <a:ahLst/>
              <a:cxnLst/>
              <a:rect l="0" t="0" r="0" b="0"/>
              <a:pathLst>
                <a:path w="121767" h="253246">
                  <a:moveTo>
                    <a:pt x="121766" y="69095"/>
                  </a:moveTo>
                  <a:lnTo>
                    <a:pt x="121766" y="69095"/>
                  </a:lnTo>
                  <a:lnTo>
                    <a:pt x="103468" y="24315"/>
                  </a:lnTo>
                  <a:lnTo>
                    <a:pt x="88358" y="5497"/>
                  </a:lnTo>
                  <a:lnTo>
                    <a:pt x="81854" y="2002"/>
                  </a:lnTo>
                  <a:lnTo>
                    <a:pt x="67103" y="0"/>
                  </a:lnTo>
                  <a:lnTo>
                    <a:pt x="49258" y="10869"/>
                  </a:lnTo>
                  <a:lnTo>
                    <a:pt x="21260" y="42671"/>
                  </a:lnTo>
                  <a:lnTo>
                    <a:pt x="6540" y="68640"/>
                  </a:lnTo>
                  <a:lnTo>
                    <a:pt x="0" y="94293"/>
                  </a:lnTo>
                  <a:lnTo>
                    <a:pt x="1077" y="104944"/>
                  </a:lnTo>
                  <a:lnTo>
                    <a:pt x="9800" y="122422"/>
                  </a:lnTo>
                  <a:lnTo>
                    <a:pt x="16784" y="127930"/>
                  </a:lnTo>
                  <a:lnTo>
                    <a:pt x="33949" y="134049"/>
                  </a:lnTo>
                  <a:lnTo>
                    <a:pt x="55220" y="131125"/>
                  </a:lnTo>
                  <a:lnTo>
                    <a:pt x="76667" y="122064"/>
                  </a:lnTo>
                  <a:lnTo>
                    <a:pt x="93256" y="108629"/>
                  </a:lnTo>
                  <a:lnTo>
                    <a:pt x="103921" y="93251"/>
                  </a:lnTo>
                  <a:lnTo>
                    <a:pt x="112010" y="72489"/>
                  </a:lnTo>
                  <a:lnTo>
                    <a:pt x="114407" y="63045"/>
                  </a:lnTo>
                  <a:lnTo>
                    <a:pt x="114744" y="62945"/>
                  </a:lnTo>
                  <a:lnTo>
                    <a:pt x="101051" y="104858"/>
                  </a:lnTo>
                  <a:lnTo>
                    <a:pt x="97754" y="143505"/>
                  </a:lnTo>
                  <a:lnTo>
                    <a:pt x="96778" y="186235"/>
                  </a:lnTo>
                  <a:lnTo>
                    <a:pt x="100811" y="231960"/>
                  </a:lnTo>
                  <a:lnTo>
                    <a:pt x="102716" y="253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465">
            <a:extLst>
              <a:ext uri="{FF2B5EF4-FFF2-40B4-BE49-F238E27FC236}">
                <a16:creationId xmlns:a16="http://schemas.microsoft.com/office/drawing/2014/main" xmlns="" id="{5354E39D-0AFC-4176-B256-F8041E421792}"/>
              </a:ext>
            </a:extLst>
          </p:cNvPr>
          <p:cNvGrpSpPr/>
          <p:nvPr/>
        </p:nvGrpSpPr>
        <p:grpSpPr>
          <a:xfrm>
            <a:off x="7387077" y="1771650"/>
            <a:ext cx="982224" cy="546101"/>
            <a:chOff x="7387077" y="1771650"/>
            <a:chExt cx="982224" cy="546101"/>
          </a:xfrm>
        </p:grpSpPr>
        <p:sp>
          <p:nvSpPr>
            <p:cNvPr id="99" name="SMARTInkShape-3657">
              <a:extLst>
                <a:ext uri="{FF2B5EF4-FFF2-40B4-BE49-F238E27FC236}">
                  <a16:creationId xmlns:a16="http://schemas.microsoft.com/office/drawing/2014/main" xmlns="" id="{43F37895-110D-4F1A-9F82-E4FB5688462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160203" y="1873250"/>
              <a:ext cx="209098" cy="124627"/>
            </a:xfrm>
            <a:custGeom>
              <a:avLst/>
              <a:gdLst/>
              <a:ahLst/>
              <a:cxnLst/>
              <a:rect l="0" t="0" r="0" b="0"/>
              <a:pathLst>
                <a:path w="209098" h="124627">
                  <a:moveTo>
                    <a:pt x="31297" y="31750"/>
                  </a:moveTo>
                  <a:lnTo>
                    <a:pt x="31297" y="31750"/>
                  </a:lnTo>
                  <a:lnTo>
                    <a:pt x="4782" y="49427"/>
                  </a:lnTo>
                  <a:lnTo>
                    <a:pt x="1626" y="54118"/>
                  </a:lnTo>
                  <a:lnTo>
                    <a:pt x="0" y="64975"/>
                  </a:lnTo>
                  <a:lnTo>
                    <a:pt x="6423" y="86358"/>
                  </a:lnTo>
                  <a:lnTo>
                    <a:pt x="15303" y="98589"/>
                  </a:lnTo>
                  <a:lnTo>
                    <a:pt x="20634" y="103826"/>
                  </a:lnTo>
                  <a:lnTo>
                    <a:pt x="26304" y="106612"/>
                  </a:lnTo>
                  <a:lnTo>
                    <a:pt x="38250" y="107826"/>
                  </a:lnTo>
                  <a:lnTo>
                    <a:pt x="53505" y="104542"/>
                  </a:lnTo>
                  <a:lnTo>
                    <a:pt x="56686" y="101445"/>
                  </a:lnTo>
                  <a:lnTo>
                    <a:pt x="60220" y="92359"/>
                  </a:lnTo>
                  <a:lnTo>
                    <a:pt x="63587" y="46280"/>
                  </a:lnTo>
                  <a:lnTo>
                    <a:pt x="66344" y="38678"/>
                  </a:lnTo>
                  <a:lnTo>
                    <a:pt x="75902" y="25755"/>
                  </a:lnTo>
                  <a:lnTo>
                    <a:pt x="80049" y="22030"/>
                  </a:lnTo>
                  <a:lnTo>
                    <a:pt x="84243" y="20375"/>
                  </a:lnTo>
                  <a:lnTo>
                    <a:pt x="93944" y="19442"/>
                  </a:lnTo>
                  <a:lnTo>
                    <a:pt x="97050" y="21428"/>
                  </a:lnTo>
                  <a:lnTo>
                    <a:pt x="102383" y="29279"/>
                  </a:lnTo>
                  <a:lnTo>
                    <a:pt x="110850" y="61000"/>
                  </a:lnTo>
                  <a:lnTo>
                    <a:pt x="111374" y="95174"/>
                  </a:lnTo>
                  <a:lnTo>
                    <a:pt x="107809" y="110033"/>
                  </a:lnTo>
                  <a:lnTo>
                    <a:pt x="101521" y="118989"/>
                  </a:lnTo>
                  <a:lnTo>
                    <a:pt x="95905" y="123439"/>
                  </a:lnTo>
                  <a:lnTo>
                    <a:pt x="93419" y="124626"/>
                  </a:lnTo>
                  <a:lnTo>
                    <a:pt x="91762" y="123301"/>
                  </a:lnTo>
                  <a:lnTo>
                    <a:pt x="89920" y="116184"/>
                  </a:lnTo>
                  <a:lnTo>
                    <a:pt x="95625" y="96906"/>
                  </a:lnTo>
                  <a:lnTo>
                    <a:pt x="112995" y="66578"/>
                  </a:lnTo>
                  <a:lnTo>
                    <a:pt x="146129" y="34151"/>
                  </a:lnTo>
                  <a:lnTo>
                    <a:pt x="192269" y="8209"/>
                  </a:lnTo>
                  <a:lnTo>
                    <a:pt x="2090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658">
              <a:extLst>
                <a:ext uri="{FF2B5EF4-FFF2-40B4-BE49-F238E27FC236}">
                  <a16:creationId xmlns:a16="http://schemas.microsoft.com/office/drawing/2014/main" xmlns="" id="{CF663049-E3BE-465F-BE6E-E9B335FE630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140700" y="1854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659">
              <a:extLst>
                <a:ext uri="{FF2B5EF4-FFF2-40B4-BE49-F238E27FC236}">
                  <a16:creationId xmlns:a16="http://schemas.microsoft.com/office/drawing/2014/main" xmlns="" id="{E814AD81-B8DF-422B-ACA6-01F1801FA36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108950" y="19050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4" y="6481"/>
                  </a:lnTo>
                  <a:lnTo>
                    <a:pt x="1143" y="510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660">
              <a:extLst>
                <a:ext uri="{FF2B5EF4-FFF2-40B4-BE49-F238E27FC236}">
                  <a16:creationId xmlns:a16="http://schemas.microsoft.com/office/drawing/2014/main" xmlns="" id="{45B01117-62E4-4AA7-9446-49638B9681A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898432" y="1897915"/>
              <a:ext cx="172419" cy="108576"/>
            </a:xfrm>
            <a:custGeom>
              <a:avLst/>
              <a:gdLst/>
              <a:ahLst/>
              <a:cxnLst/>
              <a:rect l="0" t="0" r="0" b="0"/>
              <a:pathLst>
                <a:path w="172419" h="108576">
                  <a:moveTo>
                    <a:pt x="13668" y="45185"/>
                  </a:moveTo>
                  <a:lnTo>
                    <a:pt x="13668" y="45185"/>
                  </a:lnTo>
                  <a:lnTo>
                    <a:pt x="17038" y="45185"/>
                  </a:lnTo>
                  <a:lnTo>
                    <a:pt x="33933" y="35046"/>
                  </a:lnTo>
                  <a:lnTo>
                    <a:pt x="55882" y="15331"/>
                  </a:lnTo>
                  <a:lnTo>
                    <a:pt x="58038" y="11171"/>
                  </a:lnTo>
                  <a:lnTo>
                    <a:pt x="58771" y="6987"/>
                  </a:lnTo>
                  <a:lnTo>
                    <a:pt x="58553" y="2786"/>
                  </a:lnTo>
                  <a:lnTo>
                    <a:pt x="57703" y="691"/>
                  </a:lnTo>
                  <a:lnTo>
                    <a:pt x="56430" y="0"/>
                  </a:lnTo>
                  <a:lnTo>
                    <a:pt x="35833" y="7332"/>
                  </a:lnTo>
                  <a:lnTo>
                    <a:pt x="21403" y="22011"/>
                  </a:lnTo>
                  <a:lnTo>
                    <a:pt x="5141" y="52194"/>
                  </a:lnTo>
                  <a:lnTo>
                    <a:pt x="0" y="71584"/>
                  </a:lnTo>
                  <a:lnTo>
                    <a:pt x="67" y="87256"/>
                  </a:lnTo>
                  <a:lnTo>
                    <a:pt x="4331" y="99396"/>
                  </a:lnTo>
                  <a:lnTo>
                    <a:pt x="7444" y="104609"/>
                  </a:lnTo>
                  <a:lnTo>
                    <a:pt x="11635" y="107379"/>
                  </a:lnTo>
                  <a:lnTo>
                    <a:pt x="21936" y="108575"/>
                  </a:lnTo>
                  <a:lnTo>
                    <a:pt x="33570" y="102991"/>
                  </a:lnTo>
                  <a:lnTo>
                    <a:pt x="80588" y="60531"/>
                  </a:lnTo>
                  <a:lnTo>
                    <a:pt x="94958" y="36248"/>
                  </a:lnTo>
                  <a:lnTo>
                    <a:pt x="101899" y="10296"/>
                  </a:lnTo>
                  <a:lnTo>
                    <a:pt x="102828" y="9225"/>
                  </a:lnTo>
                  <a:lnTo>
                    <a:pt x="105741" y="8036"/>
                  </a:lnTo>
                  <a:lnTo>
                    <a:pt x="114718" y="10738"/>
                  </a:lnTo>
                  <a:lnTo>
                    <a:pt x="126315" y="22749"/>
                  </a:lnTo>
                  <a:lnTo>
                    <a:pt x="138689" y="39713"/>
                  </a:lnTo>
                  <a:lnTo>
                    <a:pt x="143317" y="53807"/>
                  </a:lnTo>
                  <a:lnTo>
                    <a:pt x="144667" y="68772"/>
                  </a:lnTo>
                  <a:lnTo>
                    <a:pt x="142915" y="82479"/>
                  </a:lnTo>
                  <a:lnTo>
                    <a:pt x="137903" y="91864"/>
                  </a:lnTo>
                  <a:lnTo>
                    <a:pt x="131678" y="97681"/>
                  </a:lnTo>
                  <a:lnTo>
                    <a:pt x="126560" y="100267"/>
                  </a:lnTo>
                  <a:lnTo>
                    <a:pt x="124206" y="100250"/>
                  </a:lnTo>
                  <a:lnTo>
                    <a:pt x="119710" y="98351"/>
                  </a:lnTo>
                  <a:lnTo>
                    <a:pt x="118935" y="95446"/>
                  </a:lnTo>
                  <a:lnTo>
                    <a:pt x="119955" y="86573"/>
                  </a:lnTo>
                  <a:lnTo>
                    <a:pt x="140240" y="43667"/>
                  </a:lnTo>
                  <a:lnTo>
                    <a:pt x="149650" y="25460"/>
                  </a:lnTo>
                  <a:lnTo>
                    <a:pt x="172418" y="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661">
              <a:extLst>
                <a:ext uri="{FF2B5EF4-FFF2-40B4-BE49-F238E27FC236}">
                  <a16:creationId xmlns:a16="http://schemas.microsoft.com/office/drawing/2014/main" xmlns="" id="{05335446-D104-4F67-9EA7-2B5F6BC972E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797800" y="19113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58644" y="11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662">
              <a:extLst>
                <a:ext uri="{FF2B5EF4-FFF2-40B4-BE49-F238E27FC236}">
                  <a16:creationId xmlns:a16="http://schemas.microsoft.com/office/drawing/2014/main" xmlns="" id="{DC2CA4A2-86FC-407D-BB53-E23DC6458E4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811516" y="1771650"/>
              <a:ext cx="62485" cy="260313"/>
            </a:xfrm>
            <a:custGeom>
              <a:avLst/>
              <a:gdLst/>
              <a:ahLst/>
              <a:cxnLst/>
              <a:rect l="0" t="0" r="0" b="0"/>
              <a:pathLst>
                <a:path w="62485" h="260313">
                  <a:moveTo>
                    <a:pt x="62484" y="0"/>
                  </a:moveTo>
                  <a:lnTo>
                    <a:pt x="62484" y="0"/>
                  </a:lnTo>
                  <a:lnTo>
                    <a:pt x="59113" y="0"/>
                  </a:lnTo>
                  <a:lnTo>
                    <a:pt x="55576" y="7526"/>
                  </a:lnTo>
                  <a:lnTo>
                    <a:pt x="40815" y="45466"/>
                  </a:lnTo>
                  <a:lnTo>
                    <a:pt x="26978" y="92964"/>
                  </a:lnTo>
                  <a:lnTo>
                    <a:pt x="16364" y="128806"/>
                  </a:lnTo>
                  <a:lnTo>
                    <a:pt x="6708" y="165197"/>
                  </a:lnTo>
                  <a:lnTo>
                    <a:pt x="2416" y="200186"/>
                  </a:lnTo>
                  <a:lnTo>
                    <a:pt x="0" y="241504"/>
                  </a:lnTo>
                  <a:lnTo>
                    <a:pt x="1317" y="255502"/>
                  </a:lnTo>
                  <a:lnTo>
                    <a:pt x="2656" y="259235"/>
                  </a:lnTo>
                  <a:lnTo>
                    <a:pt x="6371" y="260312"/>
                  </a:lnTo>
                  <a:lnTo>
                    <a:pt x="30734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663">
              <a:extLst>
                <a:ext uri="{FF2B5EF4-FFF2-40B4-BE49-F238E27FC236}">
                  <a16:creationId xmlns:a16="http://schemas.microsoft.com/office/drawing/2014/main" xmlns="" id="{158EA0CC-A5AF-46D4-81E1-0AA2801BE6A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693776" y="1912494"/>
              <a:ext cx="59575" cy="131656"/>
            </a:xfrm>
            <a:custGeom>
              <a:avLst/>
              <a:gdLst/>
              <a:ahLst/>
              <a:cxnLst/>
              <a:rect l="0" t="0" r="0" b="0"/>
              <a:pathLst>
                <a:path w="59575" h="131656">
                  <a:moveTo>
                    <a:pt x="59574" y="11556"/>
                  </a:moveTo>
                  <a:lnTo>
                    <a:pt x="59574" y="11556"/>
                  </a:lnTo>
                  <a:lnTo>
                    <a:pt x="15951" y="572"/>
                  </a:lnTo>
                  <a:lnTo>
                    <a:pt x="9326" y="0"/>
                  </a:lnTo>
                  <a:lnTo>
                    <a:pt x="4908" y="1030"/>
                  </a:lnTo>
                  <a:lnTo>
                    <a:pt x="1964" y="3127"/>
                  </a:lnTo>
                  <a:lnTo>
                    <a:pt x="0" y="5937"/>
                  </a:lnTo>
                  <a:lnTo>
                    <a:pt x="808" y="9927"/>
                  </a:lnTo>
                  <a:lnTo>
                    <a:pt x="28797" y="49495"/>
                  </a:lnTo>
                  <a:lnTo>
                    <a:pt x="45045" y="77674"/>
                  </a:lnTo>
                  <a:lnTo>
                    <a:pt x="49589" y="95505"/>
                  </a:lnTo>
                  <a:lnTo>
                    <a:pt x="48684" y="103505"/>
                  </a:lnTo>
                  <a:lnTo>
                    <a:pt x="42034" y="118039"/>
                  </a:lnTo>
                  <a:lnTo>
                    <a:pt x="30141" y="127791"/>
                  </a:lnTo>
                  <a:lnTo>
                    <a:pt x="23018" y="131379"/>
                  </a:lnTo>
                  <a:lnTo>
                    <a:pt x="16859" y="131655"/>
                  </a:lnTo>
                  <a:lnTo>
                    <a:pt x="11342" y="129722"/>
                  </a:lnTo>
                  <a:lnTo>
                    <a:pt x="6252" y="126316"/>
                  </a:lnTo>
                  <a:lnTo>
                    <a:pt x="4976" y="120519"/>
                  </a:lnTo>
                  <a:lnTo>
                    <a:pt x="15124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664">
              <a:extLst>
                <a:ext uri="{FF2B5EF4-FFF2-40B4-BE49-F238E27FC236}">
                  <a16:creationId xmlns:a16="http://schemas.microsoft.com/office/drawing/2014/main" xmlns="" id="{0C0D1562-E36E-4510-B402-E68170234E6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544786" y="1933217"/>
              <a:ext cx="100615" cy="73576"/>
            </a:xfrm>
            <a:custGeom>
              <a:avLst/>
              <a:gdLst/>
              <a:ahLst/>
              <a:cxnLst/>
              <a:rect l="0" t="0" r="0" b="0"/>
              <a:pathLst>
                <a:path w="100615" h="73576">
                  <a:moveTo>
                    <a:pt x="100614" y="16233"/>
                  </a:moveTo>
                  <a:lnTo>
                    <a:pt x="100614" y="16233"/>
                  </a:lnTo>
                  <a:lnTo>
                    <a:pt x="56583" y="10471"/>
                  </a:lnTo>
                  <a:lnTo>
                    <a:pt x="37535" y="10144"/>
                  </a:lnTo>
                  <a:lnTo>
                    <a:pt x="21073" y="15644"/>
                  </a:lnTo>
                  <a:lnTo>
                    <a:pt x="8113" y="25143"/>
                  </a:lnTo>
                  <a:lnTo>
                    <a:pt x="0" y="36421"/>
                  </a:lnTo>
                  <a:lnTo>
                    <a:pt x="377" y="42391"/>
                  </a:lnTo>
                  <a:lnTo>
                    <a:pt x="8320" y="54670"/>
                  </a:lnTo>
                  <a:lnTo>
                    <a:pt x="35402" y="70112"/>
                  </a:lnTo>
                  <a:lnTo>
                    <a:pt x="54463" y="73575"/>
                  </a:lnTo>
                  <a:lnTo>
                    <a:pt x="70930" y="72057"/>
                  </a:lnTo>
                  <a:lnTo>
                    <a:pt x="82953" y="66679"/>
                  </a:lnTo>
                  <a:lnTo>
                    <a:pt x="86018" y="61858"/>
                  </a:lnTo>
                  <a:lnTo>
                    <a:pt x="87541" y="48975"/>
                  </a:lnTo>
                  <a:lnTo>
                    <a:pt x="78407" y="19121"/>
                  </a:lnTo>
                  <a:lnTo>
                    <a:pt x="70260" y="351"/>
                  </a:lnTo>
                  <a:lnTo>
                    <a:pt x="71911" y="0"/>
                  </a:lnTo>
                  <a:lnTo>
                    <a:pt x="87914" y="3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665">
              <a:extLst>
                <a:ext uri="{FF2B5EF4-FFF2-40B4-BE49-F238E27FC236}">
                  <a16:creationId xmlns:a16="http://schemas.microsoft.com/office/drawing/2014/main" xmlns="" id="{E27B4D8F-5698-4985-BF17-81A1D5DB1FF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387077" y="1894963"/>
              <a:ext cx="102158" cy="422788"/>
            </a:xfrm>
            <a:custGeom>
              <a:avLst/>
              <a:gdLst/>
              <a:ahLst/>
              <a:cxnLst/>
              <a:rect l="0" t="0" r="0" b="0"/>
              <a:pathLst>
                <a:path w="102158" h="422788">
                  <a:moveTo>
                    <a:pt x="17023" y="422787"/>
                  </a:moveTo>
                  <a:lnTo>
                    <a:pt x="17023" y="422787"/>
                  </a:lnTo>
                  <a:lnTo>
                    <a:pt x="11248" y="415601"/>
                  </a:lnTo>
                  <a:lnTo>
                    <a:pt x="4814" y="403836"/>
                  </a:lnTo>
                  <a:lnTo>
                    <a:pt x="0" y="367861"/>
                  </a:lnTo>
                  <a:lnTo>
                    <a:pt x="755" y="329937"/>
                  </a:lnTo>
                  <a:lnTo>
                    <a:pt x="1944" y="307970"/>
                  </a:lnTo>
                  <a:lnTo>
                    <a:pt x="4853" y="282037"/>
                  </a:lnTo>
                  <a:lnTo>
                    <a:pt x="8910" y="253459"/>
                  </a:lnTo>
                  <a:lnTo>
                    <a:pt x="13731" y="223119"/>
                  </a:lnTo>
                  <a:lnTo>
                    <a:pt x="19062" y="190897"/>
                  </a:lnTo>
                  <a:lnTo>
                    <a:pt x="24732" y="157421"/>
                  </a:lnTo>
                  <a:lnTo>
                    <a:pt x="30628" y="123110"/>
                  </a:lnTo>
                  <a:lnTo>
                    <a:pt x="35971" y="94591"/>
                  </a:lnTo>
                  <a:lnTo>
                    <a:pt x="45671" y="47852"/>
                  </a:lnTo>
                  <a:lnTo>
                    <a:pt x="59064" y="10031"/>
                  </a:lnTo>
                  <a:lnTo>
                    <a:pt x="63395" y="4388"/>
                  </a:lnTo>
                  <a:lnTo>
                    <a:pt x="67694" y="1332"/>
                  </a:lnTo>
                  <a:lnTo>
                    <a:pt x="71969" y="0"/>
                  </a:lnTo>
                  <a:lnTo>
                    <a:pt x="76232" y="1935"/>
                  </a:lnTo>
                  <a:lnTo>
                    <a:pt x="84730" y="11610"/>
                  </a:lnTo>
                  <a:lnTo>
                    <a:pt x="97448" y="46408"/>
                  </a:lnTo>
                  <a:lnTo>
                    <a:pt x="102157" y="78413"/>
                  </a:lnTo>
                  <a:lnTo>
                    <a:pt x="102133" y="111687"/>
                  </a:lnTo>
                  <a:lnTo>
                    <a:pt x="95066" y="140587"/>
                  </a:lnTo>
                  <a:lnTo>
                    <a:pt x="75816" y="173915"/>
                  </a:lnTo>
                  <a:lnTo>
                    <a:pt x="60322" y="185177"/>
                  </a:lnTo>
                  <a:lnTo>
                    <a:pt x="52239" y="188180"/>
                  </a:lnTo>
                  <a:lnTo>
                    <a:pt x="44733" y="188066"/>
                  </a:lnTo>
                  <a:lnTo>
                    <a:pt x="30749" y="182294"/>
                  </a:lnTo>
                  <a:lnTo>
                    <a:pt x="26880" y="177792"/>
                  </a:lnTo>
                  <a:lnTo>
                    <a:pt x="25005" y="172674"/>
                  </a:lnTo>
                  <a:lnTo>
                    <a:pt x="23373" y="156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466">
            <a:extLst>
              <a:ext uri="{FF2B5EF4-FFF2-40B4-BE49-F238E27FC236}">
                <a16:creationId xmlns:a16="http://schemas.microsoft.com/office/drawing/2014/main" xmlns="" id="{49A255F3-0D4C-495D-B943-DFDC0D9B9715}"/>
              </a:ext>
            </a:extLst>
          </p:cNvPr>
          <p:cNvGrpSpPr/>
          <p:nvPr/>
        </p:nvGrpSpPr>
        <p:grpSpPr>
          <a:xfrm>
            <a:off x="8750300" y="1670354"/>
            <a:ext cx="824069" cy="318398"/>
            <a:chOff x="8750300" y="1670354"/>
            <a:chExt cx="824069" cy="318398"/>
          </a:xfrm>
        </p:grpSpPr>
        <p:sp>
          <p:nvSpPr>
            <p:cNvPr id="109" name="SMARTInkShape-3666">
              <a:extLst>
                <a:ext uri="{FF2B5EF4-FFF2-40B4-BE49-F238E27FC236}">
                  <a16:creationId xmlns:a16="http://schemas.microsoft.com/office/drawing/2014/main" xmlns="" id="{8C750859-9476-463F-8EF6-77AD4EFE6AA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353184" y="1670354"/>
              <a:ext cx="221185" cy="298147"/>
            </a:xfrm>
            <a:custGeom>
              <a:avLst/>
              <a:gdLst/>
              <a:ahLst/>
              <a:cxnLst/>
              <a:rect l="0" t="0" r="0" b="0"/>
              <a:pathLst>
                <a:path w="221185" h="298147">
                  <a:moveTo>
                    <a:pt x="51166" y="196546"/>
                  </a:moveTo>
                  <a:lnTo>
                    <a:pt x="51166" y="196546"/>
                  </a:lnTo>
                  <a:lnTo>
                    <a:pt x="42328" y="182240"/>
                  </a:lnTo>
                  <a:lnTo>
                    <a:pt x="36420" y="179605"/>
                  </a:lnTo>
                  <a:lnTo>
                    <a:pt x="32869" y="178902"/>
                  </a:lnTo>
                  <a:lnTo>
                    <a:pt x="23279" y="183765"/>
                  </a:lnTo>
                  <a:lnTo>
                    <a:pt x="12665" y="193688"/>
                  </a:lnTo>
                  <a:lnTo>
                    <a:pt x="3245" y="207505"/>
                  </a:lnTo>
                  <a:lnTo>
                    <a:pt x="0" y="223054"/>
                  </a:lnTo>
                  <a:lnTo>
                    <a:pt x="2140" y="243911"/>
                  </a:lnTo>
                  <a:lnTo>
                    <a:pt x="3665" y="249289"/>
                  </a:lnTo>
                  <a:lnTo>
                    <a:pt x="6798" y="252169"/>
                  </a:lnTo>
                  <a:lnTo>
                    <a:pt x="11004" y="253384"/>
                  </a:lnTo>
                  <a:lnTo>
                    <a:pt x="15925" y="253488"/>
                  </a:lnTo>
                  <a:lnTo>
                    <a:pt x="20616" y="251441"/>
                  </a:lnTo>
                  <a:lnTo>
                    <a:pt x="29592" y="243521"/>
                  </a:lnTo>
                  <a:lnTo>
                    <a:pt x="39207" y="227163"/>
                  </a:lnTo>
                  <a:lnTo>
                    <a:pt x="44323" y="205677"/>
                  </a:lnTo>
                  <a:lnTo>
                    <a:pt x="44487" y="205455"/>
                  </a:lnTo>
                  <a:lnTo>
                    <a:pt x="48144" y="218720"/>
                  </a:lnTo>
                  <a:lnTo>
                    <a:pt x="57012" y="232201"/>
                  </a:lnTo>
                  <a:lnTo>
                    <a:pt x="62701" y="237087"/>
                  </a:lnTo>
                  <a:lnTo>
                    <a:pt x="65206" y="238390"/>
                  </a:lnTo>
                  <a:lnTo>
                    <a:pt x="73634" y="237956"/>
                  </a:lnTo>
                  <a:lnTo>
                    <a:pt x="85847" y="234001"/>
                  </a:lnTo>
                  <a:lnTo>
                    <a:pt x="126193" y="210451"/>
                  </a:lnTo>
                  <a:lnTo>
                    <a:pt x="151539" y="190026"/>
                  </a:lnTo>
                  <a:lnTo>
                    <a:pt x="184936" y="145382"/>
                  </a:lnTo>
                  <a:lnTo>
                    <a:pt x="203988" y="107955"/>
                  </a:lnTo>
                  <a:lnTo>
                    <a:pt x="216218" y="67802"/>
                  </a:lnTo>
                  <a:lnTo>
                    <a:pt x="221184" y="31376"/>
                  </a:lnTo>
                  <a:lnTo>
                    <a:pt x="216334" y="8132"/>
                  </a:lnTo>
                  <a:lnTo>
                    <a:pt x="210667" y="2497"/>
                  </a:lnTo>
                  <a:lnTo>
                    <a:pt x="203361" y="153"/>
                  </a:lnTo>
                  <a:lnTo>
                    <a:pt x="194963" y="0"/>
                  </a:lnTo>
                  <a:lnTo>
                    <a:pt x="187247" y="3427"/>
                  </a:lnTo>
                  <a:lnTo>
                    <a:pt x="173030" y="16641"/>
                  </a:lnTo>
                  <a:lnTo>
                    <a:pt x="156497" y="60769"/>
                  </a:lnTo>
                  <a:lnTo>
                    <a:pt x="150896" y="98571"/>
                  </a:lnTo>
                  <a:lnTo>
                    <a:pt x="148407" y="137479"/>
                  </a:lnTo>
                  <a:lnTo>
                    <a:pt x="147301" y="173587"/>
                  </a:lnTo>
                  <a:lnTo>
                    <a:pt x="146808" y="208449"/>
                  </a:lnTo>
                  <a:lnTo>
                    <a:pt x="146532" y="252284"/>
                  </a:lnTo>
                  <a:lnTo>
                    <a:pt x="148331" y="279383"/>
                  </a:lnTo>
                  <a:lnTo>
                    <a:pt x="152766" y="298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667">
              <a:extLst>
                <a:ext uri="{FF2B5EF4-FFF2-40B4-BE49-F238E27FC236}">
                  <a16:creationId xmlns:a16="http://schemas.microsoft.com/office/drawing/2014/main" xmlns="" id="{80EDE413-182A-483B-8AE0-AA12CA0FDAA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251950" y="1847850"/>
              <a:ext cx="82551" cy="85112"/>
            </a:xfrm>
            <a:custGeom>
              <a:avLst/>
              <a:gdLst/>
              <a:ahLst/>
              <a:cxnLst/>
              <a:rect l="0" t="0" r="0" b="0"/>
              <a:pathLst>
                <a:path w="82551" h="85112">
                  <a:moveTo>
                    <a:pt x="0" y="12700"/>
                  </a:moveTo>
                  <a:lnTo>
                    <a:pt x="0" y="12700"/>
                  </a:lnTo>
                  <a:lnTo>
                    <a:pt x="3370" y="19442"/>
                  </a:lnTo>
                  <a:lnTo>
                    <a:pt x="7586" y="63306"/>
                  </a:lnTo>
                  <a:lnTo>
                    <a:pt x="13014" y="76114"/>
                  </a:lnTo>
                  <a:lnTo>
                    <a:pt x="16437" y="80376"/>
                  </a:lnTo>
                  <a:lnTo>
                    <a:pt x="24003" y="85111"/>
                  </a:lnTo>
                  <a:lnTo>
                    <a:pt x="28701" y="84258"/>
                  </a:lnTo>
                  <a:lnTo>
                    <a:pt x="39567" y="77664"/>
                  </a:lnTo>
                  <a:lnTo>
                    <a:pt x="47689" y="67679"/>
                  </a:lnTo>
                  <a:lnTo>
                    <a:pt x="73278" y="2465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668">
              <a:extLst>
                <a:ext uri="{FF2B5EF4-FFF2-40B4-BE49-F238E27FC236}">
                  <a16:creationId xmlns:a16="http://schemas.microsoft.com/office/drawing/2014/main" xmlns="" id="{19773B62-3664-41B5-9A9B-E60F335BD97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173471" y="1809750"/>
              <a:ext cx="53080" cy="138910"/>
            </a:xfrm>
            <a:custGeom>
              <a:avLst/>
              <a:gdLst/>
              <a:ahLst/>
              <a:cxnLst/>
              <a:rect l="0" t="0" r="0" b="0"/>
              <a:pathLst>
                <a:path w="53080" h="138910">
                  <a:moveTo>
                    <a:pt x="2279" y="0"/>
                  </a:moveTo>
                  <a:lnTo>
                    <a:pt x="2279" y="0"/>
                  </a:lnTo>
                  <a:lnTo>
                    <a:pt x="9020" y="6742"/>
                  </a:lnTo>
                  <a:lnTo>
                    <a:pt x="18871" y="36871"/>
                  </a:lnTo>
                  <a:lnTo>
                    <a:pt x="24050" y="67212"/>
                  </a:lnTo>
                  <a:lnTo>
                    <a:pt x="20193" y="111270"/>
                  </a:lnTo>
                  <a:lnTo>
                    <a:pt x="15885" y="127770"/>
                  </a:lnTo>
                  <a:lnTo>
                    <a:pt x="9266" y="137455"/>
                  </a:lnTo>
                  <a:lnTo>
                    <a:pt x="6231" y="138909"/>
                  </a:lnTo>
                  <a:lnTo>
                    <a:pt x="3504" y="138467"/>
                  </a:lnTo>
                  <a:lnTo>
                    <a:pt x="978" y="136761"/>
                  </a:lnTo>
                  <a:lnTo>
                    <a:pt x="0" y="133508"/>
                  </a:lnTo>
                  <a:lnTo>
                    <a:pt x="796" y="124248"/>
                  </a:lnTo>
                  <a:lnTo>
                    <a:pt x="19662" y="82336"/>
                  </a:lnTo>
                  <a:lnTo>
                    <a:pt x="5307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669">
              <a:extLst>
                <a:ext uri="{FF2B5EF4-FFF2-40B4-BE49-F238E27FC236}">
                  <a16:creationId xmlns:a16="http://schemas.microsoft.com/office/drawing/2014/main" xmlns="" id="{6D5A0EB8-A924-4248-8761-F14A1EA94C0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080701" y="1833069"/>
              <a:ext cx="50600" cy="108302"/>
            </a:xfrm>
            <a:custGeom>
              <a:avLst/>
              <a:gdLst/>
              <a:ahLst/>
              <a:cxnLst/>
              <a:rect l="0" t="0" r="0" b="0"/>
              <a:pathLst>
                <a:path w="50600" h="108302">
                  <a:moveTo>
                    <a:pt x="31549" y="33831"/>
                  </a:moveTo>
                  <a:lnTo>
                    <a:pt x="31549" y="33831"/>
                  </a:lnTo>
                  <a:lnTo>
                    <a:pt x="43758" y="21621"/>
                  </a:lnTo>
                  <a:lnTo>
                    <a:pt x="47558" y="14058"/>
                  </a:lnTo>
                  <a:lnTo>
                    <a:pt x="48572" y="10066"/>
                  </a:lnTo>
                  <a:lnTo>
                    <a:pt x="47836" y="6699"/>
                  </a:lnTo>
                  <a:lnTo>
                    <a:pt x="43256" y="1076"/>
                  </a:lnTo>
                  <a:lnTo>
                    <a:pt x="39354" y="0"/>
                  </a:lnTo>
                  <a:lnTo>
                    <a:pt x="29373" y="686"/>
                  </a:lnTo>
                  <a:lnTo>
                    <a:pt x="17882" y="8987"/>
                  </a:lnTo>
                  <a:lnTo>
                    <a:pt x="11855" y="15151"/>
                  </a:lnTo>
                  <a:lnTo>
                    <a:pt x="0" y="44054"/>
                  </a:lnTo>
                  <a:lnTo>
                    <a:pt x="124" y="65421"/>
                  </a:lnTo>
                  <a:lnTo>
                    <a:pt x="5587" y="85265"/>
                  </a:lnTo>
                  <a:lnTo>
                    <a:pt x="15072" y="101140"/>
                  </a:lnTo>
                  <a:lnTo>
                    <a:pt x="20564" y="105515"/>
                  </a:lnTo>
                  <a:lnTo>
                    <a:pt x="26342" y="107726"/>
                  </a:lnTo>
                  <a:lnTo>
                    <a:pt x="36996" y="108301"/>
                  </a:lnTo>
                  <a:lnTo>
                    <a:pt x="50599" y="103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670">
              <a:extLst>
                <a:ext uri="{FF2B5EF4-FFF2-40B4-BE49-F238E27FC236}">
                  <a16:creationId xmlns:a16="http://schemas.microsoft.com/office/drawing/2014/main" xmlns="" id="{BB54CEB8-4B3D-4E3B-A113-05BDBDB7397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979782" y="1842460"/>
              <a:ext cx="62619" cy="11741"/>
            </a:xfrm>
            <a:custGeom>
              <a:avLst/>
              <a:gdLst/>
              <a:ahLst/>
              <a:cxnLst/>
              <a:rect l="0" t="0" r="0" b="0"/>
              <a:pathLst>
                <a:path w="62619" h="11741">
                  <a:moveTo>
                    <a:pt x="5468" y="11740"/>
                  </a:moveTo>
                  <a:lnTo>
                    <a:pt x="5468" y="11740"/>
                  </a:lnTo>
                  <a:lnTo>
                    <a:pt x="0" y="6273"/>
                  </a:lnTo>
                  <a:lnTo>
                    <a:pt x="6121" y="2280"/>
                  </a:lnTo>
                  <a:lnTo>
                    <a:pt x="23613" y="0"/>
                  </a:lnTo>
                  <a:lnTo>
                    <a:pt x="62618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671">
              <a:extLst>
                <a:ext uri="{FF2B5EF4-FFF2-40B4-BE49-F238E27FC236}">
                  <a16:creationId xmlns:a16="http://schemas.microsoft.com/office/drawing/2014/main" xmlns="" id="{D1657186-79A2-4297-9375-92DF6E72939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992644" y="1707183"/>
              <a:ext cx="49757" cy="251560"/>
            </a:xfrm>
            <a:custGeom>
              <a:avLst/>
              <a:gdLst/>
              <a:ahLst/>
              <a:cxnLst/>
              <a:rect l="0" t="0" r="0" b="0"/>
              <a:pathLst>
                <a:path w="49757" h="251560">
                  <a:moveTo>
                    <a:pt x="49756" y="7317"/>
                  </a:moveTo>
                  <a:lnTo>
                    <a:pt x="49756" y="7317"/>
                  </a:lnTo>
                  <a:lnTo>
                    <a:pt x="49755" y="575"/>
                  </a:lnTo>
                  <a:lnTo>
                    <a:pt x="49051" y="0"/>
                  </a:lnTo>
                  <a:lnTo>
                    <a:pt x="47875" y="1028"/>
                  </a:lnTo>
                  <a:lnTo>
                    <a:pt x="43981" y="8755"/>
                  </a:lnTo>
                  <a:lnTo>
                    <a:pt x="28101" y="53854"/>
                  </a:lnTo>
                  <a:lnTo>
                    <a:pt x="18259" y="87972"/>
                  </a:lnTo>
                  <a:lnTo>
                    <a:pt x="11533" y="126654"/>
                  </a:lnTo>
                  <a:lnTo>
                    <a:pt x="8074" y="163602"/>
                  </a:lnTo>
                  <a:lnTo>
                    <a:pt x="4244" y="210492"/>
                  </a:lnTo>
                  <a:lnTo>
                    <a:pt x="0" y="247828"/>
                  </a:lnTo>
                  <a:lnTo>
                    <a:pt x="1063" y="250913"/>
                  </a:lnTo>
                  <a:lnTo>
                    <a:pt x="3183" y="251559"/>
                  </a:lnTo>
                  <a:lnTo>
                    <a:pt x="11656" y="248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672">
              <a:extLst>
                <a:ext uri="{FF2B5EF4-FFF2-40B4-BE49-F238E27FC236}">
                  <a16:creationId xmlns:a16="http://schemas.microsoft.com/office/drawing/2014/main" xmlns="" id="{C07AC0EA-6314-4588-B2A2-FBEC643F07F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827129" y="1860550"/>
              <a:ext cx="81922" cy="114430"/>
            </a:xfrm>
            <a:custGeom>
              <a:avLst/>
              <a:gdLst/>
              <a:ahLst/>
              <a:cxnLst/>
              <a:rect l="0" t="0" r="0" b="0"/>
              <a:pathLst>
                <a:path w="81922" h="114430">
                  <a:moveTo>
                    <a:pt x="18421" y="0"/>
                  </a:moveTo>
                  <a:lnTo>
                    <a:pt x="18421" y="0"/>
                  </a:lnTo>
                  <a:lnTo>
                    <a:pt x="18421" y="6742"/>
                  </a:lnTo>
                  <a:lnTo>
                    <a:pt x="20302" y="11933"/>
                  </a:lnTo>
                  <a:lnTo>
                    <a:pt x="27258" y="24386"/>
                  </a:lnTo>
                  <a:lnTo>
                    <a:pt x="29977" y="36310"/>
                  </a:lnTo>
                  <a:lnTo>
                    <a:pt x="22182" y="75718"/>
                  </a:lnTo>
                  <a:lnTo>
                    <a:pt x="13388" y="100799"/>
                  </a:lnTo>
                  <a:lnTo>
                    <a:pt x="4151" y="113435"/>
                  </a:lnTo>
                  <a:lnTo>
                    <a:pt x="2558" y="114429"/>
                  </a:lnTo>
                  <a:lnTo>
                    <a:pt x="1496" y="114386"/>
                  </a:lnTo>
                  <a:lnTo>
                    <a:pt x="787" y="112946"/>
                  </a:lnTo>
                  <a:lnTo>
                    <a:pt x="0" y="107583"/>
                  </a:lnTo>
                  <a:lnTo>
                    <a:pt x="10340" y="81798"/>
                  </a:lnTo>
                  <a:lnTo>
                    <a:pt x="38079" y="36581"/>
                  </a:lnTo>
                  <a:lnTo>
                    <a:pt x="53330" y="20874"/>
                  </a:lnTo>
                  <a:lnTo>
                    <a:pt x="57921" y="18854"/>
                  </a:lnTo>
                  <a:lnTo>
                    <a:pt x="66786" y="18493"/>
                  </a:lnTo>
                  <a:lnTo>
                    <a:pt x="75429" y="24447"/>
                  </a:lnTo>
                  <a:lnTo>
                    <a:pt x="79710" y="28998"/>
                  </a:lnTo>
                  <a:lnTo>
                    <a:pt x="81858" y="35559"/>
                  </a:lnTo>
                  <a:lnTo>
                    <a:pt x="8192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673">
              <a:extLst>
                <a:ext uri="{FF2B5EF4-FFF2-40B4-BE49-F238E27FC236}">
                  <a16:creationId xmlns:a16="http://schemas.microsoft.com/office/drawing/2014/main" xmlns="" id="{0E0B3881-0239-417F-9D3E-3718EF43CC1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750300" y="18478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674">
              <a:extLst>
                <a:ext uri="{FF2B5EF4-FFF2-40B4-BE49-F238E27FC236}">
                  <a16:creationId xmlns:a16="http://schemas.microsoft.com/office/drawing/2014/main" xmlns="" id="{B57A3639-3153-4DAF-89BF-BFE3042C075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769350" y="1949450"/>
              <a:ext cx="6351" cy="39302"/>
            </a:xfrm>
            <a:custGeom>
              <a:avLst/>
              <a:gdLst/>
              <a:ahLst/>
              <a:cxnLst/>
              <a:rect l="0" t="0" r="0" b="0"/>
              <a:pathLst>
                <a:path w="6351" h="39302">
                  <a:moveTo>
                    <a:pt x="0" y="0"/>
                  </a:moveTo>
                  <a:lnTo>
                    <a:pt x="0" y="0"/>
                  </a:lnTo>
                  <a:lnTo>
                    <a:pt x="0" y="38843"/>
                  </a:lnTo>
                  <a:lnTo>
                    <a:pt x="705" y="39301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3675">
            <a:extLst>
              <a:ext uri="{FF2B5EF4-FFF2-40B4-BE49-F238E27FC236}">
                <a16:creationId xmlns:a16="http://schemas.microsoft.com/office/drawing/2014/main" xmlns="" id="{5DBE1352-2F9E-4D78-A58A-1DBF79E27E8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65200" y="2438827"/>
            <a:ext cx="9886951" cy="362363"/>
          </a:xfrm>
          <a:custGeom>
            <a:avLst/>
            <a:gdLst/>
            <a:ahLst/>
            <a:cxnLst/>
            <a:rect l="0" t="0" r="0" b="0"/>
            <a:pathLst>
              <a:path w="9886951" h="362363">
                <a:moveTo>
                  <a:pt x="0" y="329773"/>
                </a:moveTo>
                <a:lnTo>
                  <a:pt x="0" y="329773"/>
                </a:lnTo>
                <a:lnTo>
                  <a:pt x="0" y="336515"/>
                </a:lnTo>
                <a:lnTo>
                  <a:pt x="9407" y="345469"/>
                </a:lnTo>
                <a:lnTo>
                  <a:pt x="16855" y="350821"/>
                </a:lnTo>
                <a:lnTo>
                  <a:pt x="64417" y="361723"/>
                </a:lnTo>
                <a:lnTo>
                  <a:pt x="90923" y="362362"/>
                </a:lnTo>
                <a:lnTo>
                  <a:pt x="122704" y="361376"/>
                </a:lnTo>
                <a:lnTo>
                  <a:pt x="158003" y="359309"/>
                </a:lnTo>
                <a:lnTo>
                  <a:pt x="201291" y="355813"/>
                </a:lnTo>
                <a:lnTo>
                  <a:pt x="249905" y="351367"/>
                </a:lnTo>
                <a:lnTo>
                  <a:pt x="302070" y="346285"/>
                </a:lnTo>
                <a:lnTo>
                  <a:pt x="358719" y="340076"/>
                </a:lnTo>
                <a:lnTo>
                  <a:pt x="418357" y="333114"/>
                </a:lnTo>
                <a:lnTo>
                  <a:pt x="479988" y="325650"/>
                </a:lnTo>
                <a:lnTo>
                  <a:pt x="545770" y="317147"/>
                </a:lnTo>
                <a:lnTo>
                  <a:pt x="614319" y="307950"/>
                </a:lnTo>
                <a:lnTo>
                  <a:pt x="684712" y="298291"/>
                </a:lnTo>
                <a:lnTo>
                  <a:pt x="762686" y="287618"/>
                </a:lnTo>
                <a:lnTo>
                  <a:pt x="845713" y="276270"/>
                </a:lnTo>
                <a:lnTo>
                  <a:pt x="932108" y="264471"/>
                </a:lnTo>
                <a:lnTo>
                  <a:pt x="1024983" y="251666"/>
                </a:lnTo>
                <a:lnTo>
                  <a:pt x="1122178" y="238190"/>
                </a:lnTo>
                <a:lnTo>
                  <a:pt x="1222252" y="224268"/>
                </a:lnTo>
                <a:lnTo>
                  <a:pt x="1332007" y="209342"/>
                </a:lnTo>
                <a:lnTo>
                  <a:pt x="1448216" y="193746"/>
                </a:lnTo>
                <a:lnTo>
                  <a:pt x="1568727" y="177705"/>
                </a:lnTo>
                <a:lnTo>
                  <a:pt x="1701279" y="162072"/>
                </a:lnTo>
                <a:lnTo>
                  <a:pt x="1841858" y="146711"/>
                </a:lnTo>
                <a:lnTo>
                  <a:pt x="1987789" y="131532"/>
                </a:lnTo>
                <a:lnTo>
                  <a:pt x="2140109" y="117179"/>
                </a:lnTo>
                <a:lnTo>
                  <a:pt x="2296689" y="103377"/>
                </a:lnTo>
                <a:lnTo>
                  <a:pt x="2456110" y="89942"/>
                </a:lnTo>
                <a:lnTo>
                  <a:pt x="2620245" y="77458"/>
                </a:lnTo>
                <a:lnTo>
                  <a:pt x="2787524" y="65607"/>
                </a:lnTo>
                <a:lnTo>
                  <a:pt x="2956900" y="54179"/>
                </a:lnTo>
                <a:lnTo>
                  <a:pt x="3134022" y="43738"/>
                </a:lnTo>
                <a:lnTo>
                  <a:pt x="3316309" y="33955"/>
                </a:lnTo>
                <a:lnTo>
                  <a:pt x="3502039" y="24611"/>
                </a:lnTo>
                <a:lnTo>
                  <a:pt x="3691476" y="16971"/>
                </a:lnTo>
                <a:lnTo>
                  <a:pt x="3883384" y="10466"/>
                </a:lnTo>
                <a:lnTo>
                  <a:pt x="4076939" y="4718"/>
                </a:lnTo>
                <a:lnTo>
                  <a:pt x="4273710" y="1592"/>
                </a:lnTo>
                <a:lnTo>
                  <a:pt x="4472623" y="214"/>
                </a:lnTo>
                <a:lnTo>
                  <a:pt x="4672965" y="0"/>
                </a:lnTo>
                <a:lnTo>
                  <a:pt x="4877788" y="1269"/>
                </a:lnTo>
                <a:lnTo>
                  <a:pt x="5085598" y="3526"/>
                </a:lnTo>
                <a:lnTo>
                  <a:pt x="5295398" y="6441"/>
                </a:lnTo>
                <a:lnTo>
                  <a:pt x="5503704" y="11913"/>
                </a:lnTo>
                <a:lnTo>
                  <a:pt x="5711013" y="19089"/>
                </a:lnTo>
                <a:lnTo>
                  <a:pt x="5917659" y="27400"/>
                </a:lnTo>
                <a:lnTo>
                  <a:pt x="6121745" y="36469"/>
                </a:lnTo>
                <a:lnTo>
                  <a:pt x="6324125" y="46042"/>
                </a:lnTo>
                <a:lnTo>
                  <a:pt x="6525366" y="55953"/>
                </a:lnTo>
                <a:lnTo>
                  <a:pt x="6727966" y="66087"/>
                </a:lnTo>
                <a:lnTo>
                  <a:pt x="6931471" y="76371"/>
                </a:lnTo>
                <a:lnTo>
                  <a:pt x="7135581" y="86755"/>
                </a:lnTo>
                <a:lnTo>
                  <a:pt x="7336565" y="97206"/>
                </a:lnTo>
                <a:lnTo>
                  <a:pt x="7535465" y="107700"/>
                </a:lnTo>
                <a:lnTo>
                  <a:pt x="7732977" y="118224"/>
                </a:lnTo>
                <a:lnTo>
                  <a:pt x="7933796" y="128768"/>
                </a:lnTo>
                <a:lnTo>
                  <a:pt x="8136819" y="139326"/>
                </a:lnTo>
                <a:lnTo>
                  <a:pt x="8341313" y="149891"/>
                </a:lnTo>
                <a:lnTo>
                  <a:pt x="8529146" y="158346"/>
                </a:lnTo>
                <a:lnTo>
                  <a:pt x="8705876" y="165394"/>
                </a:lnTo>
                <a:lnTo>
                  <a:pt x="8875200" y="171504"/>
                </a:lnTo>
                <a:lnTo>
                  <a:pt x="9029005" y="176988"/>
                </a:lnTo>
                <a:lnTo>
                  <a:pt x="9172465" y="182055"/>
                </a:lnTo>
                <a:lnTo>
                  <a:pt x="9309026" y="186844"/>
                </a:lnTo>
                <a:lnTo>
                  <a:pt x="9433933" y="190743"/>
                </a:lnTo>
                <a:lnTo>
                  <a:pt x="9551073" y="194047"/>
                </a:lnTo>
                <a:lnTo>
                  <a:pt x="9663031" y="196956"/>
                </a:lnTo>
                <a:lnTo>
                  <a:pt x="9737672" y="198895"/>
                </a:lnTo>
                <a:lnTo>
                  <a:pt x="9886950" y="2027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471">
            <a:extLst>
              <a:ext uri="{FF2B5EF4-FFF2-40B4-BE49-F238E27FC236}">
                <a16:creationId xmlns:a16="http://schemas.microsoft.com/office/drawing/2014/main" xmlns="" id="{F0F08877-D692-49E3-843B-6A5EB9D75630}"/>
              </a:ext>
            </a:extLst>
          </p:cNvPr>
          <p:cNvGrpSpPr/>
          <p:nvPr/>
        </p:nvGrpSpPr>
        <p:grpSpPr>
          <a:xfrm>
            <a:off x="2260600" y="2984500"/>
            <a:ext cx="1512959" cy="831851"/>
            <a:chOff x="2260600" y="2984500"/>
            <a:chExt cx="1512959" cy="831851"/>
          </a:xfrm>
        </p:grpSpPr>
        <p:sp>
          <p:nvSpPr>
            <p:cNvPr id="120" name="SMARTInkShape-3676">
              <a:extLst>
                <a:ext uri="{FF2B5EF4-FFF2-40B4-BE49-F238E27FC236}">
                  <a16:creationId xmlns:a16="http://schemas.microsoft.com/office/drawing/2014/main" xmlns="" id="{37BED0AC-0900-4AD5-A07C-FE13C787297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600450" y="3056115"/>
              <a:ext cx="173109" cy="504007"/>
            </a:xfrm>
            <a:custGeom>
              <a:avLst/>
              <a:gdLst/>
              <a:ahLst/>
              <a:cxnLst/>
              <a:rect l="0" t="0" r="0" b="0"/>
              <a:pathLst>
                <a:path w="173109" h="504007">
                  <a:moveTo>
                    <a:pt x="25400" y="10935"/>
                  </a:moveTo>
                  <a:lnTo>
                    <a:pt x="25400" y="10935"/>
                  </a:lnTo>
                  <a:lnTo>
                    <a:pt x="34834" y="2207"/>
                  </a:lnTo>
                  <a:lnTo>
                    <a:pt x="39705" y="0"/>
                  </a:lnTo>
                  <a:lnTo>
                    <a:pt x="47985" y="4664"/>
                  </a:lnTo>
                  <a:lnTo>
                    <a:pt x="80661" y="38389"/>
                  </a:lnTo>
                  <a:lnTo>
                    <a:pt x="105464" y="70174"/>
                  </a:lnTo>
                  <a:lnTo>
                    <a:pt x="132245" y="109936"/>
                  </a:lnTo>
                  <a:lnTo>
                    <a:pt x="145313" y="133380"/>
                  </a:lnTo>
                  <a:lnTo>
                    <a:pt x="158259" y="158181"/>
                  </a:lnTo>
                  <a:lnTo>
                    <a:pt x="166184" y="186005"/>
                  </a:lnTo>
                  <a:lnTo>
                    <a:pt x="170762" y="215842"/>
                  </a:lnTo>
                  <a:lnTo>
                    <a:pt x="173108" y="247023"/>
                  </a:lnTo>
                  <a:lnTo>
                    <a:pt x="172555" y="276983"/>
                  </a:lnTo>
                  <a:lnTo>
                    <a:pt x="170070" y="306127"/>
                  </a:lnTo>
                  <a:lnTo>
                    <a:pt x="166297" y="334730"/>
                  </a:lnTo>
                  <a:lnTo>
                    <a:pt x="160253" y="360854"/>
                  </a:lnTo>
                  <a:lnTo>
                    <a:pt x="152696" y="385325"/>
                  </a:lnTo>
                  <a:lnTo>
                    <a:pt x="134187" y="429214"/>
                  </a:lnTo>
                  <a:lnTo>
                    <a:pt x="111850" y="465183"/>
                  </a:lnTo>
                  <a:lnTo>
                    <a:pt x="72103" y="499716"/>
                  </a:lnTo>
                  <a:lnTo>
                    <a:pt x="57946" y="504006"/>
                  </a:lnTo>
                  <a:lnTo>
                    <a:pt x="0" y="499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677">
              <a:extLst>
                <a:ext uri="{FF2B5EF4-FFF2-40B4-BE49-F238E27FC236}">
                  <a16:creationId xmlns:a16="http://schemas.microsoft.com/office/drawing/2014/main" xmlns="" id="{093F1860-A779-4B38-A5D0-60EA78D3F23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390900" y="3218804"/>
              <a:ext cx="169496" cy="334795"/>
            </a:xfrm>
            <a:custGeom>
              <a:avLst/>
              <a:gdLst/>
              <a:ahLst/>
              <a:cxnLst/>
              <a:rect l="0" t="0" r="0" b="0"/>
              <a:pathLst>
                <a:path w="169496" h="334795">
                  <a:moveTo>
                    <a:pt x="0" y="83196"/>
                  </a:moveTo>
                  <a:lnTo>
                    <a:pt x="0" y="83196"/>
                  </a:lnTo>
                  <a:lnTo>
                    <a:pt x="1411" y="129514"/>
                  </a:lnTo>
                  <a:lnTo>
                    <a:pt x="9434" y="176726"/>
                  </a:lnTo>
                  <a:lnTo>
                    <a:pt x="14305" y="212254"/>
                  </a:lnTo>
                  <a:lnTo>
                    <a:pt x="18823" y="245448"/>
                  </a:lnTo>
                  <a:lnTo>
                    <a:pt x="25332" y="284376"/>
                  </a:lnTo>
                  <a:lnTo>
                    <a:pt x="30482" y="309751"/>
                  </a:lnTo>
                  <a:lnTo>
                    <a:pt x="30199" y="311138"/>
                  </a:lnTo>
                  <a:lnTo>
                    <a:pt x="29305" y="310651"/>
                  </a:lnTo>
                  <a:lnTo>
                    <a:pt x="28003" y="308917"/>
                  </a:lnTo>
                  <a:lnTo>
                    <a:pt x="25209" y="273598"/>
                  </a:lnTo>
                  <a:lnTo>
                    <a:pt x="22258" y="242608"/>
                  </a:lnTo>
                  <a:lnTo>
                    <a:pt x="18594" y="200142"/>
                  </a:lnTo>
                  <a:lnTo>
                    <a:pt x="16629" y="175976"/>
                  </a:lnTo>
                  <a:lnTo>
                    <a:pt x="14446" y="128430"/>
                  </a:lnTo>
                  <a:lnTo>
                    <a:pt x="14887" y="84250"/>
                  </a:lnTo>
                  <a:lnTo>
                    <a:pt x="19787" y="48151"/>
                  </a:lnTo>
                  <a:lnTo>
                    <a:pt x="30478" y="13546"/>
                  </a:lnTo>
                  <a:lnTo>
                    <a:pt x="35841" y="7129"/>
                  </a:lnTo>
                  <a:lnTo>
                    <a:pt x="49326" y="0"/>
                  </a:lnTo>
                  <a:lnTo>
                    <a:pt x="66608" y="2475"/>
                  </a:lnTo>
                  <a:lnTo>
                    <a:pt x="86753" y="12748"/>
                  </a:lnTo>
                  <a:lnTo>
                    <a:pt x="121895" y="44448"/>
                  </a:lnTo>
                  <a:lnTo>
                    <a:pt x="146603" y="75852"/>
                  </a:lnTo>
                  <a:lnTo>
                    <a:pt x="162289" y="110976"/>
                  </a:lnTo>
                  <a:lnTo>
                    <a:pt x="169495" y="147754"/>
                  </a:lnTo>
                  <a:lnTo>
                    <a:pt x="167994" y="185267"/>
                  </a:lnTo>
                  <a:lnTo>
                    <a:pt x="158860" y="221224"/>
                  </a:lnTo>
                  <a:lnTo>
                    <a:pt x="144688" y="254608"/>
                  </a:lnTo>
                  <a:lnTo>
                    <a:pt x="116170" y="295087"/>
                  </a:lnTo>
                  <a:lnTo>
                    <a:pt x="93259" y="313542"/>
                  </a:lnTo>
                  <a:lnTo>
                    <a:pt x="56560" y="329090"/>
                  </a:lnTo>
                  <a:lnTo>
                    <a:pt x="28988" y="334794"/>
                  </a:lnTo>
                  <a:lnTo>
                    <a:pt x="23559" y="333478"/>
                  </a:lnTo>
                  <a:lnTo>
                    <a:pt x="19939" y="330484"/>
                  </a:lnTo>
                  <a:lnTo>
                    <a:pt x="17526" y="326371"/>
                  </a:lnTo>
                  <a:lnTo>
                    <a:pt x="18740" y="320807"/>
                  </a:lnTo>
                  <a:lnTo>
                    <a:pt x="38100" y="292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678">
              <a:extLst>
                <a:ext uri="{FF2B5EF4-FFF2-40B4-BE49-F238E27FC236}">
                  <a16:creationId xmlns:a16="http://schemas.microsoft.com/office/drawing/2014/main" xmlns="" id="{ED51CB63-EF1F-4CAA-BA50-20EC5B15C77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214569" y="2984500"/>
              <a:ext cx="21837" cy="831851"/>
            </a:xfrm>
            <a:custGeom>
              <a:avLst/>
              <a:gdLst/>
              <a:ahLst/>
              <a:cxnLst/>
              <a:rect l="0" t="0" r="0" b="0"/>
              <a:pathLst>
                <a:path w="21837" h="831851">
                  <a:moveTo>
                    <a:pt x="11231" y="0"/>
                  </a:moveTo>
                  <a:lnTo>
                    <a:pt x="11231" y="0"/>
                  </a:lnTo>
                  <a:lnTo>
                    <a:pt x="7860" y="3371"/>
                  </a:lnTo>
                  <a:lnTo>
                    <a:pt x="2393" y="18951"/>
                  </a:lnTo>
                  <a:lnTo>
                    <a:pt x="0" y="61756"/>
                  </a:lnTo>
                  <a:lnTo>
                    <a:pt x="2241" y="93769"/>
                  </a:lnTo>
                  <a:lnTo>
                    <a:pt x="5589" y="134808"/>
                  </a:lnTo>
                  <a:lnTo>
                    <a:pt x="7469" y="157605"/>
                  </a:lnTo>
                  <a:lnTo>
                    <a:pt x="10134" y="182681"/>
                  </a:lnTo>
                  <a:lnTo>
                    <a:pt x="13322" y="209276"/>
                  </a:lnTo>
                  <a:lnTo>
                    <a:pt x="16858" y="236884"/>
                  </a:lnTo>
                  <a:lnTo>
                    <a:pt x="19216" y="267284"/>
                  </a:lnTo>
                  <a:lnTo>
                    <a:pt x="20788" y="299545"/>
                  </a:lnTo>
                  <a:lnTo>
                    <a:pt x="21836" y="333046"/>
                  </a:lnTo>
                  <a:lnTo>
                    <a:pt x="21828" y="365964"/>
                  </a:lnTo>
                  <a:lnTo>
                    <a:pt x="21118" y="398493"/>
                  </a:lnTo>
                  <a:lnTo>
                    <a:pt x="19939" y="430762"/>
                  </a:lnTo>
                  <a:lnTo>
                    <a:pt x="18448" y="462152"/>
                  </a:lnTo>
                  <a:lnTo>
                    <a:pt x="16747" y="492957"/>
                  </a:lnTo>
                  <a:lnTo>
                    <a:pt x="14909" y="523371"/>
                  </a:lnTo>
                  <a:lnTo>
                    <a:pt x="14388" y="552820"/>
                  </a:lnTo>
                  <a:lnTo>
                    <a:pt x="14747" y="581624"/>
                  </a:lnTo>
                  <a:lnTo>
                    <a:pt x="15692" y="609999"/>
                  </a:lnTo>
                  <a:lnTo>
                    <a:pt x="16321" y="635266"/>
                  </a:lnTo>
                  <a:lnTo>
                    <a:pt x="17021" y="680274"/>
                  </a:lnTo>
                  <a:lnTo>
                    <a:pt x="17333" y="719562"/>
                  </a:lnTo>
                  <a:lnTo>
                    <a:pt x="17470" y="754428"/>
                  </a:lnTo>
                  <a:lnTo>
                    <a:pt x="17548" y="795034"/>
                  </a:lnTo>
                  <a:lnTo>
                    <a:pt x="17581" y="831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679">
              <a:extLst>
                <a:ext uri="{FF2B5EF4-FFF2-40B4-BE49-F238E27FC236}">
                  <a16:creationId xmlns:a16="http://schemas.microsoft.com/office/drawing/2014/main" xmlns="" id="{B973BB88-AD5E-4E42-8C00-526AE4498D7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822693" y="3236185"/>
              <a:ext cx="244358" cy="276211"/>
            </a:xfrm>
            <a:custGeom>
              <a:avLst/>
              <a:gdLst/>
              <a:ahLst/>
              <a:cxnLst/>
              <a:rect l="0" t="0" r="0" b="0"/>
              <a:pathLst>
                <a:path w="244358" h="276211">
                  <a:moveTo>
                    <a:pt x="130057" y="40415"/>
                  </a:moveTo>
                  <a:lnTo>
                    <a:pt x="130057" y="40415"/>
                  </a:lnTo>
                  <a:lnTo>
                    <a:pt x="129351" y="26617"/>
                  </a:lnTo>
                  <a:lnTo>
                    <a:pt x="126686" y="20642"/>
                  </a:lnTo>
                  <a:lnTo>
                    <a:pt x="121219" y="13311"/>
                  </a:lnTo>
                  <a:lnTo>
                    <a:pt x="111759" y="6671"/>
                  </a:lnTo>
                  <a:lnTo>
                    <a:pt x="107275" y="6630"/>
                  </a:lnTo>
                  <a:lnTo>
                    <a:pt x="96649" y="10348"/>
                  </a:lnTo>
                  <a:lnTo>
                    <a:pt x="53319" y="56700"/>
                  </a:lnTo>
                  <a:lnTo>
                    <a:pt x="26808" y="99020"/>
                  </a:lnTo>
                  <a:lnTo>
                    <a:pt x="7821" y="143935"/>
                  </a:lnTo>
                  <a:lnTo>
                    <a:pt x="0" y="185152"/>
                  </a:lnTo>
                  <a:lnTo>
                    <a:pt x="1053" y="227547"/>
                  </a:lnTo>
                  <a:lnTo>
                    <a:pt x="7811" y="249173"/>
                  </a:lnTo>
                  <a:lnTo>
                    <a:pt x="17870" y="264430"/>
                  </a:lnTo>
                  <a:lnTo>
                    <a:pt x="29396" y="273562"/>
                  </a:lnTo>
                  <a:lnTo>
                    <a:pt x="47219" y="276210"/>
                  </a:lnTo>
                  <a:lnTo>
                    <a:pt x="68545" y="273624"/>
                  </a:lnTo>
                  <a:lnTo>
                    <a:pt x="99680" y="259562"/>
                  </a:lnTo>
                  <a:lnTo>
                    <a:pt x="144497" y="221761"/>
                  </a:lnTo>
                  <a:lnTo>
                    <a:pt x="163420" y="196844"/>
                  </a:lnTo>
                  <a:lnTo>
                    <a:pt x="174593" y="168217"/>
                  </a:lnTo>
                  <a:lnTo>
                    <a:pt x="178914" y="121164"/>
                  </a:lnTo>
                  <a:lnTo>
                    <a:pt x="175421" y="80882"/>
                  </a:lnTo>
                  <a:lnTo>
                    <a:pt x="166038" y="38714"/>
                  </a:lnTo>
                  <a:lnTo>
                    <a:pt x="157337" y="23431"/>
                  </a:lnTo>
                  <a:lnTo>
                    <a:pt x="144063" y="9584"/>
                  </a:lnTo>
                  <a:lnTo>
                    <a:pt x="130638" y="2018"/>
                  </a:lnTo>
                  <a:lnTo>
                    <a:pt x="124094" y="0"/>
                  </a:lnTo>
                  <a:lnTo>
                    <a:pt x="107416" y="1521"/>
                  </a:lnTo>
                  <a:lnTo>
                    <a:pt x="88950" y="8312"/>
                  </a:lnTo>
                  <a:lnTo>
                    <a:pt x="63392" y="28003"/>
                  </a:lnTo>
                  <a:lnTo>
                    <a:pt x="48923" y="43600"/>
                  </a:lnTo>
                  <a:lnTo>
                    <a:pt x="44923" y="51711"/>
                  </a:lnTo>
                  <a:lnTo>
                    <a:pt x="42361" y="68248"/>
                  </a:lnTo>
                  <a:lnTo>
                    <a:pt x="44076" y="75198"/>
                  </a:lnTo>
                  <a:lnTo>
                    <a:pt x="51627" y="86683"/>
                  </a:lnTo>
                  <a:lnTo>
                    <a:pt x="77891" y="101083"/>
                  </a:lnTo>
                  <a:lnTo>
                    <a:pt x="115855" y="107544"/>
                  </a:lnTo>
                  <a:lnTo>
                    <a:pt x="147734" y="105293"/>
                  </a:lnTo>
                  <a:lnTo>
                    <a:pt x="181658" y="100294"/>
                  </a:lnTo>
                  <a:lnTo>
                    <a:pt x="223584" y="94219"/>
                  </a:lnTo>
                  <a:lnTo>
                    <a:pt x="244357" y="91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680">
              <a:extLst>
                <a:ext uri="{FF2B5EF4-FFF2-40B4-BE49-F238E27FC236}">
                  <a16:creationId xmlns:a16="http://schemas.microsoft.com/office/drawing/2014/main" xmlns="" id="{BBA276BB-28F9-4086-AF18-2D00133DEA2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595919" y="3165898"/>
              <a:ext cx="153632" cy="476711"/>
            </a:xfrm>
            <a:custGeom>
              <a:avLst/>
              <a:gdLst/>
              <a:ahLst/>
              <a:cxnLst/>
              <a:rect l="0" t="0" r="0" b="0"/>
              <a:pathLst>
                <a:path w="153632" h="476711">
                  <a:moveTo>
                    <a:pt x="134581" y="9102"/>
                  </a:moveTo>
                  <a:lnTo>
                    <a:pt x="134581" y="9102"/>
                  </a:lnTo>
                  <a:lnTo>
                    <a:pt x="128806" y="4032"/>
                  </a:lnTo>
                  <a:lnTo>
                    <a:pt x="122372" y="264"/>
                  </a:lnTo>
                  <a:lnTo>
                    <a:pt x="112927" y="0"/>
                  </a:lnTo>
                  <a:lnTo>
                    <a:pt x="107445" y="917"/>
                  </a:lnTo>
                  <a:lnTo>
                    <a:pt x="93828" y="11344"/>
                  </a:lnTo>
                  <a:lnTo>
                    <a:pt x="79074" y="29853"/>
                  </a:lnTo>
                  <a:lnTo>
                    <a:pt x="57457" y="74831"/>
                  </a:lnTo>
                  <a:lnTo>
                    <a:pt x="39155" y="117337"/>
                  </a:lnTo>
                  <a:lnTo>
                    <a:pt x="30747" y="141937"/>
                  </a:lnTo>
                  <a:lnTo>
                    <a:pt x="23025" y="168214"/>
                  </a:lnTo>
                  <a:lnTo>
                    <a:pt x="15760" y="195610"/>
                  </a:lnTo>
                  <a:lnTo>
                    <a:pt x="10212" y="222341"/>
                  </a:lnTo>
                  <a:lnTo>
                    <a:pt x="5807" y="248627"/>
                  </a:lnTo>
                  <a:lnTo>
                    <a:pt x="2165" y="274619"/>
                  </a:lnTo>
                  <a:lnTo>
                    <a:pt x="442" y="299708"/>
                  </a:lnTo>
                  <a:lnTo>
                    <a:pt x="0" y="324195"/>
                  </a:lnTo>
                  <a:lnTo>
                    <a:pt x="2800" y="369982"/>
                  </a:lnTo>
                  <a:lnTo>
                    <a:pt x="11101" y="409147"/>
                  </a:lnTo>
                  <a:lnTo>
                    <a:pt x="37787" y="456187"/>
                  </a:lnTo>
                  <a:lnTo>
                    <a:pt x="62398" y="472390"/>
                  </a:lnTo>
                  <a:lnTo>
                    <a:pt x="75876" y="476710"/>
                  </a:lnTo>
                  <a:lnTo>
                    <a:pt x="105903" y="472104"/>
                  </a:lnTo>
                  <a:lnTo>
                    <a:pt x="153631" y="453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681">
              <a:extLst>
                <a:ext uri="{FF2B5EF4-FFF2-40B4-BE49-F238E27FC236}">
                  <a16:creationId xmlns:a16="http://schemas.microsoft.com/office/drawing/2014/main" xmlns="" id="{6D4C8D0F-CDC4-457E-890C-96D5E68D2A2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260600" y="3416300"/>
              <a:ext cx="241301" cy="69851"/>
            </a:xfrm>
            <a:custGeom>
              <a:avLst/>
              <a:gdLst/>
              <a:ahLst/>
              <a:cxnLst/>
              <a:rect l="0" t="0" r="0" b="0"/>
              <a:pathLst>
                <a:path w="241301" h="69851">
                  <a:moveTo>
                    <a:pt x="0" y="69850"/>
                  </a:moveTo>
                  <a:lnTo>
                    <a:pt x="0" y="69850"/>
                  </a:lnTo>
                  <a:lnTo>
                    <a:pt x="34531" y="54270"/>
                  </a:lnTo>
                  <a:lnTo>
                    <a:pt x="80787" y="37247"/>
                  </a:lnTo>
                  <a:lnTo>
                    <a:pt x="118220" y="26903"/>
                  </a:lnTo>
                  <a:lnTo>
                    <a:pt x="158376" y="17601"/>
                  </a:lnTo>
                  <a:lnTo>
                    <a:pt x="199741" y="8763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682">
              <a:extLst>
                <a:ext uri="{FF2B5EF4-FFF2-40B4-BE49-F238E27FC236}">
                  <a16:creationId xmlns:a16="http://schemas.microsoft.com/office/drawing/2014/main" xmlns="" id="{6620E000-A9C9-432B-BDE4-37137912E7E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334525" y="3146633"/>
              <a:ext cx="110226" cy="466518"/>
            </a:xfrm>
            <a:custGeom>
              <a:avLst/>
              <a:gdLst/>
              <a:ahLst/>
              <a:cxnLst/>
              <a:rect l="0" t="0" r="0" b="0"/>
              <a:pathLst>
                <a:path w="110226" h="466518">
                  <a:moveTo>
                    <a:pt x="110225" y="66467"/>
                  </a:moveTo>
                  <a:lnTo>
                    <a:pt x="110225" y="66467"/>
                  </a:lnTo>
                  <a:lnTo>
                    <a:pt x="92221" y="20190"/>
                  </a:lnTo>
                  <a:lnTo>
                    <a:pt x="82468" y="8034"/>
                  </a:lnTo>
                  <a:lnTo>
                    <a:pt x="72959" y="1692"/>
                  </a:lnTo>
                  <a:lnTo>
                    <a:pt x="68448" y="0"/>
                  </a:lnTo>
                  <a:lnTo>
                    <a:pt x="63323" y="284"/>
                  </a:lnTo>
                  <a:lnTo>
                    <a:pt x="51985" y="4361"/>
                  </a:lnTo>
                  <a:lnTo>
                    <a:pt x="30331" y="31445"/>
                  </a:lnTo>
                  <a:lnTo>
                    <a:pt x="9412" y="74121"/>
                  </a:lnTo>
                  <a:lnTo>
                    <a:pt x="1919" y="111732"/>
                  </a:lnTo>
                  <a:lnTo>
                    <a:pt x="0" y="154318"/>
                  </a:lnTo>
                  <a:lnTo>
                    <a:pt x="3851" y="199115"/>
                  </a:lnTo>
                  <a:lnTo>
                    <a:pt x="6854" y="222633"/>
                  </a:lnTo>
                  <a:lnTo>
                    <a:pt x="10266" y="246777"/>
                  </a:lnTo>
                  <a:lnTo>
                    <a:pt x="13952" y="271341"/>
                  </a:lnTo>
                  <a:lnTo>
                    <a:pt x="17116" y="295477"/>
                  </a:lnTo>
                  <a:lnTo>
                    <a:pt x="22511" y="342992"/>
                  </a:lnTo>
                  <a:lnTo>
                    <a:pt x="29143" y="384335"/>
                  </a:lnTo>
                  <a:lnTo>
                    <a:pt x="35165" y="431818"/>
                  </a:lnTo>
                  <a:lnTo>
                    <a:pt x="32481" y="456236"/>
                  </a:lnTo>
                  <a:lnTo>
                    <a:pt x="27675" y="466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3683">
            <a:extLst>
              <a:ext uri="{FF2B5EF4-FFF2-40B4-BE49-F238E27FC236}">
                <a16:creationId xmlns:a16="http://schemas.microsoft.com/office/drawing/2014/main" xmlns="" id="{1A04D9E4-469C-4FE3-A157-F06AFFF6F03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298522" y="3219450"/>
            <a:ext cx="387779" cy="266701"/>
          </a:xfrm>
          <a:custGeom>
            <a:avLst/>
            <a:gdLst/>
            <a:ahLst/>
            <a:cxnLst/>
            <a:rect l="0" t="0" r="0" b="0"/>
            <a:pathLst>
              <a:path w="387779" h="266701">
                <a:moveTo>
                  <a:pt x="368728" y="0"/>
                </a:moveTo>
                <a:lnTo>
                  <a:pt x="368728" y="0"/>
                </a:lnTo>
                <a:lnTo>
                  <a:pt x="368728" y="6742"/>
                </a:lnTo>
                <a:lnTo>
                  <a:pt x="346124" y="45189"/>
                </a:lnTo>
                <a:lnTo>
                  <a:pt x="321343" y="86532"/>
                </a:lnTo>
                <a:lnTo>
                  <a:pt x="289777" y="130767"/>
                </a:lnTo>
                <a:lnTo>
                  <a:pt x="251732" y="170685"/>
                </a:lnTo>
                <a:lnTo>
                  <a:pt x="207297" y="203679"/>
                </a:lnTo>
                <a:lnTo>
                  <a:pt x="174214" y="217524"/>
                </a:lnTo>
                <a:lnTo>
                  <a:pt x="138344" y="223677"/>
                </a:lnTo>
                <a:lnTo>
                  <a:pt x="104998" y="222649"/>
                </a:lnTo>
                <a:lnTo>
                  <a:pt x="74420" y="216077"/>
                </a:lnTo>
                <a:lnTo>
                  <a:pt x="34816" y="195805"/>
                </a:lnTo>
                <a:lnTo>
                  <a:pt x="14065" y="177571"/>
                </a:lnTo>
                <a:lnTo>
                  <a:pt x="2961" y="157707"/>
                </a:lnTo>
                <a:lnTo>
                  <a:pt x="0" y="147471"/>
                </a:lnTo>
                <a:lnTo>
                  <a:pt x="2354" y="128572"/>
                </a:lnTo>
                <a:lnTo>
                  <a:pt x="5945" y="119581"/>
                </a:lnTo>
                <a:lnTo>
                  <a:pt x="19344" y="103948"/>
                </a:lnTo>
                <a:lnTo>
                  <a:pt x="37763" y="91355"/>
                </a:lnTo>
                <a:lnTo>
                  <a:pt x="60060" y="83405"/>
                </a:lnTo>
                <a:lnTo>
                  <a:pt x="99784" y="85077"/>
                </a:lnTo>
                <a:lnTo>
                  <a:pt x="146205" y="94509"/>
                </a:lnTo>
                <a:lnTo>
                  <a:pt x="192336" y="119725"/>
                </a:lnTo>
                <a:lnTo>
                  <a:pt x="237285" y="150636"/>
                </a:lnTo>
                <a:lnTo>
                  <a:pt x="278511" y="182138"/>
                </a:lnTo>
                <a:lnTo>
                  <a:pt x="325298" y="222976"/>
                </a:lnTo>
                <a:lnTo>
                  <a:pt x="372425" y="256238"/>
                </a:lnTo>
                <a:lnTo>
                  <a:pt x="387778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473">
            <a:extLst>
              <a:ext uri="{FF2B5EF4-FFF2-40B4-BE49-F238E27FC236}">
                <a16:creationId xmlns:a16="http://schemas.microsoft.com/office/drawing/2014/main" xmlns="" id="{CBF07298-8637-4AF2-AD66-770D3A948220}"/>
              </a:ext>
            </a:extLst>
          </p:cNvPr>
          <p:cNvGrpSpPr/>
          <p:nvPr/>
        </p:nvGrpSpPr>
        <p:grpSpPr>
          <a:xfrm>
            <a:off x="5233011" y="3016250"/>
            <a:ext cx="1383690" cy="508001"/>
            <a:chOff x="5233011" y="3016250"/>
            <a:chExt cx="1383690" cy="508001"/>
          </a:xfrm>
        </p:grpSpPr>
        <p:sp>
          <p:nvSpPr>
            <p:cNvPr id="129" name="SMARTInkShape-3684">
              <a:extLst>
                <a:ext uri="{FF2B5EF4-FFF2-40B4-BE49-F238E27FC236}">
                  <a16:creationId xmlns:a16="http://schemas.microsoft.com/office/drawing/2014/main" xmlns="" id="{7B3181FB-3E0A-425B-B609-361C0CD4380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261100" y="3016250"/>
              <a:ext cx="190380" cy="495296"/>
            </a:xfrm>
            <a:custGeom>
              <a:avLst/>
              <a:gdLst/>
              <a:ahLst/>
              <a:cxnLst/>
              <a:rect l="0" t="0" r="0" b="0"/>
              <a:pathLst>
                <a:path w="190380" h="495296">
                  <a:moveTo>
                    <a:pt x="57150" y="0"/>
                  </a:moveTo>
                  <a:lnTo>
                    <a:pt x="57150" y="0"/>
                  </a:lnTo>
                  <a:lnTo>
                    <a:pt x="75660" y="45190"/>
                  </a:lnTo>
                  <a:lnTo>
                    <a:pt x="98853" y="90295"/>
                  </a:lnTo>
                  <a:lnTo>
                    <a:pt x="118723" y="129737"/>
                  </a:lnTo>
                  <a:lnTo>
                    <a:pt x="141667" y="175488"/>
                  </a:lnTo>
                  <a:lnTo>
                    <a:pt x="153006" y="200248"/>
                  </a:lnTo>
                  <a:lnTo>
                    <a:pt x="164092" y="225926"/>
                  </a:lnTo>
                  <a:lnTo>
                    <a:pt x="175011" y="252218"/>
                  </a:lnTo>
                  <a:lnTo>
                    <a:pt x="182291" y="278212"/>
                  </a:lnTo>
                  <a:lnTo>
                    <a:pt x="187144" y="304008"/>
                  </a:lnTo>
                  <a:lnTo>
                    <a:pt x="190379" y="329672"/>
                  </a:lnTo>
                  <a:lnTo>
                    <a:pt x="186449" y="373240"/>
                  </a:lnTo>
                  <a:lnTo>
                    <a:pt x="173883" y="410712"/>
                  </a:lnTo>
                  <a:lnTo>
                    <a:pt x="154187" y="443829"/>
                  </a:lnTo>
                  <a:lnTo>
                    <a:pt x="129441" y="467485"/>
                  </a:lnTo>
                  <a:lnTo>
                    <a:pt x="89623" y="488940"/>
                  </a:lnTo>
                  <a:lnTo>
                    <a:pt x="64527" y="495295"/>
                  </a:lnTo>
                  <a:lnTo>
                    <a:pt x="31271" y="494201"/>
                  </a:lnTo>
                  <a:lnTo>
                    <a:pt x="12252" y="488697"/>
                  </a:lnTo>
                  <a:lnTo>
                    <a:pt x="6757" y="483842"/>
                  </a:lnTo>
                  <a:lnTo>
                    <a:pt x="3799" y="477783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685">
              <a:extLst>
                <a:ext uri="{FF2B5EF4-FFF2-40B4-BE49-F238E27FC236}">
                  <a16:creationId xmlns:a16="http://schemas.microsoft.com/office/drawing/2014/main" xmlns="" id="{F84A0789-7B42-4551-A731-33AF0135754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968136" y="3132892"/>
              <a:ext cx="273915" cy="330660"/>
            </a:xfrm>
            <a:custGeom>
              <a:avLst/>
              <a:gdLst/>
              <a:ahLst/>
              <a:cxnLst/>
              <a:rect l="0" t="0" r="0" b="0"/>
              <a:pathLst>
                <a:path w="273915" h="330660">
                  <a:moveTo>
                    <a:pt x="140564" y="67508"/>
                  </a:moveTo>
                  <a:lnTo>
                    <a:pt x="140564" y="67508"/>
                  </a:lnTo>
                  <a:lnTo>
                    <a:pt x="130424" y="40618"/>
                  </a:lnTo>
                  <a:lnTo>
                    <a:pt x="122888" y="31333"/>
                  </a:lnTo>
                  <a:lnTo>
                    <a:pt x="118902" y="29280"/>
                  </a:lnTo>
                  <a:lnTo>
                    <a:pt x="114834" y="28617"/>
                  </a:lnTo>
                  <a:lnTo>
                    <a:pt x="110710" y="28881"/>
                  </a:lnTo>
                  <a:lnTo>
                    <a:pt x="91423" y="39365"/>
                  </a:lnTo>
                  <a:lnTo>
                    <a:pt x="55258" y="82854"/>
                  </a:lnTo>
                  <a:lnTo>
                    <a:pt x="29524" y="130224"/>
                  </a:lnTo>
                  <a:lnTo>
                    <a:pt x="15012" y="168289"/>
                  </a:lnTo>
                  <a:lnTo>
                    <a:pt x="5270" y="204962"/>
                  </a:lnTo>
                  <a:lnTo>
                    <a:pt x="0" y="238665"/>
                  </a:lnTo>
                  <a:lnTo>
                    <a:pt x="2412" y="280029"/>
                  </a:lnTo>
                  <a:lnTo>
                    <a:pt x="15198" y="309375"/>
                  </a:lnTo>
                  <a:lnTo>
                    <a:pt x="23933" y="322230"/>
                  </a:lnTo>
                  <a:lnTo>
                    <a:pt x="29649" y="326222"/>
                  </a:lnTo>
                  <a:lnTo>
                    <a:pt x="43525" y="330659"/>
                  </a:lnTo>
                  <a:lnTo>
                    <a:pt x="51177" y="329020"/>
                  </a:lnTo>
                  <a:lnTo>
                    <a:pt x="67206" y="319672"/>
                  </a:lnTo>
                  <a:lnTo>
                    <a:pt x="109923" y="279831"/>
                  </a:lnTo>
                  <a:lnTo>
                    <a:pt x="140971" y="237977"/>
                  </a:lnTo>
                  <a:lnTo>
                    <a:pt x="156972" y="203950"/>
                  </a:lnTo>
                  <a:lnTo>
                    <a:pt x="174903" y="163897"/>
                  </a:lnTo>
                  <a:lnTo>
                    <a:pt x="191104" y="123048"/>
                  </a:lnTo>
                  <a:lnTo>
                    <a:pt x="198304" y="88429"/>
                  </a:lnTo>
                  <a:lnTo>
                    <a:pt x="195859" y="60343"/>
                  </a:lnTo>
                  <a:lnTo>
                    <a:pt x="182583" y="26579"/>
                  </a:lnTo>
                  <a:lnTo>
                    <a:pt x="177044" y="16939"/>
                  </a:lnTo>
                  <a:lnTo>
                    <a:pt x="159600" y="4346"/>
                  </a:lnTo>
                  <a:lnTo>
                    <a:pt x="149021" y="0"/>
                  </a:lnTo>
                  <a:lnTo>
                    <a:pt x="124096" y="815"/>
                  </a:lnTo>
                  <a:lnTo>
                    <a:pt x="97967" y="8939"/>
                  </a:lnTo>
                  <a:lnTo>
                    <a:pt x="74595" y="21957"/>
                  </a:lnTo>
                  <a:lnTo>
                    <a:pt x="59974" y="39032"/>
                  </a:lnTo>
                  <a:lnTo>
                    <a:pt x="51829" y="57674"/>
                  </a:lnTo>
                  <a:lnTo>
                    <a:pt x="48208" y="75367"/>
                  </a:lnTo>
                  <a:lnTo>
                    <a:pt x="50773" y="83331"/>
                  </a:lnTo>
                  <a:lnTo>
                    <a:pt x="63027" y="97823"/>
                  </a:lnTo>
                  <a:lnTo>
                    <a:pt x="93130" y="114512"/>
                  </a:lnTo>
                  <a:lnTo>
                    <a:pt x="138975" y="121652"/>
                  </a:lnTo>
                  <a:lnTo>
                    <a:pt x="174430" y="121440"/>
                  </a:lnTo>
                  <a:lnTo>
                    <a:pt x="209943" y="118289"/>
                  </a:lnTo>
                  <a:lnTo>
                    <a:pt x="252765" y="109992"/>
                  </a:lnTo>
                  <a:lnTo>
                    <a:pt x="273914" y="10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686">
              <a:extLst>
                <a:ext uri="{FF2B5EF4-FFF2-40B4-BE49-F238E27FC236}">
                  <a16:creationId xmlns:a16="http://schemas.microsoft.com/office/drawing/2014/main" xmlns="" id="{BB44FA22-99A8-40D8-B80A-440B598A7A6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696274" y="3025579"/>
              <a:ext cx="164777" cy="498672"/>
            </a:xfrm>
            <a:custGeom>
              <a:avLst/>
              <a:gdLst/>
              <a:ahLst/>
              <a:cxnLst/>
              <a:rect l="0" t="0" r="0" b="0"/>
              <a:pathLst>
                <a:path w="164777" h="498672">
                  <a:moveTo>
                    <a:pt x="164776" y="3371"/>
                  </a:moveTo>
                  <a:lnTo>
                    <a:pt x="164776" y="3371"/>
                  </a:lnTo>
                  <a:lnTo>
                    <a:pt x="161405" y="0"/>
                  </a:lnTo>
                  <a:lnTo>
                    <a:pt x="152224" y="2108"/>
                  </a:lnTo>
                  <a:lnTo>
                    <a:pt x="138031" y="9865"/>
                  </a:lnTo>
                  <a:lnTo>
                    <a:pt x="98292" y="49234"/>
                  </a:lnTo>
                  <a:lnTo>
                    <a:pt x="74550" y="80199"/>
                  </a:lnTo>
                  <a:lnTo>
                    <a:pt x="49887" y="117480"/>
                  </a:lnTo>
                  <a:lnTo>
                    <a:pt x="30458" y="163212"/>
                  </a:lnTo>
                  <a:lnTo>
                    <a:pt x="22314" y="188249"/>
                  </a:lnTo>
                  <a:lnTo>
                    <a:pt x="15474" y="212700"/>
                  </a:lnTo>
                  <a:lnTo>
                    <a:pt x="9502" y="236763"/>
                  </a:lnTo>
                  <a:lnTo>
                    <a:pt x="4110" y="260566"/>
                  </a:lnTo>
                  <a:lnTo>
                    <a:pt x="1221" y="284900"/>
                  </a:lnTo>
                  <a:lnTo>
                    <a:pt x="0" y="309591"/>
                  </a:lnTo>
                  <a:lnTo>
                    <a:pt x="1937" y="356780"/>
                  </a:lnTo>
                  <a:lnTo>
                    <a:pt x="9853" y="396567"/>
                  </a:lnTo>
                  <a:lnTo>
                    <a:pt x="22308" y="431184"/>
                  </a:lnTo>
                  <a:lnTo>
                    <a:pt x="38662" y="460916"/>
                  </a:lnTo>
                  <a:lnTo>
                    <a:pt x="60042" y="483537"/>
                  </a:lnTo>
                  <a:lnTo>
                    <a:pt x="87418" y="493591"/>
                  </a:lnTo>
                  <a:lnTo>
                    <a:pt x="133026" y="498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687">
              <a:extLst>
                <a:ext uri="{FF2B5EF4-FFF2-40B4-BE49-F238E27FC236}">
                  <a16:creationId xmlns:a16="http://schemas.microsoft.com/office/drawing/2014/main" xmlns="" id="{E7C8BD63-4314-4A45-A85F-71144B5335A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233011" y="3055233"/>
              <a:ext cx="323240" cy="438619"/>
            </a:xfrm>
            <a:custGeom>
              <a:avLst/>
              <a:gdLst/>
              <a:ahLst/>
              <a:cxnLst/>
              <a:rect l="0" t="0" r="0" b="0"/>
              <a:pathLst>
                <a:path w="323240" h="438619">
                  <a:moveTo>
                    <a:pt x="69239" y="5467"/>
                  </a:moveTo>
                  <a:lnTo>
                    <a:pt x="69239" y="5467"/>
                  </a:lnTo>
                  <a:lnTo>
                    <a:pt x="72610" y="2096"/>
                  </a:lnTo>
                  <a:lnTo>
                    <a:pt x="76146" y="441"/>
                  </a:lnTo>
                  <a:lnTo>
                    <a:pt x="78078" y="0"/>
                  </a:lnTo>
                  <a:lnTo>
                    <a:pt x="79365" y="2528"/>
                  </a:lnTo>
                  <a:lnTo>
                    <a:pt x="84971" y="44661"/>
                  </a:lnTo>
                  <a:lnTo>
                    <a:pt x="84932" y="76979"/>
                  </a:lnTo>
                  <a:lnTo>
                    <a:pt x="81858" y="115567"/>
                  </a:lnTo>
                  <a:lnTo>
                    <a:pt x="75788" y="158587"/>
                  </a:lnTo>
                  <a:lnTo>
                    <a:pt x="66505" y="205459"/>
                  </a:lnTo>
                  <a:lnTo>
                    <a:pt x="61066" y="229811"/>
                  </a:lnTo>
                  <a:lnTo>
                    <a:pt x="47497" y="275685"/>
                  </a:lnTo>
                  <a:lnTo>
                    <a:pt x="32765" y="318180"/>
                  </a:lnTo>
                  <a:lnTo>
                    <a:pt x="19162" y="355882"/>
                  </a:lnTo>
                  <a:lnTo>
                    <a:pt x="6345" y="398728"/>
                  </a:lnTo>
                  <a:lnTo>
                    <a:pt x="0" y="436604"/>
                  </a:lnTo>
                  <a:lnTo>
                    <a:pt x="1207" y="438236"/>
                  </a:lnTo>
                  <a:lnTo>
                    <a:pt x="3423" y="438618"/>
                  </a:lnTo>
                  <a:lnTo>
                    <a:pt x="47846" y="431670"/>
                  </a:lnTo>
                  <a:lnTo>
                    <a:pt x="80193" y="425137"/>
                  </a:lnTo>
                  <a:lnTo>
                    <a:pt x="125142" y="419411"/>
                  </a:lnTo>
                  <a:lnTo>
                    <a:pt x="150957" y="416896"/>
                  </a:lnTo>
                  <a:lnTo>
                    <a:pt x="177341" y="413809"/>
                  </a:lnTo>
                  <a:lnTo>
                    <a:pt x="204101" y="410339"/>
                  </a:lnTo>
                  <a:lnTo>
                    <a:pt x="231114" y="406615"/>
                  </a:lnTo>
                  <a:lnTo>
                    <a:pt x="270535" y="402477"/>
                  </a:lnTo>
                  <a:lnTo>
                    <a:pt x="323239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688">
              <a:extLst>
                <a:ext uri="{FF2B5EF4-FFF2-40B4-BE49-F238E27FC236}">
                  <a16:creationId xmlns:a16="http://schemas.microsoft.com/office/drawing/2014/main" xmlns="" id="{45A79CA6-4AEE-47FE-8BEA-492DFA4164D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610350" y="3422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4744"/>
                  </a:lnTo>
                  <a:lnTo>
                    <a:pt x="705" y="3163"/>
                  </a:lnTo>
                  <a:lnTo>
                    <a:pt x="1881" y="210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474">
            <a:extLst>
              <a:ext uri="{FF2B5EF4-FFF2-40B4-BE49-F238E27FC236}">
                <a16:creationId xmlns:a16="http://schemas.microsoft.com/office/drawing/2014/main" xmlns="" id="{33D6706F-AD1D-4600-B09E-023E19BF2A65}"/>
              </a:ext>
            </a:extLst>
          </p:cNvPr>
          <p:cNvGrpSpPr/>
          <p:nvPr/>
        </p:nvGrpSpPr>
        <p:grpSpPr>
          <a:xfrm>
            <a:off x="6919532" y="3031278"/>
            <a:ext cx="906554" cy="564303"/>
            <a:chOff x="6919532" y="3031278"/>
            <a:chExt cx="906554" cy="564303"/>
          </a:xfrm>
        </p:grpSpPr>
        <p:sp>
          <p:nvSpPr>
            <p:cNvPr id="135" name="SMARTInkShape-3689">
              <a:extLst>
                <a:ext uri="{FF2B5EF4-FFF2-40B4-BE49-F238E27FC236}">
                  <a16:creationId xmlns:a16="http://schemas.microsoft.com/office/drawing/2014/main" xmlns="" id="{5974FB8C-1696-4D0B-8DA8-58473305692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031603" y="3031278"/>
              <a:ext cx="121868" cy="512023"/>
            </a:xfrm>
            <a:custGeom>
              <a:avLst/>
              <a:gdLst/>
              <a:ahLst/>
              <a:cxnLst/>
              <a:rect l="0" t="0" r="0" b="0"/>
              <a:pathLst>
                <a:path w="121868" h="512023">
                  <a:moveTo>
                    <a:pt x="118497" y="54822"/>
                  </a:moveTo>
                  <a:lnTo>
                    <a:pt x="118497" y="54822"/>
                  </a:lnTo>
                  <a:lnTo>
                    <a:pt x="121867" y="44709"/>
                  </a:lnTo>
                  <a:lnTo>
                    <a:pt x="121642" y="34100"/>
                  </a:lnTo>
                  <a:lnTo>
                    <a:pt x="119188" y="23740"/>
                  </a:lnTo>
                  <a:lnTo>
                    <a:pt x="113135" y="13235"/>
                  </a:lnTo>
                  <a:lnTo>
                    <a:pt x="106471" y="5530"/>
                  </a:lnTo>
                  <a:lnTo>
                    <a:pt x="96925" y="1164"/>
                  </a:lnTo>
                  <a:lnTo>
                    <a:pt x="91416" y="0"/>
                  </a:lnTo>
                  <a:lnTo>
                    <a:pt x="77768" y="4351"/>
                  </a:lnTo>
                  <a:lnTo>
                    <a:pt x="70177" y="8475"/>
                  </a:lnTo>
                  <a:lnTo>
                    <a:pt x="42640" y="41246"/>
                  </a:lnTo>
                  <a:lnTo>
                    <a:pt x="26221" y="74659"/>
                  </a:lnTo>
                  <a:lnTo>
                    <a:pt x="13280" y="114438"/>
                  </a:lnTo>
                  <a:lnTo>
                    <a:pt x="5177" y="160340"/>
                  </a:lnTo>
                  <a:lnTo>
                    <a:pt x="2733" y="185140"/>
                  </a:lnTo>
                  <a:lnTo>
                    <a:pt x="1105" y="210845"/>
                  </a:lnTo>
                  <a:lnTo>
                    <a:pt x="19" y="237154"/>
                  </a:lnTo>
                  <a:lnTo>
                    <a:pt x="0" y="263865"/>
                  </a:lnTo>
                  <a:lnTo>
                    <a:pt x="693" y="290846"/>
                  </a:lnTo>
                  <a:lnTo>
                    <a:pt x="1861" y="318004"/>
                  </a:lnTo>
                  <a:lnTo>
                    <a:pt x="2640" y="343166"/>
                  </a:lnTo>
                  <a:lnTo>
                    <a:pt x="3505" y="389938"/>
                  </a:lnTo>
                  <a:lnTo>
                    <a:pt x="3889" y="428599"/>
                  </a:lnTo>
                  <a:lnTo>
                    <a:pt x="4105" y="474369"/>
                  </a:lnTo>
                  <a:lnTo>
                    <a:pt x="4197" y="512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690">
              <a:extLst>
                <a:ext uri="{FF2B5EF4-FFF2-40B4-BE49-F238E27FC236}">
                  <a16:creationId xmlns:a16="http://schemas.microsoft.com/office/drawing/2014/main" xmlns="" id="{2320CE14-8993-4AF8-9BDA-36F67B7692A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919532" y="3314700"/>
              <a:ext cx="255969" cy="12701"/>
            </a:xfrm>
            <a:custGeom>
              <a:avLst/>
              <a:gdLst/>
              <a:ahLst/>
              <a:cxnLst/>
              <a:rect l="0" t="0" r="0" b="0"/>
              <a:pathLst>
                <a:path w="255969" h="12701">
                  <a:moveTo>
                    <a:pt x="21018" y="12700"/>
                  </a:moveTo>
                  <a:lnTo>
                    <a:pt x="21018" y="12700"/>
                  </a:lnTo>
                  <a:lnTo>
                    <a:pt x="0" y="12700"/>
                  </a:lnTo>
                  <a:lnTo>
                    <a:pt x="47622" y="10818"/>
                  </a:lnTo>
                  <a:lnTo>
                    <a:pt x="87875" y="7630"/>
                  </a:lnTo>
                  <a:lnTo>
                    <a:pt x="111450" y="5793"/>
                  </a:lnTo>
                  <a:lnTo>
                    <a:pt x="136339" y="3862"/>
                  </a:lnTo>
                  <a:lnTo>
                    <a:pt x="160693" y="2574"/>
                  </a:lnTo>
                  <a:lnTo>
                    <a:pt x="184690" y="1716"/>
                  </a:lnTo>
                  <a:lnTo>
                    <a:pt x="224289" y="763"/>
                  </a:lnTo>
                  <a:lnTo>
                    <a:pt x="255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691">
              <a:extLst>
                <a:ext uri="{FF2B5EF4-FFF2-40B4-BE49-F238E27FC236}">
                  <a16:creationId xmlns:a16="http://schemas.microsoft.com/office/drawing/2014/main" xmlns="" id="{99ABFF8C-BCC5-42AB-82B8-9A0302F465B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266461" y="3098551"/>
              <a:ext cx="190929" cy="497030"/>
            </a:xfrm>
            <a:custGeom>
              <a:avLst/>
              <a:gdLst/>
              <a:ahLst/>
              <a:cxnLst/>
              <a:rect l="0" t="0" r="0" b="0"/>
              <a:pathLst>
                <a:path w="190929" h="497030">
                  <a:moveTo>
                    <a:pt x="182089" y="63749"/>
                  </a:moveTo>
                  <a:lnTo>
                    <a:pt x="182089" y="63749"/>
                  </a:lnTo>
                  <a:lnTo>
                    <a:pt x="190928" y="28395"/>
                  </a:lnTo>
                  <a:lnTo>
                    <a:pt x="190803" y="21836"/>
                  </a:lnTo>
                  <a:lnTo>
                    <a:pt x="186903" y="10784"/>
                  </a:lnTo>
                  <a:lnTo>
                    <a:pt x="178584" y="3050"/>
                  </a:lnTo>
                  <a:lnTo>
                    <a:pt x="173401" y="0"/>
                  </a:lnTo>
                  <a:lnTo>
                    <a:pt x="166419" y="83"/>
                  </a:lnTo>
                  <a:lnTo>
                    <a:pt x="149254" y="5820"/>
                  </a:lnTo>
                  <a:lnTo>
                    <a:pt x="116386" y="27692"/>
                  </a:lnTo>
                  <a:lnTo>
                    <a:pt x="79836" y="73369"/>
                  </a:lnTo>
                  <a:lnTo>
                    <a:pt x="54798" y="117179"/>
                  </a:lnTo>
                  <a:lnTo>
                    <a:pt x="42195" y="141702"/>
                  </a:lnTo>
                  <a:lnTo>
                    <a:pt x="32382" y="166517"/>
                  </a:lnTo>
                  <a:lnTo>
                    <a:pt x="24429" y="191528"/>
                  </a:lnTo>
                  <a:lnTo>
                    <a:pt x="17715" y="216668"/>
                  </a:lnTo>
                  <a:lnTo>
                    <a:pt x="12534" y="242601"/>
                  </a:lnTo>
                  <a:lnTo>
                    <a:pt x="8376" y="269061"/>
                  </a:lnTo>
                  <a:lnTo>
                    <a:pt x="4897" y="295874"/>
                  </a:lnTo>
                  <a:lnTo>
                    <a:pt x="2577" y="322216"/>
                  </a:lnTo>
                  <a:lnTo>
                    <a:pt x="1031" y="348243"/>
                  </a:lnTo>
                  <a:lnTo>
                    <a:pt x="0" y="374061"/>
                  </a:lnTo>
                  <a:lnTo>
                    <a:pt x="4500" y="417801"/>
                  </a:lnTo>
                  <a:lnTo>
                    <a:pt x="14260" y="453938"/>
                  </a:lnTo>
                  <a:lnTo>
                    <a:pt x="28006" y="481759"/>
                  </a:lnTo>
                  <a:lnTo>
                    <a:pt x="35623" y="489883"/>
                  </a:lnTo>
                  <a:lnTo>
                    <a:pt x="43523" y="494594"/>
                  </a:lnTo>
                  <a:lnTo>
                    <a:pt x="51611" y="497029"/>
                  </a:lnTo>
                  <a:lnTo>
                    <a:pt x="61237" y="495125"/>
                  </a:lnTo>
                  <a:lnTo>
                    <a:pt x="105889" y="470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692">
              <a:extLst>
                <a:ext uri="{FF2B5EF4-FFF2-40B4-BE49-F238E27FC236}">
                  <a16:creationId xmlns:a16="http://schemas.microsoft.com/office/drawing/2014/main" xmlns="" id="{88CCBC8A-6FAC-4DA2-B4FE-9E2DD0FC65E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483124" y="3218670"/>
              <a:ext cx="225777" cy="288110"/>
            </a:xfrm>
            <a:custGeom>
              <a:avLst/>
              <a:gdLst/>
              <a:ahLst/>
              <a:cxnLst/>
              <a:rect l="0" t="0" r="0" b="0"/>
              <a:pathLst>
                <a:path w="225777" h="288110">
                  <a:moveTo>
                    <a:pt x="143226" y="76980"/>
                  </a:moveTo>
                  <a:lnTo>
                    <a:pt x="143226" y="76980"/>
                  </a:lnTo>
                  <a:lnTo>
                    <a:pt x="128479" y="51249"/>
                  </a:lnTo>
                  <a:lnTo>
                    <a:pt x="124928" y="47126"/>
                  </a:lnTo>
                  <a:lnTo>
                    <a:pt x="115338" y="42545"/>
                  </a:lnTo>
                  <a:lnTo>
                    <a:pt x="104020" y="41214"/>
                  </a:lnTo>
                  <a:lnTo>
                    <a:pt x="91934" y="42975"/>
                  </a:lnTo>
                  <a:lnTo>
                    <a:pt x="66488" y="61417"/>
                  </a:lnTo>
                  <a:lnTo>
                    <a:pt x="32060" y="105028"/>
                  </a:lnTo>
                  <a:lnTo>
                    <a:pt x="12216" y="146831"/>
                  </a:lnTo>
                  <a:lnTo>
                    <a:pt x="1945" y="193240"/>
                  </a:lnTo>
                  <a:lnTo>
                    <a:pt x="0" y="233018"/>
                  </a:lnTo>
                  <a:lnTo>
                    <a:pt x="7733" y="261894"/>
                  </a:lnTo>
                  <a:lnTo>
                    <a:pt x="18961" y="279309"/>
                  </a:lnTo>
                  <a:lnTo>
                    <a:pt x="27085" y="286378"/>
                  </a:lnTo>
                  <a:lnTo>
                    <a:pt x="39161" y="288109"/>
                  </a:lnTo>
                  <a:lnTo>
                    <a:pt x="46333" y="287583"/>
                  </a:lnTo>
                  <a:lnTo>
                    <a:pt x="69910" y="276729"/>
                  </a:lnTo>
                  <a:lnTo>
                    <a:pt x="113300" y="243254"/>
                  </a:lnTo>
                  <a:lnTo>
                    <a:pt x="148706" y="206679"/>
                  </a:lnTo>
                  <a:lnTo>
                    <a:pt x="168474" y="174135"/>
                  </a:lnTo>
                  <a:lnTo>
                    <a:pt x="186668" y="138504"/>
                  </a:lnTo>
                  <a:lnTo>
                    <a:pt x="201339" y="103618"/>
                  </a:lnTo>
                  <a:lnTo>
                    <a:pt x="207859" y="74003"/>
                  </a:lnTo>
                  <a:lnTo>
                    <a:pt x="206070" y="61589"/>
                  </a:lnTo>
                  <a:lnTo>
                    <a:pt x="194675" y="40271"/>
                  </a:lnTo>
                  <a:lnTo>
                    <a:pt x="175168" y="15774"/>
                  </a:lnTo>
                  <a:lnTo>
                    <a:pt x="156717" y="5562"/>
                  </a:lnTo>
                  <a:lnTo>
                    <a:pt x="133699" y="83"/>
                  </a:lnTo>
                  <a:lnTo>
                    <a:pt x="107007" y="0"/>
                  </a:lnTo>
                  <a:lnTo>
                    <a:pt x="67583" y="14033"/>
                  </a:lnTo>
                  <a:lnTo>
                    <a:pt x="51280" y="30189"/>
                  </a:lnTo>
                  <a:lnTo>
                    <a:pt x="45946" y="39436"/>
                  </a:lnTo>
                  <a:lnTo>
                    <a:pt x="43782" y="59117"/>
                  </a:lnTo>
                  <a:lnTo>
                    <a:pt x="45179" y="69305"/>
                  </a:lnTo>
                  <a:lnTo>
                    <a:pt x="58023" y="88150"/>
                  </a:lnTo>
                  <a:lnTo>
                    <a:pt x="79252" y="104523"/>
                  </a:lnTo>
                  <a:lnTo>
                    <a:pt x="122233" y="120261"/>
                  </a:lnTo>
                  <a:lnTo>
                    <a:pt x="151770" y="124438"/>
                  </a:lnTo>
                  <a:lnTo>
                    <a:pt x="196165" y="116677"/>
                  </a:lnTo>
                  <a:lnTo>
                    <a:pt x="225776" y="108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693">
              <a:extLst>
                <a:ext uri="{FF2B5EF4-FFF2-40B4-BE49-F238E27FC236}">
                  <a16:creationId xmlns:a16="http://schemas.microsoft.com/office/drawing/2014/main" xmlns="" id="{F1EFA7FE-E191-420E-A950-E583AC8D0AC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708900" y="3136900"/>
              <a:ext cx="117186" cy="438151"/>
            </a:xfrm>
            <a:custGeom>
              <a:avLst/>
              <a:gdLst/>
              <a:ahLst/>
              <a:cxnLst/>
              <a:rect l="0" t="0" r="0" b="0"/>
              <a:pathLst>
                <a:path w="117186" h="438151">
                  <a:moveTo>
                    <a:pt x="88900" y="0"/>
                  </a:moveTo>
                  <a:lnTo>
                    <a:pt x="88900" y="0"/>
                  </a:lnTo>
                  <a:lnTo>
                    <a:pt x="82158" y="3371"/>
                  </a:lnTo>
                  <a:lnTo>
                    <a:pt x="80878" y="7186"/>
                  </a:lnTo>
                  <a:lnTo>
                    <a:pt x="81336" y="18951"/>
                  </a:lnTo>
                  <a:lnTo>
                    <a:pt x="92303" y="54926"/>
                  </a:lnTo>
                  <a:lnTo>
                    <a:pt x="103112" y="90969"/>
                  </a:lnTo>
                  <a:lnTo>
                    <a:pt x="112855" y="134269"/>
                  </a:lnTo>
                  <a:lnTo>
                    <a:pt x="115453" y="158657"/>
                  </a:lnTo>
                  <a:lnTo>
                    <a:pt x="117185" y="184088"/>
                  </a:lnTo>
                  <a:lnTo>
                    <a:pt x="116223" y="209509"/>
                  </a:lnTo>
                  <a:lnTo>
                    <a:pt x="113466" y="234922"/>
                  </a:lnTo>
                  <a:lnTo>
                    <a:pt x="109510" y="260331"/>
                  </a:lnTo>
                  <a:lnTo>
                    <a:pt x="103345" y="285032"/>
                  </a:lnTo>
                  <a:lnTo>
                    <a:pt x="95708" y="309260"/>
                  </a:lnTo>
                  <a:lnTo>
                    <a:pt x="77109" y="353349"/>
                  </a:lnTo>
                  <a:lnTo>
                    <a:pt x="43543" y="399853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475">
            <a:extLst>
              <a:ext uri="{FF2B5EF4-FFF2-40B4-BE49-F238E27FC236}">
                <a16:creationId xmlns:a16="http://schemas.microsoft.com/office/drawing/2014/main" xmlns="" id="{DA101290-F648-4A1F-A158-C18ABE1EB1D9}"/>
              </a:ext>
            </a:extLst>
          </p:cNvPr>
          <p:cNvGrpSpPr/>
          <p:nvPr/>
        </p:nvGrpSpPr>
        <p:grpSpPr>
          <a:xfrm>
            <a:off x="7407079" y="3937883"/>
            <a:ext cx="333572" cy="731130"/>
            <a:chOff x="7407079" y="3937883"/>
            <a:chExt cx="333572" cy="731130"/>
          </a:xfrm>
        </p:grpSpPr>
        <p:sp>
          <p:nvSpPr>
            <p:cNvPr id="141" name="SMARTInkShape-3694">
              <a:extLst>
                <a:ext uri="{FF2B5EF4-FFF2-40B4-BE49-F238E27FC236}">
                  <a16:creationId xmlns:a16="http://schemas.microsoft.com/office/drawing/2014/main" xmlns="" id="{C8A49258-123E-42D8-86AD-E759F7DE313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537449" y="3937883"/>
              <a:ext cx="34247" cy="240418"/>
            </a:xfrm>
            <a:custGeom>
              <a:avLst/>
              <a:gdLst/>
              <a:ahLst/>
              <a:cxnLst/>
              <a:rect l="0" t="0" r="0" b="0"/>
              <a:pathLst>
                <a:path w="34247" h="2404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15581" y="9491"/>
                  </a:lnTo>
                  <a:lnTo>
                    <a:pt x="22917" y="25600"/>
                  </a:lnTo>
                  <a:lnTo>
                    <a:pt x="31015" y="64113"/>
                  </a:lnTo>
                  <a:lnTo>
                    <a:pt x="34246" y="96443"/>
                  </a:lnTo>
                  <a:lnTo>
                    <a:pt x="32098" y="143116"/>
                  </a:lnTo>
                  <a:lnTo>
                    <a:pt x="26993" y="189558"/>
                  </a:lnTo>
                  <a:lnTo>
                    <a:pt x="22710" y="228202"/>
                  </a:lnTo>
                  <a:lnTo>
                    <a:pt x="24910" y="237810"/>
                  </a:lnTo>
                  <a:lnTo>
                    <a:pt x="26485" y="239385"/>
                  </a:lnTo>
                  <a:lnTo>
                    <a:pt x="31751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695">
              <a:extLst>
                <a:ext uri="{FF2B5EF4-FFF2-40B4-BE49-F238E27FC236}">
                  <a16:creationId xmlns:a16="http://schemas.microsoft.com/office/drawing/2014/main" xmlns="" id="{9854D4B2-BD0F-4AE3-AD0D-68A5E334770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07079" y="4260850"/>
              <a:ext cx="289955" cy="35409"/>
            </a:xfrm>
            <a:custGeom>
              <a:avLst/>
              <a:gdLst/>
              <a:ahLst/>
              <a:cxnLst/>
              <a:rect l="0" t="0" r="0" b="0"/>
              <a:pathLst>
                <a:path w="289955" h="35409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418" y="35408"/>
                  </a:lnTo>
                  <a:lnTo>
                    <a:pt x="35185" y="29000"/>
                  </a:lnTo>
                  <a:lnTo>
                    <a:pt x="71838" y="21355"/>
                  </a:lnTo>
                  <a:lnTo>
                    <a:pt x="117762" y="12314"/>
                  </a:lnTo>
                  <a:lnTo>
                    <a:pt x="143837" y="8915"/>
                  </a:lnTo>
                  <a:lnTo>
                    <a:pt x="171099" y="5943"/>
                  </a:lnTo>
                  <a:lnTo>
                    <a:pt x="216440" y="2641"/>
                  </a:lnTo>
                  <a:lnTo>
                    <a:pt x="251880" y="1174"/>
                  </a:lnTo>
                  <a:lnTo>
                    <a:pt x="289954" y="103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696">
              <a:extLst>
                <a:ext uri="{FF2B5EF4-FFF2-40B4-BE49-F238E27FC236}">
                  <a16:creationId xmlns:a16="http://schemas.microsoft.com/office/drawing/2014/main" xmlns="" id="{B6DE72D1-5EB7-4435-AA69-FDCE2639DC3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520239" y="4428517"/>
              <a:ext cx="220412" cy="240496"/>
            </a:xfrm>
            <a:custGeom>
              <a:avLst/>
              <a:gdLst/>
              <a:ahLst/>
              <a:cxnLst/>
              <a:rect l="0" t="0" r="0" b="0"/>
              <a:pathLst>
                <a:path w="220412" h="240496">
                  <a:moveTo>
                    <a:pt x="87061" y="41883"/>
                  </a:moveTo>
                  <a:lnTo>
                    <a:pt x="87061" y="41883"/>
                  </a:lnTo>
                  <a:lnTo>
                    <a:pt x="83690" y="38512"/>
                  </a:lnTo>
                  <a:lnTo>
                    <a:pt x="82034" y="34975"/>
                  </a:lnTo>
                  <a:lnTo>
                    <a:pt x="81593" y="33044"/>
                  </a:lnTo>
                  <a:lnTo>
                    <a:pt x="77340" y="29018"/>
                  </a:lnTo>
                  <a:lnTo>
                    <a:pt x="71451" y="25582"/>
                  </a:lnTo>
                  <a:lnTo>
                    <a:pt x="66482" y="24054"/>
                  </a:lnTo>
                  <a:lnTo>
                    <a:pt x="60040" y="25258"/>
                  </a:lnTo>
                  <a:lnTo>
                    <a:pt x="56347" y="26566"/>
                  </a:lnTo>
                  <a:lnTo>
                    <a:pt x="44408" y="38520"/>
                  </a:lnTo>
                  <a:lnTo>
                    <a:pt x="18493" y="81491"/>
                  </a:lnTo>
                  <a:lnTo>
                    <a:pt x="3902" y="125985"/>
                  </a:lnTo>
                  <a:lnTo>
                    <a:pt x="0" y="170470"/>
                  </a:lnTo>
                  <a:lnTo>
                    <a:pt x="7148" y="213733"/>
                  </a:lnTo>
                  <a:lnTo>
                    <a:pt x="16503" y="229131"/>
                  </a:lnTo>
                  <a:lnTo>
                    <a:pt x="28212" y="239259"/>
                  </a:lnTo>
                  <a:lnTo>
                    <a:pt x="33012" y="240495"/>
                  </a:lnTo>
                  <a:lnTo>
                    <a:pt x="57805" y="237409"/>
                  </a:lnTo>
                  <a:lnTo>
                    <a:pt x="73353" y="232500"/>
                  </a:lnTo>
                  <a:lnTo>
                    <a:pt x="96561" y="217836"/>
                  </a:lnTo>
                  <a:lnTo>
                    <a:pt x="130468" y="181421"/>
                  </a:lnTo>
                  <a:lnTo>
                    <a:pt x="143169" y="154270"/>
                  </a:lnTo>
                  <a:lnTo>
                    <a:pt x="153951" y="113598"/>
                  </a:lnTo>
                  <a:lnTo>
                    <a:pt x="155945" y="67391"/>
                  </a:lnTo>
                  <a:lnTo>
                    <a:pt x="148038" y="33544"/>
                  </a:lnTo>
                  <a:lnTo>
                    <a:pt x="138604" y="19265"/>
                  </a:lnTo>
                  <a:lnTo>
                    <a:pt x="123499" y="6096"/>
                  </a:lnTo>
                  <a:lnTo>
                    <a:pt x="113604" y="1284"/>
                  </a:lnTo>
                  <a:lnTo>
                    <a:pt x="108989" y="0"/>
                  </a:lnTo>
                  <a:lnTo>
                    <a:pt x="92382" y="1565"/>
                  </a:lnTo>
                  <a:lnTo>
                    <a:pt x="82136" y="6560"/>
                  </a:lnTo>
                  <a:lnTo>
                    <a:pt x="52292" y="24401"/>
                  </a:lnTo>
                  <a:lnTo>
                    <a:pt x="41151" y="40076"/>
                  </a:lnTo>
                  <a:lnTo>
                    <a:pt x="37710" y="52558"/>
                  </a:lnTo>
                  <a:lnTo>
                    <a:pt x="40062" y="68564"/>
                  </a:lnTo>
                  <a:lnTo>
                    <a:pt x="45226" y="83341"/>
                  </a:lnTo>
                  <a:lnTo>
                    <a:pt x="52945" y="90413"/>
                  </a:lnTo>
                  <a:lnTo>
                    <a:pt x="78519" y="100702"/>
                  </a:lnTo>
                  <a:lnTo>
                    <a:pt x="120961" y="104766"/>
                  </a:lnTo>
                  <a:lnTo>
                    <a:pt x="161569" y="108632"/>
                  </a:lnTo>
                  <a:lnTo>
                    <a:pt x="207006" y="105993"/>
                  </a:lnTo>
                  <a:lnTo>
                    <a:pt x="220411" y="1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3697">
            <a:extLst>
              <a:ext uri="{FF2B5EF4-FFF2-40B4-BE49-F238E27FC236}">
                <a16:creationId xmlns:a16="http://schemas.microsoft.com/office/drawing/2014/main" xmlns="" id="{7A8DF0CF-D9DB-4602-B57E-9A913CB12C0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43500" y="3759200"/>
            <a:ext cx="1041401" cy="75761"/>
          </a:xfrm>
          <a:custGeom>
            <a:avLst/>
            <a:gdLst/>
            <a:ahLst/>
            <a:cxnLst/>
            <a:rect l="0" t="0" r="0" b="0"/>
            <a:pathLst>
              <a:path w="1041401" h="75761">
                <a:moveTo>
                  <a:pt x="0" y="0"/>
                </a:moveTo>
                <a:lnTo>
                  <a:pt x="0" y="0"/>
                </a:lnTo>
                <a:lnTo>
                  <a:pt x="6480" y="15914"/>
                </a:lnTo>
                <a:lnTo>
                  <a:pt x="21675" y="36857"/>
                </a:lnTo>
                <a:lnTo>
                  <a:pt x="45855" y="56781"/>
                </a:lnTo>
                <a:lnTo>
                  <a:pt x="70004" y="69686"/>
                </a:lnTo>
                <a:lnTo>
                  <a:pt x="100963" y="74951"/>
                </a:lnTo>
                <a:lnTo>
                  <a:pt x="135889" y="74234"/>
                </a:lnTo>
                <a:lnTo>
                  <a:pt x="172578" y="69211"/>
                </a:lnTo>
                <a:lnTo>
                  <a:pt x="208170" y="64157"/>
                </a:lnTo>
                <a:lnTo>
                  <a:pt x="242803" y="59558"/>
                </a:lnTo>
                <a:lnTo>
                  <a:pt x="277010" y="55163"/>
                </a:lnTo>
                <a:lnTo>
                  <a:pt x="311029" y="52739"/>
                </a:lnTo>
                <a:lnTo>
                  <a:pt x="345668" y="51662"/>
                </a:lnTo>
                <a:lnTo>
                  <a:pt x="382230" y="51183"/>
                </a:lnTo>
                <a:lnTo>
                  <a:pt x="425030" y="50914"/>
                </a:lnTo>
                <a:lnTo>
                  <a:pt x="470392" y="56597"/>
                </a:lnTo>
                <a:lnTo>
                  <a:pt x="511024" y="68695"/>
                </a:lnTo>
                <a:lnTo>
                  <a:pt x="548877" y="73976"/>
                </a:lnTo>
                <a:lnTo>
                  <a:pt x="579790" y="75211"/>
                </a:lnTo>
                <a:lnTo>
                  <a:pt x="619399" y="75760"/>
                </a:lnTo>
                <a:lnTo>
                  <a:pt x="657229" y="74123"/>
                </a:lnTo>
                <a:lnTo>
                  <a:pt x="691446" y="71749"/>
                </a:lnTo>
                <a:lnTo>
                  <a:pt x="733098" y="70413"/>
                </a:lnTo>
                <a:lnTo>
                  <a:pt x="778817" y="66198"/>
                </a:lnTo>
                <a:lnTo>
                  <a:pt x="820370" y="57950"/>
                </a:lnTo>
                <a:lnTo>
                  <a:pt x="867725" y="52918"/>
                </a:lnTo>
                <a:lnTo>
                  <a:pt x="903533" y="51742"/>
                </a:lnTo>
                <a:lnTo>
                  <a:pt x="940614" y="51219"/>
                </a:lnTo>
                <a:lnTo>
                  <a:pt x="980143" y="49105"/>
                </a:lnTo>
                <a:lnTo>
                  <a:pt x="1041400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477">
            <a:extLst>
              <a:ext uri="{FF2B5EF4-FFF2-40B4-BE49-F238E27FC236}">
                <a16:creationId xmlns:a16="http://schemas.microsoft.com/office/drawing/2014/main" xmlns="" id="{C44E33C7-C690-45C1-BB79-6233E140FCCD}"/>
              </a:ext>
            </a:extLst>
          </p:cNvPr>
          <p:cNvGrpSpPr/>
          <p:nvPr/>
        </p:nvGrpSpPr>
        <p:grpSpPr>
          <a:xfrm>
            <a:off x="4668656" y="4041643"/>
            <a:ext cx="1615915" cy="708158"/>
            <a:chOff x="4668656" y="4041643"/>
            <a:chExt cx="1615915" cy="708158"/>
          </a:xfrm>
        </p:grpSpPr>
        <p:sp>
          <p:nvSpPr>
            <p:cNvPr id="146" name="SMARTInkShape-3698">
              <a:extLst>
                <a:ext uri="{FF2B5EF4-FFF2-40B4-BE49-F238E27FC236}">
                  <a16:creationId xmlns:a16="http://schemas.microsoft.com/office/drawing/2014/main" xmlns="" id="{C4625EB2-B4AF-4353-BFA6-C19592AB342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738798" y="4274695"/>
              <a:ext cx="68153" cy="227771"/>
            </a:xfrm>
            <a:custGeom>
              <a:avLst/>
              <a:gdLst/>
              <a:ahLst/>
              <a:cxnLst/>
              <a:rect l="0" t="0" r="0" b="0"/>
              <a:pathLst>
                <a:path w="68153" h="227771">
                  <a:moveTo>
                    <a:pt x="68152" y="11555"/>
                  </a:moveTo>
                  <a:lnTo>
                    <a:pt x="68152" y="11555"/>
                  </a:lnTo>
                  <a:lnTo>
                    <a:pt x="68152" y="8184"/>
                  </a:lnTo>
                  <a:lnTo>
                    <a:pt x="66270" y="4647"/>
                  </a:lnTo>
                  <a:lnTo>
                    <a:pt x="62685" y="0"/>
                  </a:lnTo>
                  <a:lnTo>
                    <a:pt x="55137" y="38954"/>
                  </a:lnTo>
                  <a:lnTo>
                    <a:pt x="44148" y="82389"/>
                  </a:lnTo>
                  <a:lnTo>
                    <a:pt x="34200" y="116415"/>
                  </a:lnTo>
                  <a:lnTo>
                    <a:pt x="23429" y="150587"/>
                  </a:lnTo>
                  <a:lnTo>
                    <a:pt x="10137" y="192214"/>
                  </a:lnTo>
                  <a:lnTo>
                    <a:pt x="0" y="227770"/>
                  </a:lnTo>
                  <a:lnTo>
                    <a:pt x="1550" y="227665"/>
                  </a:lnTo>
                  <a:lnTo>
                    <a:pt x="17352" y="214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699">
              <a:extLst>
                <a:ext uri="{FF2B5EF4-FFF2-40B4-BE49-F238E27FC236}">
                  <a16:creationId xmlns:a16="http://schemas.microsoft.com/office/drawing/2014/main" xmlns="" id="{717706E9-42E5-47A5-9F6D-3EC589223A5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914900" y="4267200"/>
              <a:ext cx="6351" cy="234951"/>
            </a:xfrm>
            <a:custGeom>
              <a:avLst/>
              <a:gdLst/>
              <a:ahLst/>
              <a:cxnLst/>
              <a:rect l="0" t="0" r="0" b="0"/>
              <a:pathLst>
                <a:path w="6351" h="23495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883" y="54925"/>
                  </a:lnTo>
                  <a:lnTo>
                    <a:pt x="262" y="101333"/>
                  </a:lnTo>
                  <a:lnTo>
                    <a:pt x="1998" y="136053"/>
                  </a:lnTo>
                  <a:lnTo>
                    <a:pt x="4415" y="169829"/>
                  </a:lnTo>
                  <a:lnTo>
                    <a:pt x="5967" y="216495"/>
                  </a:lnTo>
                  <a:lnTo>
                    <a:pt x="5474" y="229570"/>
                  </a:lnTo>
                  <a:lnTo>
                    <a:pt x="4356" y="232069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700">
              <a:extLst>
                <a:ext uri="{FF2B5EF4-FFF2-40B4-BE49-F238E27FC236}">
                  <a16:creationId xmlns:a16="http://schemas.microsoft.com/office/drawing/2014/main" xmlns="" id="{B5496C17-8842-4394-BD57-063B1120DD3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679699" y="4229100"/>
              <a:ext cx="349502" cy="95251"/>
            </a:xfrm>
            <a:custGeom>
              <a:avLst/>
              <a:gdLst/>
              <a:ahLst/>
              <a:cxnLst/>
              <a:rect l="0" t="0" r="0" b="0"/>
              <a:pathLst>
                <a:path w="349502" h="95251">
                  <a:moveTo>
                    <a:pt x="32001" y="95250"/>
                  </a:moveTo>
                  <a:lnTo>
                    <a:pt x="32001" y="95250"/>
                  </a:lnTo>
                  <a:lnTo>
                    <a:pt x="3390" y="89783"/>
                  </a:lnTo>
                  <a:lnTo>
                    <a:pt x="933" y="88077"/>
                  </a:lnTo>
                  <a:lnTo>
                    <a:pt x="0" y="85529"/>
                  </a:lnTo>
                  <a:lnTo>
                    <a:pt x="84" y="82419"/>
                  </a:lnTo>
                  <a:lnTo>
                    <a:pt x="20427" y="64559"/>
                  </a:lnTo>
                  <a:lnTo>
                    <a:pt x="54844" y="49389"/>
                  </a:lnTo>
                  <a:lnTo>
                    <a:pt x="102125" y="33945"/>
                  </a:lnTo>
                  <a:lnTo>
                    <a:pt x="129550" y="26863"/>
                  </a:lnTo>
                  <a:lnTo>
                    <a:pt x="158417" y="20026"/>
                  </a:lnTo>
                  <a:lnTo>
                    <a:pt x="186128" y="14762"/>
                  </a:lnTo>
                  <a:lnTo>
                    <a:pt x="213070" y="10547"/>
                  </a:lnTo>
                  <a:lnTo>
                    <a:pt x="239496" y="7031"/>
                  </a:lnTo>
                  <a:lnTo>
                    <a:pt x="280149" y="3125"/>
                  </a:lnTo>
                  <a:lnTo>
                    <a:pt x="321191" y="926"/>
                  </a:lnTo>
                  <a:lnTo>
                    <a:pt x="349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701">
              <a:extLst>
                <a:ext uri="{FF2B5EF4-FFF2-40B4-BE49-F238E27FC236}">
                  <a16:creationId xmlns:a16="http://schemas.microsoft.com/office/drawing/2014/main" xmlns="" id="{951F50E5-B1D5-42EA-9328-0763682A4FE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686300" y="46736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7173" y="36857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702">
              <a:extLst>
                <a:ext uri="{FF2B5EF4-FFF2-40B4-BE49-F238E27FC236}">
                  <a16:creationId xmlns:a16="http://schemas.microsoft.com/office/drawing/2014/main" xmlns="" id="{BACFAE46-FAE6-4EE3-8733-838808EC9EB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668656" y="4584700"/>
              <a:ext cx="30345" cy="17829"/>
            </a:xfrm>
            <a:custGeom>
              <a:avLst/>
              <a:gdLst/>
              <a:ahLst/>
              <a:cxnLst/>
              <a:rect l="0" t="0" r="0" b="0"/>
              <a:pathLst>
                <a:path w="30345" h="17829">
                  <a:moveTo>
                    <a:pt x="17644" y="0"/>
                  </a:moveTo>
                  <a:lnTo>
                    <a:pt x="17644" y="0"/>
                  </a:lnTo>
                  <a:lnTo>
                    <a:pt x="10902" y="0"/>
                  </a:lnTo>
                  <a:lnTo>
                    <a:pt x="5710" y="1882"/>
                  </a:lnTo>
                  <a:lnTo>
                    <a:pt x="3338" y="3371"/>
                  </a:lnTo>
                  <a:lnTo>
                    <a:pt x="1757" y="5069"/>
                  </a:lnTo>
                  <a:lnTo>
                    <a:pt x="0" y="8838"/>
                  </a:lnTo>
                  <a:lnTo>
                    <a:pt x="237" y="10831"/>
                  </a:lnTo>
                  <a:lnTo>
                    <a:pt x="2381" y="14927"/>
                  </a:lnTo>
                  <a:lnTo>
                    <a:pt x="4647" y="16301"/>
                  </a:lnTo>
                  <a:lnTo>
                    <a:pt x="10927" y="17828"/>
                  </a:lnTo>
                  <a:lnTo>
                    <a:pt x="18422" y="16625"/>
                  </a:lnTo>
                  <a:lnTo>
                    <a:pt x="25045" y="13739"/>
                  </a:lnTo>
                  <a:lnTo>
                    <a:pt x="26811" y="11981"/>
                  </a:lnTo>
                  <a:lnTo>
                    <a:pt x="28774" y="8148"/>
                  </a:lnTo>
                  <a:lnTo>
                    <a:pt x="29646" y="4091"/>
                  </a:lnTo>
                  <a:lnTo>
                    <a:pt x="29174" y="2727"/>
                  </a:lnTo>
                  <a:lnTo>
                    <a:pt x="28152" y="1818"/>
                  </a:lnTo>
                  <a:lnTo>
                    <a:pt x="26766" y="1212"/>
                  </a:lnTo>
                  <a:lnTo>
                    <a:pt x="26548" y="1514"/>
                  </a:lnTo>
                  <a:lnTo>
                    <a:pt x="303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703">
              <a:extLst>
                <a:ext uri="{FF2B5EF4-FFF2-40B4-BE49-F238E27FC236}">
                  <a16:creationId xmlns:a16="http://schemas.microsoft.com/office/drawing/2014/main" xmlns="" id="{6EA04EA2-A782-4008-967D-52436CBC56F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768850" y="4695342"/>
              <a:ext cx="88901" cy="3659"/>
            </a:xfrm>
            <a:custGeom>
              <a:avLst/>
              <a:gdLst/>
              <a:ahLst/>
              <a:cxnLst/>
              <a:rect l="0" t="0" r="0" b="0"/>
              <a:pathLst>
                <a:path w="88901" h="3659">
                  <a:moveTo>
                    <a:pt x="0" y="3658"/>
                  </a:moveTo>
                  <a:lnTo>
                    <a:pt x="0" y="3658"/>
                  </a:lnTo>
                  <a:lnTo>
                    <a:pt x="47397" y="0"/>
                  </a:lnTo>
                  <a:lnTo>
                    <a:pt x="889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704">
              <a:extLst>
                <a:ext uri="{FF2B5EF4-FFF2-40B4-BE49-F238E27FC236}">
                  <a16:creationId xmlns:a16="http://schemas.microsoft.com/office/drawing/2014/main" xmlns="" id="{5A4B9A4B-B972-4F1F-AB61-6EE7A48BA55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826000" y="472440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0" y="25400"/>
                  </a:moveTo>
                  <a:lnTo>
                    <a:pt x="0" y="25400"/>
                  </a:lnTo>
                  <a:lnTo>
                    <a:pt x="43621" y="1065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705">
              <a:extLst>
                <a:ext uri="{FF2B5EF4-FFF2-40B4-BE49-F238E27FC236}">
                  <a16:creationId xmlns:a16="http://schemas.microsoft.com/office/drawing/2014/main" xmlns="" id="{BA15354F-EA12-4BD5-A5BD-EE7074F09D7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955692" y="4616450"/>
              <a:ext cx="3659" cy="95251"/>
            </a:xfrm>
            <a:custGeom>
              <a:avLst/>
              <a:gdLst/>
              <a:ahLst/>
              <a:cxnLst/>
              <a:rect l="0" t="0" r="0" b="0"/>
              <a:pathLst>
                <a:path w="3659" h="95251">
                  <a:moveTo>
                    <a:pt x="3658" y="0"/>
                  </a:moveTo>
                  <a:lnTo>
                    <a:pt x="3658" y="0"/>
                  </a:lnTo>
                  <a:lnTo>
                    <a:pt x="2952" y="6480"/>
                  </a:lnTo>
                  <a:lnTo>
                    <a:pt x="0" y="20970"/>
                  </a:lnTo>
                  <a:lnTo>
                    <a:pt x="3244" y="66047"/>
                  </a:lnTo>
                  <a:lnTo>
                    <a:pt x="365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706">
              <a:extLst>
                <a:ext uri="{FF2B5EF4-FFF2-40B4-BE49-F238E27FC236}">
                  <a16:creationId xmlns:a16="http://schemas.microsoft.com/office/drawing/2014/main" xmlns="" id="{F254FAF1-A35D-44A3-9E24-DAF06EADEE2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43450" y="4041643"/>
              <a:ext cx="127001" cy="104908"/>
            </a:xfrm>
            <a:custGeom>
              <a:avLst/>
              <a:gdLst/>
              <a:ahLst/>
              <a:cxnLst/>
              <a:rect l="0" t="0" r="0" b="0"/>
              <a:pathLst>
                <a:path w="127001" h="104908">
                  <a:moveTo>
                    <a:pt x="0" y="35057"/>
                  </a:moveTo>
                  <a:lnTo>
                    <a:pt x="0" y="35057"/>
                  </a:lnTo>
                  <a:lnTo>
                    <a:pt x="5069" y="40832"/>
                  </a:lnTo>
                  <a:lnTo>
                    <a:pt x="14927" y="62193"/>
                  </a:lnTo>
                  <a:lnTo>
                    <a:pt x="18888" y="98773"/>
                  </a:lnTo>
                  <a:lnTo>
                    <a:pt x="18942" y="98701"/>
                  </a:lnTo>
                  <a:lnTo>
                    <a:pt x="19046" y="57136"/>
                  </a:lnTo>
                  <a:lnTo>
                    <a:pt x="20459" y="39225"/>
                  </a:lnTo>
                  <a:lnTo>
                    <a:pt x="29189" y="17948"/>
                  </a:lnTo>
                  <a:lnTo>
                    <a:pt x="36726" y="7227"/>
                  </a:lnTo>
                  <a:lnTo>
                    <a:pt x="44780" y="1521"/>
                  </a:lnTo>
                  <a:lnTo>
                    <a:pt x="48903" y="0"/>
                  </a:lnTo>
                  <a:lnTo>
                    <a:pt x="59130" y="191"/>
                  </a:lnTo>
                  <a:lnTo>
                    <a:pt x="71436" y="4039"/>
                  </a:lnTo>
                  <a:lnTo>
                    <a:pt x="107183" y="29640"/>
                  </a:lnTo>
                  <a:lnTo>
                    <a:pt x="116546" y="43703"/>
                  </a:lnTo>
                  <a:lnTo>
                    <a:pt x="120031" y="51404"/>
                  </a:lnTo>
                  <a:lnTo>
                    <a:pt x="122022" y="67487"/>
                  </a:lnTo>
                  <a:lnTo>
                    <a:pt x="122938" y="88646"/>
                  </a:lnTo>
                  <a:lnTo>
                    <a:pt x="127000" y="104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707">
              <a:extLst>
                <a:ext uri="{FF2B5EF4-FFF2-40B4-BE49-F238E27FC236}">
                  <a16:creationId xmlns:a16="http://schemas.microsoft.com/office/drawing/2014/main" xmlns="" id="{B8DCAFEB-3D0D-4837-8FA5-B0CD0DD3B4A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188867" y="4154460"/>
              <a:ext cx="62584" cy="353629"/>
            </a:xfrm>
            <a:custGeom>
              <a:avLst/>
              <a:gdLst/>
              <a:ahLst/>
              <a:cxnLst/>
              <a:rect l="0" t="0" r="0" b="0"/>
              <a:pathLst>
                <a:path w="62584" h="353629">
                  <a:moveTo>
                    <a:pt x="62583" y="30190"/>
                  </a:moveTo>
                  <a:lnTo>
                    <a:pt x="62583" y="30190"/>
                  </a:lnTo>
                  <a:lnTo>
                    <a:pt x="50650" y="16375"/>
                  </a:lnTo>
                  <a:lnTo>
                    <a:pt x="41568" y="3707"/>
                  </a:lnTo>
                  <a:lnTo>
                    <a:pt x="35369" y="781"/>
                  </a:lnTo>
                  <a:lnTo>
                    <a:pt x="31740" y="0"/>
                  </a:lnTo>
                  <a:lnTo>
                    <a:pt x="28615" y="891"/>
                  </a:lnTo>
                  <a:lnTo>
                    <a:pt x="23262" y="5644"/>
                  </a:lnTo>
                  <a:lnTo>
                    <a:pt x="9540" y="29738"/>
                  </a:lnTo>
                  <a:lnTo>
                    <a:pt x="2181" y="67059"/>
                  </a:lnTo>
                  <a:lnTo>
                    <a:pt x="0" y="109396"/>
                  </a:lnTo>
                  <a:lnTo>
                    <a:pt x="1372" y="142298"/>
                  </a:lnTo>
                  <a:lnTo>
                    <a:pt x="5039" y="178088"/>
                  </a:lnTo>
                  <a:lnTo>
                    <a:pt x="11373" y="215162"/>
                  </a:lnTo>
                  <a:lnTo>
                    <a:pt x="17009" y="249042"/>
                  </a:lnTo>
                  <a:lnTo>
                    <a:pt x="24150" y="294002"/>
                  </a:lnTo>
                  <a:lnTo>
                    <a:pt x="29513" y="337007"/>
                  </a:lnTo>
                  <a:lnTo>
                    <a:pt x="28365" y="348351"/>
                  </a:lnTo>
                  <a:lnTo>
                    <a:pt x="27071" y="352364"/>
                  </a:lnTo>
                  <a:lnTo>
                    <a:pt x="25502" y="353628"/>
                  </a:lnTo>
                  <a:lnTo>
                    <a:pt x="23752" y="353060"/>
                  </a:lnTo>
                  <a:lnTo>
                    <a:pt x="18133" y="34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708">
              <a:extLst>
                <a:ext uri="{FF2B5EF4-FFF2-40B4-BE49-F238E27FC236}">
                  <a16:creationId xmlns:a16="http://schemas.microsoft.com/office/drawing/2014/main" xmlns="" id="{B7AC8DC7-BF17-41CE-B67F-DEB377139CD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111750" y="4362450"/>
              <a:ext cx="184151" cy="50801"/>
            </a:xfrm>
            <a:custGeom>
              <a:avLst/>
              <a:gdLst/>
              <a:ahLst/>
              <a:cxnLst/>
              <a:rect l="0" t="0" r="0" b="0"/>
              <a:pathLst>
                <a:path w="1841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38295" y="30535"/>
                  </a:lnTo>
                  <a:lnTo>
                    <a:pt x="84960" y="17906"/>
                  </a:lnTo>
                  <a:lnTo>
                    <a:pt x="129987" y="938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709">
              <a:extLst>
                <a:ext uri="{FF2B5EF4-FFF2-40B4-BE49-F238E27FC236}">
                  <a16:creationId xmlns:a16="http://schemas.microsoft.com/office/drawing/2014/main" xmlns="" id="{18FB4554-C0B4-4265-A797-C01C864C427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346473" y="4166483"/>
              <a:ext cx="108178" cy="342018"/>
            </a:xfrm>
            <a:custGeom>
              <a:avLst/>
              <a:gdLst/>
              <a:ahLst/>
              <a:cxnLst/>
              <a:rect l="0" t="0" r="0" b="0"/>
              <a:pathLst>
                <a:path w="108178" h="342018">
                  <a:moveTo>
                    <a:pt x="108177" y="5467"/>
                  </a:moveTo>
                  <a:lnTo>
                    <a:pt x="108177" y="5467"/>
                  </a:lnTo>
                  <a:lnTo>
                    <a:pt x="104806" y="2096"/>
                  </a:lnTo>
                  <a:lnTo>
                    <a:pt x="99388" y="441"/>
                  </a:lnTo>
                  <a:lnTo>
                    <a:pt x="95968" y="0"/>
                  </a:lnTo>
                  <a:lnTo>
                    <a:pt x="86523" y="5154"/>
                  </a:lnTo>
                  <a:lnTo>
                    <a:pt x="74564" y="16616"/>
                  </a:lnTo>
                  <a:lnTo>
                    <a:pt x="43890" y="64113"/>
                  </a:lnTo>
                  <a:lnTo>
                    <a:pt x="28099" y="99265"/>
                  </a:lnTo>
                  <a:lnTo>
                    <a:pt x="14027" y="140759"/>
                  </a:lnTo>
                  <a:lnTo>
                    <a:pt x="4479" y="181308"/>
                  </a:lnTo>
                  <a:lnTo>
                    <a:pt x="0" y="219085"/>
                  </a:lnTo>
                  <a:lnTo>
                    <a:pt x="2713" y="252338"/>
                  </a:lnTo>
                  <a:lnTo>
                    <a:pt x="18916" y="292084"/>
                  </a:lnTo>
                  <a:lnTo>
                    <a:pt x="41591" y="319461"/>
                  </a:lnTo>
                  <a:lnTo>
                    <a:pt x="66183" y="337607"/>
                  </a:lnTo>
                  <a:lnTo>
                    <a:pt x="82928" y="341703"/>
                  </a:lnTo>
                  <a:lnTo>
                    <a:pt x="108177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710">
              <a:extLst>
                <a:ext uri="{FF2B5EF4-FFF2-40B4-BE49-F238E27FC236}">
                  <a16:creationId xmlns:a16="http://schemas.microsoft.com/office/drawing/2014/main" xmlns="" id="{258A8409-AD9A-4B1E-B412-FD53AF6765F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502380" y="4244492"/>
              <a:ext cx="161821" cy="219922"/>
            </a:xfrm>
            <a:custGeom>
              <a:avLst/>
              <a:gdLst/>
              <a:ahLst/>
              <a:cxnLst/>
              <a:rect l="0" t="0" r="0" b="0"/>
              <a:pathLst>
                <a:path w="161821" h="219922">
                  <a:moveTo>
                    <a:pt x="9420" y="3658"/>
                  </a:moveTo>
                  <a:lnTo>
                    <a:pt x="9420" y="3658"/>
                  </a:lnTo>
                  <a:lnTo>
                    <a:pt x="6049" y="3658"/>
                  </a:lnTo>
                  <a:lnTo>
                    <a:pt x="2512" y="1776"/>
                  </a:lnTo>
                  <a:lnTo>
                    <a:pt x="0" y="0"/>
                  </a:lnTo>
                  <a:lnTo>
                    <a:pt x="6017" y="6489"/>
                  </a:lnTo>
                  <a:lnTo>
                    <a:pt x="51333" y="53792"/>
                  </a:lnTo>
                  <a:lnTo>
                    <a:pt x="88630" y="98005"/>
                  </a:lnTo>
                  <a:lnTo>
                    <a:pt x="114475" y="131668"/>
                  </a:lnTo>
                  <a:lnTo>
                    <a:pt x="142775" y="176269"/>
                  </a:lnTo>
                  <a:lnTo>
                    <a:pt x="160643" y="219921"/>
                  </a:lnTo>
                  <a:lnTo>
                    <a:pt x="16182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711">
              <a:extLst>
                <a:ext uri="{FF2B5EF4-FFF2-40B4-BE49-F238E27FC236}">
                  <a16:creationId xmlns:a16="http://schemas.microsoft.com/office/drawing/2014/main" xmlns="" id="{77188456-BB4E-44FE-A985-B7E810D9A9A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562600" y="4206392"/>
              <a:ext cx="101601" cy="295759"/>
            </a:xfrm>
            <a:custGeom>
              <a:avLst/>
              <a:gdLst/>
              <a:ahLst/>
              <a:cxnLst/>
              <a:rect l="0" t="0" r="0" b="0"/>
              <a:pathLst>
                <a:path w="101601" h="295759">
                  <a:moveTo>
                    <a:pt x="101600" y="3658"/>
                  </a:moveTo>
                  <a:lnTo>
                    <a:pt x="101600" y="3658"/>
                  </a:lnTo>
                  <a:lnTo>
                    <a:pt x="101600" y="287"/>
                  </a:lnTo>
                  <a:lnTo>
                    <a:pt x="100894" y="0"/>
                  </a:lnTo>
                  <a:lnTo>
                    <a:pt x="98229" y="1562"/>
                  </a:lnTo>
                  <a:lnTo>
                    <a:pt x="83302" y="40102"/>
                  </a:lnTo>
                  <a:lnTo>
                    <a:pt x="71562" y="85012"/>
                  </a:lnTo>
                  <a:lnTo>
                    <a:pt x="59557" y="122130"/>
                  </a:lnTo>
                  <a:lnTo>
                    <a:pt x="45520" y="160029"/>
                  </a:lnTo>
                  <a:lnTo>
                    <a:pt x="32226" y="193336"/>
                  </a:lnTo>
                  <a:lnTo>
                    <a:pt x="16212" y="239854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712">
              <a:extLst>
                <a:ext uri="{FF2B5EF4-FFF2-40B4-BE49-F238E27FC236}">
                  <a16:creationId xmlns:a16="http://schemas.microsoft.com/office/drawing/2014/main" xmlns="" id="{ED298324-9B08-466A-BF29-361E59208AB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740400" y="4394200"/>
              <a:ext cx="6273" cy="88901"/>
            </a:xfrm>
            <a:custGeom>
              <a:avLst/>
              <a:gdLst/>
              <a:ahLst/>
              <a:cxnLst/>
              <a:rect l="0" t="0" r="0" b="0"/>
              <a:pathLst>
                <a:path w="6273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6272" y="4815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713">
              <a:extLst>
                <a:ext uri="{FF2B5EF4-FFF2-40B4-BE49-F238E27FC236}">
                  <a16:creationId xmlns:a16="http://schemas.microsoft.com/office/drawing/2014/main" xmlns="" id="{876761F6-64C2-4E7F-8A9C-D7A95BA9F8B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734050" y="4279900"/>
              <a:ext cx="25272" cy="28072"/>
            </a:xfrm>
            <a:custGeom>
              <a:avLst/>
              <a:gdLst/>
              <a:ahLst/>
              <a:cxnLst/>
              <a:rect l="0" t="0" r="0" b="0"/>
              <a:pathLst>
                <a:path w="25272" h="28072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3" y="1324"/>
                  </a:lnTo>
                  <a:lnTo>
                    <a:pt x="1144" y="261"/>
                  </a:lnTo>
                  <a:lnTo>
                    <a:pt x="2390" y="1998"/>
                  </a:lnTo>
                  <a:lnTo>
                    <a:pt x="22082" y="22772"/>
                  </a:lnTo>
                  <a:lnTo>
                    <a:pt x="24417" y="28071"/>
                  </a:lnTo>
                  <a:lnTo>
                    <a:pt x="24745" y="27886"/>
                  </a:lnTo>
                  <a:lnTo>
                    <a:pt x="25205" y="22373"/>
                  </a:lnTo>
                  <a:lnTo>
                    <a:pt x="25271" y="19149"/>
                  </a:lnTo>
                  <a:lnTo>
                    <a:pt x="23902" y="16294"/>
                  </a:lnTo>
                  <a:lnTo>
                    <a:pt x="11083" y="4428"/>
                  </a:lnTo>
                  <a:lnTo>
                    <a:pt x="6572" y="19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714">
              <a:extLst>
                <a:ext uri="{FF2B5EF4-FFF2-40B4-BE49-F238E27FC236}">
                  <a16:creationId xmlns:a16="http://schemas.microsoft.com/office/drawing/2014/main" xmlns="" id="{116DC715-23B0-46C4-A44D-4B0D9275608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867400" y="4064000"/>
              <a:ext cx="19051" cy="536689"/>
            </a:xfrm>
            <a:custGeom>
              <a:avLst/>
              <a:gdLst/>
              <a:ahLst/>
              <a:cxnLst/>
              <a:rect l="0" t="0" r="0" b="0"/>
              <a:pathLst>
                <a:path w="19051" h="536689">
                  <a:moveTo>
                    <a:pt x="0" y="0"/>
                  </a:moveTo>
                  <a:lnTo>
                    <a:pt x="0" y="0"/>
                  </a:lnTo>
                  <a:lnTo>
                    <a:pt x="0" y="46139"/>
                  </a:lnTo>
                  <a:lnTo>
                    <a:pt x="705" y="76951"/>
                  </a:lnTo>
                  <a:lnTo>
                    <a:pt x="3371" y="114164"/>
                  </a:lnTo>
                  <a:lnTo>
                    <a:pt x="8789" y="159865"/>
                  </a:lnTo>
                  <a:lnTo>
                    <a:pt x="12209" y="184893"/>
                  </a:lnTo>
                  <a:lnTo>
                    <a:pt x="14490" y="212162"/>
                  </a:lnTo>
                  <a:lnTo>
                    <a:pt x="16010" y="240924"/>
                  </a:lnTo>
                  <a:lnTo>
                    <a:pt x="17023" y="270683"/>
                  </a:lnTo>
                  <a:lnTo>
                    <a:pt x="17698" y="299694"/>
                  </a:lnTo>
                  <a:lnTo>
                    <a:pt x="18149" y="328207"/>
                  </a:lnTo>
                  <a:lnTo>
                    <a:pt x="18449" y="356388"/>
                  </a:lnTo>
                  <a:lnTo>
                    <a:pt x="18649" y="381525"/>
                  </a:lnTo>
                  <a:lnTo>
                    <a:pt x="18872" y="426389"/>
                  </a:lnTo>
                  <a:lnTo>
                    <a:pt x="18998" y="473863"/>
                  </a:lnTo>
                  <a:lnTo>
                    <a:pt x="15381" y="515028"/>
                  </a:lnTo>
                  <a:lnTo>
                    <a:pt x="18427" y="536216"/>
                  </a:lnTo>
                  <a:lnTo>
                    <a:pt x="18635" y="536688"/>
                  </a:lnTo>
                  <a:lnTo>
                    <a:pt x="18773" y="536297"/>
                  </a:lnTo>
                  <a:lnTo>
                    <a:pt x="1905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715">
              <a:extLst>
                <a:ext uri="{FF2B5EF4-FFF2-40B4-BE49-F238E27FC236}">
                  <a16:creationId xmlns:a16="http://schemas.microsoft.com/office/drawing/2014/main" xmlns="" id="{0FD454C3-3D48-491B-805B-03A6A7A2BD5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978397" y="4235796"/>
              <a:ext cx="219204" cy="221723"/>
            </a:xfrm>
            <a:custGeom>
              <a:avLst/>
              <a:gdLst/>
              <a:ahLst/>
              <a:cxnLst/>
              <a:rect l="0" t="0" r="0" b="0"/>
              <a:pathLst>
                <a:path w="219204" h="221723">
                  <a:moveTo>
                    <a:pt x="98553" y="18704"/>
                  </a:moveTo>
                  <a:lnTo>
                    <a:pt x="98553" y="18704"/>
                  </a:lnTo>
                  <a:lnTo>
                    <a:pt x="98553" y="15333"/>
                  </a:lnTo>
                  <a:lnTo>
                    <a:pt x="97848" y="14340"/>
                  </a:lnTo>
                  <a:lnTo>
                    <a:pt x="96672" y="13678"/>
                  </a:lnTo>
                  <a:lnTo>
                    <a:pt x="95182" y="13237"/>
                  </a:lnTo>
                  <a:lnTo>
                    <a:pt x="94189" y="12237"/>
                  </a:lnTo>
                  <a:lnTo>
                    <a:pt x="90714" y="5563"/>
                  </a:lnTo>
                  <a:lnTo>
                    <a:pt x="89093" y="3593"/>
                  </a:lnTo>
                  <a:lnTo>
                    <a:pt x="83531" y="1405"/>
                  </a:lnTo>
                  <a:lnTo>
                    <a:pt x="71831" y="0"/>
                  </a:lnTo>
                  <a:lnTo>
                    <a:pt x="58180" y="6499"/>
                  </a:lnTo>
                  <a:lnTo>
                    <a:pt x="24249" y="53935"/>
                  </a:lnTo>
                  <a:lnTo>
                    <a:pt x="7236" y="92956"/>
                  </a:lnTo>
                  <a:lnTo>
                    <a:pt x="0" y="135798"/>
                  </a:lnTo>
                  <a:lnTo>
                    <a:pt x="4597" y="173029"/>
                  </a:lnTo>
                  <a:lnTo>
                    <a:pt x="14898" y="199661"/>
                  </a:lnTo>
                  <a:lnTo>
                    <a:pt x="30258" y="217587"/>
                  </a:lnTo>
                  <a:lnTo>
                    <a:pt x="36794" y="220437"/>
                  </a:lnTo>
                  <a:lnTo>
                    <a:pt x="51584" y="221722"/>
                  </a:lnTo>
                  <a:lnTo>
                    <a:pt x="65683" y="216179"/>
                  </a:lnTo>
                  <a:lnTo>
                    <a:pt x="102769" y="187989"/>
                  </a:lnTo>
                  <a:lnTo>
                    <a:pt x="122615" y="159330"/>
                  </a:lnTo>
                  <a:lnTo>
                    <a:pt x="136335" y="120892"/>
                  </a:lnTo>
                  <a:lnTo>
                    <a:pt x="140040" y="95165"/>
                  </a:lnTo>
                  <a:lnTo>
                    <a:pt x="136041" y="71502"/>
                  </a:lnTo>
                  <a:lnTo>
                    <a:pt x="116228" y="30936"/>
                  </a:lnTo>
                  <a:lnTo>
                    <a:pt x="94775" y="11118"/>
                  </a:lnTo>
                  <a:lnTo>
                    <a:pt x="80646" y="4749"/>
                  </a:lnTo>
                  <a:lnTo>
                    <a:pt x="67311" y="2624"/>
                  </a:lnTo>
                  <a:lnTo>
                    <a:pt x="54329" y="4031"/>
                  </a:lnTo>
                  <a:lnTo>
                    <a:pt x="45266" y="8890"/>
                  </a:lnTo>
                  <a:lnTo>
                    <a:pt x="41861" y="12161"/>
                  </a:lnTo>
                  <a:lnTo>
                    <a:pt x="40298" y="16458"/>
                  </a:lnTo>
                  <a:lnTo>
                    <a:pt x="40440" y="26878"/>
                  </a:lnTo>
                  <a:lnTo>
                    <a:pt x="50383" y="38565"/>
                  </a:lnTo>
                  <a:lnTo>
                    <a:pt x="57972" y="44644"/>
                  </a:lnTo>
                  <a:lnTo>
                    <a:pt x="92251" y="56572"/>
                  </a:lnTo>
                  <a:lnTo>
                    <a:pt x="133688" y="64574"/>
                  </a:lnTo>
                  <a:lnTo>
                    <a:pt x="180386" y="63461"/>
                  </a:lnTo>
                  <a:lnTo>
                    <a:pt x="197012" y="60232"/>
                  </a:lnTo>
                  <a:lnTo>
                    <a:pt x="207694" y="54565"/>
                  </a:lnTo>
                  <a:lnTo>
                    <a:pt x="219203" y="44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716">
              <a:extLst>
                <a:ext uri="{FF2B5EF4-FFF2-40B4-BE49-F238E27FC236}">
                  <a16:creationId xmlns:a16="http://schemas.microsoft.com/office/drawing/2014/main" xmlns="" id="{1C26A5FC-87D5-4C89-A07F-F854C493638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146800" y="4091165"/>
              <a:ext cx="137771" cy="424394"/>
            </a:xfrm>
            <a:custGeom>
              <a:avLst/>
              <a:gdLst/>
              <a:ahLst/>
              <a:cxnLst/>
              <a:rect l="0" t="0" r="0" b="0"/>
              <a:pathLst>
                <a:path w="137771" h="424394">
                  <a:moveTo>
                    <a:pt x="82550" y="10935"/>
                  </a:moveTo>
                  <a:lnTo>
                    <a:pt x="82550" y="10935"/>
                  </a:lnTo>
                  <a:lnTo>
                    <a:pt x="82550" y="4193"/>
                  </a:lnTo>
                  <a:lnTo>
                    <a:pt x="83255" y="2207"/>
                  </a:lnTo>
                  <a:lnTo>
                    <a:pt x="84431" y="883"/>
                  </a:lnTo>
                  <a:lnTo>
                    <a:pt x="85921" y="0"/>
                  </a:lnTo>
                  <a:lnTo>
                    <a:pt x="87620" y="1528"/>
                  </a:lnTo>
                  <a:lnTo>
                    <a:pt x="104219" y="41759"/>
                  </a:lnTo>
                  <a:lnTo>
                    <a:pt x="115464" y="78963"/>
                  </a:lnTo>
                  <a:lnTo>
                    <a:pt x="126105" y="124425"/>
                  </a:lnTo>
                  <a:lnTo>
                    <a:pt x="129931" y="149389"/>
                  </a:lnTo>
                  <a:lnTo>
                    <a:pt x="133187" y="175205"/>
                  </a:lnTo>
                  <a:lnTo>
                    <a:pt x="135358" y="201587"/>
                  </a:lnTo>
                  <a:lnTo>
                    <a:pt x="136806" y="228347"/>
                  </a:lnTo>
                  <a:lnTo>
                    <a:pt x="137770" y="255360"/>
                  </a:lnTo>
                  <a:lnTo>
                    <a:pt x="135591" y="281130"/>
                  </a:lnTo>
                  <a:lnTo>
                    <a:pt x="131317" y="306070"/>
                  </a:lnTo>
                  <a:lnTo>
                    <a:pt x="116924" y="350951"/>
                  </a:lnTo>
                  <a:lnTo>
                    <a:pt x="94064" y="385008"/>
                  </a:lnTo>
                  <a:lnTo>
                    <a:pt x="53428" y="417870"/>
                  </a:lnTo>
                  <a:lnTo>
                    <a:pt x="30331" y="424393"/>
                  </a:lnTo>
                  <a:lnTo>
                    <a:pt x="0" y="423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478">
            <a:extLst>
              <a:ext uri="{FF2B5EF4-FFF2-40B4-BE49-F238E27FC236}">
                <a16:creationId xmlns:a16="http://schemas.microsoft.com/office/drawing/2014/main" xmlns="" id="{AD552D0C-5E9D-40D8-994F-18E1486E62B0}"/>
              </a:ext>
            </a:extLst>
          </p:cNvPr>
          <p:cNvGrpSpPr/>
          <p:nvPr/>
        </p:nvGrpSpPr>
        <p:grpSpPr>
          <a:xfrm>
            <a:off x="5063641" y="5233544"/>
            <a:ext cx="175110" cy="125857"/>
            <a:chOff x="5063641" y="5233544"/>
            <a:chExt cx="175110" cy="125857"/>
          </a:xfrm>
        </p:grpSpPr>
        <p:sp>
          <p:nvSpPr>
            <p:cNvPr id="166" name="SMARTInkShape-3717">
              <a:extLst>
                <a:ext uri="{FF2B5EF4-FFF2-40B4-BE49-F238E27FC236}">
                  <a16:creationId xmlns:a16="http://schemas.microsoft.com/office/drawing/2014/main" xmlns="" id="{7BDDCE0C-7CA3-4B6C-B874-F2F82D7C6BF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63641" y="5233544"/>
              <a:ext cx="137010" cy="11557"/>
            </a:xfrm>
            <a:custGeom>
              <a:avLst/>
              <a:gdLst/>
              <a:ahLst/>
              <a:cxnLst/>
              <a:rect l="0" t="0" r="0" b="0"/>
              <a:pathLst>
                <a:path w="137010" h="11557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7"/>
                  </a:lnTo>
                  <a:lnTo>
                    <a:pt x="514" y="4648"/>
                  </a:lnTo>
                  <a:lnTo>
                    <a:pt x="1563" y="2718"/>
                  </a:lnTo>
                  <a:lnTo>
                    <a:pt x="3673" y="1430"/>
                  </a:lnTo>
                  <a:lnTo>
                    <a:pt x="9780" y="0"/>
                  </a:lnTo>
                  <a:lnTo>
                    <a:pt x="51911" y="888"/>
                  </a:lnTo>
                  <a:lnTo>
                    <a:pt x="91099" y="3926"/>
                  </a:lnTo>
                  <a:lnTo>
                    <a:pt x="137009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718">
              <a:extLst>
                <a:ext uri="{FF2B5EF4-FFF2-40B4-BE49-F238E27FC236}">
                  <a16:creationId xmlns:a16="http://schemas.microsoft.com/office/drawing/2014/main" xmlns="" id="{ECC03EAC-A1D6-4942-BF5E-A3C7F34D4DA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070279" y="5327650"/>
              <a:ext cx="168472" cy="31751"/>
            </a:xfrm>
            <a:custGeom>
              <a:avLst/>
              <a:gdLst/>
              <a:ahLst/>
              <a:cxnLst/>
              <a:rect l="0" t="0" r="0" b="0"/>
              <a:pathLst>
                <a:path w="1684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21701" y="19541"/>
                  </a:lnTo>
                  <a:lnTo>
                    <a:pt x="67252" y="9687"/>
                  </a:lnTo>
                  <a:lnTo>
                    <a:pt x="106495" y="6633"/>
                  </a:lnTo>
                  <a:lnTo>
                    <a:pt x="147599" y="2279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479">
            <a:extLst>
              <a:ext uri="{FF2B5EF4-FFF2-40B4-BE49-F238E27FC236}">
                <a16:creationId xmlns:a16="http://schemas.microsoft.com/office/drawing/2014/main" xmlns="" id="{51F37A9B-9009-428A-BED6-2901209642C0}"/>
              </a:ext>
            </a:extLst>
          </p:cNvPr>
          <p:cNvGrpSpPr/>
          <p:nvPr/>
        </p:nvGrpSpPr>
        <p:grpSpPr>
          <a:xfrm>
            <a:off x="5575300" y="4947533"/>
            <a:ext cx="577851" cy="839022"/>
            <a:chOff x="5575300" y="4947533"/>
            <a:chExt cx="577851" cy="839022"/>
          </a:xfrm>
        </p:grpSpPr>
        <p:sp>
          <p:nvSpPr>
            <p:cNvPr id="169" name="SMARTInkShape-3719">
              <a:extLst>
                <a:ext uri="{FF2B5EF4-FFF2-40B4-BE49-F238E27FC236}">
                  <a16:creationId xmlns:a16="http://schemas.microsoft.com/office/drawing/2014/main" xmlns="" id="{61B94E56-57A8-4C65-975A-BF05B224B49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53100" y="4947533"/>
              <a:ext cx="50801" cy="240418"/>
            </a:xfrm>
            <a:custGeom>
              <a:avLst/>
              <a:gdLst/>
              <a:ahLst/>
              <a:cxnLst/>
              <a:rect l="0" t="0" r="0" b="0"/>
              <a:pathLst>
                <a:path w="50801" h="240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822"/>
                  </a:lnTo>
                  <a:lnTo>
                    <a:pt x="22076" y="47576"/>
                  </a:lnTo>
                  <a:lnTo>
                    <a:pt x="33431" y="88421"/>
                  </a:lnTo>
                  <a:lnTo>
                    <a:pt x="41577" y="134547"/>
                  </a:lnTo>
                  <a:lnTo>
                    <a:pt x="47753" y="174241"/>
                  </a:lnTo>
                  <a:lnTo>
                    <a:pt x="50198" y="213652"/>
                  </a:lnTo>
                  <a:lnTo>
                    <a:pt x="5080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720">
              <a:extLst>
                <a:ext uri="{FF2B5EF4-FFF2-40B4-BE49-F238E27FC236}">
                  <a16:creationId xmlns:a16="http://schemas.microsoft.com/office/drawing/2014/main" xmlns="" id="{C25EAE75-0D23-4675-BE72-9CBCD752AB6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575300" y="5252017"/>
              <a:ext cx="482601" cy="37534"/>
            </a:xfrm>
            <a:custGeom>
              <a:avLst/>
              <a:gdLst/>
              <a:ahLst/>
              <a:cxnLst/>
              <a:rect l="0" t="0" r="0" b="0"/>
              <a:pathLst>
                <a:path w="482601" h="37534">
                  <a:moveTo>
                    <a:pt x="0" y="37533"/>
                  </a:moveTo>
                  <a:lnTo>
                    <a:pt x="0" y="37533"/>
                  </a:lnTo>
                  <a:lnTo>
                    <a:pt x="39999" y="34162"/>
                  </a:lnTo>
                  <a:lnTo>
                    <a:pt x="75633" y="28744"/>
                  </a:lnTo>
                  <a:lnTo>
                    <a:pt x="122515" y="22338"/>
                  </a:lnTo>
                  <a:lnTo>
                    <a:pt x="150821" y="19641"/>
                  </a:lnTo>
                  <a:lnTo>
                    <a:pt x="180980" y="17139"/>
                  </a:lnTo>
                  <a:lnTo>
                    <a:pt x="211670" y="14764"/>
                  </a:lnTo>
                  <a:lnTo>
                    <a:pt x="242713" y="12476"/>
                  </a:lnTo>
                  <a:lnTo>
                    <a:pt x="273992" y="10245"/>
                  </a:lnTo>
                  <a:lnTo>
                    <a:pt x="304017" y="8052"/>
                  </a:lnTo>
                  <a:lnTo>
                    <a:pt x="333206" y="5885"/>
                  </a:lnTo>
                  <a:lnTo>
                    <a:pt x="361837" y="3734"/>
                  </a:lnTo>
                  <a:lnTo>
                    <a:pt x="406820" y="1344"/>
                  </a:lnTo>
                  <a:lnTo>
                    <a:pt x="452386" y="0"/>
                  </a:lnTo>
                  <a:lnTo>
                    <a:pt x="469172" y="390"/>
                  </a:lnTo>
                  <a:lnTo>
                    <a:pt x="482600" y="5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721">
              <a:extLst>
                <a:ext uri="{FF2B5EF4-FFF2-40B4-BE49-F238E27FC236}">
                  <a16:creationId xmlns:a16="http://schemas.microsoft.com/office/drawing/2014/main" xmlns="" id="{ADD25AFD-6931-4851-B678-A2393F79F0D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704944" y="5471351"/>
              <a:ext cx="264057" cy="315204"/>
            </a:xfrm>
            <a:custGeom>
              <a:avLst/>
              <a:gdLst/>
              <a:ahLst/>
              <a:cxnLst/>
              <a:rect l="0" t="0" r="0" b="0"/>
              <a:pathLst>
                <a:path w="264057" h="315204">
                  <a:moveTo>
                    <a:pt x="156106" y="53149"/>
                  </a:moveTo>
                  <a:lnTo>
                    <a:pt x="156106" y="53149"/>
                  </a:lnTo>
                  <a:lnTo>
                    <a:pt x="152735" y="46407"/>
                  </a:lnTo>
                  <a:lnTo>
                    <a:pt x="147317" y="41216"/>
                  </a:lnTo>
                  <a:lnTo>
                    <a:pt x="143897" y="38843"/>
                  </a:lnTo>
                  <a:lnTo>
                    <a:pt x="134452" y="38089"/>
                  </a:lnTo>
                  <a:lnTo>
                    <a:pt x="111142" y="43353"/>
                  </a:lnTo>
                  <a:lnTo>
                    <a:pt x="85712" y="55891"/>
                  </a:lnTo>
                  <a:lnTo>
                    <a:pt x="50583" y="94299"/>
                  </a:lnTo>
                  <a:lnTo>
                    <a:pt x="26376" y="130959"/>
                  </a:lnTo>
                  <a:lnTo>
                    <a:pt x="10344" y="172786"/>
                  </a:lnTo>
                  <a:lnTo>
                    <a:pt x="1517" y="215753"/>
                  </a:lnTo>
                  <a:lnTo>
                    <a:pt x="0" y="254904"/>
                  </a:lnTo>
                  <a:lnTo>
                    <a:pt x="8566" y="287749"/>
                  </a:lnTo>
                  <a:lnTo>
                    <a:pt x="18566" y="304171"/>
                  </a:lnTo>
                  <a:lnTo>
                    <a:pt x="26312" y="309397"/>
                  </a:lnTo>
                  <a:lnTo>
                    <a:pt x="46209" y="315203"/>
                  </a:lnTo>
                  <a:lnTo>
                    <a:pt x="81211" y="315102"/>
                  </a:lnTo>
                  <a:lnTo>
                    <a:pt x="104005" y="306685"/>
                  </a:lnTo>
                  <a:lnTo>
                    <a:pt x="147382" y="274916"/>
                  </a:lnTo>
                  <a:lnTo>
                    <a:pt x="184146" y="233963"/>
                  </a:lnTo>
                  <a:lnTo>
                    <a:pt x="205101" y="197505"/>
                  </a:lnTo>
                  <a:lnTo>
                    <a:pt x="219149" y="156442"/>
                  </a:lnTo>
                  <a:lnTo>
                    <a:pt x="223234" y="117150"/>
                  </a:lnTo>
                  <a:lnTo>
                    <a:pt x="220532" y="69711"/>
                  </a:lnTo>
                  <a:lnTo>
                    <a:pt x="218606" y="51338"/>
                  </a:lnTo>
                  <a:lnTo>
                    <a:pt x="209588" y="29799"/>
                  </a:lnTo>
                  <a:lnTo>
                    <a:pt x="197980" y="14873"/>
                  </a:lnTo>
                  <a:lnTo>
                    <a:pt x="184897" y="5667"/>
                  </a:lnTo>
                  <a:lnTo>
                    <a:pt x="173841" y="766"/>
                  </a:lnTo>
                  <a:lnTo>
                    <a:pt x="159990" y="0"/>
                  </a:lnTo>
                  <a:lnTo>
                    <a:pt x="128102" y="5257"/>
                  </a:lnTo>
                  <a:lnTo>
                    <a:pt x="106415" y="17792"/>
                  </a:lnTo>
                  <a:lnTo>
                    <a:pt x="70674" y="50019"/>
                  </a:lnTo>
                  <a:lnTo>
                    <a:pt x="60394" y="66803"/>
                  </a:lnTo>
                  <a:lnTo>
                    <a:pt x="56251" y="85181"/>
                  </a:lnTo>
                  <a:lnTo>
                    <a:pt x="57080" y="90026"/>
                  </a:lnTo>
                  <a:lnTo>
                    <a:pt x="61765" y="97290"/>
                  </a:lnTo>
                  <a:lnTo>
                    <a:pt x="79078" y="108718"/>
                  </a:lnTo>
                  <a:lnTo>
                    <a:pt x="105452" y="117670"/>
                  </a:lnTo>
                  <a:lnTo>
                    <a:pt x="142352" y="121420"/>
                  </a:lnTo>
                  <a:lnTo>
                    <a:pt x="181193" y="119160"/>
                  </a:lnTo>
                  <a:lnTo>
                    <a:pt x="219514" y="117393"/>
                  </a:lnTo>
                  <a:lnTo>
                    <a:pt x="264056" y="110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722">
              <a:extLst>
                <a:ext uri="{FF2B5EF4-FFF2-40B4-BE49-F238E27FC236}">
                  <a16:creationId xmlns:a16="http://schemas.microsoft.com/office/drawing/2014/main" xmlns="" id="{0B379BBE-BBD0-423A-A96B-EEF44BCA810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64326" y="5400417"/>
              <a:ext cx="88825" cy="111384"/>
            </a:xfrm>
            <a:custGeom>
              <a:avLst/>
              <a:gdLst/>
              <a:ahLst/>
              <a:cxnLst/>
              <a:rect l="0" t="0" r="0" b="0"/>
              <a:pathLst>
                <a:path w="88825" h="111384">
                  <a:moveTo>
                    <a:pt x="6274" y="9783"/>
                  </a:moveTo>
                  <a:lnTo>
                    <a:pt x="6274" y="9783"/>
                  </a:lnTo>
                  <a:lnTo>
                    <a:pt x="6273" y="6124"/>
                  </a:lnTo>
                  <a:lnTo>
                    <a:pt x="5569" y="52780"/>
                  </a:lnTo>
                  <a:lnTo>
                    <a:pt x="0" y="97551"/>
                  </a:lnTo>
                  <a:lnTo>
                    <a:pt x="3302" y="65327"/>
                  </a:lnTo>
                  <a:lnTo>
                    <a:pt x="20319" y="22900"/>
                  </a:lnTo>
                  <a:lnTo>
                    <a:pt x="30583" y="6927"/>
                  </a:lnTo>
                  <a:lnTo>
                    <a:pt x="38480" y="1458"/>
                  </a:lnTo>
                  <a:lnTo>
                    <a:pt x="42561" y="0"/>
                  </a:lnTo>
                  <a:lnTo>
                    <a:pt x="50859" y="261"/>
                  </a:lnTo>
                  <a:lnTo>
                    <a:pt x="59250" y="3435"/>
                  </a:lnTo>
                  <a:lnTo>
                    <a:pt x="67683" y="9549"/>
                  </a:lnTo>
                  <a:lnTo>
                    <a:pt x="80366" y="27666"/>
                  </a:lnTo>
                  <a:lnTo>
                    <a:pt x="86317" y="50908"/>
                  </a:lnTo>
                  <a:lnTo>
                    <a:pt x="88603" y="97508"/>
                  </a:lnTo>
                  <a:lnTo>
                    <a:pt x="88824" y="111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3723">
            <a:extLst>
              <a:ext uri="{FF2B5EF4-FFF2-40B4-BE49-F238E27FC236}">
                <a16:creationId xmlns:a16="http://schemas.microsoft.com/office/drawing/2014/main" xmlns="" id="{72EBA618-72DB-4075-8EB7-FC3EC05EF99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745913" y="6064250"/>
            <a:ext cx="273638" cy="203201"/>
          </a:xfrm>
          <a:custGeom>
            <a:avLst/>
            <a:gdLst/>
            <a:ahLst/>
            <a:cxnLst/>
            <a:rect l="0" t="0" r="0" b="0"/>
            <a:pathLst>
              <a:path w="273638" h="203201">
                <a:moveTo>
                  <a:pt x="241887" y="0"/>
                </a:moveTo>
                <a:lnTo>
                  <a:pt x="241887" y="0"/>
                </a:lnTo>
                <a:lnTo>
                  <a:pt x="238516" y="3371"/>
                </a:lnTo>
                <a:lnTo>
                  <a:pt x="216847" y="48183"/>
                </a:lnTo>
                <a:lnTo>
                  <a:pt x="194172" y="87027"/>
                </a:lnTo>
                <a:lnTo>
                  <a:pt x="162838" y="123074"/>
                </a:lnTo>
                <a:lnTo>
                  <a:pt x="126743" y="145984"/>
                </a:lnTo>
                <a:lnTo>
                  <a:pt x="89237" y="154967"/>
                </a:lnTo>
                <a:lnTo>
                  <a:pt x="63976" y="151424"/>
                </a:lnTo>
                <a:lnTo>
                  <a:pt x="29717" y="137530"/>
                </a:lnTo>
                <a:lnTo>
                  <a:pt x="12828" y="125330"/>
                </a:lnTo>
                <a:lnTo>
                  <a:pt x="2970" y="110501"/>
                </a:lnTo>
                <a:lnTo>
                  <a:pt x="0" y="96383"/>
                </a:lnTo>
                <a:lnTo>
                  <a:pt x="196" y="89656"/>
                </a:lnTo>
                <a:lnTo>
                  <a:pt x="6057" y="76536"/>
                </a:lnTo>
                <a:lnTo>
                  <a:pt x="10584" y="70073"/>
                </a:lnTo>
                <a:lnTo>
                  <a:pt x="37181" y="54237"/>
                </a:lnTo>
                <a:lnTo>
                  <a:pt x="58008" y="50681"/>
                </a:lnTo>
                <a:lnTo>
                  <a:pt x="78319" y="52863"/>
                </a:lnTo>
                <a:lnTo>
                  <a:pt x="106325" y="66698"/>
                </a:lnTo>
                <a:lnTo>
                  <a:pt x="145155" y="98181"/>
                </a:lnTo>
                <a:lnTo>
                  <a:pt x="183706" y="143483"/>
                </a:lnTo>
                <a:lnTo>
                  <a:pt x="212980" y="182837"/>
                </a:lnTo>
                <a:lnTo>
                  <a:pt x="227863" y="192504"/>
                </a:lnTo>
                <a:lnTo>
                  <a:pt x="252313" y="200030"/>
                </a:lnTo>
                <a:lnTo>
                  <a:pt x="273637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481">
            <a:extLst>
              <a:ext uri="{FF2B5EF4-FFF2-40B4-BE49-F238E27FC236}">
                <a16:creationId xmlns:a16="http://schemas.microsoft.com/office/drawing/2014/main" xmlns="" id="{AF6F5006-1571-4446-9699-89573F5497A6}"/>
              </a:ext>
            </a:extLst>
          </p:cNvPr>
          <p:cNvGrpSpPr/>
          <p:nvPr/>
        </p:nvGrpSpPr>
        <p:grpSpPr>
          <a:xfrm>
            <a:off x="4457700" y="5848350"/>
            <a:ext cx="762001" cy="763136"/>
            <a:chOff x="4457700" y="5848350"/>
            <a:chExt cx="762001" cy="763136"/>
          </a:xfrm>
        </p:grpSpPr>
        <p:sp>
          <p:nvSpPr>
            <p:cNvPr id="175" name="SMARTInkShape-3724">
              <a:extLst>
                <a:ext uri="{FF2B5EF4-FFF2-40B4-BE49-F238E27FC236}">
                  <a16:creationId xmlns:a16="http://schemas.microsoft.com/office/drawing/2014/main" xmlns="" id="{88BE63B3-8530-4ADB-B3E1-B8B91C1DC25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616450" y="584835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0" y="0"/>
                  </a:moveTo>
                  <a:lnTo>
                    <a:pt x="0" y="0"/>
                  </a:lnTo>
                  <a:lnTo>
                    <a:pt x="12209" y="24419"/>
                  </a:lnTo>
                  <a:lnTo>
                    <a:pt x="17023" y="61014"/>
                  </a:lnTo>
                  <a:lnTo>
                    <a:pt x="18450" y="104235"/>
                  </a:lnTo>
                  <a:lnTo>
                    <a:pt x="18872" y="148320"/>
                  </a:lnTo>
                  <a:lnTo>
                    <a:pt x="23379" y="195914"/>
                  </a:lnTo>
                  <a:lnTo>
                    <a:pt x="25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725">
              <a:extLst>
                <a:ext uri="{FF2B5EF4-FFF2-40B4-BE49-F238E27FC236}">
                  <a16:creationId xmlns:a16="http://schemas.microsoft.com/office/drawing/2014/main" xmlns="" id="{DBF020BA-4612-4E95-BD42-C33AE26D033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57700" y="6153150"/>
              <a:ext cx="508001" cy="12439"/>
            </a:xfrm>
            <a:custGeom>
              <a:avLst/>
              <a:gdLst/>
              <a:ahLst/>
              <a:cxnLst/>
              <a:rect l="0" t="0" r="0" b="0"/>
              <a:pathLst>
                <a:path w="508001" h="12439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8951" y="11817"/>
                  </a:lnTo>
                  <a:lnTo>
                    <a:pt x="65038" y="12438"/>
                  </a:lnTo>
                  <a:lnTo>
                    <a:pt x="89926" y="11114"/>
                  </a:lnTo>
                  <a:lnTo>
                    <a:pt x="119217" y="8820"/>
                  </a:lnTo>
                  <a:lnTo>
                    <a:pt x="151444" y="5880"/>
                  </a:lnTo>
                  <a:lnTo>
                    <a:pt x="184219" y="3920"/>
                  </a:lnTo>
                  <a:lnTo>
                    <a:pt x="217357" y="2613"/>
                  </a:lnTo>
                  <a:lnTo>
                    <a:pt x="250738" y="1742"/>
                  </a:lnTo>
                  <a:lnTo>
                    <a:pt x="282164" y="1161"/>
                  </a:lnTo>
                  <a:lnTo>
                    <a:pt x="312287" y="774"/>
                  </a:lnTo>
                  <a:lnTo>
                    <a:pt x="341542" y="516"/>
                  </a:lnTo>
                  <a:lnTo>
                    <a:pt x="368805" y="345"/>
                  </a:lnTo>
                  <a:lnTo>
                    <a:pt x="394742" y="229"/>
                  </a:lnTo>
                  <a:lnTo>
                    <a:pt x="440024" y="101"/>
                  </a:lnTo>
                  <a:lnTo>
                    <a:pt x="482528" y="30"/>
                  </a:lnTo>
                  <a:lnTo>
                    <a:pt x="508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726">
              <a:extLst>
                <a:ext uri="{FF2B5EF4-FFF2-40B4-BE49-F238E27FC236}">
                  <a16:creationId xmlns:a16="http://schemas.microsoft.com/office/drawing/2014/main" xmlns="" id="{C3BC1264-0510-4D2E-8D95-D88C718761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94877" y="6334573"/>
              <a:ext cx="318424" cy="276913"/>
            </a:xfrm>
            <a:custGeom>
              <a:avLst/>
              <a:gdLst/>
              <a:ahLst/>
              <a:cxnLst/>
              <a:rect l="0" t="0" r="0" b="0"/>
              <a:pathLst>
                <a:path w="318424" h="276913">
                  <a:moveTo>
                    <a:pt x="121573" y="47177"/>
                  </a:moveTo>
                  <a:lnTo>
                    <a:pt x="121573" y="47177"/>
                  </a:lnTo>
                  <a:lnTo>
                    <a:pt x="121573" y="43806"/>
                  </a:lnTo>
                  <a:lnTo>
                    <a:pt x="119691" y="40270"/>
                  </a:lnTo>
                  <a:lnTo>
                    <a:pt x="118202" y="38338"/>
                  </a:lnTo>
                  <a:lnTo>
                    <a:pt x="109021" y="38074"/>
                  </a:lnTo>
                  <a:lnTo>
                    <a:pt x="96239" y="41015"/>
                  </a:lnTo>
                  <a:lnTo>
                    <a:pt x="76437" y="52015"/>
                  </a:lnTo>
                  <a:lnTo>
                    <a:pt x="44819" y="84064"/>
                  </a:lnTo>
                  <a:lnTo>
                    <a:pt x="21690" y="120431"/>
                  </a:lnTo>
                  <a:lnTo>
                    <a:pt x="5195" y="158722"/>
                  </a:lnTo>
                  <a:lnTo>
                    <a:pt x="0" y="181418"/>
                  </a:lnTo>
                  <a:lnTo>
                    <a:pt x="2413" y="224735"/>
                  </a:lnTo>
                  <a:lnTo>
                    <a:pt x="9596" y="252892"/>
                  </a:lnTo>
                  <a:lnTo>
                    <a:pt x="13055" y="260521"/>
                  </a:lnTo>
                  <a:lnTo>
                    <a:pt x="22543" y="270877"/>
                  </a:lnTo>
                  <a:lnTo>
                    <a:pt x="28036" y="274627"/>
                  </a:lnTo>
                  <a:lnTo>
                    <a:pt x="45428" y="276912"/>
                  </a:lnTo>
                  <a:lnTo>
                    <a:pt x="91088" y="269259"/>
                  </a:lnTo>
                  <a:lnTo>
                    <a:pt x="135803" y="249089"/>
                  </a:lnTo>
                  <a:lnTo>
                    <a:pt x="166555" y="230239"/>
                  </a:lnTo>
                  <a:lnTo>
                    <a:pt x="196624" y="197062"/>
                  </a:lnTo>
                  <a:lnTo>
                    <a:pt x="212719" y="167082"/>
                  </a:lnTo>
                  <a:lnTo>
                    <a:pt x="224479" y="125346"/>
                  </a:lnTo>
                  <a:lnTo>
                    <a:pt x="223518" y="104261"/>
                  </a:lnTo>
                  <a:lnTo>
                    <a:pt x="214774" y="61981"/>
                  </a:lnTo>
                  <a:lnTo>
                    <a:pt x="201634" y="30240"/>
                  </a:lnTo>
                  <a:lnTo>
                    <a:pt x="186554" y="14719"/>
                  </a:lnTo>
                  <a:lnTo>
                    <a:pt x="167386" y="4530"/>
                  </a:lnTo>
                  <a:lnTo>
                    <a:pt x="144756" y="0"/>
                  </a:lnTo>
                  <a:lnTo>
                    <a:pt x="111587" y="4192"/>
                  </a:lnTo>
                  <a:lnTo>
                    <a:pt x="79417" y="17743"/>
                  </a:lnTo>
                  <a:lnTo>
                    <a:pt x="54284" y="38534"/>
                  </a:lnTo>
                  <a:lnTo>
                    <a:pt x="40174" y="59198"/>
                  </a:lnTo>
                  <a:lnTo>
                    <a:pt x="34895" y="75354"/>
                  </a:lnTo>
                  <a:lnTo>
                    <a:pt x="35566" y="80073"/>
                  </a:lnTo>
                  <a:lnTo>
                    <a:pt x="40073" y="89079"/>
                  </a:lnTo>
                  <a:lnTo>
                    <a:pt x="60657" y="102082"/>
                  </a:lnTo>
                  <a:lnTo>
                    <a:pt x="92470" y="108130"/>
                  </a:lnTo>
                  <a:lnTo>
                    <a:pt x="138820" y="106551"/>
                  </a:lnTo>
                  <a:lnTo>
                    <a:pt x="178157" y="101553"/>
                  </a:lnTo>
                  <a:lnTo>
                    <a:pt x="218688" y="95333"/>
                  </a:lnTo>
                  <a:lnTo>
                    <a:pt x="253165" y="90217"/>
                  </a:lnTo>
                  <a:lnTo>
                    <a:pt x="293599" y="83369"/>
                  </a:lnTo>
                  <a:lnTo>
                    <a:pt x="318423" y="78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727">
              <a:extLst>
                <a:ext uri="{FF2B5EF4-FFF2-40B4-BE49-F238E27FC236}">
                  <a16:creationId xmlns:a16="http://schemas.microsoft.com/office/drawing/2014/main" xmlns="" id="{BF7976ED-BDD2-4BD6-B594-7CC8B02C3C7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870450" y="6269419"/>
              <a:ext cx="93634" cy="131524"/>
            </a:xfrm>
            <a:custGeom>
              <a:avLst/>
              <a:gdLst/>
              <a:ahLst/>
              <a:cxnLst/>
              <a:rect l="0" t="0" r="0" b="0"/>
              <a:pathLst>
                <a:path w="93634" h="131524">
                  <a:moveTo>
                    <a:pt x="0" y="29781"/>
                  </a:moveTo>
                  <a:lnTo>
                    <a:pt x="0" y="29781"/>
                  </a:lnTo>
                  <a:lnTo>
                    <a:pt x="0" y="24314"/>
                  </a:lnTo>
                  <a:lnTo>
                    <a:pt x="0" y="27063"/>
                  </a:lnTo>
                  <a:lnTo>
                    <a:pt x="10984" y="69220"/>
                  </a:lnTo>
                  <a:lnTo>
                    <a:pt x="11768" y="108980"/>
                  </a:lnTo>
                  <a:lnTo>
                    <a:pt x="7203" y="131523"/>
                  </a:lnTo>
                  <a:lnTo>
                    <a:pt x="6919" y="131476"/>
                  </a:lnTo>
                  <a:lnTo>
                    <a:pt x="7224" y="119886"/>
                  </a:lnTo>
                  <a:lnTo>
                    <a:pt x="15172" y="83196"/>
                  </a:lnTo>
                  <a:lnTo>
                    <a:pt x="30121" y="38765"/>
                  </a:lnTo>
                  <a:lnTo>
                    <a:pt x="43957" y="8003"/>
                  </a:lnTo>
                  <a:lnTo>
                    <a:pt x="46238" y="4679"/>
                  </a:lnTo>
                  <a:lnTo>
                    <a:pt x="49170" y="2463"/>
                  </a:lnTo>
                  <a:lnTo>
                    <a:pt x="56190" y="0"/>
                  </a:lnTo>
                  <a:lnTo>
                    <a:pt x="60038" y="755"/>
                  </a:lnTo>
                  <a:lnTo>
                    <a:pt x="68076" y="5357"/>
                  </a:lnTo>
                  <a:lnTo>
                    <a:pt x="80535" y="19251"/>
                  </a:lnTo>
                  <a:lnTo>
                    <a:pt x="89793" y="40145"/>
                  </a:lnTo>
                  <a:lnTo>
                    <a:pt x="93633" y="64210"/>
                  </a:lnTo>
                  <a:lnTo>
                    <a:pt x="88900" y="112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728">
              <a:extLst>
                <a:ext uri="{FF2B5EF4-FFF2-40B4-BE49-F238E27FC236}">
                  <a16:creationId xmlns:a16="http://schemas.microsoft.com/office/drawing/2014/main" xmlns="" id="{FBE355D9-0EAD-4ABB-934D-7E7C562AB62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022850" y="632460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3033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729">
              <a:extLst>
                <a:ext uri="{FF2B5EF4-FFF2-40B4-BE49-F238E27FC236}">
                  <a16:creationId xmlns:a16="http://schemas.microsoft.com/office/drawing/2014/main" xmlns="" id="{AADC06EE-0485-4490-90A3-3A0076D9AE5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073650" y="62484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11740" y="48151"/>
                  </a:lnTo>
                  <a:lnTo>
                    <a:pt x="14455" y="94135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730">
              <a:extLst>
                <a:ext uri="{FF2B5EF4-FFF2-40B4-BE49-F238E27FC236}">
                  <a16:creationId xmlns:a16="http://schemas.microsoft.com/office/drawing/2014/main" xmlns="" id="{4443BFFB-3A72-42BE-8CB5-69CFB75B423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19700" y="62674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33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731">
              <a:extLst>
                <a:ext uri="{FF2B5EF4-FFF2-40B4-BE49-F238E27FC236}">
                  <a16:creationId xmlns:a16="http://schemas.microsoft.com/office/drawing/2014/main" xmlns="" id="{195E2B2A-E736-47DF-A300-3CE521001B2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80000" y="63182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40753" y="1882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36544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5</cp:revision>
  <dcterms:created xsi:type="dcterms:W3CDTF">2019-11-12T21:00:26Z</dcterms:created>
  <dcterms:modified xsi:type="dcterms:W3CDTF">2019-11-19T22:27:24Z</dcterms:modified>
</cp:coreProperties>
</file>