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61" r:id="rId2"/>
    <p:sldId id="525" r:id="rId3"/>
    <p:sldId id="555" r:id="rId4"/>
    <p:sldId id="538" r:id="rId5"/>
    <p:sldId id="559" r:id="rId6"/>
    <p:sldId id="561" r:id="rId7"/>
    <p:sldId id="562" r:id="rId8"/>
    <p:sldId id="556" r:id="rId9"/>
    <p:sldId id="557" r:id="rId10"/>
    <p:sldId id="565" r:id="rId11"/>
    <p:sldId id="563" r:id="rId12"/>
    <p:sldId id="566" r:id="rId13"/>
    <p:sldId id="567" r:id="rId14"/>
    <p:sldId id="564" r:id="rId15"/>
    <p:sldId id="568" r:id="rId16"/>
    <p:sldId id="560" r:id="rId17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92544" autoAdjust="0"/>
  </p:normalViewPr>
  <p:slideViewPr>
    <p:cSldViewPr snapToGrid="0">
      <p:cViewPr varScale="1">
        <p:scale>
          <a:sx n="80" d="100"/>
          <a:sy n="80" d="100"/>
        </p:scale>
        <p:origin x="-6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3/21/2016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Exception:</a:t>
            </a:r>
            <a:r>
              <a:rPr lang="en-US" baseline="0" dirty="0" smtClean="0"/>
              <a:t> powerdown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 idea:</a:t>
            </a:r>
            <a:r>
              <a:rPr lang="en-US" baseline="0" dirty="0" smtClean="0"/>
              <a:t> keep some devices active, other idle, thus promoting sleep. Same as </a:t>
            </a:r>
            <a:r>
              <a:rPr lang="en-US" baseline="0" dirty="0" err="1" smtClean="0"/>
              <a:t>autoscale</a:t>
            </a:r>
            <a:r>
              <a:rPr lang="en-US" baseline="0" dirty="0" smtClean="0"/>
              <a:t> load unbalance and also MAID paper.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a given set </a:t>
            </a:r>
            <a:r>
              <a:rPr lang="en-US" smtClean="0"/>
              <a:t>of thresholds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1.</a:t>
            </a:r>
            <a:r>
              <a:rPr lang="en-US" baseline="0" dirty="0" smtClean="0"/>
              <a:t> </a:t>
            </a:r>
            <a:r>
              <a:rPr lang="en-US" dirty="0" smtClean="0"/>
              <a:t>What is missing here??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Disks not included – remote storage.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2. Authors claim idle and active power are similar – why? Servers are performance focused.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lphaLcParenBoth"/>
            </a:pPr>
            <a:r>
              <a:rPr lang="en-US" dirty="0" smtClean="0"/>
              <a:t>Financial web site</a:t>
            </a:r>
          </a:p>
          <a:p>
            <a:pPr marL="228600" indent="-228600">
              <a:buAutoNum type="alphaLcParenBoth"/>
            </a:pPr>
            <a:r>
              <a:rPr lang="en-US" dirty="0" smtClean="0"/>
              <a:t>98 Olympics web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en-US" dirty="0" smtClean="0"/>
              <a:t>Why multi-tier? Helps with performance and power.</a:t>
            </a:r>
          </a:p>
          <a:p>
            <a:pPr marL="228600" indent="-228600">
              <a:buNone/>
            </a:pPr>
            <a:r>
              <a:rPr lang="en-US" dirty="0" smtClean="0"/>
              <a:t>Also, </a:t>
            </a:r>
            <a:r>
              <a:rPr lang="en-US" dirty="0" err="1" smtClean="0"/>
              <a:t>stateful</a:t>
            </a:r>
            <a:r>
              <a:rPr lang="en-US" dirty="0" smtClean="0"/>
              <a:t> + stateless = </a:t>
            </a:r>
            <a:r>
              <a:rPr lang="en-US" dirty="0" err="1" smtClean="0"/>
              <a:t>stateful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dimm,rank,bank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Each controller owns some DIMMs.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twait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Acrord32 exception!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</a:t>
            </a:r>
            <a:r>
              <a:rPr lang="en-US" dirty="0" smtClean="0"/>
              <a:t>591</a:t>
            </a:r>
            <a:r>
              <a:rPr lang="en-US" dirty="0" smtClean="0"/>
              <a:t>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12</a:t>
            </a:r>
            <a:br>
              <a:rPr lang="en-US" sz="4000" dirty="0" smtClean="0"/>
            </a:br>
            <a:r>
              <a:rPr lang="en-US" sz="4000" dirty="0" smtClean="0"/>
              <a:t>SLEEP: memory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 and latency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17526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Policies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720" y="1608083"/>
            <a:ext cx="865528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 All chips active all the time (AlwaysOn)</a:t>
            </a:r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 All chips transition to a fixed low-power state when idle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standby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nap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powerdown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endParaRPr lang="en-US" sz="2400" dirty="0" smtClean="0"/>
          </a:p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FF0000"/>
                </a:solidFill>
              </a:rPr>
              <a:t> What is missing from these policies?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Policies: Evaluation: Random</a:t>
            </a:r>
            <a:endParaRPr lang="en-US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6900" y="1695450"/>
            <a:ext cx="5410200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Static Policies: Evaluation: SFT</a:t>
            </a:r>
            <a:endParaRPr lang="en-US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4038" y="1852613"/>
            <a:ext cx="5495925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Policies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8720" y="1608083"/>
            <a:ext cx="865528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Active when idle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Transition to next lower level if idle for threshold time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High</a:t>
            </a:r>
            <a:r>
              <a:rPr lang="en-US" sz="2400" dirty="0" smtClean="0"/>
              <a:t> threshold issues?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Low</a:t>
            </a:r>
            <a:r>
              <a:rPr lang="en-US" sz="2400" dirty="0" smtClean="0"/>
              <a:t> threshold issues?</a:t>
            </a:r>
            <a:endParaRPr lang="en-US" sz="2400" dirty="0" smtClean="0"/>
          </a:p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r>
              <a:rPr lang="en-US" sz="2800" dirty="0" smtClean="0"/>
              <a:t>Exploit locality of reference</a:t>
            </a:r>
          </a:p>
          <a:p>
            <a:pPr marL="693738" lvl="1" indent="-236538">
              <a:spcBef>
                <a:spcPts val="1200"/>
              </a:spcBef>
              <a:buFont typeface="Wingdings" pitchFamily="2" charset="2"/>
              <a:buChar char="Ø"/>
            </a:pPr>
            <a:r>
              <a:rPr lang="en-US" sz="2400" dirty="0" smtClean="0"/>
              <a:t> Sequential first-touch</a:t>
            </a:r>
            <a:endParaRPr lang="en-US" sz="2400" dirty="0" smtClean="0"/>
          </a:p>
          <a:p>
            <a:pPr marL="236538" indent="-236538">
              <a:spcBef>
                <a:spcPts val="1200"/>
              </a:spcBef>
              <a:buFont typeface="Arial" pitchFamily="34" charset="0"/>
              <a:buChar char="•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Dynamic Policies: SFT vs. Freq</a:t>
            </a:r>
            <a:endParaRPr lang="en-US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81188" y="1838325"/>
            <a:ext cx="538162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 and latency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95525" y="2409825"/>
            <a:ext cx="45529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commercial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Processor + memory architecture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83267"/>
            <a:ext cx="9144000" cy="2654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Power consumption breakdown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8" y="1738313"/>
            <a:ext cx="6638925" cy="338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Transactional workloads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1275710"/>
            <a:ext cx="58674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Multi-tier deployment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od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882732"/>
            <a:ext cx="9144000" cy="2832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Powe</a:t>
            </a:r>
            <a:r>
              <a:rPr lang="en-US" dirty="0" smtClean="0"/>
              <a:t>r Management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8720" y="1608083"/>
            <a:ext cx="832419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/>
              <a:t> Two low-power states: Self-refresh and power-down</a:t>
            </a:r>
          </a:p>
          <a:p>
            <a:pPr marL="236538" indent="-236538">
              <a:buFont typeface="Arial" pitchFamily="34" charset="0"/>
              <a:buChar char="•"/>
            </a:pPr>
            <a:endParaRPr lang="en-US" sz="2800" dirty="0" smtClean="0"/>
          </a:p>
          <a:p>
            <a:pPr marL="693738" lvl="1" indent="-236538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 Data placement (concentrate active data and new pages)</a:t>
            </a:r>
          </a:p>
          <a:p>
            <a:pPr marL="693738" lvl="1" indent="-236538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 Memory address mapping (striping vs. single device)</a:t>
            </a:r>
          </a:p>
          <a:p>
            <a:pPr marL="693738" lvl="1" indent="-236538"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2400" dirty="0" smtClean="0"/>
              <a:t> </a:t>
            </a:r>
            <a:r>
              <a:rPr lang="en-US" sz="2400" dirty="0" smtClean="0"/>
              <a:t>Memory compression (can reduce memory capacity)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power_page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Memory Hierarchy</a:t>
            </a:r>
            <a:endParaRPr lang="en-US" dirty="0"/>
          </a:p>
        </p:txBody>
      </p:sp>
      <p:pic>
        <p:nvPicPr>
          <p:cNvPr id="15362" name="Picture 2" descr="http://www.m5sim.org/wiki/images/4/4d/Mc_over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7493" y="1185424"/>
            <a:ext cx="5710151" cy="548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34831</TotalTime>
  <Words>281</Words>
  <Application>Microsoft Office PowerPoint</Application>
  <PresentationFormat>On-screen Show (4:3)</PresentationFormat>
  <Paragraphs>66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CSE 591: Energy-Efficient Computing Lecture 12 SLEEP: memory</vt:lpstr>
      <vt:lpstr>Slide 2</vt:lpstr>
      <vt:lpstr>Processor + memory architecture</vt:lpstr>
      <vt:lpstr>Power consumption breakdown</vt:lpstr>
      <vt:lpstr>Transactional workloads</vt:lpstr>
      <vt:lpstr>Multi-tier deployment</vt:lpstr>
      <vt:lpstr>Memory Power Management</vt:lpstr>
      <vt:lpstr>Slide 8</vt:lpstr>
      <vt:lpstr>Memory Hierarchy</vt:lpstr>
      <vt:lpstr>Power  and latency</vt:lpstr>
      <vt:lpstr>Static Policies</vt:lpstr>
      <vt:lpstr>Static Policies: Evaluation: Random</vt:lpstr>
      <vt:lpstr>Static Policies: Evaluation: SFT</vt:lpstr>
      <vt:lpstr>Dynamic Policies</vt:lpstr>
      <vt:lpstr>Dynamic Policies: SFT vs. Freq</vt:lpstr>
      <vt:lpstr>Power  and latency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1560</cp:revision>
  <dcterms:created xsi:type="dcterms:W3CDTF">2006-08-16T00:00:00Z</dcterms:created>
  <dcterms:modified xsi:type="dcterms:W3CDTF">2016-03-22T15:26:49Z</dcterms:modified>
</cp:coreProperties>
</file>