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61" r:id="rId2"/>
    <p:sldId id="562" r:id="rId3"/>
    <p:sldId id="525" r:id="rId4"/>
    <p:sldId id="538" r:id="rId5"/>
    <p:sldId id="555" r:id="rId6"/>
    <p:sldId id="563" r:id="rId7"/>
    <p:sldId id="548" r:id="rId8"/>
    <p:sldId id="558" r:id="rId9"/>
    <p:sldId id="564" r:id="rId10"/>
    <p:sldId id="565" r:id="rId11"/>
    <p:sldId id="559" r:id="rId12"/>
    <p:sldId id="566" r:id="rId13"/>
    <p:sldId id="560" r:id="rId14"/>
    <p:sldId id="561" r:id="rId15"/>
    <p:sldId id="567" r:id="rId16"/>
    <p:sldId id="568" r:id="rId17"/>
    <p:sldId id="569" r:id="rId18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0000"/>
    <a:srgbClr val="0000FF"/>
    <a:srgbClr val="009644"/>
    <a:srgbClr val="800080"/>
    <a:srgbClr val="00FF00"/>
    <a:srgbClr val="990033"/>
    <a:srgbClr val="FF66FF"/>
    <a:srgbClr val="FFDDA7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2" autoAdjust="0"/>
    <p:restoredTop sz="71930" autoAdjust="0"/>
  </p:normalViewPr>
  <p:slideViewPr>
    <p:cSldViewPr snapToGrid="0">
      <p:cViewPr varScale="1">
        <p:scale>
          <a:sx n="60" d="100"/>
          <a:sy n="60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2766" y="-102"/>
      </p:cViewPr>
      <p:guideLst>
        <p:guide orient="horz" pos="2920"/>
        <p:guide pos="2204"/>
      </p:guideLst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36A69AB2-55FC-45EB-AD04-17DD157E85F7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25"/>
            <a:ext cx="5598160" cy="4171950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B66D28E6-21B6-42B0-87EB-9BE76834E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from paper.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D28E6-21B6-42B0-87EB-9BE76834E1A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apps just required PC wakeup – no stubs.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apps just required PC wakeup – </a:t>
            </a:r>
            <a:r>
              <a:rPr lang="en-US" smtClean="0"/>
              <a:t>no stubs.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PCs support sleep more readily than servers.</a:t>
            </a:r>
          </a:p>
          <a:p>
            <a:r>
              <a:rPr lang="en-US" dirty="0" smtClean="0"/>
              <a:t>Note also that most users</a:t>
            </a:r>
            <a:r>
              <a:rPr lang="en-US" baseline="0" dirty="0" smtClean="0"/>
              <a:t> never use Sleep!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Going to sleep + wakeup is at least 10 or more seconds. Thus, based</a:t>
            </a:r>
            <a:r>
              <a:rPr lang="en-US" baseline="0" dirty="0" smtClean="0"/>
              <a:t> on this data, can’t go to sleep. But note that this is all packets, not just important ones. Maybe some can be ignored.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Assumption: perfect</a:t>
            </a:r>
            <a:r>
              <a:rPr lang="en-US" baseline="0" dirty="0" smtClean="0"/>
              <a:t> predictions!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ARP can be handled by replying Yes/No to IP request.</a:t>
            </a:r>
          </a:p>
          <a:p>
            <a:endParaRPr lang="en-US" dirty="0" smtClean="0"/>
          </a:p>
          <a:p>
            <a:r>
              <a:rPr lang="en-US" dirty="0" smtClean="0"/>
              <a:t>Downloads? If embedded proc has some memory.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Assumes perfect future arrivals knowledge.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Difference: one proxy per subnet (as</a:t>
            </a:r>
            <a:r>
              <a:rPr lang="en-US" baseline="0" dirty="0" smtClean="0"/>
              <a:t> opposed to embedded proc for each PC).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Embedded </a:t>
            </a:r>
            <a:r>
              <a:rPr lang="en-US" dirty="0" err="1" smtClean="0"/>
              <a:t>vs</a:t>
            </a:r>
            <a:r>
              <a:rPr lang="en-US" dirty="0" smtClean="0"/>
              <a:t> secondary proc.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smtClean="0"/>
          </a:p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/>
          </a:p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762000"/>
            <a:ext cx="84582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CSE </a:t>
            </a:r>
            <a:r>
              <a:rPr lang="en-US" dirty="0" smtClean="0"/>
              <a:t>591</a:t>
            </a:r>
            <a:r>
              <a:rPr lang="en-US" dirty="0" smtClean="0"/>
              <a:t>: Energy-Efficient Computing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4000" dirty="0" smtClean="0"/>
              <a:t>Lecture 10</a:t>
            </a:r>
            <a:br>
              <a:rPr lang="en-US" sz="4000" dirty="0" smtClean="0"/>
            </a:br>
            <a:r>
              <a:rPr lang="en-US" sz="4000" dirty="0" smtClean="0"/>
              <a:t>SLEEP: 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Anshul Gandhi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347</a:t>
            </a:r>
            <a:r>
              <a:rPr lang="en-US" dirty="0" smtClean="0">
                <a:solidFill>
                  <a:srgbClr val="002060"/>
                </a:solidFill>
              </a:rPr>
              <a:t>, CS building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anshul@cs.stonybrook.edu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847850"/>
            <a:ext cx="45720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924" y="3013502"/>
            <a:ext cx="7520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somniloquy</a:t>
            </a:r>
            <a:r>
              <a:rPr lang="en-US" sz="4800" dirty="0" smtClean="0"/>
              <a:t> </a:t>
            </a:r>
            <a:r>
              <a:rPr lang="en-US" sz="4800" dirty="0" smtClean="0"/>
              <a:t>paper</a:t>
            </a:r>
          </a:p>
          <a:p>
            <a:pPr algn="ctr"/>
            <a:r>
              <a:rPr lang="en-US" sz="4800" dirty="0" smtClean="0"/>
              <a:t>Microsoft @ </a:t>
            </a:r>
            <a:r>
              <a:rPr lang="en-US" sz="4800" dirty="0" smtClean="0"/>
              <a:t>NSDI’09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5500" y="2009775"/>
            <a:ext cx="49530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Desktop power/latency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8350" y="2038350"/>
            <a:ext cx="50673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Laptop power/latency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8313" y="1581150"/>
            <a:ext cx="5667375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Somniloquy</a:t>
            </a:r>
            <a:r>
              <a:rPr lang="en-US" dirty="0" smtClean="0"/>
              <a:t> </a:t>
            </a:r>
            <a:r>
              <a:rPr lang="en-US" dirty="0" smtClean="0"/>
              <a:t>power/latency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0275" y="1628775"/>
            <a:ext cx="47434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Delay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9638" y="1297874"/>
            <a:ext cx="7324725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Energy savings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4063" y="1881188"/>
            <a:ext cx="50958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PCs vs. servers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1396999"/>
          <a:ext cx="6096000" cy="4846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96922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Servers (DC)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PCs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692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Number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50 M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 B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9692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Power/unit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300W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70W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9692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Usage/day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9692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Annual cost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$9.2 B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$14.3 B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051738" y="2569779"/>
            <a:ext cx="1087821" cy="567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0" y="2438400"/>
            <a:ext cx="1087821" cy="567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78166" y="3584027"/>
            <a:ext cx="1087821" cy="567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64318" y="3547241"/>
            <a:ext cx="1087821" cy="567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434663" y="4303986"/>
            <a:ext cx="6495392" cy="10089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083270" y="5580992"/>
            <a:ext cx="3515709" cy="567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924" y="3013502"/>
            <a:ext cx="7520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idle_net</a:t>
            </a:r>
            <a:r>
              <a:rPr lang="en-US" sz="4800" dirty="0" smtClean="0"/>
              <a:t> </a:t>
            </a:r>
            <a:r>
              <a:rPr lang="en-US" sz="4800" dirty="0" smtClean="0"/>
              <a:t>paper</a:t>
            </a:r>
          </a:p>
          <a:p>
            <a:pPr algn="ctr"/>
            <a:r>
              <a:rPr lang="en-US" sz="4800" dirty="0" smtClean="0"/>
              <a:t>Intel @ NSDI’09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Idleness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" y="1712197"/>
            <a:ext cx="760095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Idle time distribution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08324"/>
            <a:ext cx="9144000" cy="307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Potential fo</a:t>
            </a:r>
            <a:r>
              <a:rPr lang="en-US" dirty="0" smtClean="0"/>
              <a:t>r sleep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9775" y="1423988"/>
            <a:ext cx="512445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Sleep opportunity by proxying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" y="1746686"/>
            <a:ext cx="768667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Proxy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4050" y="1277672"/>
            <a:ext cx="52959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924" y="3013502"/>
            <a:ext cx="7520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sleepless paper</a:t>
            </a:r>
          </a:p>
          <a:p>
            <a:pPr algn="ctr"/>
            <a:r>
              <a:rPr lang="en-US" sz="4800" dirty="0" smtClean="0"/>
              <a:t>Microsoft @ ATC’10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B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33959</TotalTime>
  <Words>230</Words>
  <Application>Microsoft Office PowerPoint</Application>
  <PresentationFormat>On-screen Show (4:3)</PresentationFormat>
  <Paragraphs>63</Paragraphs>
  <Slides>17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CSE 591: Energy-Efficient Computing Lecture 10 SLEEP: network</vt:lpstr>
      <vt:lpstr>Slide 2</vt:lpstr>
      <vt:lpstr>Slide 3</vt:lpstr>
      <vt:lpstr>Idleness</vt:lpstr>
      <vt:lpstr>Idle time distribution</vt:lpstr>
      <vt:lpstr>Potential for sleep</vt:lpstr>
      <vt:lpstr>Sleep opportunity by proxying</vt:lpstr>
      <vt:lpstr>Proxy</vt:lpstr>
      <vt:lpstr>Slide 9</vt:lpstr>
      <vt:lpstr>Architecture</vt:lpstr>
      <vt:lpstr>Slide 11</vt:lpstr>
      <vt:lpstr>Architecture</vt:lpstr>
      <vt:lpstr>Desktop power/latency</vt:lpstr>
      <vt:lpstr>Laptop power/latency</vt:lpstr>
      <vt:lpstr>Somniloquy power/latency</vt:lpstr>
      <vt:lpstr>Delay</vt:lpstr>
      <vt:lpstr>Energy savings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Performance Modeling for Power Management in Data Centers</dc:title>
  <dc:creator>anshul</dc:creator>
  <cp:lastModifiedBy>anshul</cp:lastModifiedBy>
  <cp:revision>1541</cp:revision>
  <dcterms:created xsi:type="dcterms:W3CDTF">2006-08-16T00:00:00Z</dcterms:created>
  <dcterms:modified xsi:type="dcterms:W3CDTF">2016-03-08T04:08:27Z</dcterms:modified>
</cp:coreProperties>
</file>