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duse.lbl.gov/Info/LBNL-48581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duse.lbl.gov/Info/LBNL-48581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CSE </a:t>
            </a:r>
            <a:r>
              <a:rPr lang="en-US" dirty="0" smtClean="0">
                <a:solidFill>
                  <a:schemeClr val="bg1"/>
                </a:solidFill>
              </a:rPr>
              <a:t>591</a:t>
            </a:r>
            <a:r>
              <a:rPr lang="en-US" dirty="0" smtClean="0">
                <a:solidFill>
                  <a:schemeClr val="bg1"/>
                </a:solidFill>
              </a:rPr>
              <a:t>: Energy-Efficient Computing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/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Lecture 1: Intro and Logistics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347, New CS building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</a:t>
            </a:r>
            <a:r>
              <a:rPr lang="en-US" dirty="0" smtClean="0">
                <a:solidFill>
                  <a:srgbClr val="92D050"/>
                </a:solidFill>
              </a:rPr>
              <a:t>nshul.gandhi@stonybrook.edu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pPr algn="ctr"/>
            <a:r>
              <a:rPr lang="en-US" sz="2400" b="1" dirty="0" smtClean="0"/>
              <a:t>www3.cs.stonybrook.edu</a:t>
            </a:r>
            <a:r>
              <a:rPr lang="en-US" sz="2400" b="1" dirty="0" smtClean="0"/>
              <a:t>/~</a:t>
            </a:r>
            <a:r>
              <a:rPr lang="en-US" sz="2400" b="1" dirty="0" smtClean="0"/>
              <a:t>anshul/courses/cse591_s16</a:t>
            </a:r>
            <a:endParaRPr lang="en-US" sz="2400" b="1" dirty="0"/>
          </a:p>
        </p:txBody>
      </p:sp>
      <p:pic>
        <p:nvPicPr>
          <p:cNvPr id="4" name="Picture 3" descr="prntsc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498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x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ck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7302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7666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Blackle</a:t>
            </a:r>
            <a:r>
              <a:rPr lang="en-US" sz="2400" i="1" dirty="0" smtClean="0"/>
              <a:t> saves energy because the screen is predominantly black. "Image displayed is primarily a function of the user's color settings and desktop graphics, as well as the color and size of open application windows; a given monitor requires more power to display a white (or light) screen than a black (or dark) screen." </a:t>
            </a:r>
            <a:r>
              <a:rPr lang="en-US" sz="2400" i="1" dirty="0" smtClean="0">
                <a:hlinkClick r:id="rId3"/>
              </a:rPr>
              <a:t>Roberson et al, 2002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6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Blackle</a:t>
            </a:r>
            <a:r>
              <a:rPr lang="en-US" sz="2400" i="1" dirty="0" smtClean="0"/>
              <a:t> saves energy because the screen is predominantly black. "Image displayed is primarily a function of the user's color settings and desktop graphics, as well as the color and size of open application windows; a given monitor requires more power to display a white (or light) screen than a black (or dark) screen." </a:t>
            </a:r>
            <a:r>
              <a:rPr lang="en-US" sz="2400" i="1" dirty="0" smtClean="0">
                <a:hlinkClick r:id="rId2"/>
              </a:rPr>
              <a:t>Roberson et al, 2002</a:t>
            </a:r>
            <a:endParaRPr lang="en-US" sz="2400" i="1" dirty="0"/>
          </a:p>
        </p:txBody>
      </p:sp>
      <p:pic>
        <p:nvPicPr>
          <p:cNvPr id="5" name="Picture 4" descr="rob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1775" y="381000"/>
            <a:ext cx="6576025" cy="3678116"/>
          </a:xfrm>
          <a:prstGeom prst="rect">
            <a:avLst/>
          </a:prstGeom>
        </p:spPr>
      </p:pic>
      <p:pic>
        <p:nvPicPr>
          <p:cNvPr id="10" name="Picture 9" descr="crt-4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066800"/>
            <a:ext cx="1371600" cy="1371600"/>
          </a:xfrm>
          <a:prstGeom prst="rect">
            <a:avLst/>
          </a:prstGeom>
        </p:spPr>
      </p:pic>
      <p:pic>
        <p:nvPicPr>
          <p:cNvPr id="11" name="Picture 10" descr="lc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895600"/>
            <a:ext cx="1919813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og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25" y="866204"/>
            <a:ext cx="9040487" cy="40867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 internetlivestats.com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296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Data Centers</a:t>
            </a:r>
            <a:endParaRPr lang="en-US" sz="3200" b="1" dirty="0"/>
          </a:p>
        </p:txBody>
      </p:sp>
      <p:pic>
        <p:nvPicPr>
          <p:cNvPr id="5" name="Picture 4" descr="fb_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7315200" cy="3584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296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Data Centers: How many servers?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Google: 1M + (2013)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MS: approximately 1M (2013)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Amazon: approximately 1M (2013)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FB, Yahoo, etc: less than 1M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err="1" smtClean="0"/>
              <a:t>Baidu</a:t>
            </a:r>
            <a:r>
              <a:rPr lang="en-US" sz="2800" dirty="0" smtClean="0"/>
              <a:t>: more than 1M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50M servers in DCs worldwide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300 W per server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133600" y="1295400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1752600"/>
            <a:ext cx="3733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2133600"/>
            <a:ext cx="5715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276600"/>
            <a:ext cx="5715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4038600"/>
            <a:ext cx="685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4800600"/>
            <a:ext cx="60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197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CSE 591: Energy-Efficient Computing  Lecture 1: Intro and Logistics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691: Energy-Efficient Computing</dc:title>
  <dc:creator>anshul</dc:creator>
  <cp:lastModifiedBy>anshul</cp:lastModifiedBy>
  <cp:revision>26</cp:revision>
  <dcterms:created xsi:type="dcterms:W3CDTF">2006-08-16T00:00:00Z</dcterms:created>
  <dcterms:modified xsi:type="dcterms:W3CDTF">2016-01-25T19:36:12Z</dcterms:modified>
</cp:coreProperties>
</file>