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8" name="Drawing"/>
          <p:cNvGrpSpPr/>
          <p:nvPr/>
        </p:nvGrpSpPr>
        <p:grpSpPr>
          <a:xfrm>
            <a:off x="316065" y="1608566"/>
            <a:ext cx="12206135" cy="7878334"/>
            <a:chOff x="0" y="0"/>
            <a:chExt cx="12206134" cy="7878334"/>
          </a:xfrm>
        </p:grpSpPr>
        <p:sp>
          <p:nvSpPr>
            <p:cNvPr id="119" name="Line"/>
            <p:cNvSpPr/>
            <p:nvPr/>
          </p:nvSpPr>
          <p:spPr>
            <a:xfrm>
              <a:off x="1588934" y="149255"/>
              <a:ext cx="19051" cy="43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21600" y="1321"/>
                  </a:moveTo>
                  <a:cubicBezTo>
                    <a:pt x="19200" y="689"/>
                    <a:pt x="16800" y="56"/>
                    <a:pt x="15600" y="4"/>
                  </a:cubicBezTo>
                  <a:cubicBezTo>
                    <a:pt x="14400" y="-49"/>
                    <a:pt x="14400" y="478"/>
                    <a:pt x="15600" y="2743"/>
                  </a:cubicBezTo>
                  <a:cubicBezTo>
                    <a:pt x="16800" y="5009"/>
                    <a:pt x="19200" y="9012"/>
                    <a:pt x="16800" y="12437"/>
                  </a:cubicBezTo>
                  <a:cubicBezTo>
                    <a:pt x="14400" y="15861"/>
                    <a:pt x="7200" y="18706"/>
                    <a:pt x="0" y="21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571591" y="71352"/>
              <a:ext cx="201494" cy="460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34" fill="norm" stroke="1" extrusionOk="0">
                  <a:moveTo>
                    <a:pt x="1844" y="10239"/>
                  </a:moveTo>
                  <a:cubicBezTo>
                    <a:pt x="1169" y="8356"/>
                    <a:pt x="494" y="6473"/>
                    <a:pt x="1281" y="4888"/>
                  </a:cubicBezTo>
                  <a:cubicBezTo>
                    <a:pt x="2069" y="3303"/>
                    <a:pt x="4319" y="2015"/>
                    <a:pt x="6794" y="1222"/>
                  </a:cubicBezTo>
                  <a:cubicBezTo>
                    <a:pt x="9269" y="429"/>
                    <a:pt x="11969" y="132"/>
                    <a:pt x="13994" y="33"/>
                  </a:cubicBezTo>
                  <a:cubicBezTo>
                    <a:pt x="16019" y="-66"/>
                    <a:pt x="17369" y="33"/>
                    <a:pt x="18269" y="628"/>
                  </a:cubicBezTo>
                  <a:cubicBezTo>
                    <a:pt x="19169" y="1222"/>
                    <a:pt x="19619" y="2312"/>
                    <a:pt x="18494" y="4095"/>
                  </a:cubicBezTo>
                  <a:cubicBezTo>
                    <a:pt x="17369" y="5879"/>
                    <a:pt x="14669" y="8356"/>
                    <a:pt x="12081" y="9941"/>
                  </a:cubicBezTo>
                  <a:cubicBezTo>
                    <a:pt x="9494" y="11527"/>
                    <a:pt x="7019" y="12220"/>
                    <a:pt x="5219" y="12567"/>
                  </a:cubicBezTo>
                  <a:cubicBezTo>
                    <a:pt x="3419" y="12914"/>
                    <a:pt x="2294" y="12914"/>
                    <a:pt x="1394" y="12716"/>
                  </a:cubicBezTo>
                  <a:cubicBezTo>
                    <a:pt x="494" y="12517"/>
                    <a:pt x="-181" y="12121"/>
                    <a:pt x="44" y="11973"/>
                  </a:cubicBezTo>
                  <a:cubicBezTo>
                    <a:pt x="269" y="11824"/>
                    <a:pt x="1394" y="11923"/>
                    <a:pt x="3869" y="13013"/>
                  </a:cubicBezTo>
                  <a:cubicBezTo>
                    <a:pt x="6344" y="14103"/>
                    <a:pt x="10169" y="16184"/>
                    <a:pt x="12869" y="17719"/>
                  </a:cubicBezTo>
                  <a:cubicBezTo>
                    <a:pt x="15569" y="19255"/>
                    <a:pt x="17144" y="20246"/>
                    <a:pt x="18382" y="20791"/>
                  </a:cubicBezTo>
                  <a:cubicBezTo>
                    <a:pt x="19619" y="21336"/>
                    <a:pt x="20519" y="21435"/>
                    <a:pt x="21419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849234" y="297383"/>
              <a:ext cx="152451" cy="217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26" fill="norm" stroke="1" extrusionOk="0">
                  <a:moveTo>
                    <a:pt x="895" y="6138"/>
                  </a:moveTo>
                  <a:cubicBezTo>
                    <a:pt x="303" y="7176"/>
                    <a:pt x="-289" y="8215"/>
                    <a:pt x="155" y="8838"/>
                  </a:cubicBezTo>
                  <a:cubicBezTo>
                    <a:pt x="599" y="9461"/>
                    <a:pt x="2078" y="9669"/>
                    <a:pt x="4149" y="9357"/>
                  </a:cubicBezTo>
                  <a:cubicBezTo>
                    <a:pt x="6221" y="9045"/>
                    <a:pt x="8884" y="8215"/>
                    <a:pt x="10955" y="6865"/>
                  </a:cubicBezTo>
                  <a:cubicBezTo>
                    <a:pt x="13026" y="5515"/>
                    <a:pt x="14506" y="3645"/>
                    <a:pt x="14801" y="2295"/>
                  </a:cubicBezTo>
                  <a:cubicBezTo>
                    <a:pt x="15097" y="945"/>
                    <a:pt x="14210" y="115"/>
                    <a:pt x="13174" y="11"/>
                  </a:cubicBezTo>
                  <a:cubicBezTo>
                    <a:pt x="12138" y="-93"/>
                    <a:pt x="10955" y="530"/>
                    <a:pt x="9032" y="3126"/>
                  </a:cubicBezTo>
                  <a:cubicBezTo>
                    <a:pt x="7108" y="5722"/>
                    <a:pt x="4445" y="10292"/>
                    <a:pt x="3706" y="13615"/>
                  </a:cubicBezTo>
                  <a:cubicBezTo>
                    <a:pt x="2966" y="16938"/>
                    <a:pt x="4149" y="19015"/>
                    <a:pt x="6369" y="20157"/>
                  </a:cubicBezTo>
                  <a:cubicBezTo>
                    <a:pt x="8588" y="21299"/>
                    <a:pt x="11843" y="21507"/>
                    <a:pt x="14506" y="21195"/>
                  </a:cubicBezTo>
                  <a:cubicBezTo>
                    <a:pt x="17169" y="20884"/>
                    <a:pt x="19240" y="20053"/>
                    <a:pt x="21311" y="192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2094503" y="281793"/>
              <a:ext cx="123082" cy="203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0995" fill="norm" stroke="1" extrusionOk="0">
                  <a:moveTo>
                    <a:pt x="15796" y="3473"/>
                  </a:moveTo>
                  <a:cubicBezTo>
                    <a:pt x="15430" y="2382"/>
                    <a:pt x="15064" y="1291"/>
                    <a:pt x="13783" y="637"/>
                  </a:cubicBezTo>
                  <a:cubicBezTo>
                    <a:pt x="12502" y="-18"/>
                    <a:pt x="10305" y="-236"/>
                    <a:pt x="8657" y="309"/>
                  </a:cubicBezTo>
                  <a:cubicBezTo>
                    <a:pt x="7010" y="855"/>
                    <a:pt x="5912" y="2164"/>
                    <a:pt x="4264" y="4782"/>
                  </a:cubicBezTo>
                  <a:cubicBezTo>
                    <a:pt x="2617" y="7400"/>
                    <a:pt x="420" y="11328"/>
                    <a:pt x="54" y="14382"/>
                  </a:cubicBezTo>
                  <a:cubicBezTo>
                    <a:pt x="-312" y="17437"/>
                    <a:pt x="1152" y="19619"/>
                    <a:pt x="4996" y="20491"/>
                  </a:cubicBezTo>
                  <a:cubicBezTo>
                    <a:pt x="8841" y="21364"/>
                    <a:pt x="15064" y="20928"/>
                    <a:pt x="21288" y="20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2246454" y="321167"/>
              <a:ext cx="180681" cy="149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851" fill="norm" stroke="1" extrusionOk="0">
                  <a:moveTo>
                    <a:pt x="10890" y="9857"/>
                  </a:moveTo>
                  <a:cubicBezTo>
                    <a:pt x="10890" y="8378"/>
                    <a:pt x="10890" y="6898"/>
                    <a:pt x="10639" y="5271"/>
                  </a:cubicBezTo>
                  <a:cubicBezTo>
                    <a:pt x="10388" y="3643"/>
                    <a:pt x="9886" y="1868"/>
                    <a:pt x="9006" y="833"/>
                  </a:cubicBezTo>
                  <a:cubicBezTo>
                    <a:pt x="8127" y="-203"/>
                    <a:pt x="6872" y="-499"/>
                    <a:pt x="5365" y="1276"/>
                  </a:cubicBezTo>
                  <a:cubicBezTo>
                    <a:pt x="3858" y="3052"/>
                    <a:pt x="2099" y="6898"/>
                    <a:pt x="1095" y="10153"/>
                  </a:cubicBezTo>
                  <a:cubicBezTo>
                    <a:pt x="90" y="13408"/>
                    <a:pt x="-161" y="16071"/>
                    <a:pt x="90" y="17994"/>
                  </a:cubicBezTo>
                  <a:cubicBezTo>
                    <a:pt x="341" y="19917"/>
                    <a:pt x="1095" y="21101"/>
                    <a:pt x="2602" y="20805"/>
                  </a:cubicBezTo>
                  <a:cubicBezTo>
                    <a:pt x="4109" y="20509"/>
                    <a:pt x="6369" y="18734"/>
                    <a:pt x="8002" y="17106"/>
                  </a:cubicBezTo>
                  <a:cubicBezTo>
                    <a:pt x="9634" y="15479"/>
                    <a:pt x="10639" y="14000"/>
                    <a:pt x="11518" y="12372"/>
                  </a:cubicBezTo>
                  <a:cubicBezTo>
                    <a:pt x="12397" y="10745"/>
                    <a:pt x="13151" y="8969"/>
                    <a:pt x="13527" y="8822"/>
                  </a:cubicBezTo>
                  <a:cubicBezTo>
                    <a:pt x="13904" y="8674"/>
                    <a:pt x="13904" y="10153"/>
                    <a:pt x="15160" y="12076"/>
                  </a:cubicBezTo>
                  <a:cubicBezTo>
                    <a:pt x="16416" y="14000"/>
                    <a:pt x="18927" y="16367"/>
                    <a:pt x="21439" y="187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2485986" y="305027"/>
              <a:ext cx="115576" cy="406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0760" fill="norm" stroke="1" extrusionOk="0">
                  <a:moveTo>
                    <a:pt x="4242" y="4422"/>
                  </a:moveTo>
                  <a:cubicBezTo>
                    <a:pt x="2348" y="5718"/>
                    <a:pt x="453" y="7014"/>
                    <a:pt x="74" y="9174"/>
                  </a:cubicBezTo>
                  <a:cubicBezTo>
                    <a:pt x="-305" y="11334"/>
                    <a:pt x="832" y="14358"/>
                    <a:pt x="1969" y="16896"/>
                  </a:cubicBezTo>
                  <a:cubicBezTo>
                    <a:pt x="3106" y="19434"/>
                    <a:pt x="4242" y="21486"/>
                    <a:pt x="4432" y="20514"/>
                  </a:cubicBezTo>
                  <a:cubicBezTo>
                    <a:pt x="4621" y="19542"/>
                    <a:pt x="3863" y="15546"/>
                    <a:pt x="3484" y="12090"/>
                  </a:cubicBezTo>
                  <a:cubicBezTo>
                    <a:pt x="3106" y="8634"/>
                    <a:pt x="3106" y="5718"/>
                    <a:pt x="3674" y="3774"/>
                  </a:cubicBezTo>
                  <a:cubicBezTo>
                    <a:pt x="4242" y="1830"/>
                    <a:pt x="5379" y="858"/>
                    <a:pt x="6895" y="372"/>
                  </a:cubicBezTo>
                  <a:cubicBezTo>
                    <a:pt x="8411" y="-114"/>
                    <a:pt x="10306" y="-114"/>
                    <a:pt x="12390" y="318"/>
                  </a:cubicBezTo>
                  <a:cubicBezTo>
                    <a:pt x="14474" y="750"/>
                    <a:pt x="16748" y="1614"/>
                    <a:pt x="18453" y="2964"/>
                  </a:cubicBezTo>
                  <a:cubicBezTo>
                    <a:pt x="20158" y="4314"/>
                    <a:pt x="21295" y="6150"/>
                    <a:pt x="20348" y="7446"/>
                  </a:cubicBezTo>
                  <a:cubicBezTo>
                    <a:pt x="19400" y="8742"/>
                    <a:pt x="16369" y="9498"/>
                    <a:pt x="13716" y="9876"/>
                  </a:cubicBezTo>
                  <a:cubicBezTo>
                    <a:pt x="11063" y="10254"/>
                    <a:pt x="8790" y="10254"/>
                    <a:pt x="6895" y="9714"/>
                  </a:cubicBezTo>
                  <a:cubicBezTo>
                    <a:pt x="5000" y="9174"/>
                    <a:pt x="3484" y="8094"/>
                    <a:pt x="3484" y="7284"/>
                  </a:cubicBezTo>
                  <a:cubicBezTo>
                    <a:pt x="3484" y="6474"/>
                    <a:pt x="5000" y="5934"/>
                    <a:pt x="6516" y="5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2744634" y="271034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2744634" y="423434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3557434" y="201184"/>
              <a:ext cx="254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792"/>
                    <a:pt x="14400" y="5584"/>
                    <a:pt x="18000" y="9184"/>
                  </a:cubicBezTo>
                  <a:cubicBezTo>
                    <a:pt x="21600" y="12784"/>
                    <a:pt x="21600" y="171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3397084" y="150384"/>
              <a:ext cx="3445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600" fill="norm" stroke="1" extrusionOk="0">
                  <a:moveTo>
                    <a:pt x="99" y="21600"/>
                  </a:moveTo>
                  <a:cubicBezTo>
                    <a:pt x="-32" y="20100"/>
                    <a:pt x="-164" y="18600"/>
                    <a:pt x="626" y="16650"/>
                  </a:cubicBezTo>
                  <a:cubicBezTo>
                    <a:pt x="1416" y="14700"/>
                    <a:pt x="3129" y="12300"/>
                    <a:pt x="6751" y="9450"/>
                  </a:cubicBezTo>
                  <a:cubicBezTo>
                    <a:pt x="10373" y="6600"/>
                    <a:pt x="15904" y="3300"/>
                    <a:pt x="2143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3824134" y="104715"/>
              <a:ext cx="120149" cy="355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485" fill="norm" stroke="1" extrusionOk="0">
                  <a:moveTo>
                    <a:pt x="3352" y="4675"/>
                  </a:moveTo>
                  <a:cubicBezTo>
                    <a:pt x="2234" y="8765"/>
                    <a:pt x="1117" y="12855"/>
                    <a:pt x="559" y="15347"/>
                  </a:cubicBezTo>
                  <a:cubicBezTo>
                    <a:pt x="0" y="17839"/>
                    <a:pt x="0" y="18734"/>
                    <a:pt x="0" y="19629"/>
                  </a:cubicBezTo>
                  <a:cubicBezTo>
                    <a:pt x="0" y="20524"/>
                    <a:pt x="0" y="21418"/>
                    <a:pt x="186" y="21482"/>
                  </a:cubicBezTo>
                  <a:cubicBezTo>
                    <a:pt x="372" y="21546"/>
                    <a:pt x="745" y="20779"/>
                    <a:pt x="931" y="18287"/>
                  </a:cubicBezTo>
                  <a:cubicBezTo>
                    <a:pt x="1117" y="15795"/>
                    <a:pt x="1117" y="11577"/>
                    <a:pt x="1303" y="8701"/>
                  </a:cubicBezTo>
                  <a:cubicBezTo>
                    <a:pt x="1490" y="5825"/>
                    <a:pt x="1862" y="4292"/>
                    <a:pt x="2421" y="3141"/>
                  </a:cubicBezTo>
                  <a:cubicBezTo>
                    <a:pt x="2979" y="1991"/>
                    <a:pt x="3724" y="1224"/>
                    <a:pt x="5028" y="713"/>
                  </a:cubicBezTo>
                  <a:cubicBezTo>
                    <a:pt x="6331" y="202"/>
                    <a:pt x="8193" y="-54"/>
                    <a:pt x="9869" y="10"/>
                  </a:cubicBezTo>
                  <a:cubicBezTo>
                    <a:pt x="11545" y="74"/>
                    <a:pt x="13034" y="457"/>
                    <a:pt x="15269" y="1608"/>
                  </a:cubicBezTo>
                  <a:cubicBezTo>
                    <a:pt x="17503" y="2758"/>
                    <a:pt x="20483" y="4675"/>
                    <a:pt x="21041" y="6464"/>
                  </a:cubicBezTo>
                  <a:cubicBezTo>
                    <a:pt x="21600" y="8254"/>
                    <a:pt x="19738" y="9915"/>
                    <a:pt x="16200" y="10682"/>
                  </a:cubicBezTo>
                  <a:cubicBezTo>
                    <a:pt x="12662" y="11449"/>
                    <a:pt x="7448" y="11321"/>
                    <a:pt x="2234" y="111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4249584" y="61484"/>
              <a:ext cx="666751" cy="417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13418"/>
                  </a:moveTo>
                  <a:cubicBezTo>
                    <a:pt x="137" y="12873"/>
                    <a:pt x="274" y="12327"/>
                    <a:pt x="514" y="12000"/>
                  </a:cubicBezTo>
                  <a:cubicBezTo>
                    <a:pt x="754" y="11673"/>
                    <a:pt x="1097" y="11564"/>
                    <a:pt x="1920" y="12382"/>
                  </a:cubicBezTo>
                  <a:cubicBezTo>
                    <a:pt x="2743" y="13200"/>
                    <a:pt x="4046" y="14945"/>
                    <a:pt x="4731" y="16418"/>
                  </a:cubicBezTo>
                  <a:cubicBezTo>
                    <a:pt x="5417" y="17891"/>
                    <a:pt x="5486" y="19091"/>
                    <a:pt x="5349" y="19964"/>
                  </a:cubicBezTo>
                  <a:cubicBezTo>
                    <a:pt x="5211" y="20836"/>
                    <a:pt x="4869" y="21382"/>
                    <a:pt x="4560" y="21491"/>
                  </a:cubicBezTo>
                  <a:cubicBezTo>
                    <a:pt x="4251" y="21600"/>
                    <a:pt x="3977" y="21273"/>
                    <a:pt x="3771" y="20182"/>
                  </a:cubicBezTo>
                  <a:cubicBezTo>
                    <a:pt x="3566" y="19091"/>
                    <a:pt x="3429" y="17236"/>
                    <a:pt x="3531" y="15764"/>
                  </a:cubicBezTo>
                  <a:cubicBezTo>
                    <a:pt x="3634" y="14291"/>
                    <a:pt x="3977" y="13200"/>
                    <a:pt x="4491" y="12545"/>
                  </a:cubicBezTo>
                  <a:cubicBezTo>
                    <a:pt x="5006" y="11891"/>
                    <a:pt x="5691" y="11673"/>
                    <a:pt x="6206" y="11509"/>
                  </a:cubicBezTo>
                  <a:cubicBezTo>
                    <a:pt x="6720" y="11345"/>
                    <a:pt x="7063" y="11236"/>
                    <a:pt x="7269" y="11455"/>
                  </a:cubicBezTo>
                  <a:cubicBezTo>
                    <a:pt x="7474" y="11673"/>
                    <a:pt x="7543" y="12218"/>
                    <a:pt x="7577" y="12818"/>
                  </a:cubicBezTo>
                  <a:cubicBezTo>
                    <a:pt x="7611" y="13418"/>
                    <a:pt x="7611" y="14073"/>
                    <a:pt x="7646" y="14727"/>
                  </a:cubicBezTo>
                  <a:cubicBezTo>
                    <a:pt x="7680" y="15382"/>
                    <a:pt x="7749" y="16036"/>
                    <a:pt x="7886" y="16582"/>
                  </a:cubicBezTo>
                  <a:cubicBezTo>
                    <a:pt x="8023" y="17127"/>
                    <a:pt x="8229" y="17564"/>
                    <a:pt x="8434" y="17564"/>
                  </a:cubicBezTo>
                  <a:cubicBezTo>
                    <a:pt x="8640" y="17564"/>
                    <a:pt x="8846" y="17127"/>
                    <a:pt x="9051" y="16636"/>
                  </a:cubicBezTo>
                  <a:cubicBezTo>
                    <a:pt x="9257" y="16145"/>
                    <a:pt x="9463" y="15600"/>
                    <a:pt x="9737" y="14891"/>
                  </a:cubicBezTo>
                  <a:cubicBezTo>
                    <a:pt x="10011" y="14182"/>
                    <a:pt x="10354" y="13309"/>
                    <a:pt x="10491" y="13200"/>
                  </a:cubicBezTo>
                  <a:cubicBezTo>
                    <a:pt x="10629" y="13091"/>
                    <a:pt x="10560" y="13745"/>
                    <a:pt x="10629" y="14673"/>
                  </a:cubicBezTo>
                  <a:cubicBezTo>
                    <a:pt x="10697" y="15600"/>
                    <a:pt x="10903" y="16800"/>
                    <a:pt x="11177" y="17509"/>
                  </a:cubicBezTo>
                  <a:cubicBezTo>
                    <a:pt x="11451" y="18218"/>
                    <a:pt x="11794" y="18436"/>
                    <a:pt x="12137" y="18491"/>
                  </a:cubicBezTo>
                  <a:cubicBezTo>
                    <a:pt x="12480" y="18545"/>
                    <a:pt x="12823" y="18436"/>
                    <a:pt x="13303" y="17182"/>
                  </a:cubicBezTo>
                  <a:cubicBezTo>
                    <a:pt x="13783" y="15927"/>
                    <a:pt x="14400" y="13527"/>
                    <a:pt x="14846" y="10691"/>
                  </a:cubicBezTo>
                  <a:cubicBezTo>
                    <a:pt x="15291" y="7855"/>
                    <a:pt x="15566" y="4582"/>
                    <a:pt x="15703" y="2618"/>
                  </a:cubicBezTo>
                  <a:cubicBezTo>
                    <a:pt x="15840" y="655"/>
                    <a:pt x="15840" y="0"/>
                    <a:pt x="15806" y="0"/>
                  </a:cubicBezTo>
                  <a:cubicBezTo>
                    <a:pt x="15771" y="0"/>
                    <a:pt x="15703" y="655"/>
                    <a:pt x="15566" y="2673"/>
                  </a:cubicBezTo>
                  <a:cubicBezTo>
                    <a:pt x="15429" y="4691"/>
                    <a:pt x="15223" y="8073"/>
                    <a:pt x="15120" y="10636"/>
                  </a:cubicBezTo>
                  <a:cubicBezTo>
                    <a:pt x="15017" y="13200"/>
                    <a:pt x="15017" y="14945"/>
                    <a:pt x="15154" y="15982"/>
                  </a:cubicBezTo>
                  <a:cubicBezTo>
                    <a:pt x="15291" y="17018"/>
                    <a:pt x="15566" y="17345"/>
                    <a:pt x="15840" y="17345"/>
                  </a:cubicBezTo>
                  <a:cubicBezTo>
                    <a:pt x="16114" y="17345"/>
                    <a:pt x="16389" y="17018"/>
                    <a:pt x="16971" y="15873"/>
                  </a:cubicBezTo>
                  <a:cubicBezTo>
                    <a:pt x="17554" y="14727"/>
                    <a:pt x="18446" y="12764"/>
                    <a:pt x="18891" y="11509"/>
                  </a:cubicBezTo>
                  <a:cubicBezTo>
                    <a:pt x="19337" y="10255"/>
                    <a:pt x="19337" y="9709"/>
                    <a:pt x="19166" y="9382"/>
                  </a:cubicBezTo>
                  <a:cubicBezTo>
                    <a:pt x="18994" y="9055"/>
                    <a:pt x="18651" y="8945"/>
                    <a:pt x="18309" y="9109"/>
                  </a:cubicBezTo>
                  <a:cubicBezTo>
                    <a:pt x="17966" y="9273"/>
                    <a:pt x="17623" y="9709"/>
                    <a:pt x="17383" y="10691"/>
                  </a:cubicBezTo>
                  <a:cubicBezTo>
                    <a:pt x="17143" y="11673"/>
                    <a:pt x="17006" y="13200"/>
                    <a:pt x="17074" y="14182"/>
                  </a:cubicBezTo>
                  <a:cubicBezTo>
                    <a:pt x="17143" y="15164"/>
                    <a:pt x="17417" y="15600"/>
                    <a:pt x="18206" y="15764"/>
                  </a:cubicBezTo>
                  <a:cubicBezTo>
                    <a:pt x="18994" y="15927"/>
                    <a:pt x="20297" y="15818"/>
                    <a:pt x="21600" y="15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5367597" y="-1"/>
              <a:ext cx="268300" cy="415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408" fill="norm" stroke="1" extrusionOk="0">
                  <a:moveTo>
                    <a:pt x="15540" y="6114"/>
                  </a:moveTo>
                  <a:cubicBezTo>
                    <a:pt x="15372" y="4587"/>
                    <a:pt x="15205" y="3060"/>
                    <a:pt x="15037" y="2023"/>
                  </a:cubicBezTo>
                  <a:cubicBezTo>
                    <a:pt x="14870" y="987"/>
                    <a:pt x="14702" y="441"/>
                    <a:pt x="14200" y="169"/>
                  </a:cubicBezTo>
                  <a:cubicBezTo>
                    <a:pt x="13698" y="-104"/>
                    <a:pt x="12860" y="-104"/>
                    <a:pt x="11688" y="605"/>
                  </a:cubicBezTo>
                  <a:cubicBezTo>
                    <a:pt x="10516" y="1314"/>
                    <a:pt x="9009" y="2732"/>
                    <a:pt x="7921" y="5351"/>
                  </a:cubicBezTo>
                  <a:cubicBezTo>
                    <a:pt x="6833" y="7969"/>
                    <a:pt x="6163" y="11787"/>
                    <a:pt x="6079" y="14351"/>
                  </a:cubicBezTo>
                  <a:cubicBezTo>
                    <a:pt x="5995" y="16914"/>
                    <a:pt x="6498" y="18223"/>
                    <a:pt x="7000" y="19205"/>
                  </a:cubicBezTo>
                  <a:cubicBezTo>
                    <a:pt x="7502" y="20187"/>
                    <a:pt x="8005" y="20841"/>
                    <a:pt x="7837" y="21169"/>
                  </a:cubicBezTo>
                  <a:cubicBezTo>
                    <a:pt x="7670" y="21496"/>
                    <a:pt x="6833" y="21496"/>
                    <a:pt x="5828" y="21114"/>
                  </a:cubicBezTo>
                  <a:cubicBezTo>
                    <a:pt x="4823" y="20732"/>
                    <a:pt x="3651" y="19969"/>
                    <a:pt x="2730" y="19260"/>
                  </a:cubicBezTo>
                  <a:cubicBezTo>
                    <a:pt x="1809" y="18551"/>
                    <a:pt x="1140" y="17896"/>
                    <a:pt x="637" y="17296"/>
                  </a:cubicBezTo>
                  <a:cubicBezTo>
                    <a:pt x="135" y="16696"/>
                    <a:pt x="-200" y="16151"/>
                    <a:pt x="135" y="15660"/>
                  </a:cubicBezTo>
                  <a:cubicBezTo>
                    <a:pt x="470" y="15169"/>
                    <a:pt x="1474" y="14732"/>
                    <a:pt x="4237" y="14405"/>
                  </a:cubicBezTo>
                  <a:cubicBezTo>
                    <a:pt x="7000" y="14078"/>
                    <a:pt x="11521" y="13860"/>
                    <a:pt x="14200" y="13696"/>
                  </a:cubicBezTo>
                  <a:cubicBezTo>
                    <a:pt x="16879" y="13532"/>
                    <a:pt x="17716" y="13423"/>
                    <a:pt x="17716" y="13423"/>
                  </a:cubicBezTo>
                  <a:cubicBezTo>
                    <a:pt x="17716" y="13423"/>
                    <a:pt x="16879" y="13532"/>
                    <a:pt x="15623" y="14241"/>
                  </a:cubicBezTo>
                  <a:cubicBezTo>
                    <a:pt x="14367" y="14951"/>
                    <a:pt x="12693" y="16260"/>
                    <a:pt x="11856" y="17241"/>
                  </a:cubicBezTo>
                  <a:cubicBezTo>
                    <a:pt x="11019" y="18223"/>
                    <a:pt x="11019" y="18878"/>
                    <a:pt x="11437" y="19478"/>
                  </a:cubicBezTo>
                  <a:cubicBezTo>
                    <a:pt x="11856" y="20078"/>
                    <a:pt x="12693" y="20623"/>
                    <a:pt x="13530" y="20896"/>
                  </a:cubicBezTo>
                  <a:cubicBezTo>
                    <a:pt x="14367" y="21169"/>
                    <a:pt x="15205" y="21169"/>
                    <a:pt x="16460" y="20569"/>
                  </a:cubicBezTo>
                  <a:cubicBezTo>
                    <a:pt x="17716" y="19969"/>
                    <a:pt x="19391" y="18769"/>
                    <a:pt x="20312" y="17732"/>
                  </a:cubicBezTo>
                  <a:cubicBezTo>
                    <a:pt x="21233" y="16696"/>
                    <a:pt x="21400" y="15823"/>
                    <a:pt x="21065" y="15114"/>
                  </a:cubicBezTo>
                  <a:cubicBezTo>
                    <a:pt x="20730" y="14405"/>
                    <a:pt x="19893" y="13860"/>
                    <a:pt x="19056" y="13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5646584" y="194834"/>
              <a:ext cx="190501" cy="2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951"/>
                  </a:moveTo>
                  <a:cubicBezTo>
                    <a:pt x="1200" y="5951"/>
                    <a:pt x="2400" y="5951"/>
                    <a:pt x="3960" y="7604"/>
                  </a:cubicBezTo>
                  <a:cubicBezTo>
                    <a:pt x="5520" y="9257"/>
                    <a:pt x="7440" y="12563"/>
                    <a:pt x="8520" y="14878"/>
                  </a:cubicBezTo>
                  <a:cubicBezTo>
                    <a:pt x="9600" y="17192"/>
                    <a:pt x="9840" y="18514"/>
                    <a:pt x="9600" y="19616"/>
                  </a:cubicBezTo>
                  <a:cubicBezTo>
                    <a:pt x="9360" y="20718"/>
                    <a:pt x="8640" y="21600"/>
                    <a:pt x="7920" y="21600"/>
                  </a:cubicBezTo>
                  <a:cubicBezTo>
                    <a:pt x="7200" y="21600"/>
                    <a:pt x="6480" y="20718"/>
                    <a:pt x="6360" y="18514"/>
                  </a:cubicBezTo>
                  <a:cubicBezTo>
                    <a:pt x="6240" y="16310"/>
                    <a:pt x="6720" y="12784"/>
                    <a:pt x="9360" y="9478"/>
                  </a:cubicBezTo>
                  <a:cubicBezTo>
                    <a:pt x="12000" y="6171"/>
                    <a:pt x="16800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6250561" y="37033"/>
              <a:ext cx="183424" cy="454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66" fill="norm" stroke="1" extrusionOk="0">
                  <a:moveTo>
                    <a:pt x="5129" y="7155"/>
                  </a:moveTo>
                  <a:cubicBezTo>
                    <a:pt x="4136" y="7555"/>
                    <a:pt x="3143" y="7955"/>
                    <a:pt x="2646" y="9455"/>
                  </a:cubicBezTo>
                  <a:cubicBezTo>
                    <a:pt x="2149" y="10955"/>
                    <a:pt x="2149" y="13555"/>
                    <a:pt x="2025" y="15455"/>
                  </a:cubicBezTo>
                  <a:cubicBezTo>
                    <a:pt x="1901" y="17355"/>
                    <a:pt x="1653" y="18555"/>
                    <a:pt x="1281" y="19555"/>
                  </a:cubicBezTo>
                  <a:cubicBezTo>
                    <a:pt x="908" y="20555"/>
                    <a:pt x="412" y="21355"/>
                    <a:pt x="163" y="21455"/>
                  </a:cubicBezTo>
                  <a:cubicBezTo>
                    <a:pt x="-85" y="21555"/>
                    <a:pt x="-85" y="20955"/>
                    <a:pt x="412" y="18905"/>
                  </a:cubicBezTo>
                  <a:cubicBezTo>
                    <a:pt x="908" y="16855"/>
                    <a:pt x="1901" y="13355"/>
                    <a:pt x="3391" y="10105"/>
                  </a:cubicBezTo>
                  <a:cubicBezTo>
                    <a:pt x="4881" y="6855"/>
                    <a:pt x="6867" y="3855"/>
                    <a:pt x="8356" y="2155"/>
                  </a:cubicBezTo>
                  <a:cubicBezTo>
                    <a:pt x="9846" y="455"/>
                    <a:pt x="10839" y="55"/>
                    <a:pt x="11832" y="5"/>
                  </a:cubicBezTo>
                  <a:cubicBezTo>
                    <a:pt x="12825" y="-45"/>
                    <a:pt x="13818" y="255"/>
                    <a:pt x="14936" y="1555"/>
                  </a:cubicBezTo>
                  <a:cubicBezTo>
                    <a:pt x="16053" y="2855"/>
                    <a:pt x="17294" y="5155"/>
                    <a:pt x="16425" y="7005"/>
                  </a:cubicBezTo>
                  <a:cubicBezTo>
                    <a:pt x="15556" y="8855"/>
                    <a:pt x="12577" y="10255"/>
                    <a:pt x="10467" y="11055"/>
                  </a:cubicBezTo>
                  <a:cubicBezTo>
                    <a:pt x="8356" y="11855"/>
                    <a:pt x="7115" y="12055"/>
                    <a:pt x="5998" y="12005"/>
                  </a:cubicBezTo>
                  <a:cubicBezTo>
                    <a:pt x="4881" y="11955"/>
                    <a:pt x="3887" y="11655"/>
                    <a:pt x="3515" y="11205"/>
                  </a:cubicBezTo>
                  <a:cubicBezTo>
                    <a:pt x="3143" y="10755"/>
                    <a:pt x="3391" y="10155"/>
                    <a:pt x="4012" y="10005"/>
                  </a:cubicBezTo>
                  <a:cubicBezTo>
                    <a:pt x="4632" y="9855"/>
                    <a:pt x="5625" y="10155"/>
                    <a:pt x="7612" y="11205"/>
                  </a:cubicBezTo>
                  <a:cubicBezTo>
                    <a:pt x="9598" y="12255"/>
                    <a:pt x="12577" y="14055"/>
                    <a:pt x="15060" y="15555"/>
                  </a:cubicBezTo>
                  <a:cubicBezTo>
                    <a:pt x="17543" y="17055"/>
                    <a:pt x="19529" y="18255"/>
                    <a:pt x="21515" y="19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6558540" y="85752"/>
              <a:ext cx="157839" cy="361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38" fill="norm" stroke="1" extrusionOk="0">
                  <a:moveTo>
                    <a:pt x="328" y="1198"/>
                  </a:moveTo>
                  <a:cubicBezTo>
                    <a:pt x="44" y="4965"/>
                    <a:pt x="-240" y="8733"/>
                    <a:pt x="328" y="11998"/>
                  </a:cubicBezTo>
                  <a:cubicBezTo>
                    <a:pt x="897" y="15263"/>
                    <a:pt x="2318" y="18026"/>
                    <a:pt x="3597" y="19595"/>
                  </a:cubicBezTo>
                  <a:cubicBezTo>
                    <a:pt x="4876" y="21165"/>
                    <a:pt x="6013" y="21542"/>
                    <a:pt x="7007" y="21416"/>
                  </a:cubicBezTo>
                  <a:cubicBezTo>
                    <a:pt x="8002" y="21291"/>
                    <a:pt x="8855" y="20663"/>
                    <a:pt x="10560" y="17963"/>
                  </a:cubicBezTo>
                  <a:cubicBezTo>
                    <a:pt x="12265" y="15263"/>
                    <a:pt x="14823" y="10491"/>
                    <a:pt x="16386" y="7414"/>
                  </a:cubicBezTo>
                  <a:cubicBezTo>
                    <a:pt x="17949" y="4337"/>
                    <a:pt x="18518" y="2956"/>
                    <a:pt x="19228" y="1889"/>
                  </a:cubicBezTo>
                  <a:cubicBezTo>
                    <a:pt x="19939" y="821"/>
                    <a:pt x="20792" y="68"/>
                    <a:pt x="21076" y="5"/>
                  </a:cubicBezTo>
                  <a:cubicBezTo>
                    <a:pt x="21360" y="-58"/>
                    <a:pt x="21076" y="570"/>
                    <a:pt x="20792" y="11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6694334" y="251439"/>
              <a:ext cx="150677" cy="222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49" fill="norm" stroke="1" extrusionOk="0">
                  <a:moveTo>
                    <a:pt x="18000" y="3721"/>
                  </a:moveTo>
                  <a:cubicBezTo>
                    <a:pt x="17700" y="2702"/>
                    <a:pt x="17400" y="1683"/>
                    <a:pt x="16500" y="970"/>
                  </a:cubicBezTo>
                  <a:cubicBezTo>
                    <a:pt x="15600" y="257"/>
                    <a:pt x="14100" y="-151"/>
                    <a:pt x="12750" y="53"/>
                  </a:cubicBezTo>
                  <a:cubicBezTo>
                    <a:pt x="11400" y="257"/>
                    <a:pt x="10200" y="1072"/>
                    <a:pt x="9450" y="2600"/>
                  </a:cubicBezTo>
                  <a:cubicBezTo>
                    <a:pt x="8700" y="4128"/>
                    <a:pt x="8400" y="6370"/>
                    <a:pt x="10200" y="8713"/>
                  </a:cubicBezTo>
                  <a:cubicBezTo>
                    <a:pt x="12000" y="11057"/>
                    <a:pt x="15900" y="13502"/>
                    <a:pt x="18300" y="15234"/>
                  </a:cubicBezTo>
                  <a:cubicBezTo>
                    <a:pt x="20700" y="16966"/>
                    <a:pt x="21600" y="17985"/>
                    <a:pt x="21300" y="18800"/>
                  </a:cubicBezTo>
                  <a:cubicBezTo>
                    <a:pt x="21000" y="19615"/>
                    <a:pt x="19500" y="20226"/>
                    <a:pt x="15750" y="20634"/>
                  </a:cubicBezTo>
                  <a:cubicBezTo>
                    <a:pt x="12000" y="21041"/>
                    <a:pt x="6000" y="21245"/>
                    <a:pt x="0" y="21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1271434" y="643421"/>
              <a:ext cx="5473701" cy="208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19671"/>
                  </a:moveTo>
                  <a:cubicBezTo>
                    <a:pt x="242" y="20319"/>
                    <a:pt x="484" y="20967"/>
                    <a:pt x="785" y="21183"/>
                  </a:cubicBezTo>
                  <a:cubicBezTo>
                    <a:pt x="1086" y="21399"/>
                    <a:pt x="1445" y="21183"/>
                    <a:pt x="1771" y="20967"/>
                  </a:cubicBezTo>
                  <a:cubicBezTo>
                    <a:pt x="2097" y="20751"/>
                    <a:pt x="2389" y="20535"/>
                    <a:pt x="2690" y="20211"/>
                  </a:cubicBezTo>
                  <a:cubicBezTo>
                    <a:pt x="2990" y="19887"/>
                    <a:pt x="3299" y="19455"/>
                    <a:pt x="3621" y="19023"/>
                  </a:cubicBezTo>
                  <a:cubicBezTo>
                    <a:pt x="3942" y="18591"/>
                    <a:pt x="4277" y="18159"/>
                    <a:pt x="4577" y="17727"/>
                  </a:cubicBezTo>
                  <a:cubicBezTo>
                    <a:pt x="4878" y="17295"/>
                    <a:pt x="5145" y="16863"/>
                    <a:pt x="5425" y="16539"/>
                  </a:cubicBezTo>
                  <a:cubicBezTo>
                    <a:pt x="5705" y="16215"/>
                    <a:pt x="5997" y="15999"/>
                    <a:pt x="6294" y="15783"/>
                  </a:cubicBezTo>
                  <a:cubicBezTo>
                    <a:pt x="6590" y="15567"/>
                    <a:pt x="6891" y="15351"/>
                    <a:pt x="7204" y="15135"/>
                  </a:cubicBezTo>
                  <a:cubicBezTo>
                    <a:pt x="7517" y="14919"/>
                    <a:pt x="7843" y="14703"/>
                    <a:pt x="8177" y="14487"/>
                  </a:cubicBezTo>
                  <a:cubicBezTo>
                    <a:pt x="8511" y="14271"/>
                    <a:pt x="8854" y="14055"/>
                    <a:pt x="9196" y="13839"/>
                  </a:cubicBezTo>
                  <a:cubicBezTo>
                    <a:pt x="9539" y="13623"/>
                    <a:pt x="9881" y="13407"/>
                    <a:pt x="10224" y="13191"/>
                  </a:cubicBezTo>
                  <a:cubicBezTo>
                    <a:pt x="10566" y="12975"/>
                    <a:pt x="10909" y="12759"/>
                    <a:pt x="11251" y="12651"/>
                  </a:cubicBezTo>
                  <a:cubicBezTo>
                    <a:pt x="11594" y="12543"/>
                    <a:pt x="11936" y="12543"/>
                    <a:pt x="12274" y="12327"/>
                  </a:cubicBezTo>
                  <a:cubicBezTo>
                    <a:pt x="12613" y="12111"/>
                    <a:pt x="12947" y="11679"/>
                    <a:pt x="13264" y="11355"/>
                  </a:cubicBezTo>
                  <a:cubicBezTo>
                    <a:pt x="13581" y="11031"/>
                    <a:pt x="13882" y="10815"/>
                    <a:pt x="14179" y="10599"/>
                  </a:cubicBezTo>
                  <a:cubicBezTo>
                    <a:pt x="14475" y="10383"/>
                    <a:pt x="14768" y="10167"/>
                    <a:pt x="15060" y="9843"/>
                  </a:cubicBezTo>
                  <a:cubicBezTo>
                    <a:pt x="15352" y="9519"/>
                    <a:pt x="15645" y="9087"/>
                    <a:pt x="15962" y="8655"/>
                  </a:cubicBezTo>
                  <a:cubicBezTo>
                    <a:pt x="16279" y="8223"/>
                    <a:pt x="16622" y="7791"/>
                    <a:pt x="16952" y="7467"/>
                  </a:cubicBezTo>
                  <a:cubicBezTo>
                    <a:pt x="17282" y="7143"/>
                    <a:pt x="17599" y="6927"/>
                    <a:pt x="17908" y="6711"/>
                  </a:cubicBezTo>
                  <a:cubicBezTo>
                    <a:pt x="18217" y="6495"/>
                    <a:pt x="18518" y="6279"/>
                    <a:pt x="18823" y="6171"/>
                  </a:cubicBezTo>
                  <a:cubicBezTo>
                    <a:pt x="19128" y="6063"/>
                    <a:pt x="19437" y="6063"/>
                    <a:pt x="19737" y="5631"/>
                  </a:cubicBezTo>
                  <a:cubicBezTo>
                    <a:pt x="20038" y="5199"/>
                    <a:pt x="20330" y="4335"/>
                    <a:pt x="20585" y="3255"/>
                  </a:cubicBezTo>
                  <a:cubicBezTo>
                    <a:pt x="20840" y="2175"/>
                    <a:pt x="21057" y="879"/>
                    <a:pt x="21220" y="339"/>
                  </a:cubicBezTo>
                  <a:cubicBezTo>
                    <a:pt x="21383" y="-201"/>
                    <a:pt x="21491" y="15"/>
                    <a:pt x="21600" y="2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7145184" y="283734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7132484" y="461534"/>
              <a:ext cx="1" cy="6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1575657" y="1473257"/>
              <a:ext cx="129912" cy="522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404" fill="norm" stroke="1" extrusionOk="0">
                  <a:moveTo>
                    <a:pt x="2116" y="6681"/>
                  </a:moveTo>
                  <a:cubicBezTo>
                    <a:pt x="2116" y="7722"/>
                    <a:pt x="2116" y="8763"/>
                    <a:pt x="2285" y="10672"/>
                  </a:cubicBezTo>
                  <a:cubicBezTo>
                    <a:pt x="2454" y="12580"/>
                    <a:pt x="2791" y="15356"/>
                    <a:pt x="2960" y="17004"/>
                  </a:cubicBezTo>
                  <a:cubicBezTo>
                    <a:pt x="3129" y="18652"/>
                    <a:pt x="3129" y="19173"/>
                    <a:pt x="2791" y="19823"/>
                  </a:cubicBezTo>
                  <a:cubicBezTo>
                    <a:pt x="2454" y="20474"/>
                    <a:pt x="1779" y="21255"/>
                    <a:pt x="1441" y="21385"/>
                  </a:cubicBezTo>
                  <a:cubicBezTo>
                    <a:pt x="1104" y="21515"/>
                    <a:pt x="1104" y="20995"/>
                    <a:pt x="766" y="19216"/>
                  </a:cubicBezTo>
                  <a:cubicBezTo>
                    <a:pt x="429" y="17438"/>
                    <a:pt x="-246" y="14402"/>
                    <a:pt x="91" y="11452"/>
                  </a:cubicBezTo>
                  <a:cubicBezTo>
                    <a:pt x="429" y="8503"/>
                    <a:pt x="1779" y="5640"/>
                    <a:pt x="2623" y="3949"/>
                  </a:cubicBezTo>
                  <a:cubicBezTo>
                    <a:pt x="3466" y="2257"/>
                    <a:pt x="3804" y="1737"/>
                    <a:pt x="4648" y="1260"/>
                  </a:cubicBezTo>
                  <a:cubicBezTo>
                    <a:pt x="5492" y="782"/>
                    <a:pt x="6841" y="349"/>
                    <a:pt x="8360" y="132"/>
                  </a:cubicBezTo>
                  <a:cubicBezTo>
                    <a:pt x="9879" y="-85"/>
                    <a:pt x="11567" y="-85"/>
                    <a:pt x="13929" y="522"/>
                  </a:cubicBezTo>
                  <a:cubicBezTo>
                    <a:pt x="16292" y="1129"/>
                    <a:pt x="19329" y="2344"/>
                    <a:pt x="20342" y="3558"/>
                  </a:cubicBezTo>
                  <a:cubicBezTo>
                    <a:pt x="21354" y="4773"/>
                    <a:pt x="20342" y="5987"/>
                    <a:pt x="16798" y="6768"/>
                  </a:cubicBezTo>
                  <a:cubicBezTo>
                    <a:pt x="13254" y="7549"/>
                    <a:pt x="7179" y="7896"/>
                    <a:pt x="1104" y="82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1703234" y="1661684"/>
              <a:ext cx="177801" cy="255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10175"/>
                  </a:moveTo>
                  <a:cubicBezTo>
                    <a:pt x="0" y="8926"/>
                    <a:pt x="0" y="7676"/>
                    <a:pt x="643" y="7051"/>
                  </a:cubicBezTo>
                  <a:cubicBezTo>
                    <a:pt x="1286" y="6426"/>
                    <a:pt x="2571" y="6426"/>
                    <a:pt x="4243" y="7319"/>
                  </a:cubicBezTo>
                  <a:cubicBezTo>
                    <a:pt x="5914" y="8212"/>
                    <a:pt x="7971" y="9997"/>
                    <a:pt x="9129" y="12139"/>
                  </a:cubicBezTo>
                  <a:cubicBezTo>
                    <a:pt x="10286" y="14281"/>
                    <a:pt x="10543" y="16780"/>
                    <a:pt x="10029" y="18565"/>
                  </a:cubicBezTo>
                  <a:cubicBezTo>
                    <a:pt x="9514" y="20350"/>
                    <a:pt x="8229" y="21421"/>
                    <a:pt x="7329" y="21511"/>
                  </a:cubicBezTo>
                  <a:cubicBezTo>
                    <a:pt x="6429" y="21600"/>
                    <a:pt x="5914" y="20707"/>
                    <a:pt x="6300" y="18030"/>
                  </a:cubicBezTo>
                  <a:cubicBezTo>
                    <a:pt x="6686" y="15352"/>
                    <a:pt x="7971" y="10889"/>
                    <a:pt x="10671" y="7587"/>
                  </a:cubicBezTo>
                  <a:cubicBezTo>
                    <a:pt x="13371" y="4284"/>
                    <a:pt x="17486" y="214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1980182" y="1532481"/>
              <a:ext cx="116753" cy="357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478" fill="norm" stroke="1" extrusionOk="0">
                  <a:moveTo>
                    <a:pt x="20902" y="2038"/>
                  </a:moveTo>
                  <a:cubicBezTo>
                    <a:pt x="20144" y="1403"/>
                    <a:pt x="19386" y="767"/>
                    <a:pt x="18060" y="386"/>
                  </a:cubicBezTo>
                  <a:cubicBezTo>
                    <a:pt x="16734" y="5"/>
                    <a:pt x="14839" y="-122"/>
                    <a:pt x="13134" y="132"/>
                  </a:cubicBezTo>
                  <a:cubicBezTo>
                    <a:pt x="11428" y="386"/>
                    <a:pt x="9913" y="1022"/>
                    <a:pt x="7449" y="3499"/>
                  </a:cubicBezTo>
                  <a:cubicBezTo>
                    <a:pt x="4986" y="5977"/>
                    <a:pt x="1576" y="10297"/>
                    <a:pt x="439" y="13473"/>
                  </a:cubicBezTo>
                  <a:cubicBezTo>
                    <a:pt x="-698" y="16650"/>
                    <a:pt x="439" y="18683"/>
                    <a:pt x="3091" y="19826"/>
                  </a:cubicBezTo>
                  <a:cubicBezTo>
                    <a:pt x="5744" y="20970"/>
                    <a:pt x="9913" y="21224"/>
                    <a:pt x="14081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2135630" y="1506856"/>
              <a:ext cx="151805" cy="391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51" fill="norm" stroke="1" extrusionOk="0">
                  <a:moveTo>
                    <a:pt x="8916" y="6716"/>
                  </a:moveTo>
                  <a:cubicBezTo>
                    <a:pt x="7116" y="7756"/>
                    <a:pt x="5316" y="8795"/>
                    <a:pt x="3966" y="10817"/>
                  </a:cubicBezTo>
                  <a:cubicBezTo>
                    <a:pt x="2616" y="12838"/>
                    <a:pt x="1716" y="15841"/>
                    <a:pt x="1116" y="17920"/>
                  </a:cubicBezTo>
                  <a:cubicBezTo>
                    <a:pt x="516" y="19999"/>
                    <a:pt x="216" y="21154"/>
                    <a:pt x="66" y="21328"/>
                  </a:cubicBezTo>
                  <a:cubicBezTo>
                    <a:pt x="-84" y="21501"/>
                    <a:pt x="-84" y="20692"/>
                    <a:pt x="1266" y="18325"/>
                  </a:cubicBezTo>
                  <a:cubicBezTo>
                    <a:pt x="2616" y="15957"/>
                    <a:pt x="5316" y="12029"/>
                    <a:pt x="8016" y="8853"/>
                  </a:cubicBezTo>
                  <a:cubicBezTo>
                    <a:pt x="10716" y="5676"/>
                    <a:pt x="13416" y="3251"/>
                    <a:pt x="15216" y="1807"/>
                  </a:cubicBezTo>
                  <a:cubicBezTo>
                    <a:pt x="17016" y="363"/>
                    <a:pt x="17916" y="-99"/>
                    <a:pt x="18366" y="17"/>
                  </a:cubicBezTo>
                  <a:cubicBezTo>
                    <a:pt x="18816" y="132"/>
                    <a:pt x="18816" y="825"/>
                    <a:pt x="18816" y="3540"/>
                  </a:cubicBezTo>
                  <a:cubicBezTo>
                    <a:pt x="18816" y="6254"/>
                    <a:pt x="18816" y="10990"/>
                    <a:pt x="19266" y="13935"/>
                  </a:cubicBezTo>
                  <a:cubicBezTo>
                    <a:pt x="19716" y="16881"/>
                    <a:pt x="20616" y="18036"/>
                    <a:pt x="21516" y="191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2198534" y="1699784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2433484" y="1515634"/>
              <a:ext cx="57135" cy="395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464" fill="norm" stroke="1" extrusionOk="0">
                  <a:moveTo>
                    <a:pt x="2314" y="0"/>
                  </a:moveTo>
                  <a:cubicBezTo>
                    <a:pt x="7714" y="2643"/>
                    <a:pt x="13114" y="5285"/>
                    <a:pt x="16586" y="8272"/>
                  </a:cubicBezTo>
                  <a:cubicBezTo>
                    <a:pt x="20057" y="11260"/>
                    <a:pt x="21600" y="14591"/>
                    <a:pt x="20443" y="16889"/>
                  </a:cubicBezTo>
                  <a:cubicBezTo>
                    <a:pt x="19286" y="19187"/>
                    <a:pt x="15429" y="20451"/>
                    <a:pt x="11571" y="21026"/>
                  </a:cubicBezTo>
                  <a:cubicBezTo>
                    <a:pt x="7714" y="21600"/>
                    <a:pt x="3857" y="21485"/>
                    <a:pt x="0" y="21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2871634" y="1674384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2897034" y="1769634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5" y="15840"/>
                    <a:pt x="9450" y="10080"/>
                    <a:pt x="13050" y="6480"/>
                  </a:cubicBezTo>
                  <a:cubicBezTo>
                    <a:pt x="16650" y="2880"/>
                    <a:pt x="19125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3731970" y="1509284"/>
              <a:ext cx="474293" cy="373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54" fill="norm" stroke="1" extrusionOk="0">
                  <a:moveTo>
                    <a:pt x="9940" y="0"/>
                  </a:moveTo>
                  <a:cubicBezTo>
                    <a:pt x="7732" y="2197"/>
                    <a:pt x="5524" y="4393"/>
                    <a:pt x="4180" y="5675"/>
                  </a:cubicBezTo>
                  <a:cubicBezTo>
                    <a:pt x="2836" y="6956"/>
                    <a:pt x="2356" y="7322"/>
                    <a:pt x="1876" y="7749"/>
                  </a:cubicBezTo>
                  <a:cubicBezTo>
                    <a:pt x="1396" y="8176"/>
                    <a:pt x="916" y="8664"/>
                    <a:pt x="820" y="9153"/>
                  </a:cubicBezTo>
                  <a:cubicBezTo>
                    <a:pt x="724" y="9641"/>
                    <a:pt x="1012" y="10129"/>
                    <a:pt x="1684" y="10373"/>
                  </a:cubicBezTo>
                  <a:cubicBezTo>
                    <a:pt x="2356" y="10617"/>
                    <a:pt x="3412" y="10617"/>
                    <a:pt x="4420" y="10678"/>
                  </a:cubicBezTo>
                  <a:cubicBezTo>
                    <a:pt x="5428" y="10739"/>
                    <a:pt x="6388" y="10861"/>
                    <a:pt x="7108" y="10922"/>
                  </a:cubicBezTo>
                  <a:cubicBezTo>
                    <a:pt x="7828" y="10983"/>
                    <a:pt x="8308" y="10983"/>
                    <a:pt x="8596" y="11288"/>
                  </a:cubicBezTo>
                  <a:cubicBezTo>
                    <a:pt x="8884" y="11593"/>
                    <a:pt x="8980" y="12203"/>
                    <a:pt x="8836" y="12692"/>
                  </a:cubicBezTo>
                  <a:cubicBezTo>
                    <a:pt x="8692" y="13180"/>
                    <a:pt x="8308" y="13546"/>
                    <a:pt x="7204" y="14461"/>
                  </a:cubicBezTo>
                  <a:cubicBezTo>
                    <a:pt x="6100" y="15376"/>
                    <a:pt x="4276" y="16841"/>
                    <a:pt x="3076" y="17756"/>
                  </a:cubicBezTo>
                  <a:cubicBezTo>
                    <a:pt x="1876" y="18671"/>
                    <a:pt x="1300" y="19037"/>
                    <a:pt x="820" y="19464"/>
                  </a:cubicBezTo>
                  <a:cubicBezTo>
                    <a:pt x="340" y="19892"/>
                    <a:pt x="-44" y="20380"/>
                    <a:pt x="4" y="20746"/>
                  </a:cubicBezTo>
                  <a:cubicBezTo>
                    <a:pt x="52" y="21112"/>
                    <a:pt x="532" y="21356"/>
                    <a:pt x="2020" y="21478"/>
                  </a:cubicBezTo>
                  <a:cubicBezTo>
                    <a:pt x="3508" y="21600"/>
                    <a:pt x="6004" y="21600"/>
                    <a:pt x="9268" y="21295"/>
                  </a:cubicBezTo>
                  <a:cubicBezTo>
                    <a:pt x="12532" y="20990"/>
                    <a:pt x="16564" y="20380"/>
                    <a:pt x="18820" y="20014"/>
                  </a:cubicBezTo>
                  <a:cubicBezTo>
                    <a:pt x="21076" y="19647"/>
                    <a:pt x="21556" y="19525"/>
                    <a:pt x="21508" y="19647"/>
                  </a:cubicBezTo>
                  <a:cubicBezTo>
                    <a:pt x="21460" y="19769"/>
                    <a:pt x="20884" y="20136"/>
                    <a:pt x="20308" y="20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4533218" y="1361380"/>
              <a:ext cx="118691" cy="494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453" fill="norm" stroke="1" extrusionOk="0">
                  <a:moveTo>
                    <a:pt x="3724" y="10283"/>
                  </a:moveTo>
                  <a:cubicBezTo>
                    <a:pt x="3352" y="13041"/>
                    <a:pt x="2979" y="15798"/>
                    <a:pt x="2793" y="17453"/>
                  </a:cubicBezTo>
                  <a:cubicBezTo>
                    <a:pt x="2607" y="19107"/>
                    <a:pt x="2607" y="19659"/>
                    <a:pt x="2421" y="20256"/>
                  </a:cubicBezTo>
                  <a:cubicBezTo>
                    <a:pt x="2234" y="20854"/>
                    <a:pt x="1862" y="21497"/>
                    <a:pt x="1676" y="21451"/>
                  </a:cubicBezTo>
                  <a:cubicBezTo>
                    <a:pt x="1490" y="21405"/>
                    <a:pt x="1490" y="20670"/>
                    <a:pt x="1117" y="18831"/>
                  </a:cubicBezTo>
                  <a:cubicBezTo>
                    <a:pt x="745" y="16993"/>
                    <a:pt x="0" y="14052"/>
                    <a:pt x="0" y="11157"/>
                  </a:cubicBezTo>
                  <a:cubicBezTo>
                    <a:pt x="0" y="8261"/>
                    <a:pt x="745" y="5412"/>
                    <a:pt x="1303" y="3757"/>
                  </a:cubicBezTo>
                  <a:cubicBezTo>
                    <a:pt x="1862" y="2103"/>
                    <a:pt x="2234" y="1643"/>
                    <a:pt x="2979" y="1184"/>
                  </a:cubicBezTo>
                  <a:cubicBezTo>
                    <a:pt x="3724" y="724"/>
                    <a:pt x="4841" y="265"/>
                    <a:pt x="6331" y="81"/>
                  </a:cubicBezTo>
                  <a:cubicBezTo>
                    <a:pt x="7821" y="-103"/>
                    <a:pt x="9683" y="-11"/>
                    <a:pt x="12662" y="770"/>
                  </a:cubicBezTo>
                  <a:cubicBezTo>
                    <a:pt x="15641" y="1551"/>
                    <a:pt x="19738" y="3022"/>
                    <a:pt x="20669" y="4447"/>
                  </a:cubicBezTo>
                  <a:cubicBezTo>
                    <a:pt x="21600" y="5871"/>
                    <a:pt x="19366" y="7250"/>
                    <a:pt x="16386" y="8123"/>
                  </a:cubicBezTo>
                  <a:cubicBezTo>
                    <a:pt x="13407" y="8997"/>
                    <a:pt x="9683" y="9364"/>
                    <a:pt x="7076" y="9732"/>
                  </a:cubicBezTo>
                  <a:cubicBezTo>
                    <a:pt x="4469" y="10100"/>
                    <a:pt x="2979" y="10467"/>
                    <a:pt x="1490" y="108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4655984" y="1560084"/>
              <a:ext cx="177801" cy="209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0" y="7699"/>
                  </a:moveTo>
                  <a:cubicBezTo>
                    <a:pt x="1029" y="7057"/>
                    <a:pt x="2057" y="6416"/>
                    <a:pt x="3086" y="6416"/>
                  </a:cubicBezTo>
                  <a:cubicBezTo>
                    <a:pt x="4114" y="6416"/>
                    <a:pt x="5143" y="7057"/>
                    <a:pt x="6429" y="8875"/>
                  </a:cubicBezTo>
                  <a:cubicBezTo>
                    <a:pt x="7714" y="10693"/>
                    <a:pt x="9257" y="13687"/>
                    <a:pt x="9900" y="15719"/>
                  </a:cubicBezTo>
                  <a:cubicBezTo>
                    <a:pt x="10543" y="17750"/>
                    <a:pt x="10286" y="18820"/>
                    <a:pt x="9514" y="19782"/>
                  </a:cubicBezTo>
                  <a:cubicBezTo>
                    <a:pt x="8743" y="20745"/>
                    <a:pt x="7457" y="21600"/>
                    <a:pt x="6814" y="20958"/>
                  </a:cubicBezTo>
                  <a:cubicBezTo>
                    <a:pt x="6171" y="20317"/>
                    <a:pt x="6171" y="18178"/>
                    <a:pt x="7329" y="14863"/>
                  </a:cubicBezTo>
                  <a:cubicBezTo>
                    <a:pt x="8486" y="11549"/>
                    <a:pt x="10800" y="7057"/>
                    <a:pt x="13371" y="4384"/>
                  </a:cubicBezTo>
                  <a:cubicBezTo>
                    <a:pt x="15943" y="1711"/>
                    <a:pt x="18771" y="8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4920858" y="1430075"/>
              <a:ext cx="147877" cy="371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07" fill="norm" stroke="1" extrusionOk="0">
                  <a:moveTo>
                    <a:pt x="21254" y="3102"/>
                  </a:moveTo>
                  <a:cubicBezTo>
                    <a:pt x="20646" y="2004"/>
                    <a:pt x="20037" y="905"/>
                    <a:pt x="18972" y="356"/>
                  </a:cubicBezTo>
                  <a:cubicBezTo>
                    <a:pt x="17908" y="-193"/>
                    <a:pt x="16386" y="-193"/>
                    <a:pt x="13953" y="966"/>
                  </a:cubicBezTo>
                  <a:cubicBezTo>
                    <a:pt x="11519" y="2126"/>
                    <a:pt x="8172" y="4444"/>
                    <a:pt x="5586" y="7251"/>
                  </a:cubicBezTo>
                  <a:cubicBezTo>
                    <a:pt x="3000" y="10058"/>
                    <a:pt x="1175" y="13353"/>
                    <a:pt x="415" y="15732"/>
                  </a:cubicBezTo>
                  <a:cubicBezTo>
                    <a:pt x="-346" y="18112"/>
                    <a:pt x="-42" y="19576"/>
                    <a:pt x="1175" y="20370"/>
                  </a:cubicBezTo>
                  <a:cubicBezTo>
                    <a:pt x="2392" y="21163"/>
                    <a:pt x="4522" y="21285"/>
                    <a:pt x="6651" y="21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5069712" y="1437317"/>
              <a:ext cx="119673" cy="333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295" fill="norm" stroke="1" extrusionOk="0">
                  <a:moveTo>
                    <a:pt x="14604" y="6615"/>
                  </a:moveTo>
                  <a:cubicBezTo>
                    <a:pt x="10436" y="10260"/>
                    <a:pt x="6267" y="13905"/>
                    <a:pt x="3804" y="16537"/>
                  </a:cubicBezTo>
                  <a:cubicBezTo>
                    <a:pt x="1341" y="19170"/>
                    <a:pt x="583" y="20790"/>
                    <a:pt x="204" y="21195"/>
                  </a:cubicBezTo>
                  <a:cubicBezTo>
                    <a:pt x="-175" y="21600"/>
                    <a:pt x="-175" y="20790"/>
                    <a:pt x="1530" y="18428"/>
                  </a:cubicBezTo>
                  <a:cubicBezTo>
                    <a:pt x="3236" y="16065"/>
                    <a:pt x="6646" y="12150"/>
                    <a:pt x="9299" y="9045"/>
                  </a:cubicBezTo>
                  <a:cubicBezTo>
                    <a:pt x="11951" y="5940"/>
                    <a:pt x="13846" y="3645"/>
                    <a:pt x="15172" y="2160"/>
                  </a:cubicBezTo>
                  <a:cubicBezTo>
                    <a:pt x="16499" y="675"/>
                    <a:pt x="17257" y="0"/>
                    <a:pt x="18204" y="0"/>
                  </a:cubicBezTo>
                  <a:cubicBezTo>
                    <a:pt x="19151" y="0"/>
                    <a:pt x="20288" y="675"/>
                    <a:pt x="20857" y="3375"/>
                  </a:cubicBezTo>
                  <a:cubicBezTo>
                    <a:pt x="21425" y="6075"/>
                    <a:pt x="21425" y="10800"/>
                    <a:pt x="21425" y="13635"/>
                  </a:cubicBezTo>
                  <a:cubicBezTo>
                    <a:pt x="21425" y="16470"/>
                    <a:pt x="21425" y="17415"/>
                    <a:pt x="21425" y="18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5132234" y="1579134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5348134" y="1306084"/>
              <a:ext cx="63501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394"/>
                    <a:pt x="14400" y="2787"/>
                    <a:pt x="11880" y="4955"/>
                  </a:cubicBezTo>
                  <a:cubicBezTo>
                    <a:pt x="9360" y="7123"/>
                    <a:pt x="7920" y="10065"/>
                    <a:pt x="6120" y="12968"/>
                  </a:cubicBezTo>
                  <a:cubicBezTo>
                    <a:pt x="4320" y="15871"/>
                    <a:pt x="2160" y="187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5538634" y="1509284"/>
              <a:ext cx="1143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3796"/>
                    <a:pt x="8000" y="7593"/>
                    <a:pt x="11600" y="11193"/>
                  </a:cubicBezTo>
                  <a:cubicBezTo>
                    <a:pt x="15200" y="14793"/>
                    <a:pt x="18400" y="1819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5513735" y="1490234"/>
              <a:ext cx="183650" cy="349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87" fill="norm" stroke="1" extrusionOk="0">
                  <a:moveTo>
                    <a:pt x="21297" y="0"/>
                  </a:moveTo>
                  <a:cubicBezTo>
                    <a:pt x="18106" y="3383"/>
                    <a:pt x="14915" y="6766"/>
                    <a:pt x="11724" y="10019"/>
                  </a:cubicBezTo>
                  <a:cubicBezTo>
                    <a:pt x="8533" y="13272"/>
                    <a:pt x="5342" y="16395"/>
                    <a:pt x="3133" y="18412"/>
                  </a:cubicBezTo>
                  <a:cubicBezTo>
                    <a:pt x="924" y="20429"/>
                    <a:pt x="-303" y="21340"/>
                    <a:pt x="65" y="21470"/>
                  </a:cubicBezTo>
                  <a:cubicBezTo>
                    <a:pt x="433" y="21600"/>
                    <a:pt x="2397" y="20949"/>
                    <a:pt x="4361" y="20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5849784" y="1610884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5830734" y="1706134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6141884" y="1553734"/>
              <a:ext cx="2095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00"/>
                  </a:moveTo>
                  <a:cubicBezTo>
                    <a:pt x="1527" y="900"/>
                    <a:pt x="3055" y="0"/>
                    <a:pt x="4255" y="0"/>
                  </a:cubicBezTo>
                  <a:cubicBezTo>
                    <a:pt x="5455" y="0"/>
                    <a:pt x="6327" y="900"/>
                    <a:pt x="6655" y="3600"/>
                  </a:cubicBezTo>
                  <a:cubicBezTo>
                    <a:pt x="6982" y="6300"/>
                    <a:pt x="6764" y="10800"/>
                    <a:pt x="6327" y="13650"/>
                  </a:cubicBezTo>
                  <a:cubicBezTo>
                    <a:pt x="5891" y="16500"/>
                    <a:pt x="5236" y="17700"/>
                    <a:pt x="4582" y="18900"/>
                  </a:cubicBezTo>
                  <a:cubicBezTo>
                    <a:pt x="3927" y="20100"/>
                    <a:pt x="3273" y="21300"/>
                    <a:pt x="3055" y="21150"/>
                  </a:cubicBezTo>
                  <a:cubicBezTo>
                    <a:pt x="2836" y="21000"/>
                    <a:pt x="3055" y="19500"/>
                    <a:pt x="4909" y="17100"/>
                  </a:cubicBezTo>
                  <a:cubicBezTo>
                    <a:pt x="6764" y="14700"/>
                    <a:pt x="10255" y="11400"/>
                    <a:pt x="12982" y="8850"/>
                  </a:cubicBezTo>
                  <a:cubicBezTo>
                    <a:pt x="15709" y="6300"/>
                    <a:pt x="17673" y="4500"/>
                    <a:pt x="18218" y="4200"/>
                  </a:cubicBezTo>
                  <a:cubicBezTo>
                    <a:pt x="18764" y="3900"/>
                    <a:pt x="17891" y="5100"/>
                    <a:pt x="16800" y="7200"/>
                  </a:cubicBezTo>
                  <a:cubicBezTo>
                    <a:pt x="15709" y="9300"/>
                    <a:pt x="14400" y="12300"/>
                    <a:pt x="13745" y="14700"/>
                  </a:cubicBezTo>
                  <a:cubicBezTo>
                    <a:pt x="13091" y="17100"/>
                    <a:pt x="13091" y="18900"/>
                    <a:pt x="14509" y="19950"/>
                  </a:cubicBezTo>
                  <a:cubicBezTo>
                    <a:pt x="15927" y="21000"/>
                    <a:pt x="18764" y="213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6446684" y="1407684"/>
              <a:ext cx="103556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600" fill="norm" stroke="1" extrusionOk="0">
                  <a:moveTo>
                    <a:pt x="0" y="0"/>
                  </a:moveTo>
                  <a:cubicBezTo>
                    <a:pt x="6353" y="3252"/>
                    <a:pt x="12706" y="6503"/>
                    <a:pt x="16518" y="9232"/>
                  </a:cubicBezTo>
                  <a:cubicBezTo>
                    <a:pt x="20329" y="11961"/>
                    <a:pt x="21600" y="14168"/>
                    <a:pt x="20118" y="16142"/>
                  </a:cubicBezTo>
                  <a:cubicBezTo>
                    <a:pt x="18635" y="18116"/>
                    <a:pt x="14400" y="19858"/>
                    <a:pt x="11012" y="20729"/>
                  </a:cubicBezTo>
                  <a:cubicBezTo>
                    <a:pt x="7624" y="21600"/>
                    <a:pt x="5082" y="21600"/>
                    <a:pt x="25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6840384" y="1744234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6946218" y="1452134"/>
              <a:ext cx="249767" cy="656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773" y="7525"/>
                  </a:moveTo>
                  <a:cubicBezTo>
                    <a:pt x="6224" y="9197"/>
                    <a:pt x="5675" y="10870"/>
                    <a:pt x="4942" y="12751"/>
                  </a:cubicBezTo>
                  <a:cubicBezTo>
                    <a:pt x="4210" y="14632"/>
                    <a:pt x="3295" y="16723"/>
                    <a:pt x="2563" y="18046"/>
                  </a:cubicBezTo>
                  <a:cubicBezTo>
                    <a:pt x="1831" y="19370"/>
                    <a:pt x="1281" y="19928"/>
                    <a:pt x="824" y="20485"/>
                  </a:cubicBezTo>
                  <a:cubicBezTo>
                    <a:pt x="366" y="21043"/>
                    <a:pt x="0" y="21600"/>
                    <a:pt x="0" y="21600"/>
                  </a:cubicBezTo>
                  <a:cubicBezTo>
                    <a:pt x="0" y="21600"/>
                    <a:pt x="366" y="21043"/>
                    <a:pt x="1281" y="19440"/>
                  </a:cubicBezTo>
                  <a:cubicBezTo>
                    <a:pt x="2197" y="17837"/>
                    <a:pt x="3661" y="15190"/>
                    <a:pt x="5125" y="12612"/>
                  </a:cubicBezTo>
                  <a:cubicBezTo>
                    <a:pt x="6590" y="10034"/>
                    <a:pt x="8054" y="7525"/>
                    <a:pt x="9519" y="5505"/>
                  </a:cubicBezTo>
                  <a:cubicBezTo>
                    <a:pt x="10983" y="3484"/>
                    <a:pt x="12447" y="1951"/>
                    <a:pt x="13637" y="1080"/>
                  </a:cubicBezTo>
                  <a:cubicBezTo>
                    <a:pt x="14827" y="209"/>
                    <a:pt x="15742" y="0"/>
                    <a:pt x="16658" y="0"/>
                  </a:cubicBezTo>
                  <a:cubicBezTo>
                    <a:pt x="17573" y="0"/>
                    <a:pt x="18488" y="209"/>
                    <a:pt x="19495" y="1045"/>
                  </a:cubicBezTo>
                  <a:cubicBezTo>
                    <a:pt x="20502" y="1881"/>
                    <a:pt x="21600" y="3345"/>
                    <a:pt x="21600" y="4634"/>
                  </a:cubicBezTo>
                  <a:cubicBezTo>
                    <a:pt x="21600" y="5923"/>
                    <a:pt x="20502" y="7037"/>
                    <a:pt x="18580" y="7769"/>
                  </a:cubicBezTo>
                  <a:cubicBezTo>
                    <a:pt x="16658" y="8501"/>
                    <a:pt x="13912" y="8849"/>
                    <a:pt x="12081" y="9023"/>
                  </a:cubicBezTo>
                  <a:cubicBezTo>
                    <a:pt x="10251" y="9197"/>
                    <a:pt x="9336" y="9197"/>
                    <a:pt x="8329" y="9128"/>
                  </a:cubicBezTo>
                  <a:cubicBezTo>
                    <a:pt x="7322" y="9058"/>
                    <a:pt x="6224" y="8919"/>
                    <a:pt x="6132" y="8779"/>
                  </a:cubicBezTo>
                  <a:cubicBezTo>
                    <a:pt x="6041" y="8640"/>
                    <a:pt x="6956" y="8501"/>
                    <a:pt x="7871" y="8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7221384" y="1737884"/>
              <a:ext cx="1016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3019"/>
                    <a:pt x="9000" y="6039"/>
                    <a:pt x="12600" y="9639"/>
                  </a:cubicBezTo>
                  <a:cubicBezTo>
                    <a:pt x="16200" y="13239"/>
                    <a:pt x="18900" y="1741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7240434" y="1706134"/>
              <a:ext cx="1524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00" y="4320"/>
                    <a:pt x="13800" y="8640"/>
                    <a:pt x="10200" y="12240"/>
                  </a:cubicBezTo>
                  <a:cubicBezTo>
                    <a:pt x="6600" y="15840"/>
                    <a:pt x="3300" y="187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7509520" y="1482510"/>
              <a:ext cx="130965" cy="255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61" fill="norm" stroke="1" extrusionOk="0">
                  <a:moveTo>
                    <a:pt x="21214" y="115"/>
                  </a:moveTo>
                  <a:cubicBezTo>
                    <a:pt x="19157" y="-62"/>
                    <a:pt x="17100" y="-239"/>
                    <a:pt x="13843" y="1266"/>
                  </a:cubicBezTo>
                  <a:cubicBezTo>
                    <a:pt x="10585" y="2771"/>
                    <a:pt x="6128" y="5958"/>
                    <a:pt x="3385" y="8702"/>
                  </a:cubicBezTo>
                  <a:cubicBezTo>
                    <a:pt x="643" y="11446"/>
                    <a:pt x="-386" y="13748"/>
                    <a:pt x="128" y="15784"/>
                  </a:cubicBezTo>
                  <a:cubicBezTo>
                    <a:pt x="643" y="17820"/>
                    <a:pt x="2700" y="19591"/>
                    <a:pt x="4757" y="21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7659534" y="1535606"/>
              <a:ext cx="158751" cy="145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0" y="5420"/>
                  </a:moveTo>
                  <a:cubicBezTo>
                    <a:pt x="0" y="3260"/>
                    <a:pt x="0" y="1100"/>
                    <a:pt x="720" y="328"/>
                  </a:cubicBezTo>
                  <a:cubicBezTo>
                    <a:pt x="1440" y="-443"/>
                    <a:pt x="2880" y="174"/>
                    <a:pt x="4320" y="1871"/>
                  </a:cubicBezTo>
                  <a:cubicBezTo>
                    <a:pt x="5760" y="3568"/>
                    <a:pt x="7200" y="6346"/>
                    <a:pt x="7632" y="9431"/>
                  </a:cubicBezTo>
                  <a:cubicBezTo>
                    <a:pt x="8064" y="12517"/>
                    <a:pt x="7488" y="15911"/>
                    <a:pt x="6624" y="18071"/>
                  </a:cubicBezTo>
                  <a:cubicBezTo>
                    <a:pt x="5760" y="20231"/>
                    <a:pt x="4608" y="21157"/>
                    <a:pt x="3456" y="21157"/>
                  </a:cubicBezTo>
                  <a:cubicBezTo>
                    <a:pt x="2304" y="21157"/>
                    <a:pt x="1152" y="20231"/>
                    <a:pt x="1008" y="19151"/>
                  </a:cubicBezTo>
                  <a:cubicBezTo>
                    <a:pt x="864" y="18071"/>
                    <a:pt x="1728" y="16837"/>
                    <a:pt x="3744" y="14214"/>
                  </a:cubicBezTo>
                  <a:cubicBezTo>
                    <a:pt x="5760" y="11591"/>
                    <a:pt x="8928" y="7580"/>
                    <a:pt x="11088" y="5111"/>
                  </a:cubicBezTo>
                  <a:cubicBezTo>
                    <a:pt x="13248" y="2643"/>
                    <a:pt x="14400" y="1717"/>
                    <a:pt x="14976" y="2026"/>
                  </a:cubicBezTo>
                  <a:cubicBezTo>
                    <a:pt x="15552" y="2334"/>
                    <a:pt x="15552" y="3877"/>
                    <a:pt x="15264" y="5420"/>
                  </a:cubicBezTo>
                  <a:cubicBezTo>
                    <a:pt x="14976" y="6963"/>
                    <a:pt x="14400" y="8506"/>
                    <a:pt x="13968" y="10511"/>
                  </a:cubicBezTo>
                  <a:cubicBezTo>
                    <a:pt x="13536" y="12517"/>
                    <a:pt x="13248" y="14986"/>
                    <a:pt x="14544" y="16528"/>
                  </a:cubicBezTo>
                  <a:cubicBezTo>
                    <a:pt x="15840" y="18071"/>
                    <a:pt x="18720" y="18688"/>
                    <a:pt x="21600" y="19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7881784" y="1433084"/>
              <a:ext cx="111417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600" fill="norm" stroke="1" extrusionOk="0">
                  <a:moveTo>
                    <a:pt x="0" y="0"/>
                  </a:moveTo>
                  <a:cubicBezTo>
                    <a:pt x="5105" y="1733"/>
                    <a:pt x="10211" y="3467"/>
                    <a:pt x="14335" y="5867"/>
                  </a:cubicBezTo>
                  <a:cubicBezTo>
                    <a:pt x="18458" y="8267"/>
                    <a:pt x="21600" y="11333"/>
                    <a:pt x="20422" y="14067"/>
                  </a:cubicBezTo>
                  <a:cubicBezTo>
                    <a:pt x="19244" y="16800"/>
                    <a:pt x="13745" y="19200"/>
                    <a:pt x="824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9647084" y="1420384"/>
              <a:ext cx="228601" cy="31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0"/>
                  </a:moveTo>
                  <a:cubicBezTo>
                    <a:pt x="2400" y="2319"/>
                    <a:pt x="4800" y="4639"/>
                    <a:pt x="7600" y="7901"/>
                  </a:cubicBezTo>
                  <a:cubicBezTo>
                    <a:pt x="10400" y="11162"/>
                    <a:pt x="13600" y="15366"/>
                    <a:pt x="15500" y="17831"/>
                  </a:cubicBezTo>
                  <a:cubicBezTo>
                    <a:pt x="17400" y="20295"/>
                    <a:pt x="18000" y="21020"/>
                    <a:pt x="18800" y="21310"/>
                  </a:cubicBezTo>
                  <a:cubicBezTo>
                    <a:pt x="19600" y="21600"/>
                    <a:pt x="20600" y="21455"/>
                    <a:pt x="21600" y="21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9671880" y="1382284"/>
              <a:ext cx="191105" cy="408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506" fill="norm" stroke="1" extrusionOk="0">
                  <a:moveTo>
                    <a:pt x="21197" y="0"/>
                  </a:moveTo>
                  <a:cubicBezTo>
                    <a:pt x="17675" y="3786"/>
                    <a:pt x="14154" y="7571"/>
                    <a:pt x="10632" y="10911"/>
                  </a:cubicBezTo>
                  <a:cubicBezTo>
                    <a:pt x="7110" y="14252"/>
                    <a:pt x="3588" y="17146"/>
                    <a:pt x="1710" y="18928"/>
                  </a:cubicBezTo>
                  <a:cubicBezTo>
                    <a:pt x="-168" y="20709"/>
                    <a:pt x="-403" y="21377"/>
                    <a:pt x="536" y="21489"/>
                  </a:cubicBezTo>
                  <a:cubicBezTo>
                    <a:pt x="1475" y="21600"/>
                    <a:pt x="3588" y="21155"/>
                    <a:pt x="5701" y="20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10409084" y="1579134"/>
              <a:ext cx="1" cy="133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10434484" y="1483884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10483641" y="1498234"/>
              <a:ext cx="94159" cy="19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4" h="21419" fill="norm" stroke="1" extrusionOk="0">
                  <a:moveTo>
                    <a:pt x="19659" y="5393"/>
                  </a:moveTo>
                  <a:cubicBezTo>
                    <a:pt x="15983" y="3535"/>
                    <a:pt x="12306" y="1677"/>
                    <a:pt x="9089" y="748"/>
                  </a:cubicBezTo>
                  <a:cubicBezTo>
                    <a:pt x="5872" y="-181"/>
                    <a:pt x="3115" y="-181"/>
                    <a:pt x="1506" y="400"/>
                  </a:cubicBezTo>
                  <a:cubicBezTo>
                    <a:pt x="-102" y="980"/>
                    <a:pt x="-562" y="2142"/>
                    <a:pt x="817" y="3535"/>
                  </a:cubicBezTo>
                  <a:cubicBezTo>
                    <a:pt x="2195" y="4929"/>
                    <a:pt x="5412" y="6554"/>
                    <a:pt x="9089" y="8761"/>
                  </a:cubicBezTo>
                  <a:cubicBezTo>
                    <a:pt x="12766" y="10967"/>
                    <a:pt x="16902" y="13754"/>
                    <a:pt x="18970" y="15729"/>
                  </a:cubicBezTo>
                  <a:cubicBezTo>
                    <a:pt x="21038" y="17703"/>
                    <a:pt x="21038" y="18864"/>
                    <a:pt x="18281" y="19677"/>
                  </a:cubicBezTo>
                  <a:cubicBezTo>
                    <a:pt x="15523" y="20490"/>
                    <a:pt x="10008" y="20954"/>
                    <a:pt x="4493" y="21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11009532" y="1341743"/>
              <a:ext cx="185945" cy="414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58" fill="norm" stroke="1" extrusionOk="0">
                  <a:moveTo>
                    <a:pt x="17067" y="13284"/>
                  </a:moveTo>
                  <a:cubicBezTo>
                    <a:pt x="16339" y="12845"/>
                    <a:pt x="15611" y="12406"/>
                    <a:pt x="14519" y="12187"/>
                  </a:cubicBezTo>
                  <a:cubicBezTo>
                    <a:pt x="13427" y="11968"/>
                    <a:pt x="11971" y="11968"/>
                    <a:pt x="9544" y="13119"/>
                  </a:cubicBezTo>
                  <a:cubicBezTo>
                    <a:pt x="7117" y="14270"/>
                    <a:pt x="3719" y="16573"/>
                    <a:pt x="1899" y="17998"/>
                  </a:cubicBezTo>
                  <a:cubicBezTo>
                    <a:pt x="79" y="19424"/>
                    <a:pt x="-164" y="19972"/>
                    <a:pt x="79" y="20465"/>
                  </a:cubicBezTo>
                  <a:cubicBezTo>
                    <a:pt x="321" y="20959"/>
                    <a:pt x="1049" y="21397"/>
                    <a:pt x="2020" y="21452"/>
                  </a:cubicBezTo>
                  <a:cubicBezTo>
                    <a:pt x="2991" y="21507"/>
                    <a:pt x="4205" y="21178"/>
                    <a:pt x="6874" y="19479"/>
                  </a:cubicBezTo>
                  <a:cubicBezTo>
                    <a:pt x="9544" y="17779"/>
                    <a:pt x="13670" y="14709"/>
                    <a:pt x="16339" y="11803"/>
                  </a:cubicBezTo>
                  <a:cubicBezTo>
                    <a:pt x="19009" y="8898"/>
                    <a:pt x="20223" y="6157"/>
                    <a:pt x="20829" y="4348"/>
                  </a:cubicBezTo>
                  <a:cubicBezTo>
                    <a:pt x="21436" y="2538"/>
                    <a:pt x="21436" y="1661"/>
                    <a:pt x="21072" y="1003"/>
                  </a:cubicBezTo>
                  <a:cubicBezTo>
                    <a:pt x="20708" y="346"/>
                    <a:pt x="19980" y="-93"/>
                    <a:pt x="19252" y="17"/>
                  </a:cubicBezTo>
                  <a:cubicBezTo>
                    <a:pt x="18524" y="126"/>
                    <a:pt x="17796" y="784"/>
                    <a:pt x="16703" y="3087"/>
                  </a:cubicBezTo>
                  <a:cubicBezTo>
                    <a:pt x="15611" y="5389"/>
                    <a:pt x="14155" y="9336"/>
                    <a:pt x="13791" y="12406"/>
                  </a:cubicBezTo>
                  <a:cubicBezTo>
                    <a:pt x="13427" y="15477"/>
                    <a:pt x="14155" y="17669"/>
                    <a:pt x="14883" y="18985"/>
                  </a:cubicBezTo>
                  <a:cubicBezTo>
                    <a:pt x="15611" y="20301"/>
                    <a:pt x="16339" y="20739"/>
                    <a:pt x="17310" y="20849"/>
                  </a:cubicBezTo>
                  <a:cubicBezTo>
                    <a:pt x="18281" y="20959"/>
                    <a:pt x="19494" y="20739"/>
                    <a:pt x="20708" y="20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11234584" y="1585484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11244752" y="1510745"/>
              <a:ext cx="27933" cy="131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0" h="21029" fill="norm" stroke="1" extrusionOk="0">
                  <a:moveTo>
                    <a:pt x="1846" y="21029"/>
                  </a:moveTo>
                  <a:cubicBezTo>
                    <a:pt x="1846" y="16979"/>
                    <a:pt x="1846" y="12929"/>
                    <a:pt x="1074" y="9217"/>
                  </a:cubicBezTo>
                  <a:cubicBezTo>
                    <a:pt x="303" y="5504"/>
                    <a:pt x="-1240" y="2129"/>
                    <a:pt x="1846" y="779"/>
                  </a:cubicBezTo>
                  <a:cubicBezTo>
                    <a:pt x="4931" y="-571"/>
                    <a:pt x="12646" y="104"/>
                    <a:pt x="20360" y="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11312739" y="1521439"/>
              <a:ext cx="101446" cy="161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4" h="21087" fill="norm" stroke="1" extrusionOk="0">
                  <a:moveTo>
                    <a:pt x="17745" y="2563"/>
                  </a:moveTo>
                  <a:cubicBezTo>
                    <a:pt x="13857" y="1456"/>
                    <a:pt x="9969" y="348"/>
                    <a:pt x="6945" y="71"/>
                  </a:cubicBezTo>
                  <a:cubicBezTo>
                    <a:pt x="3921" y="-206"/>
                    <a:pt x="1761" y="348"/>
                    <a:pt x="681" y="1317"/>
                  </a:cubicBezTo>
                  <a:cubicBezTo>
                    <a:pt x="-399" y="2286"/>
                    <a:pt x="-399" y="3671"/>
                    <a:pt x="2193" y="5748"/>
                  </a:cubicBezTo>
                  <a:cubicBezTo>
                    <a:pt x="4785" y="7825"/>
                    <a:pt x="9969" y="10594"/>
                    <a:pt x="13425" y="12532"/>
                  </a:cubicBezTo>
                  <a:cubicBezTo>
                    <a:pt x="16881" y="14471"/>
                    <a:pt x="18609" y="15579"/>
                    <a:pt x="19689" y="16963"/>
                  </a:cubicBezTo>
                  <a:cubicBezTo>
                    <a:pt x="20769" y="18348"/>
                    <a:pt x="21201" y="20009"/>
                    <a:pt x="19905" y="20702"/>
                  </a:cubicBezTo>
                  <a:cubicBezTo>
                    <a:pt x="18609" y="21394"/>
                    <a:pt x="15585" y="21117"/>
                    <a:pt x="13425" y="20148"/>
                  </a:cubicBezTo>
                  <a:cubicBezTo>
                    <a:pt x="11265" y="19179"/>
                    <a:pt x="9969" y="17517"/>
                    <a:pt x="8673" y="158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11468556" y="1530175"/>
              <a:ext cx="96229" cy="163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359" fill="norm" stroke="1" extrusionOk="0">
                  <a:moveTo>
                    <a:pt x="20893" y="3082"/>
                  </a:moveTo>
                  <a:cubicBezTo>
                    <a:pt x="19514" y="1974"/>
                    <a:pt x="18136" y="867"/>
                    <a:pt x="16297" y="313"/>
                  </a:cubicBezTo>
                  <a:cubicBezTo>
                    <a:pt x="14459" y="-241"/>
                    <a:pt x="12161" y="-241"/>
                    <a:pt x="9404" y="1836"/>
                  </a:cubicBezTo>
                  <a:cubicBezTo>
                    <a:pt x="6646" y="3913"/>
                    <a:pt x="3429" y="8067"/>
                    <a:pt x="1591" y="10836"/>
                  </a:cubicBezTo>
                  <a:cubicBezTo>
                    <a:pt x="-247" y="13605"/>
                    <a:pt x="-707" y="14990"/>
                    <a:pt x="1361" y="16513"/>
                  </a:cubicBezTo>
                  <a:cubicBezTo>
                    <a:pt x="3429" y="18036"/>
                    <a:pt x="8025" y="19697"/>
                    <a:pt x="12621" y="21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11621934" y="1529494"/>
              <a:ext cx="241301" cy="172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3" fill="norm" stroke="1" extrusionOk="0">
                  <a:moveTo>
                    <a:pt x="0" y="2173"/>
                  </a:moveTo>
                  <a:cubicBezTo>
                    <a:pt x="0" y="888"/>
                    <a:pt x="0" y="-398"/>
                    <a:pt x="474" y="116"/>
                  </a:cubicBezTo>
                  <a:cubicBezTo>
                    <a:pt x="947" y="631"/>
                    <a:pt x="1895" y="2945"/>
                    <a:pt x="2842" y="6031"/>
                  </a:cubicBezTo>
                  <a:cubicBezTo>
                    <a:pt x="3789" y="9116"/>
                    <a:pt x="4737" y="12973"/>
                    <a:pt x="5021" y="15545"/>
                  </a:cubicBezTo>
                  <a:cubicBezTo>
                    <a:pt x="5305" y="18116"/>
                    <a:pt x="4926" y="19402"/>
                    <a:pt x="4263" y="20173"/>
                  </a:cubicBezTo>
                  <a:cubicBezTo>
                    <a:pt x="3600" y="20945"/>
                    <a:pt x="2653" y="21202"/>
                    <a:pt x="2084" y="20559"/>
                  </a:cubicBezTo>
                  <a:cubicBezTo>
                    <a:pt x="1516" y="19916"/>
                    <a:pt x="1326" y="18373"/>
                    <a:pt x="2084" y="15673"/>
                  </a:cubicBezTo>
                  <a:cubicBezTo>
                    <a:pt x="2842" y="12973"/>
                    <a:pt x="4547" y="9116"/>
                    <a:pt x="5779" y="6802"/>
                  </a:cubicBezTo>
                  <a:cubicBezTo>
                    <a:pt x="7011" y="4488"/>
                    <a:pt x="7768" y="3716"/>
                    <a:pt x="8621" y="3202"/>
                  </a:cubicBezTo>
                  <a:cubicBezTo>
                    <a:pt x="9474" y="2688"/>
                    <a:pt x="10421" y="2431"/>
                    <a:pt x="11084" y="2945"/>
                  </a:cubicBezTo>
                  <a:cubicBezTo>
                    <a:pt x="11747" y="3459"/>
                    <a:pt x="12126" y="4745"/>
                    <a:pt x="12411" y="6031"/>
                  </a:cubicBezTo>
                  <a:cubicBezTo>
                    <a:pt x="12695" y="7316"/>
                    <a:pt x="12884" y="8602"/>
                    <a:pt x="13453" y="8859"/>
                  </a:cubicBezTo>
                  <a:cubicBezTo>
                    <a:pt x="14021" y="9116"/>
                    <a:pt x="14968" y="8345"/>
                    <a:pt x="15442" y="6802"/>
                  </a:cubicBezTo>
                  <a:cubicBezTo>
                    <a:pt x="15916" y="5259"/>
                    <a:pt x="15916" y="2945"/>
                    <a:pt x="15442" y="1659"/>
                  </a:cubicBezTo>
                  <a:cubicBezTo>
                    <a:pt x="14968" y="373"/>
                    <a:pt x="14021" y="116"/>
                    <a:pt x="13263" y="631"/>
                  </a:cubicBezTo>
                  <a:cubicBezTo>
                    <a:pt x="12505" y="1145"/>
                    <a:pt x="11937" y="2431"/>
                    <a:pt x="11558" y="4488"/>
                  </a:cubicBezTo>
                  <a:cubicBezTo>
                    <a:pt x="11179" y="6545"/>
                    <a:pt x="10989" y="9373"/>
                    <a:pt x="10895" y="11559"/>
                  </a:cubicBezTo>
                  <a:cubicBezTo>
                    <a:pt x="10800" y="13745"/>
                    <a:pt x="10800" y="15288"/>
                    <a:pt x="11747" y="16188"/>
                  </a:cubicBezTo>
                  <a:cubicBezTo>
                    <a:pt x="12695" y="17088"/>
                    <a:pt x="14589" y="17345"/>
                    <a:pt x="16389" y="16831"/>
                  </a:cubicBezTo>
                  <a:cubicBezTo>
                    <a:pt x="18189" y="16316"/>
                    <a:pt x="19895" y="15031"/>
                    <a:pt x="21600" y="137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11885370" y="1327576"/>
              <a:ext cx="212815" cy="338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27" fill="norm" stroke="1" extrusionOk="0">
                  <a:moveTo>
                    <a:pt x="5462" y="12246"/>
                  </a:moveTo>
                  <a:cubicBezTo>
                    <a:pt x="6959" y="8779"/>
                    <a:pt x="8456" y="5313"/>
                    <a:pt x="9205" y="3179"/>
                  </a:cubicBezTo>
                  <a:cubicBezTo>
                    <a:pt x="9953" y="1046"/>
                    <a:pt x="9953" y="246"/>
                    <a:pt x="9526" y="46"/>
                  </a:cubicBezTo>
                  <a:cubicBezTo>
                    <a:pt x="9098" y="-154"/>
                    <a:pt x="8243" y="246"/>
                    <a:pt x="6852" y="2246"/>
                  </a:cubicBezTo>
                  <a:cubicBezTo>
                    <a:pt x="5462" y="4246"/>
                    <a:pt x="3538" y="7846"/>
                    <a:pt x="2148" y="10913"/>
                  </a:cubicBezTo>
                  <a:cubicBezTo>
                    <a:pt x="757" y="13979"/>
                    <a:pt x="-98" y="16513"/>
                    <a:pt x="9" y="18313"/>
                  </a:cubicBezTo>
                  <a:cubicBezTo>
                    <a:pt x="116" y="20113"/>
                    <a:pt x="1185" y="21179"/>
                    <a:pt x="3324" y="21313"/>
                  </a:cubicBezTo>
                  <a:cubicBezTo>
                    <a:pt x="5462" y="21446"/>
                    <a:pt x="8670" y="20646"/>
                    <a:pt x="11023" y="19513"/>
                  </a:cubicBezTo>
                  <a:cubicBezTo>
                    <a:pt x="13375" y="18379"/>
                    <a:pt x="14872" y="16913"/>
                    <a:pt x="15514" y="15846"/>
                  </a:cubicBezTo>
                  <a:cubicBezTo>
                    <a:pt x="16155" y="14779"/>
                    <a:pt x="15942" y="14113"/>
                    <a:pt x="15300" y="13779"/>
                  </a:cubicBezTo>
                  <a:cubicBezTo>
                    <a:pt x="14658" y="13446"/>
                    <a:pt x="13589" y="13446"/>
                    <a:pt x="12413" y="13979"/>
                  </a:cubicBezTo>
                  <a:cubicBezTo>
                    <a:pt x="11237" y="14513"/>
                    <a:pt x="9953" y="15579"/>
                    <a:pt x="9205" y="16446"/>
                  </a:cubicBezTo>
                  <a:cubicBezTo>
                    <a:pt x="8456" y="17313"/>
                    <a:pt x="8243" y="17979"/>
                    <a:pt x="8243" y="18646"/>
                  </a:cubicBezTo>
                  <a:cubicBezTo>
                    <a:pt x="8243" y="19313"/>
                    <a:pt x="8456" y="19979"/>
                    <a:pt x="10702" y="20246"/>
                  </a:cubicBezTo>
                  <a:cubicBezTo>
                    <a:pt x="12948" y="20513"/>
                    <a:pt x="17225" y="20379"/>
                    <a:pt x="21502" y="20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11869584" y="1420384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3549089" y="2057207"/>
              <a:ext cx="186146" cy="168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43" fill="norm" stroke="1" extrusionOk="0">
                  <a:moveTo>
                    <a:pt x="228" y="4570"/>
                  </a:moveTo>
                  <a:cubicBezTo>
                    <a:pt x="-14" y="2970"/>
                    <a:pt x="-257" y="1370"/>
                    <a:pt x="592" y="570"/>
                  </a:cubicBezTo>
                  <a:cubicBezTo>
                    <a:pt x="1442" y="-230"/>
                    <a:pt x="3383" y="-230"/>
                    <a:pt x="5446" y="837"/>
                  </a:cubicBezTo>
                  <a:cubicBezTo>
                    <a:pt x="7509" y="1903"/>
                    <a:pt x="9694" y="4037"/>
                    <a:pt x="10179" y="7237"/>
                  </a:cubicBezTo>
                  <a:cubicBezTo>
                    <a:pt x="10664" y="10437"/>
                    <a:pt x="9451" y="14703"/>
                    <a:pt x="8237" y="17237"/>
                  </a:cubicBezTo>
                  <a:cubicBezTo>
                    <a:pt x="7024" y="19770"/>
                    <a:pt x="5810" y="20570"/>
                    <a:pt x="4597" y="20970"/>
                  </a:cubicBezTo>
                  <a:cubicBezTo>
                    <a:pt x="3383" y="21370"/>
                    <a:pt x="2170" y="21370"/>
                    <a:pt x="1685" y="20703"/>
                  </a:cubicBezTo>
                  <a:cubicBezTo>
                    <a:pt x="1199" y="20037"/>
                    <a:pt x="1442" y="18703"/>
                    <a:pt x="3869" y="15903"/>
                  </a:cubicBezTo>
                  <a:cubicBezTo>
                    <a:pt x="6296" y="13103"/>
                    <a:pt x="10907" y="8837"/>
                    <a:pt x="13698" y="6170"/>
                  </a:cubicBezTo>
                  <a:cubicBezTo>
                    <a:pt x="16489" y="3503"/>
                    <a:pt x="17460" y="2437"/>
                    <a:pt x="17460" y="2303"/>
                  </a:cubicBezTo>
                  <a:cubicBezTo>
                    <a:pt x="17460" y="2170"/>
                    <a:pt x="16489" y="2970"/>
                    <a:pt x="15276" y="4837"/>
                  </a:cubicBezTo>
                  <a:cubicBezTo>
                    <a:pt x="14062" y="6703"/>
                    <a:pt x="12606" y="9637"/>
                    <a:pt x="11878" y="11770"/>
                  </a:cubicBezTo>
                  <a:cubicBezTo>
                    <a:pt x="11150" y="13903"/>
                    <a:pt x="11150" y="15237"/>
                    <a:pt x="11271" y="16570"/>
                  </a:cubicBezTo>
                  <a:cubicBezTo>
                    <a:pt x="11392" y="17903"/>
                    <a:pt x="11635" y="19237"/>
                    <a:pt x="13334" y="19503"/>
                  </a:cubicBezTo>
                  <a:cubicBezTo>
                    <a:pt x="15033" y="19770"/>
                    <a:pt x="18188" y="18970"/>
                    <a:pt x="21343" y="18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3800808" y="2041272"/>
              <a:ext cx="118577" cy="184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168" fill="norm" stroke="1" extrusionOk="0">
                  <a:moveTo>
                    <a:pt x="21229" y="161"/>
                  </a:moveTo>
                  <a:cubicBezTo>
                    <a:pt x="19334" y="-81"/>
                    <a:pt x="17440" y="-324"/>
                    <a:pt x="13840" y="1618"/>
                  </a:cubicBezTo>
                  <a:cubicBezTo>
                    <a:pt x="10240" y="3559"/>
                    <a:pt x="4934" y="7685"/>
                    <a:pt x="2282" y="11083"/>
                  </a:cubicBezTo>
                  <a:cubicBezTo>
                    <a:pt x="-371" y="14480"/>
                    <a:pt x="-371" y="17150"/>
                    <a:pt x="576" y="18849"/>
                  </a:cubicBezTo>
                  <a:cubicBezTo>
                    <a:pt x="1524" y="20548"/>
                    <a:pt x="3418" y="21276"/>
                    <a:pt x="7018" y="21155"/>
                  </a:cubicBezTo>
                  <a:cubicBezTo>
                    <a:pt x="10618" y="21033"/>
                    <a:pt x="15924" y="20063"/>
                    <a:pt x="21229" y="190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3798734" y="2131584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3989234" y="1976813"/>
              <a:ext cx="317501" cy="241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21059"/>
                  </a:moveTo>
                  <a:cubicBezTo>
                    <a:pt x="2304" y="21247"/>
                    <a:pt x="4608" y="21435"/>
                    <a:pt x="6192" y="21435"/>
                  </a:cubicBezTo>
                  <a:cubicBezTo>
                    <a:pt x="7776" y="21435"/>
                    <a:pt x="8640" y="21247"/>
                    <a:pt x="9288" y="20778"/>
                  </a:cubicBezTo>
                  <a:cubicBezTo>
                    <a:pt x="9936" y="20308"/>
                    <a:pt x="10368" y="19557"/>
                    <a:pt x="10224" y="18054"/>
                  </a:cubicBezTo>
                  <a:cubicBezTo>
                    <a:pt x="10080" y="16552"/>
                    <a:pt x="9360" y="14298"/>
                    <a:pt x="8496" y="11950"/>
                  </a:cubicBezTo>
                  <a:cubicBezTo>
                    <a:pt x="7632" y="9602"/>
                    <a:pt x="6624" y="7160"/>
                    <a:pt x="6120" y="5376"/>
                  </a:cubicBezTo>
                  <a:cubicBezTo>
                    <a:pt x="5616" y="3592"/>
                    <a:pt x="5616" y="2465"/>
                    <a:pt x="5976" y="1713"/>
                  </a:cubicBezTo>
                  <a:cubicBezTo>
                    <a:pt x="6336" y="962"/>
                    <a:pt x="7056" y="586"/>
                    <a:pt x="8208" y="305"/>
                  </a:cubicBezTo>
                  <a:cubicBezTo>
                    <a:pt x="9360" y="23"/>
                    <a:pt x="10944" y="-165"/>
                    <a:pt x="12384" y="211"/>
                  </a:cubicBezTo>
                  <a:cubicBezTo>
                    <a:pt x="13824" y="586"/>
                    <a:pt x="15120" y="1525"/>
                    <a:pt x="15552" y="3028"/>
                  </a:cubicBezTo>
                  <a:cubicBezTo>
                    <a:pt x="15984" y="4531"/>
                    <a:pt x="15552" y="6597"/>
                    <a:pt x="14688" y="8945"/>
                  </a:cubicBezTo>
                  <a:cubicBezTo>
                    <a:pt x="13824" y="11292"/>
                    <a:pt x="12528" y="13922"/>
                    <a:pt x="11880" y="15706"/>
                  </a:cubicBezTo>
                  <a:cubicBezTo>
                    <a:pt x="11232" y="17491"/>
                    <a:pt x="11232" y="18430"/>
                    <a:pt x="11592" y="18993"/>
                  </a:cubicBezTo>
                  <a:cubicBezTo>
                    <a:pt x="11952" y="19557"/>
                    <a:pt x="12672" y="19745"/>
                    <a:pt x="14400" y="19651"/>
                  </a:cubicBezTo>
                  <a:cubicBezTo>
                    <a:pt x="16128" y="19557"/>
                    <a:pt x="18864" y="19181"/>
                    <a:pt x="21600" y="188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4357534" y="2118884"/>
              <a:ext cx="762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4357534" y="2108008"/>
              <a:ext cx="133351" cy="156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1" fill="norm" stroke="1" extrusionOk="0">
                  <a:moveTo>
                    <a:pt x="21600" y="608"/>
                  </a:moveTo>
                  <a:cubicBezTo>
                    <a:pt x="19886" y="39"/>
                    <a:pt x="18171" y="-529"/>
                    <a:pt x="16114" y="892"/>
                  </a:cubicBezTo>
                  <a:cubicBezTo>
                    <a:pt x="14057" y="2313"/>
                    <a:pt x="11657" y="5724"/>
                    <a:pt x="8914" y="9418"/>
                  </a:cubicBezTo>
                  <a:cubicBezTo>
                    <a:pt x="6171" y="13113"/>
                    <a:pt x="3086" y="17092"/>
                    <a:pt x="0" y="210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1730751" y="3014310"/>
              <a:ext cx="126016" cy="510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08" fill="norm" stroke="1" extrusionOk="0">
                  <a:moveTo>
                    <a:pt x="720" y="9101"/>
                  </a:moveTo>
                  <a:cubicBezTo>
                    <a:pt x="360" y="12047"/>
                    <a:pt x="0" y="14992"/>
                    <a:pt x="0" y="16911"/>
                  </a:cubicBezTo>
                  <a:cubicBezTo>
                    <a:pt x="0" y="18830"/>
                    <a:pt x="360" y="19723"/>
                    <a:pt x="900" y="20392"/>
                  </a:cubicBezTo>
                  <a:cubicBezTo>
                    <a:pt x="1440" y="21062"/>
                    <a:pt x="2160" y="21508"/>
                    <a:pt x="2700" y="21508"/>
                  </a:cubicBezTo>
                  <a:cubicBezTo>
                    <a:pt x="3240" y="21508"/>
                    <a:pt x="3600" y="21062"/>
                    <a:pt x="4140" y="19366"/>
                  </a:cubicBezTo>
                  <a:cubicBezTo>
                    <a:pt x="4680" y="17670"/>
                    <a:pt x="5400" y="14725"/>
                    <a:pt x="6120" y="11779"/>
                  </a:cubicBezTo>
                  <a:cubicBezTo>
                    <a:pt x="6840" y="8834"/>
                    <a:pt x="7560" y="5888"/>
                    <a:pt x="8100" y="4103"/>
                  </a:cubicBezTo>
                  <a:cubicBezTo>
                    <a:pt x="8640" y="2318"/>
                    <a:pt x="9000" y="1693"/>
                    <a:pt x="9720" y="1158"/>
                  </a:cubicBezTo>
                  <a:cubicBezTo>
                    <a:pt x="10440" y="622"/>
                    <a:pt x="11520" y="176"/>
                    <a:pt x="12960" y="42"/>
                  </a:cubicBezTo>
                  <a:cubicBezTo>
                    <a:pt x="14400" y="-92"/>
                    <a:pt x="16200" y="87"/>
                    <a:pt x="18000" y="756"/>
                  </a:cubicBezTo>
                  <a:cubicBezTo>
                    <a:pt x="19800" y="1425"/>
                    <a:pt x="21600" y="2586"/>
                    <a:pt x="21420" y="4014"/>
                  </a:cubicBezTo>
                  <a:cubicBezTo>
                    <a:pt x="21240" y="5442"/>
                    <a:pt x="19080" y="7138"/>
                    <a:pt x="16200" y="8387"/>
                  </a:cubicBezTo>
                  <a:cubicBezTo>
                    <a:pt x="13320" y="9637"/>
                    <a:pt x="9720" y="10440"/>
                    <a:pt x="6120" y="112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1830234" y="3299984"/>
              <a:ext cx="146051" cy="19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5697"/>
                  </a:moveTo>
                  <a:cubicBezTo>
                    <a:pt x="0" y="4510"/>
                    <a:pt x="0" y="3323"/>
                    <a:pt x="783" y="2492"/>
                  </a:cubicBezTo>
                  <a:cubicBezTo>
                    <a:pt x="1565" y="1662"/>
                    <a:pt x="3130" y="1187"/>
                    <a:pt x="5322" y="2730"/>
                  </a:cubicBezTo>
                  <a:cubicBezTo>
                    <a:pt x="7513" y="4273"/>
                    <a:pt x="10330" y="7833"/>
                    <a:pt x="11739" y="10800"/>
                  </a:cubicBezTo>
                  <a:cubicBezTo>
                    <a:pt x="13148" y="13767"/>
                    <a:pt x="13148" y="16141"/>
                    <a:pt x="12678" y="18040"/>
                  </a:cubicBezTo>
                  <a:cubicBezTo>
                    <a:pt x="12209" y="19938"/>
                    <a:pt x="11270" y="21363"/>
                    <a:pt x="10643" y="21481"/>
                  </a:cubicBezTo>
                  <a:cubicBezTo>
                    <a:pt x="10017" y="21600"/>
                    <a:pt x="9704" y="20413"/>
                    <a:pt x="10174" y="17446"/>
                  </a:cubicBezTo>
                  <a:cubicBezTo>
                    <a:pt x="10643" y="14479"/>
                    <a:pt x="11896" y="9732"/>
                    <a:pt x="13930" y="6527"/>
                  </a:cubicBezTo>
                  <a:cubicBezTo>
                    <a:pt x="15965" y="3323"/>
                    <a:pt x="18783" y="16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2080971" y="3149600"/>
              <a:ext cx="123914" cy="296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54" fill="norm" stroke="1" extrusionOk="0">
                  <a:moveTo>
                    <a:pt x="21432" y="2611"/>
                  </a:moveTo>
                  <a:cubicBezTo>
                    <a:pt x="20334" y="1692"/>
                    <a:pt x="19235" y="773"/>
                    <a:pt x="17405" y="314"/>
                  </a:cubicBezTo>
                  <a:cubicBezTo>
                    <a:pt x="15574" y="-146"/>
                    <a:pt x="13012" y="-146"/>
                    <a:pt x="10632" y="620"/>
                  </a:cubicBezTo>
                  <a:cubicBezTo>
                    <a:pt x="8252" y="1386"/>
                    <a:pt x="6056" y="2918"/>
                    <a:pt x="4042" y="5522"/>
                  </a:cubicBezTo>
                  <a:cubicBezTo>
                    <a:pt x="2029" y="8126"/>
                    <a:pt x="198" y="11803"/>
                    <a:pt x="15" y="14637"/>
                  </a:cubicBezTo>
                  <a:cubicBezTo>
                    <a:pt x="-168" y="17471"/>
                    <a:pt x="1296" y="19463"/>
                    <a:pt x="3859" y="20458"/>
                  </a:cubicBezTo>
                  <a:cubicBezTo>
                    <a:pt x="6422" y="21454"/>
                    <a:pt x="10083" y="21454"/>
                    <a:pt x="13744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2196100" y="3103656"/>
              <a:ext cx="142135" cy="324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247" fill="norm" stroke="1" extrusionOk="0">
                  <a:moveTo>
                    <a:pt x="8942" y="10765"/>
                  </a:moveTo>
                  <a:cubicBezTo>
                    <a:pt x="9577" y="9519"/>
                    <a:pt x="10212" y="8273"/>
                    <a:pt x="10054" y="7996"/>
                  </a:cubicBezTo>
                  <a:cubicBezTo>
                    <a:pt x="9895" y="7719"/>
                    <a:pt x="8942" y="8412"/>
                    <a:pt x="7195" y="10489"/>
                  </a:cubicBezTo>
                  <a:cubicBezTo>
                    <a:pt x="5448" y="12565"/>
                    <a:pt x="2906" y="16027"/>
                    <a:pt x="1477" y="18242"/>
                  </a:cubicBezTo>
                  <a:cubicBezTo>
                    <a:pt x="48" y="20458"/>
                    <a:pt x="-270" y="21427"/>
                    <a:pt x="206" y="21219"/>
                  </a:cubicBezTo>
                  <a:cubicBezTo>
                    <a:pt x="683" y="21012"/>
                    <a:pt x="1954" y="19627"/>
                    <a:pt x="4654" y="16650"/>
                  </a:cubicBezTo>
                  <a:cubicBezTo>
                    <a:pt x="7354" y="13673"/>
                    <a:pt x="11483" y="9104"/>
                    <a:pt x="13865" y="6473"/>
                  </a:cubicBezTo>
                  <a:cubicBezTo>
                    <a:pt x="16248" y="3842"/>
                    <a:pt x="16883" y="3150"/>
                    <a:pt x="17836" y="2250"/>
                  </a:cubicBezTo>
                  <a:cubicBezTo>
                    <a:pt x="18789" y="1350"/>
                    <a:pt x="20059" y="242"/>
                    <a:pt x="20695" y="35"/>
                  </a:cubicBezTo>
                  <a:cubicBezTo>
                    <a:pt x="21330" y="-173"/>
                    <a:pt x="21330" y="519"/>
                    <a:pt x="21171" y="2735"/>
                  </a:cubicBezTo>
                  <a:cubicBezTo>
                    <a:pt x="21012" y="4950"/>
                    <a:pt x="20695" y="8689"/>
                    <a:pt x="20695" y="11458"/>
                  </a:cubicBezTo>
                  <a:cubicBezTo>
                    <a:pt x="20695" y="14227"/>
                    <a:pt x="21012" y="16027"/>
                    <a:pt x="21330" y="17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2268384" y="3268234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2452534" y="3109484"/>
              <a:ext cx="37323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5" h="21600" fill="norm" stroke="1" extrusionOk="0">
                  <a:moveTo>
                    <a:pt x="0" y="0"/>
                  </a:moveTo>
                  <a:cubicBezTo>
                    <a:pt x="7958" y="2800"/>
                    <a:pt x="15916" y="5600"/>
                    <a:pt x="18758" y="8867"/>
                  </a:cubicBezTo>
                  <a:cubicBezTo>
                    <a:pt x="21600" y="12133"/>
                    <a:pt x="19326" y="15867"/>
                    <a:pt x="15916" y="18067"/>
                  </a:cubicBezTo>
                  <a:cubicBezTo>
                    <a:pt x="12505" y="20267"/>
                    <a:pt x="7958" y="20933"/>
                    <a:pt x="34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3036734" y="3255534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3011334" y="3319034"/>
              <a:ext cx="196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7" y="16000"/>
                    <a:pt x="9755" y="10400"/>
                    <a:pt x="13355" y="6800"/>
                  </a:cubicBezTo>
                  <a:cubicBezTo>
                    <a:pt x="16955" y="3200"/>
                    <a:pt x="19277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3688434" y="2973291"/>
              <a:ext cx="110301" cy="562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87" fill="norm" stroke="1" extrusionOk="0">
                  <a:moveTo>
                    <a:pt x="21237" y="2536"/>
                  </a:moveTo>
                  <a:cubicBezTo>
                    <a:pt x="19199" y="1727"/>
                    <a:pt x="17162" y="918"/>
                    <a:pt x="15124" y="473"/>
                  </a:cubicBezTo>
                  <a:cubicBezTo>
                    <a:pt x="13086" y="28"/>
                    <a:pt x="11048" y="-53"/>
                    <a:pt x="9214" y="28"/>
                  </a:cubicBezTo>
                  <a:cubicBezTo>
                    <a:pt x="7380" y="109"/>
                    <a:pt x="5750" y="351"/>
                    <a:pt x="4120" y="1120"/>
                  </a:cubicBezTo>
                  <a:cubicBezTo>
                    <a:pt x="2490" y="1889"/>
                    <a:pt x="860" y="3183"/>
                    <a:pt x="248" y="4841"/>
                  </a:cubicBezTo>
                  <a:cubicBezTo>
                    <a:pt x="-363" y="6500"/>
                    <a:pt x="45" y="8522"/>
                    <a:pt x="2694" y="10666"/>
                  </a:cubicBezTo>
                  <a:cubicBezTo>
                    <a:pt x="5343" y="12810"/>
                    <a:pt x="10233" y="15075"/>
                    <a:pt x="13290" y="16774"/>
                  </a:cubicBezTo>
                  <a:cubicBezTo>
                    <a:pt x="16346" y="18473"/>
                    <a:pt x="17569" y="19605"/>
                    <a:pt x="17162" y="20334"/>
                  </a:cubicBezTo>
                  <a:cubicBezTo>
                    <a:pt x="16754" y="21062"/>
                    <a:pt x="14716" y="21385"/>
                    <a:pt x="12271" y="21466"/>
                  </a:cubicBezTo>
                  <a:cubicBezTo>
                    <a:pt x="9826" y="21547"/>
                    <a:pt x="6973" y="21385"/>
                    <a:pt x="4120" y="212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3525684" y="3634417"/>
              <a:ext cx="158751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191"/>
                  </a:moveTo>
                  <a:cubicBezTo>
                    <a:pt x="1152" y="3224"/>
                    <a:pt x="2304" y="2257"/>
                    <a:pt x="4176" y="2418"/>
                  </a:cubicBezTo>
                  <a:cubicBezTo>
                    <a:pt x="6048" y="2579"/>
                    <a:pt x="8640" y="3869"/>
                    <a:pt x="9936" y="6287"/>
                  </a:cubicBezTo>
                  <a:cubicBezTo>
                    <a:pt x="11232" y="8704"/>
                    <a:pt x="11232" y="12251"/>
                    <a:pt x="10656" y="14507"/>
                  </a:cubicBezTo>
                  <a:cubicBezTo>
                    <a:pt x="10080" y="16764"/>
                    <a:pt x="8928" y="17731"/>
                    <a:pt x="7632" y="18537"/>
                  </a:cubicBezTo>
                  <a:cubicBezTo>
                    <a:pt x="6336" y="19343"/>
                    <a:pt x="4896" y="19988"/>
                    <a:pt x="4176" y="19343"/>
                  </a:cubicBezTo>
                  <a:cubicBezTo>
                    <a:pt x="3456" y="18699"/>
                    <a:pt x="3456" y="16764"/>
                    <a:pt x="5904" y="13863"/>
                  </a:cubicBezTo>
                  <a:cubicBezTo>
                    <a:pt x="8352" y="10961"/>
                    <a:pt x="13248" y="7093"/>
                    <a:pt x="16416" y="4352"/>
                  </a:cubicBezTo>
                  <a:cubicBezTo>
                    <a:pt x="19584" y="1612"/>
                    <a:pt x="21024" y="0"/>
                    <a:pt x="20880" y="0"/>
                  </a:cubicBezTo>
                  <a:cubicBezTo>
                    <a:pt x="20736" y="0"/>
                    <a:pt x="19008" y="1612"/>
                    <a:pt x="17568" y="4513"/>
                  </a:cubicBezTo>
                  <a:cubicBezTo>
                    <a:pt x="16128" y="7415"/>
                    <a:pt x="14976" y="11606"/>
                    <a:pt x="14544" y="14507"/>
                  </a:cubicBezTo>
                  <a:cubicBezTo>
                    <a:pt x="14112" y="17409"/>
                    <a:pt x="14400" y="19021"/>
                    <a:pt x="15696" y="19988"/>
                  </a:cubicBezTo>
                  <a:cubicBezTo>
                    <a:pt x="16992" y="20955"/>
                    <a:pt x="19296" y="2127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3826226" y="3593731"/>
              <a:ext cx="93159" cy="178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153" fill="norm" stroke="1" extrusionOk="0">
                  <a:moveTo>
                    <a:pt x="21126" y="2819"/>
                  </a:moveTo>
                  <a:cubicBezTo>
                    <a:pt x="19686" y="1814"/>
                    <a:pt x="18246" y="810"/>
                    <a:pt x="16326" y="307"/>
                  </a:cubicBezTo>
                  <a:cubicBezTo>
                    <a:pt x="14406" y="-195"/>
                    <a:pt x="12006" y="-195"/>
                    <a:pt x="9126" y="1186"/>
                  </a:cubicBezTo>
                  <a:cubicBezTo>
                    <a:pt x="6246" y="2568"/>
                    <a:pt x="2886" y="5331"/>
                    <a:pt x="1206" y="8093"/>
                  </a:cubicBezTo>
                  <a:cubicBezTo>
                    <a:pt x="-474" y="10856"/>
                    <a:pt x="-474" y="13619"/>
                    <a:pt x="1686" y="15879"/>
                  </a:cubicBezTo>
                  <a:cubicBezTo>
                    <a:pt x="3846" y="18140"/>
                    <a:pt x="8166" y="19898"/>
                    <a:pt x="11526" y="20652"/>
                  </a:cubicBezTo>
                  <a:cubicBezTo>
                    <a:pt x="14886" y="21405"/>
                    <a:pt x="17286" y="21154"/>
                    <a:pt x="19686" y="20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3824134" y="3693684"/>
              <a:ext cx="889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3989234" y="3549750"/>
              <a:ext cx="266701" cy="216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0" y="20551"/>
                  </a:moveTo>
                  <a:cubicBezTo>
                    <a:pt x="2057" y="20132"/>
                    <a:pt x="4114" y="19713"/>
                    <a:pt x="5743" y="19188"/>
                  </a:cubicBezTo>
                  <a:cubicBezTo>
                    <a:pt x="7371" y="18664"/>
                    <a:pt x="8571" y="18035"/>
                    <a:pt x="9257" y="17196"/>
                  </a:cubicBezTo>
                  <a:cubicBezTo>
                    <a:pt x="9943" y="16357"/>
                    <a:pt x="10114" y="15309"/>
                    <a:pt x="9686" y="13631"/>
                  </a:cubicBezTo>
                  <a:cubicBezTo>
                    <a:pt x="9257" y="11953"/>
                    <a:pt x="8229" y="9647"/>
                    <a:pt x="7629" y="7969"/>
                  </a:cubicBezTo>
                  <a:cubicBezTo>
                    <a:pt x="7029" y="6291"/>
                    <a:pt x="6857" y="5243"/>
                    <a:pt x="6943" y="4194"/>
                  </a:cubicBezTo>
                  <a:cubicBezTo>
                    <a:pt x="7029" y="3146"/>
                    <a:pt x="7371" y="2097"/>
                    <a:pt x="8143" y="1468"/>
                  </a:cubicBezTo>
                  <a:cubicBezTo>
                    <a:pt x="8914" y="839"/>
                    <a:pt x="10114" y="629"/>
                    <a:pt x="11486" y="419"/>
                  </a:cubicBezTo>
                  <a:cubicBezTo>
                    <a:pt x="12857" y="210"/>
                    <a:pt x="14400" y="0"/>
                    <a:pt x="15600" y="0"/>
                  </a:cubicBezTo>
                  <a:cubicBezTo>
                    <a:pt x="16800" y="0"/>
                    <a:pt x="17657" y="210"/>
                    <a:pt x="18086" y="839"/>
                  </a:cubicBezTo>
                  <a:cubicBezTo>
                    <a:pt x="18514" y="1468"/>
                    <a:pt x="18514" y="2517"/>
                    <a:pt x="17229" y="5452"/>
                  </a:cubicBezTo>
                  <a:cubicBezTo>
                    <a:pt x="15943" y="8388"/>
                    <a:pt x="13371" y="13212"/>
                    <a:pt x="12000" y="16148"/>
                  </a:cubicBezTo>
                  <a:cubicBezTo>
                    <a:pt x="10629" y="19083"/>
                    <a:pt x="10457" y="20132"/>
                    <a:pt x="10800" y="20761"/>
                  </a:cubicBezTo>
                  <a:cubicBezTo>
                    <a:pt x="11143" y="21390"/>
                    <a:pt x="12000" y="21600"/>
                    <a:pt x="13886" y="21390"/>
                  </a:cubicBezTo>
                  <a:cubicBezTo>
                    <a:pt x="15771" y="21181"/>
                    <a:pt x="18686" y="20551"/>
                    <a:pt x="21600" y="199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4328871" y="3719084"/>
              <a:ext cx="136614" cy="94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33" fill="norm" stroke="1" extrusionOk="0">
                  <a:moveTo>
                    <a:pt x="513" y="2880"/>
                  </a:moveTo>
                  <a:cubicBezTo>
                    <a:pt x="1842" y="1440"/>
                    <a:pt x="3171" y="0"/>
                    <a:pt x="4666" y="0"/>
                  </a:cubicBezTo>
                  <a:cubicBezTo>
                    <a:pt x="6162" y="0"/>
                    <a:pt x="7823" y="1440"/>
                    <a:pt x="8820" y="4080"/>
                  </a:cubicBezTo>
                  <a:cubicBezTo>
                    <a:pt x="9817" y="6720"/>
                    <a:pt x="10150" y="10560"/>
                    <a:pt x="9153" y="13680"/>
                  </a:cubicBezTo>
                  <a:cubicBezTo>
                    <a:pt x="8156" y="16800"/>
                    <a:pt x="5830" y="19200"/>
                    <a:pt x="3836" y="20400"/>
                  </a:cubicBezTo>
                  <a:cubicBezTo>
                    <a:pt x="1842" y="21600"/>
                    <a:pt x="180" y="21600"/>
                    <a:pt x="14" y="20640"/>
                  </a:cubicBezTo>
                  <a:cubicBezTo>
                    <a:pt x="-152" y="19680"/>
                    <a:pt x="1177" y="17760"/>
                    <a:pt x="4002" y="14880"/>
                  </a:cubicBezTo>
                  <a:cubicBezTo>
                    <a:pt x="6826" y="12000"/>
                    <a:pt x="11146" y="8160"/>
                    <a:pt x="13971" y="5520"/>
                  </a:cubicBezTo>
                  <a:cubicBezTo>
                    <a:pt x="16796" y="2880"/>
                    <a:pt x="18125" y="1440"/>
                    <a:pt x="17959" y="2160"/>
                  </a:cubicBezTo>
                  <a:cubicBezTo>
                    <a:pt x="17793" y="2880"/>
                    <a:pt x="16131" y="5760"/>
                    <a:pt x="15134" y="8640"/>
                  </a:cubicBezTo>
                  <a:cubicBezTo>
                    <a:pt x="14137" y="11520"/>
                    <a:pt x="13805" y="14400"/>
                    <a:pt x="14470" y="16320"/>
                  </a:cubicBezTo>
                  <a:cubicBezTo>
                    <a:pt x="15134" y="18240"/>
                    <a:pt x="16796" y="19200"/>
                    <a:pt x="18125" y="19680"/>
                  </a:cubicBezTo>
                  <a:cubicBezTo>
                    <a:pt x="19454" y="20160"/>
                    <a:pt x="20451" y="20160"/>
                    <a:pt x="21448" y="20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4325221" y="3701765"/>
              <a:ext cx="114864" cy="138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100" fill="norm" stroke="1" extrusionOk="0">
                  <a:moveTo>
                    <a:pt x="1283" y="3605"/>
                  </a:moveTo>
                  <a:cubicBezTo>
                    <a:pt x="497" y="1993"/>
                    <a:pt x="-288" y="381"/>
                    <a:pt x="105" y="58"/>
                  </a:cubicBezTo>
                  <a:cubicBezTo>
                    <a:pt x="497" y="-264"/>
                    <a:pt x="2068" y="703"/>
                    <a:pt x="4817" y="3927"/>
                  </a:cubicBezTo>
                  <a:cubicBezTo>
                    <a:pt x="7567" y="7151"/>
                    <a:pt x="11494" y="12632"/>
                    <a:pt x="14047" y="16017"/>
                  </a:cubicBezTo>
                  <a:cubicBezTo>
                    <a:pt x="16599" y="19402"/>
                    <a:pt x="17777" y="20691"/>
                    <a:pt x="18759" y="21014"/>
                  </a:cubicBezTo>
                  <a:cubicBezTo>
                    <a:pt x="19741" y="21336"/>
                    <a:pt x="20527" y="20691"/>
                    <a:pt x="21312" y="20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4347195" y="3668284"/>
              <a:ext cx="13099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600" fill="norm" stroke="1" extrusionOk="0">
                  <a:moveTo>
                    <a:pt x="21218" y="0"/>
                  </a:moveTo>
                  <a:cubicBezTo>
                    <a:pt x="17447" y="3086"/>
                    <a:pt x="13675" y="6171"/>
                    <a:pt x="10418" y="8871"/>
                  </a:cubicBezTo>
                  <a:cubicBezTo>
                    <a:pt x="7161" y="11571"/>
                    <a:pt x="4418" y="13886"/>
                    <a:pt x="2532" y="15686"/>
                  </a:cubicBezTo>
                  <a:cubicBezTo>
                    <a:pt x="647" y="17486"/>
                    <a:pt x="-382" y="18771"/>
                    <a:pt x="132" y="19671"/>
                  </a:cubicBezTo>
                  <a:cubicBezTo>
                    <a:pt x="647" y="20571"/>
                    <a:pt x="2704" y="21086"/>
                    <a:pt x="476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4173384" y="2926277"/>
              <a:ext cx="85479" cy="307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0483" fill="norm" stroke="1" extrusionOk="0">
                  <a:moveTo>
                    <a:pt x="0" y="7561"/>
                  </a:moveTo>
                  <a:cubicBezTo>
                    <a:pt x="0" y="12784"/>
                    <a:pt x="0" y="18008"/>
                    <a:pt x="0" y="19772"/>
                  </a:cubicBezTo>
                  <a:cubicBezTo>
                    <a:pt x="0" y="21537"/>
                    <a:pt x="0" y="19843"/>
                    <a:pt x="1054" y="16596"/>
                  </a:cubicBezTo>
                  <a:cubicBezTo>
                    <a:pt x="2107" y="13349"/>
                    <a:pt x="4215" y="8549"/>
                    <a:pt x="6059" y="5655"/>
                  </a:cubicBezTo>
                  <a:cubicBezTo>
                    <a:pt x="7902" y="2761"/>
                    <a:pt x="9483" y="1772"/>
                    <a:pt x="11327" y="1066"/>
                  </a:cubicBezTo>
                  <a:cubicBezTo>
                    <a:pt x="13171" y="361"/>
                    <a:pt x="15278" y="-63"/>
                    <a:pt x="17122" y="8"/>
                  </a:cubicBezTo>
                  <a:cubicBezTo>
                    <a:pt x="18966" y="78"/>
                    <a:pt x="20546" y="643"/>
                    <a:pt x="21073" y="2619"/>
                  </a:cubicBezTo>
                  <a:cubicBezTo>
                    <a:pt x="21600" y="4596"/>
                    <a:pt x="21073" y="7984"/>
                    <a:pt x="19756" y="10102"/>
                  </a:cubicBezTo>
                  <a:cubicBezTo>
                    <a:pt x="18439" y="12219"/>
                    <a:pt x="16332" y="13066"/>
                    <a:pt x="13698" y="13631"/>
                  </a:cubicBezTo>
                  <a:cubicBezTo>
                    <a:pt x="11063" y="14196"/>
                    <a:pt x="7902" y="14478"/>
                    <a:pt x="5532" y="14337"/>
                  </a:cubicBezTo>
                  <a:cubicBezTo>
                    <a:pt x="3161" y="14196"/>
                    <a:pt x="1580" y="13631"/>
                    <a:pt x="0" y="130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4173384" y="3153934"/>
              <a:ext cx="19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4287684" y="3065034"/>
              <a:ext cx="184151" cy="252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7560"/>
                  </a:moveTo>
                  <a:cubicBezTo>
                    <a:pt x="993" y="7020"/>
                    <a:pt x="1986" y="6480"/>
                    <a:pt x="3103" y="6390"/>
                  </a:cubicBezTo>
                  <a:cubicBezTo>
                    <a:pt x="4221" y="6300"/>
                    <a:pt x="5462" y="6660"/>
                    <a:pt x="7076" y="8550"/>
                  </a:cubicBezTo>
                  <a:cubicBezTo>
                    <a:pt x="8690" y="10440"/>
                    <a:pt x="10676" y="13860"/>
                    <a:pt x="11669" y="16110"/>
                  </a:cubicBezTo>
                  <a:cubicBezTo>
                    <a:pt x="12662" y="18360"/>
                    <a:pt x="12662" y="19440"/>
                    <a:pt x="11669" y="20250"/>
                  </a:cubicBezTo>
                  <a:cubicBezTo>
                    <a:pt x="10676" y="21060"/>
                    <a:pt x="8690" y="21600"/>
                    <a:pt x="7324" y="21420"/>
                  </a:cubicBezTo>
                  <a:cubicBezTo>
                    <a:pt x="5959" y="21240"/>
                    <a:pt x="5214" y="20340"/>
                    <a:pt x="5462" y="18000"/>
                  </a:cubicBezTo>
                  <a:cubicBezTo>
                    <a:pt x="5710" y="15660"/>
                    <a:pt x="6952" y="11880"/>
                    <a:pt x="9807" y="8640"/>
                  </a:cubicBezTo>
                  <a:cubicBezTo>
                    <a:pt x="12662" y="5400"/>
                    <a:pt x="17131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4556602" y="2923811"/>
              <a:ext cx="150183" cy="376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445" fill="norm" stroke="1" extrusionOk="0">
                  <a:moveTo>
                    <a:pt x="20994" y="1896"/>
                  </a:moveTo>
                  <a:cubicBezTo>
                    <a:pt x="20402" y="1293"/>
                    <a:pt x="19810" y="690"/>
                    <a:pt x="18627" y="328"/>
                  </a:cubicBezTo>
                  <a:cubicBezTo>
                    <a:pt x="17443" y="-34"/>
                    <a:pt x="15668" y="-155"/>
                    <a:pt x="13893" y="267"/>
                  </a:cubicBezTo>
                  <a:cubicBezTo>
                    <a:pt x="12117" y="690"/>
                    <a:pt x="10342" y="1655"/>
                    <a:pt x="7827" y="4129"/>
                  </a:cubicBezTo>
                  <a:cubicBezTo>
                    <a:pt x="5312" y="6603"/>
                    <a:pt x="2057" y="10585"/>
                    <a:pt x="726" y="13541"/>
                  </a:cubicBezTo>
                  <a:cubicBezTo>
                    <a:pt x="-606" y="16498"/>
                    <a:pt x="-14" y="18428"/>
                    <a:pt x="1761" y="19575"/>
                  </a:cubicBezTo>
                  <a:cubicBezTo>
                    <a:pt x="3536" y="20721"/>
                    <a:pt x="6495" y="21083"/>
                    <a:pt x="9454" y="21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4715251" y="2878767"/>
              <a:ext cx="137320" cy="37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544" fill="norm" stroke="1" extrusionOk="0">
                  <a:moveTo>
                    <a:pt x="12628" y="9533"/>
                  </a:moveTo>
                  <a:cubicBezTo>
                    <a:pt x="10634" y="10619"/>
                    <a:pt x="8640" y="11705"/>
                    <a:pt x="6646" y="13455"/>
                  </a:cubicBezTo>
                  <a:cubicBezTo>
                    <a:pt x="4652" y="15204"/>
                    <a:pt x="2658" y="17618"/>
                    <a:pt x="1495" y="19187"/>
                  </a:cubicBezTo>
                  <a:cubicBezTo>
                    <a:pt x="332" y="20755"/>
                    <a:pt x="0" y="21479"/>
                    <a:pt x="0" y="21540"/>
                  </a:cubicBezTo>
                  <a:cubicBezTo>
                    <a:pt x="0" y="21600"/>
                    <a:pt x="332" y="20997"/>
                    <a:pt x="1994" y="18463"/>
                  </a:cubicBezTo>
                  <a:cubicBezTo>
                    <a:pt x="3655" y="15928"/>
                    <a:pt x="6646" y="11464"/>
                    <a:pt x="9305" y="8266"/>
                  </a:cubicBezTo>
                  <a:cubicBezTo>
                    <a:pt x="11963" y="5068"/>
                    <a:pt x="14289" y="3137"/>
                    <a:pt x="16117" y="1870"/>
                  </a:cubicBezTo>
                  <a:cubicBezTo>
                    <a:pt x="17945" y="603"/>
                    <a:pt x="19274" y="0"/>
                    <a:pt x="20105" y="0"/>
                  </a:cubicBezTo>
                  <a:cubicBezTo>
                    <a:pt x="20935" y="0"/>
                    <a:pt x="21268" y="603"/>
                    <a:pt x="21434" y="3258"/>
                  </a:cubicBezTo>
                  <a:cubicBezTo>
                    <a:pt x="21600" y="5913"/>
                    <a:pt x="21600" y="10619"/>
                    <a:pt x="21434" y="13636"/>
                  </a:cubicBezTo>
                  <a:cubicBezTo>
                    <a:pt x="21268" y="16653"/>
                    <a:pt x="20935" y="17980"/>
                    <a:pt x="20603" y="193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4747969" y="3096784"/>
              <a:ext cx="130266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2628" y="21600"/>
                  </a:moveTo>
                  <a:cubicBezTo>
                    <a:pt x="1235" y="18514"/>
                    <a:pt x="-159" y="15429"/>
                    <a:pt x="15" y="13371"/>
                  </a:cubicBezTo>
                  <a:cubicBezTo>
                    <a:pt x="189" y="11314"/>
                    <a:pt x="1931" y="10286"/>
                    <a:pt x="5764" y="8229"/>
                  </a:cubicBezTo>
                  <a:cubicBezTo>
                    <a:pt x="9596" y="6171"/>
                    <a:pt x="15518" y="3086"/>
                    <a:pt x="2144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4983191" y="2741184"/>
              <a:ext cx="79194" cy="68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600" fill="norm" stroke="1" extrusionOk="0">
                  <a:moveTo>
                    <a:pt x="21267" y="0"/>
                  </a:moveTo>
                  <a:cubicBezTo>
                    <a:pt x="17856" y="1067"/>
                    <a:pt x="14446" y="2133"/>
                    <a:pt x="11604" y="3867"/>
                  </a:cubicBezTo>
                  <a:cubicBezTo>
                    <a:pt x="8762" y="5600"/>
                    <a:pt x="6488" y="8000"/>
                    <a:pt x="4499" y="10400"/>
                  </a:cubicBezTo>
                  <a:cubicBezTo>
                    <a:pt x="2509" y="12800"/>
                    <a:pt x="804" y="15200"/>
                    <a:pt x="235" y="17067"/>
                  </a:cubicBezTo>
                  <a:cubicBezTo>
                    <a:pt x="-333" y="18933"/>
                    <a:pt x="235" y="20267"/>
                    <a:pt x="80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5113184" y="2988834"/>
              <a:ext cx="1397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504"/>
                    <a:pt x="7200" y="5009"/>
                    <a:pt x="10800" y="8609"/>
                  </a:cubicBezTo>
                  <a:cubicBezTo>
                    <a:pt x="14400" y="12209"/>
                    <a:pt x="18000" y="1690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5125884" y="2963434"/>
              <a:ext cx="1714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267"/>
                    <a:pt x="18933" y="533"/>
                    <a:pt x="17067" y="2200"/>
                  </a:cubicBezTo>
                  <a:cubicBezTo>
                    <a:pt x="15200" y="3867"/>
                    <a:pt x="12800" y="6933"/>
                    <a:pt x="9867" y="10400"/>
                  </a:cubicBezTo>
                  <a:cubicBezTo>
                    <a:pt x="6933" y="13867"/>
                    <a:pt x="3467" y="177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5373534" y="3134884"/>
              <a:ext cx="88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4400"/>
                    <a:pt x="3086" y="7200"/>
                    <a:pt x="6686" y="3600"/>
                  </a:cubicBezTo>
                  <a:cubicBezTo>
                    <a:pt x="10286" y="0"/>
                    <a:pt x="1594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5348134" y="3185684"/>
              <a:ext cx="146051" cy="22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3757" y="11782"/>
                  </a:moveTo>
                  <a:cubicBezTo>
                    <a:pt x="1878" y="15709"/>
                    <a:pt x="0" y="19636"/>
                    <a:pt x="0" y="20618"/>
                  </a:cubicBezTo>
                  <a:cubicBezTo>
                    <a:pt x="0" y="21600"/>
                    <a:pt x="1878" y="19636"/>
                    <a:pt x="5791" y="15709"/>
                  </a:cubicBezTo>
                  <a:cubicBezTo>
                    <a:pt x="9704" y="11782"/>
                    <a:pt x="15652" y="589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5608484" y="3031555"/>
              <a:ext cx="203201" cy="188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117" fill="norm" stroke="1" extrusionOk="0">
                  <a:moveTo>
                    <a:pt x="0" y="194"/>
                  </a:moveTo>
                  <a:cubicBezTo>
                    <a:pt x="1113" y="-44"/>
                    <a:pt x="2226" y="-281"/>
                    <a:pt x="3785" y="906"/>
                  </a:cubicBezTo>
                  <a:cubicBezTo>
                    <a:pt x="5344" y="2093"/>
                    <a:pt x="7348" y="4704"/>
                    <a:pt x="7459" y="8027"/>
                  </a:cubicBezTo>
                  <a:cubicBezTo>
                    <a:pt x="7571" y="11350"/>
                    <a:pt x="5789" y="15385"/>
                    <a:pt x="4119" y="17877"/>
                  </a:cubicBezTo>
                  <a:cubicBezTo>
                    <a:pt x="2449" y="20370"/>
                    <a:pt x="890" y="21319"/>
                    <a:pt x="334" y="21082"/>
                  </a:cubicBezTo>
                  <a:cubicBezTo>
                    <a:pt x="-223" y="20844"/>
                    <a:pt x="222" y="19420"/>
                    <a:pt x="2226" y="16928"/>
                  </a:cubicBezTo>
                  <a:cubicBezTo>
                    <a:pt x="4231" y="14435"/>
                    <a:pt x="7793" y="10875"/>
                    <a:pt x="10132" y="8620"/>
                  </a:cubicBezTo>
                  <a:cubicBezTo>
                    <a:pt x="12470" y="6365"/>
                    <a:pt x="13583" y="5416"/>
                    <a:pt x="14585" y="4466"/>
                  </a:cubicBezTo>
                  <a:cubicBezTo>
                    <a:pt x="15587" y="3517"/>
                    <a:pt x="16478" y="2567"/>
                    <a:pt x="16144" y="3161"/>
                  </a:cubicBezTo>
                  <a:cubicBezTo>
                    <a:pt x="15810" y="3754"/>
                    <a:pt x="14251" y="5890"/>
                    <a:pt x="13138" y="7552"/>
                  </a:cubicBezTo>
                  <a:cubicBezTo>
                    <a:pt x="12024" y="9214"/>
                    <a:pt x="11356" y="10400"/>
                    <a:pt x="11022" y="11824"/>
                  </a:cubicBezTo>
                  <a:cubicBezTo>
                    <a:pt x="10688" y="13249"/>
                    <a:pt x="10688" y="14910"/>
                    <a:pt x="12024" y="15860"/>
                  </a:cubicBezTo>
                  <a:cubicBezTo>
                    <a:pt x="13361" y="16809"/>
                    <a:pt x="16033" y="17046"/>
                    <a:pt x="17814" y="16809"/>
                  </a:cubicBezTo>
                  <a:cubicBezTo>
                    <a:pt x="19596" y="16572"/>
                    <a:pt x="20486" y="15860"/>
                    <a:pt x="21377" y="151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5875184" y="2868184"/>
              <a:ext cx="98853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7" h="21600" fill="norm" stroke="1" extrusionOk="0">
                  <a:moveTo>
                    <a:pt x="6612" y="0"/>
                  </a:moveTo>
                  <a:cubicBezTo>
                    <a:pt x="11902" y="2700"/>
                    <a:pt x="17192" y="5400"/>
                    <a:pt x="19396" y="7987"/>
                  </a:cubicBezTo>
                  <a:cubicBezTo>
                    <a:pt x="21600" y="10575"/>
                    <a:pt x="20718" y="13050"/>
                    <a:pt x="16971" y="15300"/>
                  </a:cubicBezTo>
                  <a:cubicBezTo>
                    <a:pt x="13224" y="17550"/>
                    <a:pt x="6612" y="195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5214784" y="3338084"/>
              <a:ext cx="444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9" y="16800"/>
                    <a:pt x="7817" y="12000"/>
                    <a:pt x="11417" y="8400"/>
                  </a:cubicBezTo>
                  <a:cubicBezTo>
                    <a:pt x="15017" y="4800"/>
                    <a:pt x="1830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5290984" y="3388884"/>
              <a:ext cx="520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22" y="19543"/>
                    <a:pt x="5444" y="17486"/>
                    <a:pt x="8166" y="14914"/>
                  </a:cubicBezTo>
                  <a:cubicBezTo>
                    <a:pt x="10888" y="12343"/>
                    <a:pt x="13610" y="9257"/>
                    <a:pt x="15849" y="6686"/>
                  </a:cubicBezTo>
                  <a:cubicBezTo>
                    <a:pt x="18088" y="4114"/>
                    <a:pt x="19844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6249199" y="3204734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6575395" y="2774304"/>
              <a:ext cx="131640" cy="512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542" fill="norm" stroke="1" extrusionOk="0">
                  <a:moveTo>
                    <a:pt x="21323" y="3409"/>
                  </a:moveTo>
                  <a:cubicBezTo>
                    <a:pt x="20294" y="2520"/>
                    <a:pt x="19266" y="1631"/>
                    <a:pt x="18066" y="1053"/>
                  </a:cubicBezTo>
                  <a:cubicBezTo>
                    <a:pt x="16866" y="475"/>
                    <a:pt x="15494" y="209"/>
                    <a:pt x="13952" y="75"/>
                  </a:cubicBezTo>
                  <a:cubicBezTo>
                    <a:pt x="12409" y="-58"/>
                    <a:pt x="10694" y="-58"/>
                    <a:pt x="8637" y="431"/>
                  </a:cubicBezTo>
                  <a:cubicBezTo>
                    <a:pt x="6580" y="920"/>
                    <a:pt x="4180" y="1898"/>
                    <a:pt x="2466" y="3631"/>
                  </a:cubicBezTo>
                  <a:cubicBezTo>
                    <a:pt x="752" y="5364"/>
                    <a:pt x="-277" y="7853"/>
                    <a:pt x="66" y="10520"/>
                  </a:cubicBezTo>
                  <a:cubicBezTo>
                    <a:pt x="409" y="13186"/>
                    <a:pt x="2123" y="16031"/>
                    <a:pt x="2980" y="17898"/>
                  </a:cubicBezTo>
                  <a:cubicBezTo>
                    <a:pt x="3837" y="19764"/>
                    <a:pt x="3837" y="20653"/>
                    <a:pt x="3837" y="21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6529234" y="3084084"/>
              <a:ext cx="133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6" y="18000"/>
                    <a:pt x="1371" y="14400"/>
                    <a:pt x="4971" y="10800"/>
                  </a:cubicBezTo>
                  <a:cubicBezTo>
                    <a:pt x="8571" y="7200"/>
                    <a:pt x="15086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6707034" y="3204734"/>
              <a:ext cx="952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00"/>
                    <a:pt x="5760" y="600"/>
                    <a:pt x="9360" y="4200"/>
                  </a:cubicBezTo>
                  <a:cubicBezTo>
                    <a:pt x="12960" y="7800"/>
                    <a:pt x="17280" y="147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6719734" y="3198747"/>
              <a:ext cx="101601" cy="190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21600" y="671"/>
                  </a:moveTo>
                  <a:cubicBezTo>
                    <a:pt x="19350" y="197"/>
                    <a:pt x="17100" y="-278"/>
                    <a:pt x="15300" y="197"/>
                  </a:cubicBezTo>
                  <a:cubicBezTo>
                    <a:pt x="13500" y="671"/>
                    <a:pt x="12150" y="2096"/>
                    <a:pt x="10125" y="5063"/>
                  </a:cubicBezTo>
                  <a:cubicBezTo>
                    <a:pt x="8100" y="8030"/>
                    <a:pt x="5400" y="12540"/>
                    <a:pt x="3600" y="15507"/>
                  </a:cubicBezTo>
                  <a:cubicBezTo>
                    <a:pt x="1800" y="18474"/>
                    <a:pt x="900" y="19898"/>
                    <a:pt x="0" y="21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6952962" y="2870139"/>
              <a:ext cx="135073" cy="385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91" fill="norm" stroke="1" extrusionOk="0">
                  <a:moveTo>
                    <a:pt x="21206" y="1307"/>
                  </a:moveTo>
                  <a:cubicBezTo>
                    <a:pt x="19877" y="835"/>
                    <a:pt x="18548" y="363"/>
                    <a:pt x="17052" y="127"/>
                  </a:cubicBezTo>
                  <a:cubicBezTo>
                    <a:pt x="15557" y="-109"/>
                    <a:pt x="13895" y="-109"/>
                    <a:pt x="11403" y="953"/>
                  </a:cubicBezTo>
                  <a:cubicBezTo>
                    <a:pt x="8911" y="2016"/>
                    <a:pt x="5588" y="4140"/>
                    <a:pt x="3261" y="7209"/>
                  </a:cubicBezTo>
                  <a:cubicBezTo>
                    <a:pt x="935" y="10278"/>
                    <a:pt x="-394" y="14291"/>
                    <a:pt x="104" y="16829"/>
                  </a:cubicBezTo>
                  <a:cubicBezTo>
                    <a:pt x="603" y="19366"/>
                    <a:pt x="2929" y="20429"/>
                    <a:pt x="5255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7081684" y="3014234"/>
              <a:ext cx="146051" cy="181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0"/>
                  </a:moveTo>
                  <a:cubicBezTo>
                    <a:pt x="1565" y="251"/>
                    <a:pt x="3130" y="502"/>
                    <a:pt x="4383" y="3014"/>
                  </a:cubicBezTo>
                  <a:cubicBezTo>
                    <a:pt x="5635" y="5526"/>
                    <a:pt x="6574" y="10298"/>
                    <a:pt x="6730" y="13437"/>
                  </a:cubicBezTo>
                  <a:cubicBezTo>
                    <a:pt x="6887" y="16577"/>
                    <a:pt x="6261" y="18084"/>
                    <a:pt x="5478" y="19340"/>
                  </a:cubicBezTo>
                  <a:cubicBezTo>
                    <a:pt x="4696" y="20595"/>
                    <a:pt x="3757" y="21600"/>
                    <a:pt x="3443" y="21474"/>
                  </a:cubicBezTo>
                  <a:cubicBezTo>
                    <a:pt x="3130" y="21349"/>
                    <a:pt x="3443" y="20093"/>
                    <a:pt x="5635" y="16953"/>
                  </a:cubicBezTo>
                  <a:cubicBezTo>
                    <a:pt x="7826" y="13814"/>
                    <a:pt x="11896" y="8791"/>
                    <a:pt x="14400" y="5777"/>
                  </a:cubicBezTo>
                  <a:cubicBezTo>
                    <a:pt x="16904" y="2763"/>
                    <a:pt x="17843" y="1758"/>
                    <a:pt x="17374" y="1633"/>
                  </a:cubicBezTo>
                  <a:cubicBezTo>
                    <a:pt x="16904" y="1507"/>
                    <a:pt x="15026" y="2260"/>
                    <a:pt x="13148" y="4019"/>
                  </a:cubicBezTo>
                  <a:cubicBezTo>
                    <a:pt x="11270" y="5777"/>
                    <a:pt x="9391" y="8540"/>
                    <a:pt x="8452" y="10800"/>
                  </a:cubicBezTo>
                  <a:cubicBezTo>
                    <a:pt x="7513" y="13060"/>
                    <a:pt x="7513" y="14819"/>
                    <a:pt x="9861" y="15949"/>
                  </a:cubicBezTo>
                  <a:cubicBezTo>
                    <a:pt x="12209" y="17079"/>
                    <a:pt x="16904" y="17581"/>
                    <a:pt x="21600" y="18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7303934" y="2849134"/>
              <a:ext cx="101217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1600" fill="norm" stroke="1" extrusionOk="0">
                  <a:moveTo>
                    <a:pt x="5184" y="0"/>
                  </a:moveTo>
                  <a:cubicBezTo>
                    <a:pt x="5184" y="1350"/>
                    <a:pt x="5184" y="2700"/>
                    <a:pt x="7992" y="4388"/>
                  </a:cubicBezTo>
                  <a:cubicBezTo>
                    <a:pt x="10800" y="6075"/>
                    <a:pt x="16416" y="8100"/>
                    <a:pt x="19008" y="10181"/>
                  </a:cubicBezTo>
                  <a:cubicBezTo>
                    <a:pt x="21600" y="12262"/>
                    <a:pt x="21168" y="14400"/>
                    <a:pt x="17496" y="16312"/>
                  </a:cubicBezTo>
                  <a:cubicBezTo>
                    <a:pt x="13824" y="18225"/>
                    <a:pt x="6912" y="199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7507134" y="3128534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7718801" y="2811034"/>
              <a:ext cx="312299" cy="430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14" fill="norm" stroke="1" extrusionOk="0">
                  <a:moveTo>
                    <a:pt x="8173" y="15882"/>
                  </a:moveTo>
                  <a:cubicBezTo>
                    <a:pt x="6568" y="15353"/>
                    <a:pt x="4962" y="14824"/>
                    <a:pt x="3795" y="14559"/>
                  </a:cubicBezTo>
                  <a:cubicBezTo>
                    <a:pt x="2627" y="14294"/>
                    <a:pt x="1897" y="14294"/>
                    <a:pt x="1241" y="14824"/>
                  </a:cubicBezTo>
                  <a:cubicBezTo>
                    <a:pt x="584" y="15353"/>
                    <a:pt x="0" y="16412"/>
                    <a:pt x="0" y="17576"/>
                  </a:cubicBezTo>
                  <a:cubicBezTo>
                    <a:pt x="0" y="18741"/>
                    <a:pt x="584" y="20012"/>
                    <a:pt x="1241" y="20647"/>
                  </a:cubicBezTo>
                  <a:cubicBezTo>
                    <a:pt x="1897" y="21282"/>
                    <a:pt x="2627" y="21282"/>
                    <a:pt x="3503" y="20753"/>
                  </a:cubicBezTo>
                  <a:cubicBezTo>
                    <a:pt x="4378" y="20224"/>
                    <a:pt x="5400" y="19165"/>
                    <a:pt x="6641" y="16782"/>
                  </a:cubicBezTo>
                  <a:cubicBezTo>
                    <a:pt x="7881" y="14400"/>
                    <a:pt x="9341" y="10694"/>
                    <a:pt x="10289" y="7888"/>
                  </a:cubicBezTo>
                  <a:cubicBezTo>
                    <a:pt x="11238" y="5082"/>
                    <a:pt x="11676" y="3176"/>
                    <a:pt x="11895" y="1906"/>
                  </a:cubicBezTo>
                  <a:cubicBezTo>
                    <a:pt x="12114" y="635"/>
                    <a:pt x="12114" y="0"/>
                    <a:pt x="11822" y="0"/>
                  </a:cubicBezTo>
                  <a:cubicBezTo>
                    <a:pt x="11530" y="0"/>
                    <a:pt x="10946" y="635"/>
                    <a:pt x="9851" y="2700"/>
                  </a:cubicBezTo>
                  <a:cubicBezTo>
                    <a:pt x="8757" y="4765"/>
                    <a:pt x="7151" y="8259"/>
                    <a:pt x="6203" y="11065"/>
                  </a:cubicBezTo>
                  <a:cubicBezTo>
                    <a:pt x="5254" y="13871"/>
                    <a:pt x="4962" y="15988"/>
                    <a:pt x="4889" y="17312"/>
                  </a:cubicBezTo>
                  <a:cubicBezTo>
                    <a:pt x="4816" y="18635"/>
                    <a:pt x="4962" y="19165"/>
                    <a:pt x="5400" y="19218"/>
                  </a:cubicBezTo>
                  <a:cubicBezTo>
                    <a:pt x="5838" y="19271"/>
                    <a:pt x="6568" y="18847"/>
                    <a:pt x="7881" y="17365"/>
                  </a:cubicBezTo>
                  <a:cubicBezTo>
                    <a:pt x="9195" y="15882"/>
                    <a:pt x="11092" y="13341"/>
                    <a:pt x="12332" y="11912"/>
                  </a:cubicBezTo>
                  <a:cubicBezTo>
                    <a:pt x="13573" y="10482"/>
                    <a:pt x="14157" y="10165"/>
                    <a:pt x="14595" y="10271"/>
                  </a:cubicBezTo>
                  <a:cubicBezTo>
                    <a:pt x="15032" y="10376"/>
                    <a:pt x="15324" y="10906"/>
                    <a:pt x="15397" y="12229"/>
                  </a:cubicBezTo>
                  <a:cubicBezTo>
                    <a:pt x="15470" y="13553"/>
                    <a:pt x="15324" y="15671"/>
                    <a:pt x="14959" y="17259"/>
                  </a:cubicBezTo>
                  <a:cubicBezTo>
                    <a:pt x="14595" y="18847"/>
                    <a:pt x="14011" y="19906"/>
                    <a:pt x="13354" y="20594"/>
                  </a:cubicBezTo>
                  <a:cubicBezTo>
                    <a:pt x="12697" y="21282"/>
                    <a:pt x="11968" y="21600"/>
                    <a:pt x="11603" y="21494"/>
                  </a:cubicBezTo>
                  <a:cubicBezTo>
                    <a:pt x="11238" y="21388"/>
                    <a:pt x="11238" y="20859"/>
                    <a:pt x="12405" y="19429"/>
                  </a:cubicBezTo>
                  <a:cubicBezTo>
                    <a:pt x="13573" y="18000"/>
                    <a:pt x="15908" y="15671"/>
                    <a:pt x="17441" y="14294"/>
                  </a:cubicBezTo>
                  <a:cubicBezTo>
                    <a:pt x="18973" y="12918"/>
                    <a:pt x="19703" y="12494"/>
                    <a:pt x="20359" y="11965"/>
                  </a:cubicBezTo>
                  <a:cubicBezTo>
                    <a:pt x="21016" y="11435"/>
                    <a:pt x="21600" y="10800"/>
                    <a:pt x="21527" y="10641"/>
                  </a:cubicBezTo>
                  <a:cubicBezTo>
                    <a:pt x="21454" y="10482"/>
                    <a:pt x="20724" y="10800"/>
                    <a:pt x="19849" y="11594"/>
                  </a:cubicBezTo>
                  <a:cubicBezTo>
                    <a:pt x="18973" y="12388"/>
                    <a:pt x="17951" y="13659"/>
                    <a:pt x="17586" y="14929"/>
                  </a:cubicBezTo>
                  <a:cubicBezTo>
                    <a:pt x="17222" y="16200"/>
                    <a:pt x="17514" y="17471"/>
                    <a:pt x="18024" y="18212"/>
                  </a:cubicBezTo>
                  <a:cubicBezTo>
                    <a:pt x="18535" y="18953"/>
                    <a:pt x="19265" y="19165"/>
                    <a:pt x="19995" y="19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9755034" y="2836434"/>
              <a:ext cx="1841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24" y="3467"/>
                    <a:pt x="7448" y="6933"/>
                    <a:pt x="10676" y="10267"/>
                  </a:cubicBezTo>
                  <a:cubicBezTo>
                    <a:pt x="13903" y="13600"/>
                    <a:pt x="16634" y="16800"/>
                    <a:pt x="18372" y="18667"/>
                  </a:cubicBezTo>
                  <a:cubicBezTo>
                    <a:pt x="20110" y="20533"/>
                    <a:pt x="20855" y="210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9812184" y="2823734"/>
              <a:ext cx="2095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45" y="2025"/>
                    <a:pt x="15491" y="4050"/>
                    <a:pt x="12327" y="6750"/>
                  </a:cubicBezTo>
                  <a:cubicBezTo>
                    <a:pt x="9164" y="9450"/>
                    <a:pt x="5891" y="12825"/>
                    <a:pt x="3818" y="15413"/>
                  </a:cubicBezTo>
                  <a:cubicBezTo>
                    <a:pt x="1745" y="18000"/>
                    <a:pt x="873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10396384" y="3014234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10421784" y="2887234"/>
              <a:ext cx="317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10472584" y="2925312"/>
              <a:ext cx="69851" cy="208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239" fill="norm" stroke="1" extrusionOk="0">
                  <a:moveTo>
                    <a:pt x="20965" y="3242"/>
                  </a:moveTo>
                  <a:cubicBezTo>
                    <a:pt x="19059" y="2378"/>
                    <a:pt x="17153" y="1514"/>
                    <a:pt x="13977" y="866"/>
                  </a:cubicBezTo>
                  <a:cubicBezTo>
                    <a:pt x="10800" y="218"/>
                    <a:pt x="6353" y="-214"/>
                    <a:pt x="3494" y="110"/>
                  </a:cubicBezTo>
                  <a:cubicBezTo>
                    <a:pt x="636" y="434"/>
                    <a:pt x="-635" y="1514"/>
                    <a:pt x="953" y="3134"/>
                  </a:cubicBezTo>
                  <a:cubicBezTo>
                    <a:pt x="2541" y="4754"/>
                    <a:pt x="6989" y="6914"/>
                    <a:pt x="10800" y="9506"/>
                  </a:cubicBezTo>
                  <a:cubicBezTo>
                    <a:pt x="14612" y="12098"/>
                    <a:pt x="17789" y="15122"/>
                    <a:pt x="18741" y="17174"/>
                  </a:cubicBezTo>
                  <a:cubicBezTo>
                    <a:pt x="19694" y="19226"/>
                    <a:pt x="18424" y="20306"/>
                    <a:pt x="15883" y="20846"/>
                  </a:cubicBezTo>
                  <a:cubicBezTo>
                    <a:pt x="13341" y="21386"/>
                    <a:pt x="9530" y="21386"/>
                    <a:pt x="6671" y="20738"/>
                  </a:cubicBezTo>
                  <a:cubicBezTo>
                    <a:pt x="3812" y="20090"/>
                    <a:pt x="1906" y="18794"/>
                    <a:pt x="0" y="17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11157187" y="2959327"/>
              <a:ext cx="209752" cy="173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0822" fill="norm" stroke="1" extrusionOk="0">
                  <a:moveTo>
                    <a:pt x="11028" y="493"/>
                  </a:moveTo>
                  <a:cubicBezTo>
                    <a:pt x="9317" y="-15"/>
                    <a:pt x="7606" y="-523"/>
                    <a:pt x="5681" y="1129"/>
                  </a:cubicBezTo>
                  <a:cubicBezTo>
                    <a:pt x="3756" y="2781"/>
                    <a:pt x="1618" y="6592"/>
                    <a:pt x="655" y="10023"/>
                  </a:cubicBezTo>
                  <a:cubicBezTo>
                    <a:pt x="-307" y="13453"/>
                    <a:pt x="-93" y="16503"/>
                    <a:pt x="548" y="18282"/>
                  </a:cubicBezTo>
                  <a:cubicBezTo>
                    <a:pt x="1190" y="20061"/>
                    <a:pt x="2259" y="20569"/>
                    <a:pt x="4826" y="19933"/>
                  </a:cubicBezTo>
                  <a:cubicBezTo>
                    <a:pt x="7392" y="19298"/>
                    <a:pt x="11455" y="17519"/>
                    <a:pt x="14022" y="15613"/>
                  </a:cubicBezTo>
                  <a:cubicBezTo>
                    <a:pt x="16588" y="13708"/>
                    <a:pt x="17657" y="11675"/>
                    <a:pt x="18085" y="10023"/>
                  </a:cubicBezTo>
                  <a:cubicBezTo>
                    <a:pt x="18513" y="8371"/>
                    <a:pt x="18299" y="7101"/>
                    <a:pt x="17657" y="6465"/>
                  </a:cubicBezTo>
                  <a:cubicBezTo>
                    <a:pt x="17016" y="5830"/>
                    <a:pt x="15946" y="5830"/>
                    <a:pt x="14343" y="7355"/>
                  </a:cubicBezTo>
                  <a:cubicBezTo>
                    <a:pt x="12739" y="8879"/>
                    <a:pt x="10600" y="11929"/>
                    <a:pt x="10065" y="14470"/>
                  </a:cubicBezTo>
                  <a:cubicBezTo>
                    <a:pt x="9531" y="17011"/>
                    <a:pt x="10600" y="19044"/>
                    <a:pt x="12311" y="20061"/>
                  </a:cubicBezTo>
                  <a:cubicBezTo>
                    <a:pt x="14022" y="21077"/>
                    <a:pt x="16374" y="21077"/>
                    <a:pt x="18192" y="20061"/>
                  </a:cubicBezTo>
                  <a:cubicBezTo>
                    <a:pt x="20010" y="19044"/>
                    <a:pt x="21293" y="17011"/>
                    <a:pt x="21186" y="14597"/>
                  </a:cubicBezTo>
                  <a:cubicBezTo>
                    <a:pt x="21079" y="12183"/>
                    <a:pt x="19582" y="9388"/>
                    <a:pt x="18085" y="65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11406034" y="2988565"/>
              <a:ext cx="110259" cy="159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352" fill="norm" stroke="1" extrusionOk="0">
                  <a:moveTo>
                    <a:pt x="0" y="5152"/>
                  </a:moveTo>
                  <a:cubicBezTo>
                    <a:pt x="815" y="8563"/>
                    <a:pt x="1630" y="11973"/>
                    <a:pt x="1630" y="14673"/>
                  </a:cubicBezTo>
                  <a:cubicBezTo>
                    <a:pt x="1630" y="17373"/>
                    <a:pt x="815" y="19363"/>
                    <a:pt x="408" y="19505"/>
                  </a:cubicBezTo>
                  <a:cubicBezTo>
                    <a:pt x="0" y="19647"/>
                    <a:pt x="0" y="17941"/>
                    <a:pt x="1426" y="15099"/>
                  </a:cubicBezTo>
                  <a:cubicBezTo>
                    <a:pt x="2853" y="12257"/>
                    <a:pt x="5706" y="8278"/>
                    <a:pt x="8558" y="5294"/>
                  </a:cubicBezTo>
                  <a:cubicBezTo>
                    <a:pt x="11411" y="2310"/>
                    <a:pt x="14264" y="320"/>
                    <a:pt x="16302" y="36"/>
                  </a:cubicBezTo>
                  <a:cubicBezTo>
                    <a:pt x="18340" y="-248"/>
                    <a:pt x="19562" y="1173"/>
                    <a:pt x="20377" y="3447"/>
                  </a:cubicBezTo>
                  <a:cubicBezTo>
                    <a:pt x="21192" y="5720"/>
                    <a:pt x="21600" y="8847"/>
                    <a:pt x="20785" y="11973"/>
                  </a:cubicBezTo>
                  <a:cubicBezTo>
                    <a:pt x="19970" y="15099"/>
                    <a:pt x="17932" y="18226"/>
                    <a:pt x="15894" y="21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11591630" y="2772934"/>
              <a:ext cx="100155" cy="366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68" fill="norm" stroke="1" extrusionOk="0">
                  <a:moveTo>
                    <a:pt x="21293" y="0"/>
                  </a:moveTo>
                  <a:cubicBezTo>
                    <a:pt x="16793" y="3600"/>
                    <a:pt x="12293" y="7200"/>
                    <a:pt x="8693" y="10303"/>
                  </a:cubicBezTo>
                  <a:cubicBezTo>
                    <a:pt x="5093" y="13407"/>
                    <a:pt x="2393" y="16014"/>
                    <a:pt x="1043" y="17814"/>
                  </a:cubicBezTo>
                  <a:cubicBezTo>
                    <a:pt x="-307" y="19614"/>
                    <a:pt x="-307" y="20607"/>
                    <a:pt x="818" y="21103"/>
                  </a:cubicBezTo>
                  <a:cubicBezTo>
                    <a:pt x="1943" y="21600"/>
                    <a:pt x="4193" y="21600"/>
                    <a:pt x="6668" y="21041"/>
                  </a:cubicBezTo>
                  <a:cubicBezTo>
                    <a:pt x="9143" y="20483"/>
                    <a:pt x="11843" y="19366"/>
                    <a:pt x="14543" y="182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11562668" y="2968558"/>
              <a:ext cx="218017" cy="13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01" fill="norm" stroke="1" extrusionOk="0">
                  <a:moveTo>
                    <a:pt x="2097" y="11044"/>
                  </a:moveTo>
                  <a:cubicBezTo>
                    <a:pt x="1049" y="11044"/>
                    <a:pt x="0" y="11044"/>
                    <a:pt x="0" y="7958"/>
                  </a:cubicBezTo>
                  <a:cubicBezTo>
                    <a:pt x="0" y="4872"/>
                    <a:pt x="1049" y="-1299"/>
                    <a:pt x="4823" y="244"/>
                  </a:cubicBezTo>
                  <a:cubicBezTo>
                    <a:pt x="8598" y="1787"/>
                    <a:pt x="15099" y="11044"/>
                    <a:pt x="21600" y="203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11818784" y="2995184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4939300" y="2758076"/>
              <a:ext cx="1105637" cy="678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26" fill="norm" stroke="1" extrusionOk="0">
                  <a:moveTo>
                    <a:pt x="15171" y="2876"/>
                  </a:moveTo>
                  <a:cubicBezTo>
                    <a:pt x="15253" y="2542"/>
                    <a:pt x="15335" y="2208"/>
                    <a:pt x="15356" y="1873"/>
                  </a:cubicBezTo>
                  <a:cubicBezTo>
                    <a:pt x="15376" y="1539"/>
                    <a:pt x="15335" y="1205"/>
                    <a:pt x="14966" y="870"/>
                  </a:cubicBezTo>
                  <a:cubicBezTo>
                    <a:pt x="14597" y="536"/>
                    <a:pt x="13900" y="201"/>
                    <a:pt x="12958" y="68"/>
                  </a:cubicBezTo>
                  <a:cubicBezTo>
                    <a:pt x="12015" y="-66"/>
                    <a:pt x="10826" y="1"/>
                    <a:pt x="9679" y="235"/>
                  </a:cubicBezTo>
                  <a:cubicBezTo>
                    <a:pt x="8531" y="469"/>
                    <a:pt x="7425" y="870"/>
                    <a:pt x="6420" y="1472"/>
                  </a:cubicBezTo>
                  <a:cubicBezTo>
                    <a:pt x="5416" y="2074"/>
                    <a:pt x="4515" y="2876"/>
                    <a:pt x="3715" y="3813"/>
                  </a:cubicBezTo>
                  <a:cubicBezTo>
                    <a:pt x="2916" y="4749"/>
                    <a:pt x="2219" y="5819"/>
                    <a:pt x="1604" y="7156"/>
                  </a:cubicBezTo>
                  <a:cubicBezTo>
                    <a:pt x="990" y="8494"/>
                    <a:pt x="457" y="10099"/>
                    <a:pt x="190" y="11436"/>
                  </a:cubicBezTo>
                  <a:cubicBezTo>
                    <a:pt x="-76" y="12774"/>
                    <a:pt x="-76" y="13844"/>
                    <a:pt x="272" y="15114"/>
                  </a:cubicBezTo>
                  <a:cubicBezTo>
                    <a:pt x="621" y="16385"/>
                    <a:pt x="1318" y="17856"/>
                    <a:pt x="2096" y="18893"/>
                  </a:cubicBezTo>
                  <a:cubicBezTo>
                    <a:pt x="2875" y="19929"/>
                    <a:pt x="3736" y="20531"/>
                    <a:pt x="4883" y="20932"/>
                  </a:cubicBezTo>
                  <a:cubicBezTo>
                    <a:pt x="6031" y="21333"/>
                    <a:pt x="7466" y="21534"/>
                    <a:pt x="8880" y="21367"/>
                  </a:cubicBezTo>
                  <a:cubicBezTo>
                    <a:pt x="10294" y="21200"/>
                    <a:pt x="11687" y="20665"/>
                    <a:pt x="12917" y="20063"/>
                  </a:cubicBezTo>
                  <a:cubicBezTo>
                    <a:pt x="14146" y="19461"/>
                    <a:pt x="15212" y="18792"/>
                    <a:pt x="16298" y="17689"/>
                  </a:cubicBezTo>
                  <a:cubicBezTo>
                    <a:pt x="17384" y="16585"/>
                    <a:pt x="18491" y="15047"/>
                    <a:pt x="19372" y="13509"/>
                  </a:cubicBezTo>
                  <a:cubicBezTo>
                    <a:pt x="20253" y="11971"/>
                    <a:pt x="20909" y="10433"/>
                    <a:pt x="21217" y="8795"/>
                  </a:cubicBezTo>
                  <a:cubicBezTo>
                    <a:pt x="21524" y="7156"/>
                    <a:pt x="21483" y="5418"/>
                    <a:pt x="20950" y="4080"/>
                  </a:cubicBezTo>
                  <a:cubicBezTo>
                    <a:pt x="20417" y="2743"/>
                    <a:pt x="19393" y="1806"/>
                    <a:pt x="17979" y="1439"/>
                  </a:cubicBezTo>
                  <a:cubicBezTo>
                    <a:pt x="16565" y="1071"/>
                    <a:pt x="14761" y="1271"/>
                    <a:pt x="13614" y="1472"/>
                  </a:cubicBezTo>
                  <a:cubicBezTo>
                    <a:pt x="12466" y="1673"/>
                    <a:pt x="11974" y="1873"/>
                    <a:pt x="11482" y="207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5068734" y="3693684"/>
              <a:ext cx="2222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214"/>
                    <a:pt x="6171" y="6429"/>
                    <a:pt x="9360" y="9707"/>
                  </a:cubicBezTo>
                  <a:cubicBezTo>
                    <a:pt x="12549" y="12986"/>
                    <a:pt x="15840" y="16329"/>
                    <a:pt x="17897" y="18321"/>
                  </a:cubicBezTo>
                  <a:cubicBezTo>
                    <a:pt x="19954" y="20314"/>
                    <a:pt x="20777" y="209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4960784" y="3655584"/>
              <a:ext cx="31750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80" y="0"/>
                    <a:pt x="20160" y="0"/>
                    <a:pt x="19296" y="406"/>
                  </a:cubicBezTo>
                  <a:cubicBezTo>
                    <a:pt x="18432" y="811"/>
                    <a:pt x="17424" y="1623"/>
                    <a:pt x="15696" y="3600"/>
                  </a:cubicBezTo>
                  <a:cubicBezTo>
                    <a:pt x="13968" y="5577"/>
                    <a:pt x="11520" y="8721"/>
                    <a:pt x="9072" y="11459"/>
                  </a:cubicBezTo>
                  <a:cubicBezTo>
                    <a:pt x="6624" y="14197"/>
                    <a:pt x="4176" y="16530"/>
                    <a:pt x="2664" y="18152"/>
                  </a:cubicBezTo>
                  <a:cubicBezTo>
                    <a:pt x="1152" y="19775"/>
                    <a:pt x="576" y="2068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5273750" y="3750394"/>
              <a:ext cx="245835" cy="21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115" fill="norm" stroke="1" extrusionOk="0">
                  <a:moveTo>
                    <a:pt x="21442" y="3710"/>
                  </a:moveTo>
                  <a:cubicBezTo>
                    <a:pt x="21257" y="2488"/>
                    <a:pt x="21073" y="1265"/>
                    <a:pt x="20427" y="552"/>
                  </a:cubicBezTo>
                  <a:cubicBezTo>
                    <a:pt x="19780" y="-161"/>
                    <a:pt x="18673" y="-365"/>
                    <a:pt x="16088" y="1061"/>
                  </a:cubicBezTo>
                  <a:cubicBezTo>
                    <a:pt x="13504" y="2488"/>
                    <a:pt x="9442" y="5544"/>
                    <a:pt x="6488" y="8397"/>
                  </a:cubicBezTo>
                  <a:cubicBezTo>
                    <a:pt x="3534" y="11250"/>
                    <a:pt x="1688" y="13899"/>
                    <a:pt x="765" y="15733"/>
                  </a:cubicBezTo>
                  <a:cubicBezTo>
                    <a:pt x="-158" y="17567"/>
                    <a:pt x="-158" y="18586"/>
                    <a:pt x="304" y="19401"/>
                  </a:cubicBezTo>
                  <a:cubicBezTo>
                    <a:pt x="765" y="20216"/>
                    <a:pt x="1688" y="20827"/>
                    <a:pt x="4827" y="21031"/>
                  </a:cubicBezTo>
                  <a:cubicBezTo>
                    <a:pt x="7965" y="21235"/>
                    <a:pt x="13319" y="21031"/>
                    <a:pt x="18673" y="2082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5322734" y="3852434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5300"/>
                    <a:pt x="11314" y="9000"/>
                    <a:pt x="14914" y="5400"/>
                  </a:cubicBezTo>
                  <a:cubicBezTo>
                    <a:pt x="18514" y="1800"/>
                    <a:pt x="20057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5633620" y="3699558"/>
              <a:ext cx="178065" cy="330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93" fill="norm" stroke="1" extrusionOk="0">
                  <a:moveTo>
                    <a:pt x="21378" y="1269"/>
                  </a:moveTo>
                  <a:cubicBezTo>
                    <a:pt x="20616" y="718"/>
                    <a:pt x="19853" y="168"/>
                    <a:pt x="18837" y="31"/>
                  </a:cubicBezTo>
                  <a:cubicBezTo>
                    <a:pt x="17820" y="-107"/>
                    <a:pt x="16550" y="168"/>
                    <a:pt x="13754" y="1819"/>
                  </a:cubicBezTo>
                  <a:cubicBezTo>
                    <a:pt x="10959" y="3470"/>
                    <a:pt x="6639" y="6497"/>
                    <a:pt x="3844" y="9386"/>
                  </a:cubicBezTo>
                  <a:cubicBezTo>
                    <a:pt x="1049" y="12275"/>
                    <a:pt x="-222" y="15027"/>
                    <a:pt x="32" y="17022"/>
                  </a:cubicBezTo>
                  <a:cubicBezTo>
                    <a:pt x="286" y="19017"/>
                    <a:pt x="2065" y="20255"/>
                    <a:pt x="3844" y="20874"/>
                  </a:cubicBezTo>
                  <a:cubicBezTo>
                    <a:pt x="5623" y="21493"/>
                    <a:pt x="7402" y="21493"/>
                    <a:pt x="9180" y="2149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5773584" y="3779673"/>
              <a:ext cx="178933" cy="176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178" fill="norm" stroke="1" extrusionOk="0">
                  <a:moveTo>
                    <a:pt x="0" y="4161"/>
                  </a:moveTo>
                  <a:cubicBezTo>
                    <a:pt x="508" y="2890"/>
                    <a:pt x="1016" y="1620"/>
                    <a:pt x="1906" y="857"/>
                  </a:cubicBezTo>
                  <a:cubicBezTo>
                    <a:pt x="2795" y="95"/>
                    <a:pt x="4066" y="-159"/>
                    <a:pt x="5845" y="95"/>
                  </a:cubicBezTo>
                  <a:cubicBezTo>
                    <a:pt x="7624" y="349"/>
                    <a:pt x="9911" y="1112"/>
                    <a:pt x="10927" y="3526"/>
                  </a:cubicBezTo>
                  <a:cubicBezTo>
                    <a:pt x="11944" y="5940"/>
                    <a:pt x="11689" y="10006"/>
                    <a:pt x="10419" y="13182"/>
                  </a:cubicBezTo>
                  <a:cubicBezTo>
                    <a:pt x="9148" y="16359"/>
                    <a:pt x="6861" y="18646"/>
                    <a:pt x="4955" y="19916"/>
                  </a:cubicBezTo>
                  <a:cubicBezTo>
                    <a:pt x="3049" y="21187"/>
                    <a:pt x="1525" y="21441"/>
                    <a:pt x="762" y="20933"/>
                  </a:cubicBezTo>
                  <a:cubicBezTo>
                    <a:pt x="0" y="20425"/>
                    <a:pt x="0" y="19154"/>
                    <a:pt x="2033" y="16867"/>
                  </a:cubicBezTo>
                  <a:cubicBezTo>
                    <a:pt x="4066" y="14580"/>
                    <a:pt x="8132" y="11276"/>
                    <a:pt x="11308" y="8862"/>
                  </a:cubicBezTo>
                  <a:cubicBezTo>
                    <a:pt x="14485" y="6448"/>
                    <a:pt x="16772" y="4923"/>
                    <a:pt x="18551" y="3653"/>
                  </a:cubicBezTo>
                  <a:cubicBezTo>
                    <a:pt x="20329" y="2382"/>
                    <a:pt x="21600" y="1366"/>
                    <a:pt x="21473" y="1239"/>
                  </a:cubicBezTo>
                  <a:cubicBezTo>
                    <a:pt x="21346" y="1112"/>
                    <a:pt x="19821" y="1874"/>
                    <a:pt x="18169" y="3272"/>
                  </a:cubicBezTo>
                  <a:cubicBezTo>
                    <a:pt x="16518" y="4669"/>
                    <a:pt x="14739" y="6702"/>
                    <a:pt x="13849" y="8481"/>
                  </a:cubicBezTo>
                  <a:cubicBezTo>
                    <a:pt x="12960" y="10260"/>
                    <a:pt x="12960" y="11785"/>
                    <a:pt x="14231" y="13436"/>
                  </a:cubicBezTo>
                  <a:cubicBezTo>
                    <a:pt x="15501" y="15088"/>
                    <a:pt x="18042" y="16867"/>
                    <a:pt x="20584" y="1864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5938684" y="3941334"/>
              <a:ext cx="952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6133780" y="3752649"/>
              <a:ext cx="178394" cy="184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165" fill="norm" stroke="1" extrusionOk="0">
                  <a:moveTo>
                    <a:pt x="2440" y="3432"/>
                  </a:moveTo>
                  <a:cubicBezTo>
                    <a:pt x="3185" y="2219"/>
                    <a:pt x="3930" y="1005"/>
                    <a:pt x="4923" y="399"/>
                  </a:cubicBezTo>
                  <a:cubicBezTo>
                    <a:pt x="5916" y="-208"/>
                    <a:pt x="7157" y="-208"/>
                    <a:pt x="8771" y="1005"/>
                  </a:cubicBezTo>
                  <a:cubicBezTo>
                    <a:pt x="10385" y="2219"/>
                    <a:pt x="12371" y="4646"/>
                    <a:pt x="12247" y="7680"/>
                  </a:cubicBezTo>
                  <a:cubicBezTo>
                    <a:pt x="12123" y="10713"/>
                    <a:pt x="9888" y="14354"/>
                    <a:pt x="8026" y="16659"/>
                  </a:cubicBezTo>
                  <a:cubicBezTo>
                    <a:pt x="6164" y="18965"/>
                    <a:pt x="4675" y="19936"/>
                    <a:pt x="3309" y="20543"/>
                  </a:cubicBezTo>
                  <a:cubicBezTo>
                    <a:pt x="1943" y="21149"/>
                    <a:pt x="702" y="21392"/>
                    <a:pt x="206" y="20907"/>
                  </a:cubicBezTo>
                  <a:cubicBezTo>
                    <a:pt x="-291" y="20421"/>
                    <a:pt x="-43" y="19208"/>
                    <a:pt x="2688" y="16538"/>
                  </a:cubicBezTo>
                  <a:cubicBezTo>
                    <a:pt x="5419" y="13868"/>
                    <a:pt x="10633" y="9743"/>
                    <a:pt x="14357" y="7073"/>
                  </a:cubicBezTo>
                  <a:cubicBezTo>
                    <a:pt x="18081" y="4403"/>
                    <a:pt x="20316" y="3190"/>
                    <a:pt x="20812" y="2947"/>
                  </a:cubicBezTo>
                  <a:cubicBezTo>
                    <a:pt x="21309" y="2704"/>
                    <a:pt x="20068" y="3432"/>
                    <a:pt x="18826" y="5131"/>
                  </a:cubicBezTo>
                  <a:cubicBezTo>
                    <a:pt x="17585" y="6830"/>
                    <a:pt x="16343" y="9500"/>
                    <a:pt x="16592" y="12048"/>
                  </a:cubicBezTo>
                  <a:cubicBezTo>
                    <a:pt x="16840" y="14596"/>
                    <a:pt x="18578" y="17023"/>
                    <a:pt x="20316" y="1945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6357784" y="3820684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14" y="14400"/>
                    <a:pt x="4629" y="7200"/>
                    <a:pt x="8229" y="3600"/>
                  </a:cubicBezTo>
                  <a:cubicBezTo>
                    <a:pt x="11829" y="0"/>
                    <a:pt x="1671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6459384" y="3776234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6543387" y="3583531"/>
              <a:ext cx="398598" cy="357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78" fill="norm" stroke="1" extrusionOk="0">
                  <a:moveTo>
                    <a:pt x="6436" y="17285"/>
                  </a:moveTo>
                  <a:cubicBezTo>
                    <a:pt x="6322" y="16650"/>
                    <a:pt x="6208" y="16014"/>
                    <a:pt x="5579" y="15506"/>
                  </a:cubicBezTo>
                  <a:cubicBezTo>
                    <a:pt x="4951" y="14998"/>
                    <a:pt x="3808" y="14617"/>
                    <a:pt x="2779" y="14871"/>
                  </a:cubicBezTo>
                  <a:cubicBezTo>
                    <a:pt x="1751" y="15125"/>
                    <a:pt x="836" y="16014"/>
                    <a:pt x="379" y="17094"/>
                  </a:cubicBezTo>
                  <a:cubicBezTo>
                    <a:pt x="-78" y="18174"/>
                    <a:pt x="-78" y="19445"/>
                    <a:pt x="151" y="20271"/>
                  </a:cubicBezTo>
                  <a:cubicBezTo>
                    <a:pt x="379" y="21097"/>
                    <a:pt x="836" y="21478"/>
                    <a:pt x="1636" y="21478"/>
                  </a:cubicBezTo>
                  <a:cubicBezTo>
                    <a:pt x="2436" y="21478"/>
                    <a:pt x="3579" y="21097"/>
                    <a:pt x="4722" y="19000"/>
                  </a:cubicBezTo>
                  <a:cubicBezTo>
                    <a:pt x="5865" y="16904"/>
                    <a:pt x="7008" y="13092"/>
                    <a:pt x="7579" y="9979"/>
                  </a:cubicBezTo>
                  <a:cubicBezTo>
                    <a:pt x="8151" y="6866"/>
                    <a:pt x="8151" y="4452"/>
                    <a:pt x="8151" y="2927"/>
                  </a:cubicBezTo>
                  <a:cubicBezTo>
                    <a:pt x="8151" y="1403"/>
                    <a:pt x="8151" y="767"/>
                    <a:pt x="7865" y="386"/>
                  </a:cubicBezTo>
                  <a:cubicBezTo>
                    <a:pt x="7579" y="5"/>
                    <a:pt x="7008" y="-122"/>
                    <a:pt x="6493" y="132"/>
                  </a:cubicBezTo>
                  <a:cubicBezTo>
                    <a:pt x="5979" y="386"/>
                    <a:pt x="5522" y="1022"/>
                    <a:pt x="5293" y="3245"/>
                  </a:cubicBezTo>
                  <a:cubicBezTo>
                    <a:pt x="5065" y="5469"/>
                    <a:pt x="5065" y="9280"/>
                    <a:pt x="5408" y="12330"/>
                  </a:cubicBezTo>
                  <a:cubicBezTo>
                    <a:pt x="5751" y="15379"/>
                    <a:pt x="6436" y="17666"/>
                    <a:pt x="6951" y="19064"/>
                  </a:cubicBezTo>
                  <a:cubicBezTo>
                    <a:pt x="7465" y="20462"/>
                    <a:pt x="7808" y="20970"/>
                    <a:pt x="8093" y="20843"/>
                  </a:cubicBezTo>
                  <a:cubicBezTo>
                    <a:pt x="8379" y="20716"/>
                    <a:pt x="8608" y="19953"/>
                    <a:pt x="9236" y="18492"/>
                  </a:cubicBezTo>
                  <a:cubicBezTo>
                    <a:pt x="9865" y="17031"/>
                    <a:pt x="10893" y="14871"/>
                    <a:pt x="11751" y="13664"/>
                  </a:cubicBezTo>
                  <a:cubicBezTo>
                    <a:pt x="12608" y="12457"/>
                    <a:pt x="13293" y="12203"/>
                    <a:pt x="13865" y="12520"/>
                  </a:cubicBezTo>
                  <a:cubicBezTo>
                    <a:pt x="14436" y="12838"/>
                    <a:pt x="14893" y="13727"/>
                    <a:pt x="15122" y="14553"/>
                  </a:cubicBezTo>
                  <a:cubicBezTo>
                    <a:pt x="15351" y="15379"/>
                    <a:pt x="15351" y="16142"/>
                    <a:pt x="15236" y="16840"/>
                  </a:cubicBezTo>
                  <a:cubicBezTo>
                    <a:pt x="15122" y="17539"/>
                    <a:pt x="14893" y="18174"/>
                    <a:pt x="14493" y="18619"/>
                  </a:cubicBezTo>
                  <a:cubicBezTo>
                    <a:pt x="14093" y="19064"/>
                    <a:pt x="13522" y="19318"/>
                    <a:pt x="13122" y="19064"/>
                  </a:cubicBezTo>
                  <a:cubicBezTo>
                    <a:pt x="12722" y="18810"/>
                    <a:pt x="12493" y="18047"/>
                    <a:pt x="12722" y="17094"/>
                  </a:cubicBezTo>
                  <a:cubicBezTo>
                    <a:pt x="12951" y="16142"/>
                    <a:pt x="13636" y="14998"/>
                    <a:pt x="14379" y="13982"/>
                  </a:cubicBezTo>
                  <a:cubicBezTo>
                    <a:pt x="15122" y="12965"/>
                    <a:pt x="15922" y="12076"/>
                    <a:pt x="16208" y="11949"/>
                  </a:cubicBezTo>
                  <a:cubicBezTo>
                    <a:pt x="16493" y="11822"/>
                    <a:pt x="16265" y="12457"/>
                    <a:pt x="16093" y="13283"/>
                  </a:cubicBezTo>
                  <a:cubicBezTo>
                    <a:pt x="15922" y="14109"/>
                    <a:pt x="15808" y="15125"/>
                    <a:pt x="16436" y="16269"/>
                  </a:cubicBezTo>
                  <a:cubicBezTo>
                    <a:pt x="17065" y="17412"/>
                    <a:pt x="18436" y="18683"/>
                    <a:pt x="19408" y="19318"/>
                  </a:cubicBezTo>
                  <a:cubicBezTo>
                    <a:pt x="20379" y="19953"/>
                    <a:pt x="20951" y="19953"/>
                    <a:pt x="21522" y="1995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6948334" y="3649234"/>
              <a:ext cx="132534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2" h="21600" fill="norm" stroke="1" extrusionOk="0">
                  <a:moveTo>
                    <a:pt x="4909" y="0"/>
                  </a:moveTo>
                  <a:cubicBezTo>
                    <a:pt x="10800" y="2555"/>
                    <a:pt x="16691" y="5110"/>
                    <a:pt x="19145" y="7839"/>
                  </a:cubicBezTo>
                  <a:cubicBezTo>
                    <a:pt x="21600" y="10568"/>
                    <a:pt x="20618" y="13471"/>
                    <a:pt x="16855" y="15794"/>
                  </a:cubicBezTo>
                  <a:cubicBezTo>
                    <a:pt x="13091" y="18116"/>
                    <a:pt x="6545" y="1985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979334" y="4254600"/>
              <a:ext cx="10820401" cy="518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6"/>
                  </a:moveTo>
                  <a:cubicBezTo>
                    <a:pt x="46" y="88"/>
                    <a:pt x="93" y="0"/>
                    <a:pt x="188" y="0"/>
                  </a:cubicBezTo>
                  <a:cubicBezTo>
                    <a:pt x="283" y="0"/>
                    <a:pt x="427" y="88"/>
                    <a:pt x="581" y="397"/>
                  </a:cubicBezTo>
                  <a:cubicBezTo>
                    <a:pt x="735" y="705"/>
                    <a:pt x="900" y="1234"/>
                    <a:pt x="1061" y="1631"/>
                  </a:cubicBezTo>
                  <a:cubicBezTo>
                    <a:pt x="1221" y="2028"/>
                    <a:pt x="1377" y="2292"/>
                    <a:pt x="1527" y="2513"/>
                  </a:cubicBezTo>
                  <a:cubicBezTo>
                    <a:pt x="1677" y="2733"/>
                    <a:pt x="1821" y="2909"/>
                    <a:pt x="1982" y="3042"/>
                  </a:cubicBezTo>
                  <a:cubicBezTo>
                    <a:pt x="2142" y="3174"/>
                    <a:pt x="2320" y="3262"/>
                    <a:pt x="2476" y="3306"/>
                  </a:cubicBezTo>
                  <a:cubicBezTo>
                    <a:pt x="2632" y="3350"/>
                    <a:pt x="2768" y="3350"/>
                    <a:pt x="2911" y="3394"/>
                  </a:cubicBezTo>
                  <a:cubicBezTo>
                    <a:pt x="3055" y="3438"/>
                    <a:pt x="3207" y="3527"/>
                    <a:pt x="3365" y="3571"/>
                  </a:cubicBezTo>
                  <a:cubicBezTo>
                    <a:pt x="3524" y="3615"/>
                    <a:pt x="3689" y="3615"/>
                    <a:pt x="3854" y="3615"/>
                  </a:cubicBezTo>
                  <a:cubicBezTo>
                    <a:pt x="4018" y="3615"/>
                    <a:pt x="4183" y="3615"/>
                    <a:pt x="4356" y="3615"/>
                  </a:cubicBezTo>
                  <a:cubicBezTo>
                    <a:pt x="4530" y="3615"/>
                    <a:pt x="4711" y="3615"/>
                    <a:pt x="4895" y="3659"/>
                  </a:cubicBezTo>
                  <a:cubicBezTo>
                    <a:pt x="5079" y="3703"/>
                    <a:pt x="5265" y="3791"/>
                    <a:pt x="5413" y="3835"/>
                  </a:cubicBezTo>
                  <a:cubicBezTo>
                    <a:pt x="5561" y="3879"/>
                    <a:pt x="5670" y="3879"/>
                    <a:pt x="5768" y="3879"/>
                  </a:cubicBezTo>
                  <a:cubicBezTo>
                    <a:pt x="5865" y="3879"/>
                    <a:pt x="5949" y="3879"/>
                    <a:pt x="6042" y="3923"/>
                  </a:cubicBezTo>
                  <a:cubicBezTo>
                    <a:pt x="6135" y="3967"/>
                    <a:pt x="6237" y="4056"/>
                    <a:pt x="6340" y="4100"/>
                  </a:cubicBezTo>
                  <a:cubicBezTo>
                    <a:pt x="6444" y="4144"/>
                    <a:pt x="6549" y="4144"/>
                    <a:pt x="6651" y="4188"/>
                  </a:cubicBezTo>
                  <a:cubicBezTo>
                    <a:pt x="6752" y="4232"/>
                    <a:pt x="6849" y="4320"/>
                    <a:pt x="6949" y="4408"/>
                  </a:cubicBezTo>
                  <a:cubicBezTo>
                    <a:pt x="7048" y="4496"/>
                    <a:pt x="7149" y="4584"/>
                    <a:pt x="7259" y="4673"/>
                  </a:cubicBezTo>
                  <a:cubicBezTo>
                    <a:pt x="7369" y="4761"/>
                    <a:pt x="7487" y="4849"/>
                    <a:pt x="7591" y="4893"/>
                  </a:cubicBezTo>
                  <a:cubicBezTo>
                    <a:pt x="7694" y="4937"/>
                    <a:pt x="7783" y="4937"/>
                    <a:pt x="7887" y="4981"/>
                  </a:cubicBezTo>
                  <a:cubicBezTo>
                    <a:pt x="7990" y="5025"/>
                    <a:pt x="8108" y="5113"/>
                    <a:pt x="8229" y="5202"/>
                  </a:cubicBezTo>
                  <a:cubicBezTo>
                    <a:pt x="8349" y="5290"/>
                    <a:pt x="8472" y="5378"/>
                    <a:pt x="8592" y="5422"/>
                  </a:cubicBezTo>
                  <a:cubicBezTo>
                    <a:pt x="8713" y="5466"/>
                    <a:pt x="8831" y="5466"/>
                    <a:pt x="9011" y="5554"/>
                  </a:cubicBezTo>
                  <a:cubicBezTo>
                    <a:pt x="9190" y="5642"/>
                    <a:pt x="9431" y="5819"/>
                    <a:pt x="9613" y="5951"/>
                  </a:cubicBezTo>
                  <a:cubicBezTo>
                    <a:pt x="9794" y="6083"/>
                    <a:pt x="9917" y="6171"/>
                    <a:pt x="10044" y="6216"/>
                  </a:cubicBezTo>
                  <a:cubicBezTo>
                    <a:pt x="10170" y="6260"/>
                    <a:pt x="10301" y="6260"/>
                    <a:pt x="10426" y="6304"/>
                  </a:cubicBezTo>
                  <a:cubicBezTo>
                    <a:pt x="10551" y="6348"/>
                    <a:pt x="10669" y="6436"/>
                    <a:pt x="10796" y="6524"/>
                  </a:cubicBezTo>
                  <a:cubicBezTo>
                    <a:pt x="10923" y="6612"/>
                    <a:pt x="11058" y="6700"/>
                    <a:pt x="11191" y="6833"/>
                  </a:cubicBezTo>
                  <a:cubicBezTo>
                    <a:pt x="11324" y="6965"/>
                    <a:pt x="11455" y="7141"/>
                    <a:pt x="11649" y="7318"/>
                  </a:cubicBezTo>
                  <a:cubicBezTo>
                    <a:pt x="11844" y="7494"/>
                    <a:pt x="12101" y="7670"/>
                    <a:pt x="12302" y="7802"/>
                  </a:cubicBezTo>
                  <a:cubicBezTo>
                    <a:pt x="12503" y="7935"/>
                    <a:pt x="12646" y="8023"/>
                    <a:pt x="12786" y="8111"/>
                  </a:cubicBezTo>
                  <a:cubicBezTo>
                    <a:pt x="12925" y="8199"/>
                    <a:pt x="13061" y="8287"/>
                    <a:pt x="13261" y="8464"/>
                  </a:cubicBezTo>
                  <a:cubicBezTo>
                    <a:pt x="13462" y="8640"/>
                    <a:pt x="13728" y="8904"/>
                    <a:pt x="13935" y="9125"/>
                  </a:cubicBezTo>
                  <a:cubicBezTo>
                    <a:pt x="14142" y="9345"/>
                    <a:pt x="14290" y="9522"/>
                    <a:pt x="14434" y="9698"/>
                  </a:cubicBezTo>
                  <a:cubicBezTo>
                    <a:pt x="14577" y="9874"/>
                    <a:pt x="14717" y="10051"/>
                    <a:pt x="14856" y="10227"/>
                  </a:cubicBezTo>
                  <a:cubicBezTo>
                    <a:pt x="14996" y="10403"/>
                    <a:pt x="15135" y="10580"/>
                    <a:pt x="15270" y="10756"/>
                  </a:cubicBezTo>
                  <a:cubicBezTo>
                    <a:pt x="15406" y="10932"/>
                    <a:pt x="15537" y="11109"/>
                    <a:pt x="15676" y="11285"/>
                  </a:cubicBezTo>
                  <a:cubicBezTo>
                    <a:pt x="15815" y="11461"/>
                    <a:pt x="15963" y="11638"/>
                    <a:pt x="16105" y="11814"/>
                  </a:cubicBezTo>
                  <a:cubicBezTo>
                    <a:pt x="16246" y="11990"/>
                    <a:pt x="16382" y="12167"/>
                    <a:pt x="16519" y="12343"/>
                  </a:cubicBezTo>
                  <a:cubicBezTo>
                    <a:pt x="16656" y="12519"/>
                    <a:pt x="16796" y="12696"/>
                    <a:pt x="16927" y="12872"/>
                  </a:cubicBezTo>
                  <a:cubicBezTo>
                    <a:pt x="17058" y="13048"/>
                    <a:pt x="17180" y="13224"/>
                    <a:pt x="17309" y="13445"/>
                  </a:cubicBezTo>
                  <a:cubicBezTo>
                    <a:pt x="17438" y="13665"/>
                    <a:pt x="17573" y="13930"/>
                    <a:pt x="17768" y="14282"/>
                  </a:cubicBezTo>
                  <a:cubicBezTo>
                    <a:pt x="17962" y="14635"/>
                    <a:pt x="18215" y="15076"/>
                    <a:pt x="18399" y="15384"/>
                  </a:cubicBezTo>
                  <a:cubicBezTo>
                    <a:pt x="18583" y="15693"/>
                    <a:pt x="18697" y="15869"/>
                    <a:pt x="18875" y="16178"/>
                  </a:cubicBezTo>
                  <a:cubicBezTo>
                    <a:pt x="19052" y="16487"/>
                    <a:pt x="19293" y="16927"/>
                    <a:pt x="19519" y="17324"/>
                  </a:cubicBezTo>
                  <a:cubicBezTo>
                    <a:pt x="19745" y="17721"/>
                    <a:pt x="19956" y="18073"/>
                    <a:pt x="20161" y="18470"/>
                  </a:cubicBezTo>
                  <a:cubicBezTo>
                    <a:pt x="20366" y="18867"/>
                    <a:pt x="20565" y="19308"/>
                    <a:pt x="20755" y="19704"/>
                  </a:cubicBezTo>
                  <a:cubicBezTo>
                    <a:pt x="20945" y="20101"/>
                    <a:pt x="21127" y="20454"/>
                    <a:pt x="21266" y="20762"/>
                  </a:cubicBezTo>
                  <a:cubicBezTo>
                    <a:pt x="21406" y="21071"/>
                    <a:pt x="21503" y="213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795690" y="4654246"/>
              <a:ext cx="230539" cy="41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24" fill="norm" stroke="1" extrusionOk="0">
                  <a:moveTo>
                    <a:pt x="21160" y="2203"/>
                  </a:moveTo>
                  <a:cubicBezTo>
                    <a:pt x="21357" y="1439"/>
                    <a:pt x="21553" y="676"/>
                    <a:pt x="21160" y="294"/>
                  </a:cubicBezTo>
                  <a:cubicBezTo>
                    <a:pt x="20768" y="-88"/>
                    <a:pt x="19786" y="-88"/>
                    <a:pt x="17528" y="239"/>
                  </a:cubicBezTo>
                  <a:cubicBezTo>
                    <a:pt x="15269" y="567"/>
                    <a:pt x="11735" y="1221"/>
                    <a:pt x="9280" y="1930"/>
                  </a:cubicBezTo>
                  <a:cubicBezTo>
                    <a:pt x="6826" y="2639"/>
                    <a:pt x="5451" y="3403"/>
                    <a:pt x="4568" y="4821"/>
                  </a:cubicBezTo>
                  <a:cubicBezTo>
                    <a:pt x="3684" y="6239"/>
                    <a:pt x="3291" y="8312"/>
                    <a:pt x="2702" y="10603"/>
                  </a:cubicBezTo>
                  <a:cubicBezTo>
                    <a:pt x="2113" y="12894"/>
                    <a:pt x="1328" y="15403"/>
                    <a:pt x="837" y="16930"/>
                  </a:cubicBezTo>
                  <a:cubicBezTo>
                    <a:pt x="346" y="18457"/>
                    <a:pt x="149" y="19003"/>
                    <a:pt x="51" y="19603"/>
                  </a:cubicBezTo>
                  <a:cubicBezTo>
                    <a:pt x="-47" y="20203"/>
                    <a:pt x="-47" y="20857"/>
                    <a:pt x="444" y="21185"/>
                  </a:cubicBezTo>
                  <a:cubicBezTo>
                    <a:pt x="935" y="21512"/>
                    <a:pt x="1917" y="21512"/>
                    <a:pt x="5058" y="21130"/>
                  </a:cubicBezTo>
                  <a:cubicBezTo>
                    <a:pt x="8200" y="20748"/>
                    <a:pt x="13502" y="19985"/>
                    <a:pt x="18804" y="192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833284" y="4849384"/>
              <a:ext cx="177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14" y="16000"/>
                    <a:pt x="4629" y="10400"/>
                    <a:pt x="8229" y="6800"/>
                  </a:cubicBezTo>
                  <a:cubicBezTo>
                    <a:pt x="11829" y="3200"/>
                    <a:pt x="16714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1104255" y="4622028"/>
              <a:ext cx="249730" cy="410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65" fill="norm" stroke="1" extrusionOk="0">
                  <a:moveTo>
                    <a:pt x="21415" y="266"/>
                  </a:moveTo>
                  <a:cubicBezTo>
                    <a:pt x="19600" y="45"/>
                    <a:pt x="17785" y="-175"/>
                    <a:pt x="15244" y="211"/>
                  </a:cubicBezTo>
                  <a:cubicBezTo>
                    <a:pt x="12702" y="596"/>
                    <a:pt x="9435" y="1588"/>
                    <a:pt x="7529" y="3296"/>
                  </a:cubicBezTo>
                  <a:cubicBezTo>
                    <a:pt x="5623" y="5005"/>
                    <a:pt x="5079" y="7429"/>
                    <a:pt x="4081" y="10184"/>
                  </a:cubicBezTo>
                  <a:cubicBezTo>
                    <a:pt x="3082" y="12939"/>
                    <a:pt x="1630" y="16025"/>
                    <a:pt x="813" y="17954"/>
                  </a:cubicBezTo>
                  <a:cubicBezTo>
                    <a:pt x="-3" y="19882"/>
                    <a:pt x="-185" y="20654"/>
                    <a:pt x="178" y="21039"/>
                  </a:cubicBezTo>
                  <a:cubicBezTo>
                    <a:pt x="541" y="21425"/>
                    <a:pt x="1449" y="21425"/>
                    <a:pt x="3627" y="21260"/>
                  </a:cubicBezTo>
                  <a:cubicBezTo>
                    <a:pt x="5805" y="21094"/>
                    <a:pt x="9254" y="20764"/>
                    <a:pt x="12702" y="20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1349282" y="4616140"/>
              <a:ext cx="207903" cy="404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70" fill="norm" stroke="1" extrusionOk="0">
                  <a:moveTo>
                    <a:pt x="14885" y="8304"/>
                  </a:moveTo>
                  <a:cubicBezTo>
                    <a:pt x="13794" y="8304"/>
                    <a:pt x="12703" y="8304"/>
                    <a:pt x="11830" y="8584"/>
                  </a:cubicBezTo>
                  <a:cubicBezTo>
                    <a:pt x="10957" y="8863"/>
                    <a:pt x="10303" y="9423"/>
                    <a:pt x="8775" y="11270"/>
                  </a:cubicBezTo>
                  <a:cubicBezTo>
                    <a:pt x="7248" y="13116"/>
                    <a:pt x="4848" y="16250"/>
                    <a:pt x="3212" y="18264"/>
                  </a:cubicBezTo>
                  <a:cubicBezTo>
                    <a:pt x="1575" y="20279"/>
                    <a:pt x="703" y="21174"/>
                    <a:pt x="266" y="21342"/>
                  </a:cubicBezTo>
                  <a:cubicBezTo>
                    <a:pt x="-170" y="21510"/>
                    <a:pt x="-170" y="20950"/>
                    <a:pt x="1030" y="18992"/>
                  </a:cubicBezTo>
                  <a:cubicBezTo>
                    <a:pt x="2230" y="17033"/>
                    <a:pt x="4630" y="13676"/>
                    <a:pt x="7139" y="10654"/>
                  </a:cubicBezTo>
                  <a:cubicBezTo>
                    <a:pt x="9648" y="7632"/>
                    <a:pt x="12266" y="4946"/>
                    <a:pt x="13903" y="3323"/>
                  </a:cubicBezTo>
                  <a:cubicBezTo>
                    <a:pt x="15539" y="1701"/>
                    <a:pt x="16194" y="1141"/>
                    <a:pt x="17066" y="693"/>
                  </a:cubicBezTo>
                  <a:cubicBezTo>
                    <a:pt x="17939" y="246"/>
                    <a:pt x="19030" y="-90"/>
                    <a:pt x="19685" y="22"/>
                  </a:cubicBezTo>
                  <a:cubicBezTo>
                    <a:pt x="20339" y="134"/>
                    <a:pt x="20557" y="693"/>
                    <a:pt x="20775" y="3100"/>
                  </a:cubicBezTo>
                  <a:cubicBezTo>
                    <a:pt x="20994" y="5506"/>
                    <a:pt x="21212" y="9759"/>
                    <a:pt x="21321" y="13004"/>
                  </a:cubicBezTo>
                  <a:cubicBezTo>
                    <a:pt x="21430" y="16250"/>
                    <a:pt x="21430" y="18488"/>
                    <a:pt x="21430" y="207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1411134" y="4823984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1658784" y="4576338"/>
              <a:ext cx="194672" cy="488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507" fill="norm" stroke="1" extrusionOk="0">
                  <a:moveTo>
                    <a:pt x="0" y="1955"/>
                  </a:moveTo>
                  <a:cubicBezTo>
                    <a:pt x="4413" y="1397"/>
                    <a:pt x="8826" y="838"/>
                    <a:pt x="12426" y="466"/>
                  </a:cubicBezTo>
                  <a:cubicBezTo>
                    <a:pt x="16026" y="93"/>
                    <a:pt x="18813" y="-93"/>
                    <a:pt x="20206" y="47"/>
                  </a:cubicBezTo>
                  <a:cubicBezTo>
                    <a:pt x="21600" y="186"/>
                    <a:pt x="21600" y="652"/>
                    <a:pt x="20903" y="2095"/>
                  </a:cubicBezTo>
                  <a:cubicBezTo>
                    <a:pt x="20206" y="3538"/>
                    <a:pt x="18813" y="5959"/>
                    <a:pt x="18232" y="8519"/>
                  </a:cubicBezTo>
                  <a:cubicBezTo>
                    <a:pt x="17652" y="11079"/>
                    <a:pt x="17884" y="13779"/>
                    <a:pt x="18465" y="15641"/>
                  </a:cubicBezTo>
                  <a:cubicBezTo>
                    <a:pt x="19045" y="17504"/>
                    <a:pt x="19974" y="18528"/>
                    <a:pt x="20323" y="19273"/>
                  </a:cubicBezTo>
                  <a:cubicBezTo>
                    <a:pt x="20671" y="20017"/>
                    <a:pt x="20439" y="20483"/>
                    <a:pt x="17187" y="20809"/>
                  </a:cubicBezTo>
                  <a:cubicBezTo>
                    <a:pt x="13935" y="21135"/>
                    <a:pt x="7665" y="21321"/>
                    <a:pt x="1394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2135034" y="4779534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2077884" y="4919234"/>
              <a:ext cx="260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4" y="16457"/>
                    <a:pt x="10888" y="11314"/>
                    <a:pt x="14488" y="7714"/>
                  </a:cubicBezTo>
                  <a:cubicBezTo>
                    <a:pt x="18088" y="4114"/>
                    <a:pt x="19844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2702566" y="4531833"/>
              <a:ext cx="435769" cy="373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08" fill="norm" stroke="1" extrusionOk="0">
                  <a:moveTo>
                    <a:pt x="13970" y="367"/>
                  </a:moveTo>
                  <a:cubicBezTo>
                    <a:pt x="14492" y="125"/>
                    <a:pt x="15013" y="-118"/>
                    <a:pt x="15170" y="64"/>
                  </a:cubicBezTo>
                  <a:cubicBezTo>
                    <a:pt x="15326" y="246"/>
                    <a:pt x="15118" y="853"/>
                    <a:pt x="14126" y="1824"/>
                  </a:cubicBezTo>
                  <a:cubicBezTo>
                    <a:pt x="13135" y="2794"/>
                    <a:pt x="11361" y="4129"/>
                    <a:pt x="9118" y="5525"/>
                  </a:cubicBezTo>
                  <a:cubicBezTo>
                    <a:pt x="6874" y="6920"/>
                    <a:pt x="4161" y="8376"/>
                    <a:pt x="2544" y="9286"/>
                  </a:cubicBezTo>
                  <a:cubicBezTo>
                    <a:pt x="926" y="10197"/>
                    <a:pt x="405" y="10561"/>
                    <a:pt x="405" y="10743"/>
                  </a:cubicBezTo>
                  <a:cubicBezTo>
                    <a:pt x="405" y="10925"/>
                    <a:pt x="926" y="10925"/>
                    <a:pt x="2700" y="11046"/>
                  </a:cubicBezTo>
                  <a:cubicBezTo>
                    <a:pt x="4474" y="11167"/>
                    <a:pt x="7500" y="11410"/>
                    <a:pt x="9274" y="11531"/>
                  </a:cubicBezTo>
                  <a:cubicBezTo>
                    <a:pt x="11048" y="11653"/>
                    <a:pt x="11570" y="11653"/>
                    <a:pt x="12248" y="11653"/>
                  </a:cubicBezTo>
                  <a:cubicBezTo>
                    <a:pt x="12926" y="11653"/>
                    <a:pt x="13761" y="11653"/>
                    <a:pt x="13970" y="11895"/>
                  </a:cubicBezTo>
                  <a:cubicBezTo>
                    <a:pt x="14179" y="12138"/>
                    <a:pt x="13761" y="12624"/>
                    <a:pt x="12040" y="13655"/>
                  </a:cubicBezTo>
                  <a:cubicBezTo>
                    <a:pt x="10318" y="14686"/>
                    <a:pt x="7292" y="16264"/>
                    <a:pt x="5153" y="17417"/>
                  </a:cubicBezTo>
                  <a:cubicBezTo>
                    <a:pt x="3013" y="18570"/>
                    <a:pt x="1761" y="19298"/>
                    <a:pt x="979" y="19904"/>
                  </a:cubicBezTo>
                  <a:cubicBezTo>
                    <a:pt x="196" y="20511"/>
                    <a:pt x="-117" y="20997"/>
                    <a:pt x="40" y="21239"/>
                  </a:cubicBezTo>
                  <a:cubicBezTo>
                    <a:pt x="196" y="21482"/>
                    <a:pt x="822" y="21482"/>
                    <a:pt x="3013" y="21118"/>
                  </a:cubicBezTo>
                  <a:cubicBezTo>
                    <a:pt x="5205" y="20754"/>
                    <a:pt x="8961" y="20026"/>
                    <a:pt x="11883" y="19480"/>
                  </a:cubicBezTo>
                  <a:cubicBezTo>
                    <a:pt x="14805" y="18934"/>
                    <a:pt x="16892" y="18570"/>
                    <a:pt x="18353" y="18388"/>
                  </a:cubicBezTo>
                  <a:cubicBezTo>
                    <a:pt x="19813" y="18206"/>
                    <a:pt x="20648" y="18206"/>
                    <a:pt x="21066" y="18388"/>
                  </a:cubicBezTo>
                  <a:cubicBezTo>
                    <a:pt x="21483" y="18570"/>
                    <a:pt x="21483" y="18934"/>
                    <a:pt x="21483" y="19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2612231" y="5066985"/>
              <a:ext cx="151454" cy="15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59" fill="norm" stroke="1" extrusionOk="0">
                  <a:moveTo>
                    <a:pt x="1666" y="1559"/>
                  </a:moveTo>
                  <a:cubicBezTo>
                    <a:pt x="3166" y="659"/>
                    <a:pt x="4666" y="-241"/>
                    <a:pt x="5866" y="59"/>
                  </a:cubicBezTo>
                  <a:cubicBezTo>
                    <a:pt x="7066" y="359"/>
                    <a:pt x="7966" y="1859"/>
                    <a:pt x="8566" y="4409"/>
                  </a:cubicBezTo>
                  <a:cubicBezTo>
                    <a:pt x="9166" y="6959"/>
                    <a:pt x="9466" y="10559"/>
                    <a:pt x="9016" y="13259"/>
                  </a:cubicBezTo>
                  <a:cubicBezTo>
                    <a:pt x="8566" y="15959"/>
                    <a:pt x="7366" y="17759"/>
                    <a:pt x="6166" y="19109"/>
                  </a:cubicBezTo>
                  <a:cubicBezTo>
                    <a:pt x="4966" y="20459"/>
                    <a:pt x="3766" y="21359"/>
                    <a:pt x="2566" y="21359"/>
                  </a:cubicBezTo>
                  <a:cubicBezTo>
                    <a:pt x="1366" y="21359"/>
                    <a:pt x="166" y="20459"/>
                    <a:pt x="16" y="19409"/>
                  </a:cubicBezTo>
                  <a:cubicBezTo>
                    <a:pt x="-134" y="18359"/>
                    <a:pt x="766" y="17159"/>
                    <a:pt x="3316" y="14309"/>
                  </a:cubicBezTo>
                  <a:cubicBezTo>
                    <a:pt x="5866" y="11459"/>
                    <a:pt x="10066" y="6959"/>
                    <a:pt x="13066" y="4109"/>
                  </a:cubicBezTo>
                  <a:cubicBezTo>
                    <a:pt x="16066" y="1259"/>
                    <a:pt x="17866" y="59"/>
                    <a:pt x="18316" y="209"/>
                  </a:cubicBezTo>
                  <a:cubicBezTo>
                    <a:pt x="18766" y="359"/>
                    <a:pt x="17866" y="1859"/>
                    <a:pt x="16516" y="3959"/>
                  </a:cubicBezTo>
                  <a:cubicBezTo>
                    <a:pt x="15166" y="6059"/>
                    <a:pt x="13366" y="8759"/>
                    <a:pt x="12166" y="11009"/>
                  </a:cubicBezTo>
                  <a:cubicBezTo>
                    <a:pt x="10966" y="13259"/>
                    <a:pt x="10366" y="15059"/>
                    <a:pt x="10366" y="16709"/>
                  </a:cubicBezTo>
                  <a:cubicBezTo>
                    <a:pt x="10366" y="18359"/>
                    <a:pt x="10966" y="19859"/>
                    <a:pt x="12916" y="20009"/>
                  </a:cubicBezTo>
                  <a:cubicBezTo>
                    <a:pt x="14866" y="20159"/>
                    <a:pt x="18166" y="18959"/>
                    <a:pt x="21466" y="177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2827184" y="5054914"/>
              <a:ext cx="107951" cy="161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7" fill="norm" stroke="1" extrusionOk="0">
                  <a:moveTo>
                    <a:pt x="21600" y="1340"/>
                  </a:moveTo>
                  <a:cubicBezTo>
                    <a:pt x="19906" y="519"/>
                    <a:pt x="18212" y="-301"/>
                    <a:pt x="15459" y="109"/>
                  </a:cubicBezTo>
                  <a:cubicBezTo>
                    <a:pt x="12706" y="519"/>
                    <a:pt x="8894" y="2160"/>
                    <a:pt x="5718" y="4894"/>
                  </a:cubicBezTo>
                  <a:cubicBezTo>
                    <a:pt x="2541" y="7628"/>
                    <a:pt x="0" y="11456"/>
                    <a:pt x="0" y="14464"/>
                  </a:cubicBezTo>
                  <a:cubicBezTo>
                    <a:pt x="0" y="17471"/>
                    <a:pt x="2541" y="19658"/>
                    <a:pt x="6353" y="20479"/>
                  </a:cubicBezTo>
                  <a:cubicBezTo>
                    <a:pt x="10165" y="21299"/>
                    <a:pt x="15247" y="20752"/>
                    <a:pt x="20329" y="202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2795434" y="5147834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2973234" y="4982734"/>
              <a:ext cx="2603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34" y="21600"/>
                    <a:pt x="5268" y="21600"/>
                    <a:pt x="7112" y="21400"/>
                  </a:cubicBezTo>
                  <a:cubicBezTo>
                    <a:pt x="8956" y="21200"/>
                    <a:pt x="10010" y="20800"/>
                    <a:pt x="10273" y="20200"/>
                  </a:cubicBezTo>
                  <a:cubicBezTo>
                    <a:pt x="10537" y="19600"/>
                    <a:pt x="10010" y="18800"/>
                    <a:pt x="9220" y="17600"/>
                  </a:cubicBezTo>
                  <a:cubicBezTo>
                    <a:pt x="8429" y="16400"/>
                    <a:pt x="7376" y="14800"/>
                    <a:pt x="6849" y="12800"/>
                  </a:cubicBezTo>
                  <a:cubicBezTo>
                    <a:pt x="6322" y="10800"/>
                    <a:pt x="6322" y="8400"/>
                    <a:pt x="7024" y="6400"/>
                  </a:cubicBezTo>
                  <a:cubicBezTo>
                    <a:pt x="7727" y="4400"/>
                    <a:pt x="9132" y="2800"/>
                    <a:pt x="10976" y="1700"/>
                  </a:cubicBezTo>
                  <a:cubicBezTo>
                    <a:pt x="12820" y="600"/>
                    <a:pt x="15102" y="0"/>
                    <a:pt x="16683" y="0"/>
                  </a:cubicBezTo>
                  <a:cubicBezTo>
                    <a:pt x="18263" y="0"/>
                    <a:pt x="19141" y="600"/>
                    <a:pt x="19493" y="1400"/>
                  </a:cubicBezTo>
                  <a:cubicBezTo>
                    <a:pt x="19844" y="2200"/>
                    <a:pt x="19668" y="3200"/>
                    <a:pt x="18439" y="5400"/>
                  </a:cubicBezTo>
                  <a:cubicBezTo>
                    <a:pt x="17210" y="7600"/>
                    <a:pt x="14927" y="11000"/>
                    <a:pt x="13522" y="13200"/>
                  </a:cubicBezTo>
                  <a:cubicBezTo>
                    <a:pt x="12117" y="15400"/>
                    <a:pt x="11590" y="16400"/>
                    <a:pt x="11678" y="17200"/>
                  </a:cubicBezTo>
                  <a:cubicBezTo>
                    <a:pt x="11766" y="18000"/>
                    <a:pt x="12468" y="18600"/>
                    <a:pt x="14224" y="18900"/>
                  </a:cubicBezTo>
                  <a:cubicBezTo>
                    <a:pt x="15980" y="19200"/>
                    <a:pt x="18790" y="19200"/>
                    <a:pt x="21600" y="19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3258984" y="5141484"/>
              <a:ext cx="1079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3220884" y="5147834"/>
              <a:ext cx="1587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0"/>
                    <a:pt x="18720" y="0"/>
                    <a:pt x="15696" y="3038"/>
                  </a:cubicBezTo>
                  <a:cubicBezTo>
                    <a:pt x="12672" y="6075"/>
                    <a:pt x="8064" y="12150"/>
                    <a:pt x="5184" y="15750"/>
                  </a:cubicBezTo>
                  <a:cubicBezTo>
                    <a:pt x="2304" y="19350"/>
                    <a:pt x="1152" y="204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3412111" y="4505944"/>
              <a:ext cx="215174" cy="348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45" fill="norm" stroke="1" extrusionOk="0">
                  <a:moveTo>
                    <a:pt x="21527" y="1204"/>
                  </a:moveTo>
                  <a:cubicBezTo>
                    <a:pt x="20892" y="684"/>
                    <a:pt x="20256" y="163"/>
                    <a:pt x="18456" y="33"/>
                  </a:cubicBezTo>
                  <a:cubicBezTo>
                    <a:pt x="16656" y="-97"/>
                    <a:pt x="13692" y="163"/>
                    <a:pt x="11151" y="684"/>
                  </a:cubicBezTo>
                  <a:cubicBezTo>
                    <a:pt x="8609" y="1204"/>
                    <a:pt x="6492" y="1985"/>
                    <a:pt x="5221" y="3416"/>
                  </a:cubicBezTo>
                  <a:cubicBezTo>
                    <a:pt x="3951" y="4848"/>
                    <a:pt x="3527" y="6930"/>
                    <a:pt x="2998" y="9207"/>
                  </a:cubicBezTo>
                  <a:cubicBezTo>
                    <a:pt x="2468" y="11484"/>
                    <a:pt x="1833" y="13956"/>
                    <a:pt x="1303" y="15583"/>
                  </a:cubicBezTo>
                  <a:cubicBezTo>
                    <a:pt x="774" y="17209"/>
                    <a:pt x="351" y="17990"/>
                    <a:pt x="139" y="18705"/>
                  </a:cubicBezTo>
                  <a:cubicBezTo>
                    <a:pt x="-73" y="19421"/>
                    <a:pt x="-73" y="20072"/>
                    <a:pt x="351" y="20592"/>
                  </a:cubicBezTo>
                  <a:cubicBezTo>
                    <a:pt x="774" y="21113"/>
                    <a:pt x="1621" y="21503"/>
                    <a:pt x="4586" y="21438"/>
                  </a:cubicBezTo>
                  <a:cubicBezTo>
                    <a:pt x="7551" y="21373"/>
                    <a:pt x="12633" y="20852"/>
                    <a:pt x="17715" y="20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3455834" y="4690634"/>
              <a:ext cx="88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3723784" y="4489135"/>
              <a:ext cx="227351" cy="375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97" fill="norm" stroke="1" extrusionOk="0">
                  <a:moveTo>
                    <a:pt x="21285" y="627"/>
                  </a:moveTo>
                  <a:cubicBezTo>
                    <a:pt x="20492" y="265"/>
                    <a:pt x="19700" y="-97"/>
                    <a:pt x="17421" y="24"/>
                  </a:cubicBezTo>
                  <a:cubicBezTo>
                    <a:pt x="15142" y="144"/>
                    <a:pt x="11377" y="748"/>
                    <a:pt x="9098" y="1291"/>
                  </a:cubicBezTo>
                  <a:cubicBezTo>
                    <a:pt x="6819" y="1834"/>
                    <a:pt x="6026" y="2316"/>
                    <a:pt x="5630" y="3644"/>
                  </a:cubicBezTo>
                  <a:cubicBezTo>
                    <a:pt x="5234" y="4971"/>
                    <a:pt x="5234" y="7143"/>
                    <a:pt x="4441" y="9979"/>
                  </a:cubicBezTo>
                  <a:cubicBezTo>
                    <a:pt x="3648" y="12815"/>
                    <a:pt x="2063" y="16314"/>
                    <a:pt x="1072" y="18366"/>
                  </a:cubicBezTo>
                  <a:cubicBezTo>
                    <a:pt x="81" y="20417"/>
                    <a:pt x="-315" y="21020"/>
                    <a:pt x="279" y="21262"/>
                  </a:cubicBezTo>
                  <a:cubicBezTo>
                    <a:pt x="874" y="21503"/>
                    <a:pt x="2459" y="21382"/>
                    <a:pt x="4936" y="21201"/>
                  </a:cubicBezTo>
                  <a:cubicBezTo>
                    <a:pt x="7413" y="21020"/>
                    <a:pt x="10782" y="20779"/>
                    <a:pt x="14151" y="20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3985784" y="4526531"/>
              <a:ext cx="155851" cy="330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71" fill="norm" stroke="1" extrusionOk="0">
                  <a:moveTo>
                    <a:pt x="9233" y="7364"/>
                  </a:moveTo>
                  <a:cubicBezTo>
                    <a:pt x="6897" y="10804"/>
                    <a:pt x="4562" y="14243"/>
                    <a:pt x="3103" y="16376"/>
                  </a:cubicBezTo>
                  <a:cubicBezTo>
                    <a:pt x="1643" y="18508"/>
                    <a:pt x="1060" y="19334"/>
                    <a:pt x="622" y="20090"/>
                  </a:cubicBezTo>
                  <a:cubicBezTo>
                    <a:pt x="184" y="20847"/>
                    <a:pt x="-108" y="21535"/>
                    <a:pt x="38" y="21466"/>
                  </a:cubicBezTo>
                  <a:cubicBezTo>
                    <a:pt x="184" y="21397"/>
                    <a:pt x="768" y="20572"/>
                    <a:pt x="2373" y="18027"/>
                  </a:cubicBezTo>
                  <a:cubicBezTo>
                    <a:pt x="3978" y="15481"/>
                    <a:pt x="6606" y="11217"/>
                    <a:pt x="8795" y="8190"/>
                  </a:cubicBezTo>
                  <a:cubicBezTo>
                    <a:pt x="10984" y="5163"/>
                    <a:pt x="12735" y="3374"/>
                    <a:pt x="14195" y="2067"/>
                  </a:cubicBezTo>
                  <a:cubicBezTo>
                    <a:pt x="15654" y="760"/>
                    <a:pt x="16822" y="-65"/>
                    <a:pt x="17551" y="4"/>
                  </a:cubicBezTo>
                  <a:cubicBezTo>
                    <a:pt x="18281" y="73"/>
                    <a:pt x="18573" y="1036"/>
                    <a:pt x="18719" y="3581"/>
                  </a:cubicBezTo>
                  <a:cubicBezTo>
                    <a:pt x="18865" y="6126"/>
                    <a:pt x="18865" y="10253"/>
                    <a:pt x="19303" y="13005"/>
                  </a:cubicBezTo>
                  <a:cubicBezTo>
                    <a:pt x="19741" y="15757"/>
                    <a:pt x="20616" y="17132"/>
                    <a:pt x="21492" y="18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4008284" y="4677934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20160"/>
                    <a:pt x="9000" y="18720"/>
                    <a:pt x="12600" y="15120"/>
                  </a:cubicBezTo>
                  <a:cubicBezTo>
                    <a:pt x="16200" y="11520"/>
                    <a:pt x="18900" y="57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4211484" y="4436634"/>
              <a:ext cx="57151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566"/>
                    <a:pt x="12000" y="5131"/>
                    <a:pt x="8400" y="7862"/>
                  </a:cubicBezTo>
                  <a:cubicBezTo>
                    <a:pt x="4800" y="10593"/>
                    <a:pt x="2400" y="13490"/>
                    <a:pt x="1200" y="15807"/>
                  </a:cubicBezTo>
                  <a:cubicBezTo>
                    <a:pt x="0" y="18124"/>
                    <a:pt x="0" y="1986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4325784" y="4613302"/>
              <a:ext cx="177801" cy="223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1943"/>
                  </a:moveTo>
                  <a:cubicBezTo>
                    <a:pt x="1029" y="924"/>
                    <a:pt x="2057" y="-95"/>
                    <a:pt x="2957" y="7"/>
                  </a:cubicBezTo>
                  <a:cubicBezTo>
                    <a:pt x="3857" y="109"/>
                    <a:pt x="4629" y="1331"/>
                    <a:pt x="6686" y="4286"/>
                  </a:cubicBezTo>
                  <a:cubicBezTo>
                    <a:pt x="8743" y="7241"/>
                    <a:pt x="12086" y="11928"/>
                    <a:pt x="14786" y="15086"/>
                  </a:cubicBezTo>
                  <a:cubicBezTo>
                    <a:pt x="17486" y="18245"/>
                    <a:pt x="19543" y="19875"/>
                    <a:pt x="21600" y="2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4389015" y="4582684"/>
              <a:ext cx="146320" cy="288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67" fill="norm" stroke="1" extrusionOk="0">
                  <a:moveTo>
                    <a:pt x="21331" y="0"/>
                  </a:moveTo>
                  <a:cubicBezTo>
                    <a:pt x="19788" y="315"/>
                    <a:pt x="18245" y="631"/>
                    <a:pt x="16702" y="1813"/>
                  </a:cubicBezTo>
                  <a:cubicBezTo>
                    <a:pt x="15160" y="2996"/>
                    <a:pt x="13617" y="5045"/>
                    <a:pt x="11302" y="8120"/>
                  </a:cubicBezTo>
                  <a:cubicBezTo>
                    <a:pt x="8988" y="11194"/>
                    <a:pt x="5902" y="15293"/>
                    <a:pt x="3588" y="17816"/>
                  </a:cubicBezTo>
                  <a:cubicBezTo>
                    <a:pt x="1274" y="20339"/>
                    <a:pt x="-269" y="21285"/>
                    <a:pt x="40" y="21442"/>
                  </a:cubicBezTo>
                  <a:cubicBezTo>
                    <a:pt x="348" y="21600"/>
                    <a:pt x="2508" y="20969"/>
                    <a:pt x="4668" y="20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4649634" y="4735084"/>
              <a:ext cx="1206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4617884" y="4830334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4846484" y="4680177"/>
              <a:ext cx="177801" cy="174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7" fill="norm" stroke="1" extrusionOk="0">
                  <a:moveTo>
                    <a:pt x="0" y="493"/>
                  </a:moveTo>
                  <a:cubicBezTo>
                    <a:pt x="2057" y="-15"/>
                    <a:pt x="4114" y="-523"/>
                    <a:pt x="5914" y="1129"/>
                  </a:cubicBezTo>
                  <a:cubicBezTo>
                    <a:pt x="7714" y="2781"/>
                    <a:pt x="9257" y="6592"/>
                    <a:pt x="9257" y="9769"/>
                  </a:cubicBezTo>
                  <a:cubicBezTo>
                    <a:pt x="9257" y="12945"/>
                    <a:pt x="7714" y="15486"/>
                    <a:pt x="5914" y="17519"/>
                  </a:cubicBezTo>
                  <a:cubicBezTo>
                    <a:pt x="4114" y="19552"/>
                    <a:pt x="2057" y="21077"/>
                    <a:pt x="1543" y="20950"/>
                  </a:cubicBezTo>
                  <a:cubicBezTo>
                    <a:pt x="1029" y="20823"/>
                    <a:pt x="2057" y="19044"/>
                    <a:pt x="4500" y="16249"/>
                  </a:cubicBezTo>
                  <a:cubicBezTo>
                    <a:pt x="6943" y="13453"/>
                    <a:pt x="10800" y="9642"/>
                    <a:pt x="13500" y="7228"/>
                  </a:cubicBezTo>
                  <a:cubicBezTo>
                    <a:pt x="16200" y="4813"/>
                    <a:pt x="17743" y="3797"/>
                    <a:pt x="18000" y="3797"/>
                  </a:cubicBezTo>
                  <a:cubicBezTo>
                    <a:pt x="18257" y="3797"/>
                    <a:pt x="17229" y="4813"/>
                    <a:pt x="16200" y="6465"/>
                  </a:cubicBezTo>
                  <a:cubicBezTo>
                    <a:pt x="15171" y="8117"/>
                    <a:pt x="14143" y="10404"/>
                    <a:pt x="14143" y="12564"/>
                  </a:cubicBezTo>
                  <a:cubicBezTo>
                    <a:pt x="14143" y="14724"/>
                    <a:pt x="15171" y="16757"/>
                    <a:pt x="16586" y="17773"/>
                  </a:cubicBezTo>
                  <a:cubicBezTo>
                    <a:pt x="18000" y="18790"/>
                    <a:pt x="19800" y="18790"/>
                    <a:pt x="21600" y="187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5081434" y="4472576"/>
              <a:ext cx="135363" cy="430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422" fill="norm" stroke="1" extrusionOk="0">
                  <a:moveTo>
                    <a:pt x="1994" y="2004"/>
                  </a:moveTo>
                  <a:cubicBezTo>
                    <a:pt x="4985" y="1372"/>
                    <a:pt x="7975" y="740"/>
                    <a:pt x="11132" y="371"/>
                  </a:cubicBezTo>
                  <a:cubicBezTo>
                    <a:pt x="14289" y="2"/>
                    <a:pt x="17612" y="-103"/>
                    <a:pt x="19440" y="108"/>
                  </a:cubicBezTo>
                  <a:cubicBezTo>
                    <a:pt x="21268" y="318"/>
                    <a:pt x="21600" y="845"/>
                    <a:pt x="20935" y="2531"/>
                  </a:cubicBezTo>
                  <a:cubicBezTo>
                    <a:pt x="20271" y="4217"/>
                    <a:pt x="18609" y="7062"/>
                    <a:pt x="17612" y="9643"/>
                  </a:cubicBezTo>
                  <a:cubicBezTo>
                    <a:pt x="16615" y="12225"/>
                    <a:pt x="16283" y="14543"/>
                    <a:pt x="16117" y="16018"/>
                  </a:cubicBezTo>
                  <a:cubicBezTo>
                    <a:pt x="15951" y="17493"/>
                    <a:pt x="15951" y="18125"/>
                    <a:pt x="16449" y="18705"/>
                  </a:cubicBezTo>
                  <a:cubicBezTo>
                    <a:pt x="16948" y="19284"/>
                    <a:pt x="17945" y="19811"/>
                    <a:pt x="18942" y="20285"/>
                  </a:cubicBezTo>
                  <a:cubicBezTo>
                    <a:pt x="19938" y="20759"/>
                    <a:pt x="20935" y="21181"/>
                    <a:pt x="20603" y="21339"/>
                  </a:cubicBezTo>
                  <a:cubicBezTo>
                    <a:pt x="20271" y="21497"/>
                    <a:pt x="18609" y="21392"/>
                    <a:pt x="14954" y="21339"/>
                  </a:cubicBezTo>
                  <a:cubicBezTo>
                    <a:pt x="11298" y="21286"/>
                    <a:pt x="5649" y="21286"/>
                    <a:pt x="0" y="21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5290984" y="4836684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5579645" y="4640842"/>
              <a:ext cx="205274" cy="520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518" fill="norm" stroke="1" extrusionOk="0">
                  <a:moveTo>
                    <a:pt x="3627" y="4156"/>
                  </a:moveTo>
                  <a:cubicBezTo>
                    <a:pt x="3409" y="7129"/>
                    <a:pt x="3191" y="10102"/>
                    <a:pt x="2645" y="12857"/>
                  </a:cubicBezTo>
                  <a:cubicBezTo>
                    <a:pt x="2100" y="15611"/>
                    <a:pt x="1227" y="18147"/>
                    <a:pt x="682" y="19634"/>
                  </a:cubicBezTo>
                  <a:cubicBezTo>
                    <a:pt x="136" y="21121"/>
                    <a:pt x="-82" y="21558"/>
                    <a:pt x="27" y="21514"/>
                  </a:cubicBezTo>
                  <a:cubicBezTo>
                    <a:pt x="136" y="21471"/>
                    <a:pt x="573" y="20946"/>
                    <a:pt x="1227" y="19153"/>
                  </a:cubicBezTo>
                  <a:cubicBezTo>
                    <a:pt x="1882" y="17360"/>
                    <a:pt x="2754" y="14300"/>
                    <a:pt x="3845" y="11501"/>
                  </a:cubicBezTo>
                  <a:cubicBezTo>
                    <a:pt x="4936" y="8703"/>
                    <a:pt x="6245" y="6167"/>
                    <a:pt x="7554" y="4418"/>
                  </a:cubicBezTo>
                  <a:cubicBezTo>
                    <a:pt x="8863" y="2669"/>
                    <a:pt x="10173" y="1707"/>
                    <a:pt x="11373" y="1095"/>
                  </a:cubicBezTo>
                  <a:cubicBezTo>
                    <a:pt x="12573" y="483"/>
                    <a:pt x="13663" y="220"/>
                    <a:pt x="14754" y="89"/>
                  </a:cubicBezTo>
                  <a:cubicBezTo>
                    <a:pt x="15845" y="-42"/>
                    <a:pt x="16936" y="-42"/>
                    <a:pt x="17918" y="177"/>
                  </a:cubicBezTo>
                  <a:cubicBezTo>
                    <a:pt x="18900" y="395"/>
                    <a:pt x="19773" y="832"/>
                    <a:pt x="20427" y="1620"/>
                  </a:cubicBezTo>
                  <a:cubicBezTo>
                    <a:pt x="21082" y="2407"/>
                    <a:pt x="21518" y="3543"/>
                    <a:pt x="20754" y="4680"/>
                  </a:cubicBezTo>
                  <a:cubicBezTo>
                    <a:pt x="19991" y="5817"/>
                    <a:pt x="18027" y="6954"/>
                    <a:pt x="16282" y="7610"/>
                  </a:cubicBezTo>
                  <a:cubicBezTo>
                    <a:pt x="14536" y="8266"/>
                    <a:pt x="13009" y="8441"/>
                    <a:pt x="11700" y="8484"/>
                  </a:cubicBezTo>
                  <a:cubicBezTo>
                    <a:pt x="10391" y="8528"/>
                    <a:pt x="9300" y="8441"/>
                    <a:pt x="9082" y="8222"/>
                  </a:cubicBezTo>
                  <a:cubicBezTo>
                    <a:pt x="8863" y="8003"/>
                    <a:pt x="9518" y="7654"/>
                    <a:pt x="10173" y="7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5798984" y="4862084"/>
              <a:ext cx="952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5805334" y="4849384"/>
              <a:ext cx="889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3300"/>
                    <a:pt x="10286" y="6600"/>
                    <a:pt x="6686" y="10200"/>
                  </a:cubicBezTo>
                  <a:cubicBezTo>
                    <a:pt x="3086" y="13800"/>
                    <a:pt x="1543" y="177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6022176" y="4662789"/>
              <a:ext cx="94309" cy="288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67" fill="norm" stroke="1" extrusionOk="0">
                  <a:moveTo>
                    <a:pt x="21386" y="182"/>
                  </a:moveTo>
                  <a:cubicBezTo>
                    <a:pt x="17066" y="25"/>
                    <a:pt x="12746" y="-133"/>
                    <a:pt x="9866" y="182"/>
                  </a:cubicBezTo>
                  <a:cubicBezTo>
                    <a:pt x="6986" y="498"/>
                    <a:pt x="5546" y="1286"/>
                    <a:pt x="3866" y="3572"/>
                  </a:cubicBezTo>
                  <a:cubicBezTo>
                    <a:pt x="2186" y="5858"/>
                    <a:pt x="266" y="9642"/>
                    <a:pt x="26" y="12874"/>
                  </a:cubicBezTo>
                  <a:cubicBezTo>
                    <a:pt x="-214" y="16106"/>
                    <a:pt x="1226" y="18787"/>
                    <a:pt x="2666" y="2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6131258" y="4747784"/>
              <a:ext cx="163027" cy="157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367" fill="norm" stroke="1" extrusionOk="0">
                  <a:moveTo>
                    <a:pt x="1391" y="0"/>
                  </a:moveTo>
                  <a:cubicBezTo>
                    <a:pt x="2775" y="288"/>
                    <a:pt x="4160" y="576"/>
                    <a:pt x="5544" y="2736"/>
                  </a:cubicBezTo>
                  <a:cubicBezTo>
                    <a:pt x="6929" y="4896"/>
                    <a:pt x="8314" y="8928"/>
                    <a:pt x="8037" y="12096"/>
                  </a:cubicBezTo>
                  <a:cubicBezTo>
                    <a:pt x="7760" y="15264"/>
                    <a:pt x="5821" y="17568"/>
                    <a:pt x="4160" y="19152"/>
                  </a:cubicBezTo>
                  <a:cubicBezTo>
                    <a:pt x="2498" y="20736"/>
                    <a:pt x="1114" y="21600"/>
                    <a:pt x="421" y="21312"/>
                  </a:cubicBezTo>
                  <a:cubicBezTo>
                    <a:pt x="-271" y="21024"/>
                    <a:pt x="-271" y="19584"/>
                    <a:pt x="1667" y="16560"/>
                  </a:cubicBezTo>
                  <a:cubicBezTo>
                    <a:pt x="3606" y="13536"/>
                    <a:pt x="7483" y="8928"/>
                    <a:pt x="10114" y="6192"/>
                  </a:cubicBezTo>
                  <a:cubicBezTo>
                    <a:pt x="12744" y="3456"/>
                    <a:pt x="14129" y="2592"/>
                    <a:pt x="14544" y="3168"/>
                  </a:cubicBezTo>
                  <a:cubicBezTo>
                    <a:pt x="14960" y="3744"/>
                    <a:pt x="14406" y="5760"/>
                    <a:pt x="14129" y="7776"/>
                  </a:cubicBezTo>
                  <a:cubicBezTo>
                    <a:pt x="13852" y="9792"/>
                    <a:pt x="13852" y="11808"/>
                    <a:pt x="15098" y="13392"/>
                  </a:cubicBezTo>
                  <a:cubicBezTo>
                    <a:pt x="16344" y="14976"/>
                    <a:pt x="18837" y="16128"/>
                    <a:pt x="21329" y="17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6351434" y="4639834"/>
              <a:ext cx="106733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0" h="21600" fill="norm" stroke="1" extrusionOk="0">
                  <a:moveTo>
                    <a:pt x="0" y="0"/>
                  </a:moveTo>
                  <a:cubicBezTo>
                    <a:pt x="6928" y="2448"/>
                    <a:pt x="13857" y="4896"/>
                    <a:pt x="17525" y="7488"/>
                  </a:cubicBezTo>
                  <a:cubicBezTo>
                    <a:pt x="21192" y="10080"/>
                    <a:pt x="21600" y="12816"/>
                    <a:pt x="18340" y="15192"/>
                  </a:cubicBezTo>
                  <a:cubicBezTo>
                    <a:pt x="15079" y="17568"/>
                    <a:pt x="8151" y="19584"/>
                    <a:pt x="122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7920952" y="4611173"/>
              <a:ext cx="201221" cy="39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41" fill="norm" stroke="1" extrusionOk="0">
                  <a:moveTo>
                    <a:pt x="15412" y="14841"/>
                  </a:moveTo>
                  <a:cubicBezTo>
                    <a:pt x="15187" y="14272"/>
                    <a:pt x="14962" y="13704"/>
                    <a:pt x="14287" y="13079"/>
                  </a:cubicBezTo>
                  <a:cubicBezTo>
                    <a:pt x="13612" y="12453"/>
                    <a:pt x="12487" y="11771"/>
                    <a:pt x="10237" y="12340"/>
                  </a:cubicBezTo>
                  <a:cubicBezTo>
                    <a:pt x="7987" y="12908"/>
                    <a:pt x="4612" y="14727"/>
                    <a:pt x="2699" y="16034"/>
                  </a:cubicBezTo>
                  <a:cubicBezTo>
                    <a:pt x="787" y="17342"/>
                    <a:pt x="337" y="18137"/>
                    <a:pt x="112" y="19047"/>
                  </a:cubicBezTo>
                  <a:cubicBezTo>
                    <a:pt x="-113" y="19956"/>
                    <a:pt x="-113" y="20980"/>
                    <a:pt x="1237" y="21264"/>
                  </a:cubicBezTo>
                  <a:cubicBezTo>
                    <a:pt x="2587" y="21548"/>
                    <a:pt x="5287" y="21093"/>
                    <a:pt x="8437" y="19104"/>
                  </a:cubicBezTo>
                  <a:cubicBezTo>
                    <a:pt x="11587" y="17114"/>
                    <a:pt x="15187" y="13590"/>
                    <a:pt x="17437" y="10350"/>
                  </a:cubicBezTo>
                  <a:cubicBezTo>
                    <a:pt x="19687" y="7110"/>
                    <a:pt x="20587" y="4154"/>
                    <a:pt x="21037" y="2392"/>
                  </a:cubicBezTo>
                  <a:cubicBezTo>
                    <a:pt x="21487" y="630"/>
                    <a:pt x="21487" y="62"/>
                    <a:pt x="21150" y="5"/>
                  </a:cubicBezTo>
                  <a:cubicBezTo>
                    <a:pt x="20812" y="-52"/>
                    <a:pt x="20137" y="403"/>
                    <a:pt x="19462" y="2279"/>
                  </a:cubicBezTo>
                  <a:cubicBezTo>
                    <a:pt x="18787" y="4154"/>
                    <a:pt x="18112" y="7451"/>
                    <a:pt x="17775" y="10350"/>
                  </a:cubicBezTo>
                  <a:cubicBezTo>
                    <a:pt x="17437" y="13249"/>
                    <a:pt x="17437" y="15750"/>
                    <a:pt x="17775" y="17228"/>
                  </a:cubicBezTo>
                  <a:cubicBezTo>
                    <a:pt x="18112" y="18706"/>
                    <a:pt x="18787" y="19161"/>
                    <a:pt x="19462" y="196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8167534" y="4855734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8186584" y="4735569"/>
              <a:ext cx="25401" cy="3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2" fill="norm" stroke="1" extrusionOk="0">
                  <a:moveTo>
                    <a:pt x="0" y="20202"/>
                  </a:moveTo>
                  <a:cubicBezTo>
                    <a:pt x="1800" y="11107"/>
                    <a:pt x="3600" y="2013"/>
                    <a:pt x="7200" y="307"/>
                  </a:cubicBezTo>
                  <a:cubicBezTo>
                    <a:pt x="10800" y="-1398"/>
                    <a:pt x="16200" y="4286"/>
                    <a:pt x="21600" y="99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8240819" y="4793145"/>
              <a:ext cx="79636" cy="169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6" h="21324" fill="norm" stroke="1" extrusionOk="0">
                  <a:moveTo>
                    <a:pt x="18564" y="2285"/>
                  </a:moveTo>
                  <a:cubicBezTo>
                    <a:pt x="15864" y="1485"/>
                    <a:pt x="13164" y="685"/>
                    <a:pt x="9654" y="285"/>
                  </a:cubicBezTo>
                  <a:cubicBezTo>
                    <a:pt x="6144" y="-115"/>
                    <a:pt x="1824" y="-115"/>
                    <a:pt x="474" y="418"/>
                  </a:cubicBezTo>
                  <a:cubicBezTo>
                    <a:pt x="-876" y="952"/>
                    <a:pt x="744" y="2018"/>
                    <a:pt x="4254" y="3885"/>
                  </a:cubicBezTo>
                  <a:cubicBezTo>
                    <a:pt x="7764" y="5752"/>
                    <a:pt x="13164" y="8418"/>
                    <a:pt x="16404" y="11085"/>
                  </a:cubicBezTo>
                  <a:cubicBezTo>
                    <a:pt x="19644" y="13752"/>
                    <a:pt x="20724" y="16418"/>
                    <a:pt x="20184" y="18152"/>
                  </a:cubicBezTo>
                  <a:cubicBezTo>
                    <a:pt x="19644" y="19885"/>
                    <a:pt x="17484" y="20685"/>
                    <a:pt x="14784" y="21085"/>
                  </a:cubicBezTo>
                  <a:cubicBezTo>
                    <a:pt x="12084" y="21485"/>
                    <a:pt x="8844" y="21485"/>
                    <a:pt x="6954" y="20285"/>
                  </a:cubicBezTo>
                  <a:cubicBezTo>
                    <a:pt x="5064" y="19085"/>
                    <a:pt x="4524" y="16685"/>
                    <a:pt x="3984" y="14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8343828" y="4828035"/>
              <a:ext cx="96757" cy="148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322" fill="norm" stroke="1" extrusionOk="0">
                  <a:moveTo>
                    <a:pt x="18251" y="3068"/>
                  </a:moveTo>
                  <a:cubicBezTo>
                    <a:pt x="16872" y="1852"/>
                    <a:pt x="15493" y="635"/>
                    <a:pt x="13655" y="178"/>
                  </a:cubicBezTo>
                  <a:cubicBezTo>
                    <a:pt x="11817" y="-278"/>
                    <a:pt x="9519" y="26"/>
                    <a:pt x="6991" y="2460"/>
                  </a:cubicBezTo>
                  <a:cubicBezTo>
                    <a:pt x="4463" y="4894"/>
                    <a:pt x="1706" y="9457"/>
                    <a:pt x="557" y="12499"/>
                  </a:cubicBezTo>
                  <a:cubicBezTo>
                    <a:pt x="-592" y="15542"/>
                    <a:pt x="-132" y="17063"/>
                    <a:pt x="3544" y="18280"/>
                  </a:cubicBezTo>
                  <a:cubicBezTo>
                    <a:pt x="7221" y="19497"/>
                    <a:pt x="14114" y="20409"/>
                    <a:pt x="21008" y="21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8510434" y="4957334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788834" y="5830369"/>
              <a:ext cx="158751" cy="329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21600" y="1038"/>
                  </a:moveTo>
                  <a:cubicBezTo>
                    <a:pt x="20736" y="487"/>
                    <a:pt x="19872" y="-63"/>
                    <a:pt x="17712" y="6"/>
                  </a:cubicBezTo>
                  <a:cubicBezTo>
                    <a:pt x="15552" y="75"/>
                    <a:pt x="12096" y="762"/>
                    <a:pt x="9648" y="1794"/>
                  </a:cubicBezTo>
                  <a:cubicBezTo>
                    <a:pt x="7200" y="2826"/>
                    <a:pt x="5760" y="4202"/>
                    <a:pt x="4320" y="6472"/>
                  </a:cubicBezTo>
                  <a:cubicBezTo>
                    <a:pt x="2880" y="8742"/>
                    <a:pt x="1440" y="11906"/>
                    <a:pt x="720" y="14108"/>
                  </a:cubicBezTo>
                  <a:cubicBezTo>
                    <a:pt x="0" y="16309"/>
                    <a:pt x="0" y="17547"/>
                    <a:pt x="0" y="18579"/>
                  </a:cubicBezTo>
                  <a:cubicBezTo>
                    <a:pt x="0" y="19611"/>
                    <a:pt x="0" y="20436"/>
                    <a:pt x="720" y="20918"/>
                  </a:cubicBezTo>
                  <a:cubicBezTo>
                    <a:pt x="1440" y="21399"/>
                    <a:pt x="2880" y="21537"/>
                    <a:pt x="5616" y="21262"/>
                  </a:cubicBezTo>
                  <a:cubicBezTo>
                    <a:pt x="8352" y="20987"/>
                    <a:pt x="12384" y="20299"/>
                    <a:pt x="14832" y="19611"/>
                  </a:cubicBezTo>
                  <a:cubicBezTo>
                    <a:pt x="17280" y="18923"/>
                    <a:pt x="18144" y="18235"/>
                    <a:pt x="19008" y="17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801534" y="6024134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981451" y="5817669"/>
              <a:ext cx="245534" cy="345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21600" y="994"/>
                  </a:moveTo>
                  <a:cubicBezTo>
                    <a:pt x="20855" y="467"/>
                    <a:pt x="20110" y="-60"/>
                    <a:pt x="17969" y="6"/>
                  </a:cubicBezTo>
                  <a:cubicBezTo>
                    <a:pt x="15828" y="72"/>
                    <a:pt x="12290" y="730"/>
                    <a:pt x="10148" y="1323"/>
                  </a:cubicBezTo>
                  <a:cubicBezTo>
                    <a:pt x="8007" y="1916"/>
                    <a:pt x="7262" y="2442"/>
                    <a:pt x="6517" y="3957"/>
                  </a:cubicBezTo>
                  <a:cubicBezTo>
                    <a:pt x="5772" y="5472"/>
                    <a:pt x="5028" y="7974"/>
                    <a:pt x="4003" y="10411"/>
                  </a:cubicBezTo>
                  <a:cubicBezTo>
                    <a:pt x="2979" y="12847"/>
                    <a:pt x="1676" y="15218"/>
                    <a:pt x="931" y="16733"/>
                  </a:cubicBezTo>
                  <a:cubicBezTo>
                    <a:pt x="186" y="18247"/>
                    <a:pt x="0" y="18906"/>
                    <a:pt x="0" y="19564"/>
                  </a:cubicBezTo>
                  <a:cubicBezTo>
                    <a:pt x="0" y="20223"/>
                    <a:pt x="186" y="20881"/>
                    <a:pt x="931" y="21211"/>
                  </a:cubicBezTo>
                  <a:cubicBezTo>
                    <a:pt x="1676" y="21540"/>
                    <a:pt x="2979" y="21540"/>
                    <a:pt x="5121" y="21408"/>
                  </a:cubicBezTo>
                  <a:cubicBezTo>
                    <a:pt x="7262" y="21277"/>
                    <a:pt x="10241" y="21013"/>
                    <a:pt x="13221" y="207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1192432" y="5846334"/>
              <a:ext cx="148383" cy="305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69" fill="norm" stroke="1" extrusionOk="0">
                  <a:moveTo>
                    <a:pt x="14093" y="4916"/>
                  </a:moveTo>
                  <a:cubicBezTo>
                    <a:pt x="10442" y="8938"/>
                    <a:pt x="6791" y="12960"/>
                    <a:pt x="4814" y="15343"/>
                  </a:cubicBezTo>
                  <a:cubicBezTo>
                    <a:pt x="2836" y="17727"/>
                    <a:pt x="2532" y="18472"/>
                    <a:pt x="1924" y="19366"/>
                  </a:cubicBezTo>
                  <a:cubicBezTo>
                    <a:pt x="1315" y="20259"/>
                    <a:pt x="402" y="21302"/>
                    <a:pt x="98" y="21451"/>
                  </a:cubicBezTo>
                  <a:cubicBezTo>
                    <a:pt x="-206" y="21600"/>
                    <a:pt x="98" y="20855"/>
                    <a:pt x="2380" y="18248"/>
                  </a:cubicBezTo>
                  <a:cubicBezTo>
                    <a:pt x="4662" y="15641"/>
                    <a:pt x="8921" y="11172"/>
                    <a:pt x="11811" y="8119"/>
                  </a:cubicBezTo>
                  <a:cubicBezTo>
                    <a:pt x="14701" y="5065"/>
                    <a:pt x="16222" y="3426"/>
                    <a:pt x="17591" y="2160"/>
                  </a:cubicBezTo>
                  <a:cubicBezTo>
                    <a:pt x="18960" y="894"/>
                    <a:pt x="20177" y="0"/>
                    <a:pt x="20786" y="0"/>
                  </a:cubicBezTo>
                  <a:cubicBezTo>
                    <a:pt x="21394" y="0"/>
                    <a:pt x="21394" y="894"/>
                    <a:pt x="21242" y="3724"/>
                  </a:cubicBezTo>
                  <a:cubicBezTo>
                    <a:pt x="21090" y="6554"/>
                    <a:pt x="20786" y="11321"/>
                    <a:pt x="20633" y="14599"/>
                  </a:cubicBezTo>
                  <a:cubicBezTo>
                    <a:pt x="20481" y="17876"/>
                    <a:pt x="20481" y="19663"/>
                    <a:pt x="20481" y="21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1214284" y="5986034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1417484" y="5789889"/>
              <a:ext cx="146328" cy="412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53" fill="norm" stroke="1" extrusionOk="0">
                  <a:moveTo>
                    <a:pt x="5554" y="294"/>
                  </a:moveTo>
                  <a:cubicBezTo>
                    <a:pt x="7097" y="73"/>
                    <a:pt x="8640" y="-147"/>
                    <a:pt x="11109" y="129"/>
                  </a:cubicBezTo>
                  <a:cubicBezTo>
                    <a:pt x="13577" y="404"/>
                    <a:pt x="16971" y="1175"/>
                    <a:pt x="18669" y="2663"/>
                  </a:cubicBezTo>
                  <a:cubicBezTo>
                    <a:pt x="20366" y="4151"/>
                    <a:pt x="20366" y="6355"/>
                    <a:pt x="20211" y="8669"/>
                  </a:cubicBezTo>
                  <a:cubicBezTo>
                    <a:pt x="20057" y="10984"/>
                    <a:pt x="19749" y="13408"/>
                    <a:pt x="19440" y="15226"/>
                  </a:cubicBezTo>
                  <a:cubicBezTo>
                    <a:pt x="19131" y="17045"/>
                    <a:pt x="18823" y="18257"/>
                    <a:pt x="19440" y="19139"/>
                  </a:cubicBezTo>
                  <a:cubicBezTo>
                    <a:pt x="20057" y="20020"/>
                    <a:pt x="21600" y="20571"/>
                    <a:pt x="21291" y="20847"/>
                  </a:cubicBezTo>
                  <a:cubicBezTo>
                    <a:pt x="20983" y="21122"/>
                    <a:pt x="18823" y="21122"/>
                    <a:pt x="14966" y="21177"/>
                  </a:cubicBezTo>
                  <a:cubicBezTo>
                    <a:pt x="11109" y="21233"/>
                    <a:pt x="5554" y="21343"/>
                    <a:pt x="0" y="21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1842934" y="5992384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1817534" y="6113034"/>
              <a:ext cx="184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2439805" y="5808238"/>
              <a:ext cx="97588" cy="456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3" h="21378" fill="norm" stroke="1" extrusionOk="0">
                  <a:moveTo>
                    <a:pt x="15875" y="3567"/>
                  </a:moveTo>
                  <a:cubicBezTo>
                    <a:pt x="17197" y="3072"/>
                    <a:pt x="18520" y="2576"/>
                    <a:pt x="19402" y="2031"/>
                  </a:cubicBezTo>
                  <a:cubicBezTo>
                    <a:pt x="20283" y="1486"/>
                    <a:pt x="20724" y="892"/>
                    <a:pt x="19842" y="495"/>
                  </a:cubicBezTo>
                  <a:cubicBezTo>
                    <a:pt x="18961" y="99"/>
                    <a:pt x="16757" y="-99"/>
                    <a:pt x="13671" y="50"/>
                  </a:cubicBezTo>
                  <a:cubicBezTo>
                    <a:pt x="10585" y="198"/>
                    <a:pt x="6618" y="694"/>
                    <a:pt x="3753" y="1784"/>
                  </a:cubicBezTo>
                  <a:cubicBezTo>
                    <a:pt x="887" y="2873"/>
                    <a:pt x="-876" y="4558"/>
                    <a:pt x="446" y="6540"/>
                  </a:cubicBezTo>
                  <a:cubicBezTo>
                    <a:pt x="1769" y="8521"/>
                    <a:pt x="6177" y="10800"/>
                    <a:pt x="9483" y="12831"/>
                  </a:cubicBezTo>
                  <a:cubicBezTo>
                    <a:pt x="12789" y="14862"/>
                    <a:pt x="14993" y="16646"/>
                    <a:pt x="15214" y="17984"/>
                  </a:cubicBezTo>
                  <a:cubicBezTo>
                    <a:pt x="15434" y="19321"/>
                    <a:pt x="13671" y="20213"/>
                    <a:pt x="11687" y="20758"/>
                  </a:cubicBezTo>
                  <a:cubicBezTo>
                    <a:pt x="9704" y="21303"/>
                    <a:pt x="7500" y="21501"/>
                    <a:pt x="6177" y="21303"/>
                  </a:cubicBezTo>
                  <a:cubicBezTo>
                    <a:pt x="4855" y="21105"/>
                    <a:pt x="4414" y="20510"/>
                    <a:pt x="3973" y="199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2293784" y="6372839"/>
              <a:ext cx="101601" cy="127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3278"/>
                  </a:moveTo>
                  <a:cubicBezTo>
                    <a:pt x="1350" y="1862"/>
                    <a:pt x="2700" y="445"/>
                    <a:pt x="4725" y="91"/>
                  </a:cubicBezTo>
                  <a:cubicBezTo>
                    <a:pt x="6750" y="-263"/>
                    <a:pt x="9450" y="445"/>
                    <a:pt x="11025" y="1685"/>
                  </a:cubicBezTo>
                  <a:cubicBezTo>
                    <a:pt x="12600" y="2924"/>
                    <a:pt x="13050" y="4694"/>
                    <a:pt x="12600" y="7173"/>
                  </a:cubicBezTo>
                  <a:cubicBezTo>
                    <a:pt x="12150" y="9652"/>
                    <a:pt x="10800" y="12839"/>
                    <a:pt x="9225" y="14963"/>
                  </a:cubicBezTo>
                  <a:cubicBezTo>
                    <a:pt x="7650" y="17088"/>
                    <a:pt x="5850" y="18150"/>
                    <a:pt x="4050" y="18150"/>
                  </a:cubicBezTo>
                  <a:cubicBezTo>
                    <a:pt x="2250" y="18150"/>
                    <a:pt x="450" y="17088"/>
                    <a:pt x="450" y="15848"/>
                  </a:cubicBezTo>
                  <a:cubicBezTo>
                    <a:pt x="450" y="14609"/>
                    <a:pt x="2250" y="13193"/>
                    <a:pt x="4725" y="11068"/>
                  </a:cubicBezTo>
                  <a:cubicBezTo>
                    <a:pt x="7200" y="8944"/>
                    <a:pt x="10350" y="6111"/>
                    <a:pt x="13275" y="3986"/>
                  </a:cubicBezTo>
                  <a:cubicBezTo>
                    <a:pt x="16200" y="1862"/>
                    <a:pt x="18900" y="445"/>
                    <a:pt x="19575" y="445"/>
                  </a:cubicBezTo>
                  <a:cubicBezTo>
                    <a:pt x="20250" y="445"/>
                    <a:pt x="18900" y="1862"/>
                    <a:pt x="17775" y="5226"/>
                  </a:cubicBezTo>
                  <a:cubicBezTo>
                    <a:pt x="16650" y="8589"/>
                    <a:pt x="15750" y="13901"/>
                    <a:pt x="16425" y="16911"/>
                  </a:cubicBezTo>
                  <a:cubicBezTo>
                    <a:pt x="17100" y="19921"/>
                    <a:pt x="19350" y="20629"/>
                    <a:pt x="21600" y="21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2482303" y="6341634"/>
              <a:ext cx="84532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600" fill="norm" stroke="1" extrusionOk="0">
                  <a:moveTo>
                    <a:pt x="21039" y="0"/>
                  </a:moveTo>
                  <a:cubicBezTo>
                    <a:pt x="16298" y="1636"/>
                    <a:pt x="11556" y="3273"/>
                    <a:pt x="7868" y="5891"/>
                  </a:cubicBezTo>
                  <a:cubicBezTo>
                    <a:pt x="4180" y="8509"/>
                    <a:pt x="1546" y="12109"/>
                    <a:pt x="493" y="14727"/>
                  </a:cubicBezTo>
                  <a:cubicBezTo>
                    <a:pt x="-561" y="17345"/>
                    <a:pt x="-34" y="18982"/>
                    <a:pt x="3127" y="19964"/>
                  </a:cubicBezTo>
                  <a:cubicBezTo>
                    <a:pt x="6288" y="20945"/>
                    <a:pt x="12083" y="21273"/>
                    <a:pt x="178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2477934" y="6411484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2604934" y="6230756"/>
              <a:ext cx="203201" cy="250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21488"/>
                  </a:moveTo>
                  <a:cubicBezTo>
                    <a:pt x="2475" y="21306"/>
                    <a:pt x="4950" y="21125"/>
                    <a:pt x="6750" y="21034"/>
                  </a:cubicBezTo>
                  <a:cubicBezTo>
                    <a:pt x="8550" y="20943"/>
                    <a:pt x="9675" y="20943"/>
                    <a:pt x="10350" y="20490"/>
                  </a:cubicBezTo>
                  <a:cubicBezTo>
                    <a:pt x="11025" y="20036"/>
                    <a:pt x="11250" y="19128"/>
                    <a:pt x="11363" y="17767"/>
                  </a:cubicBezTo>
                  <a:cubicBezTo>
                    <a:pt x="11475" y="16406"/>
                    <a:pt x="11475" y="14591"/>
                    <a:pt x="10800" y="12322"/>
                  </a:cubicBezTo>
                  <a:cubicBezTo>
                    <a:pt x="10125" y="10053"/>
                    <a:pt x="8775" y="7330"/>
                    <a:pt x="8100" y="5424"/>
                  </a:cubicBezTo>
                  <a:cubicBezTo>
                    <a:pt x="7425" y="3518"/>
                    <a:pt x="7425" y="2429"/>
                    <a:pt x="8100" y="1612"/>
                  </a:cubicBezTo>
                  <a:cubicBezTo>
                    <a:pt x="8775" y="796"/>
                    <a:pt x="10125" y="251"/>
                    <a:pt x="11475" y="70"/>
                  </a:cubicBezTo>
                  <a:cubicBezTo>
                    <a:pt x="12825" y="-112"/>
                    <a:pt x="14175" y="70"/>
                    <a:pt x="15188" y="523"/>
                  </a:cubicBezTo>
                  <a:cubicBezTo>
                    <a:pt x="16200" y="977"/>
                    <a:pt x="16875" y="1703"/>
                    <a:pt x="17325" y="3064"/>
                  </a:cubicBezTo>
                  <a:cubicBezTo>
                    <a:pt x="17775" y="4426"/>
                    <a:pt x="18000" y="6422"/>
                    <a:pt x="17212" y="8147"/>
                  </a:cubicBezTo>
                  <a:cubicBezTo>
                    <a:pt x="16425" y="9871"/>
                    <a:pt x="14625" y="11323"/>
                    <a:pt x="13275" y="12322"/>
                  </a:cubicBezTo>
                  <a:cubicBezTo>
                    <a:pt x="11925" y="13320"/>
                    <a:pt x="11025" y="13864"/>
                    <a:pt x="10462" y="14591"/>
                  </a:cubicBezTo>
                  <a:cubicBezTo>
                    <a:pt x="9900" y="15317"/>
                    <a:pt x="9675" y="16224"/>
                    <a:pt x="10462" y="16859"/>
                  </a:cubicBezTo>
                  <a:cubicBezTo>
                    <a:pt x="11250" y="17495"/>
                    <a:pt x="13050" y="17858"/>
                    <a:pt x="15075" y="18130"/>
                  </a:cubicBezTo>
                  <a:cubicBezTo>
                    <a:pt x="17100" y="18402"/>
                    <a:pt x="19350" y="18584"/>
                    <a:pt x="21600" y="187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2833534" y="6373384"/>
              <a:ext cx="952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40" y="5305"/>
                    <a:pt x="12480" y="10611"/>
                    <a:pt x="16080" y="14211"/>
                  </a:cubicBezTo>
                  <a:cubicBezTo>
                    <a:pt x="19680" y="17811"/>
                    <a:pt x="20640" y="1970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2852584" y="6373384"/>
              <a:ext cx="1016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4896"/>
                    <a:pt x="12600" y="9792"/>
                    <a:pt x="9000" y="13392"/>
                  </a:cubicBezTo>
                  <a:cubicBezTo>
                    <a:pt x="5400" y="16992"/>
                    <a:pt x="2700" y="1929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2903384" y="5814584"/>
              <a:ext cx="184151" cy="338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138" y="810"/>
                    <a:pt x="10676" y="1620"/>
                    <a:pt x="7076" y="2903"/>
                  </a:cubicBezTo>
                  <a:cubicBezTo>
                    <a:pt x="3476" y="4185"/>
                    <a:pt x="1738" y="5940"/>
                    <a:pt x="869" y="8708"/>
                  </a:cubicBezTo>
                  <a:cubicBezTo>
                    <a:pt x="0" y="11475"/>
                    <a:pt x="0" y="15255"/>
                    <a:pt x="0" y="17483"/>
                  </a:cubicBezTo>
                  <a:cubicBezTo>
                    <a:pt x="0" y="19710"/>
                    <a:pt x="0" y="20385"/>
                    <a:pt x="621" y="20858"/>
                  </a:cubicBezTo>
                  <a:cubicBezTo>
                    <a:pt x="1241" y="21330"/>
                    <a:pt x="2483" y="21600"/>
                    <a:pt x="5214" y="21600"/>
                  </a:cubicBezTo>
                  <a:cubicBezTo>
                    <a:pt x="7945" y="21600"/>
                    <a:pt x="12166" y="21330"/>
                    <a:pt x="14648" y="20925"/>
                  </a:cubicBezTo>
                  <a:cubicBezTo>
                    <a:pt x="17131" y="20520"/>
                    <a:pt x="17876" y="19980"/>
                    <a:pt x="18621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2922434" y="5986034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3155182" y="5758882"/>
              <a:ext cx="199053" cy="375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97" fill="norm" stroke="1" extrusionOk="0">
                  <a:moveTo>
                    <a:pt x="21382" y="1003"/>
                  </a:moveTo>
                  <a:cubicBezTo>
                    <a:pt x="19108" y="641"/>
                    <a:pt x="16835" y="279"/>
                    <a:pt x="15016" y="98"/>
                  </a:cubicBezTo>
                  <a:cubicBezTo>
                    <a:pt x="13197" y="-83"/>
                    <a:pt x="11833" y="-83"/>
                    <a:pt x="10355" y="701"/>
                  </a:cubicBezTo>
                  <a:cubicBezTo>
                    <a:pt x="8877" y="1486"/>
                    <a:pt x="7285" y="3054"/>
                    <a:pt x="6148" y="5287"/>
                  </a:cubicBezTo>
                  <a:cubicBezTo>
                    <a:pt x="5011" y="7519"/>
                    <a:pt x="4329" y="10415"/>
                    <a:pt x="3420" y="12949"/>
                  </a:cubicBezTo>
                  <a:cubicBezTo>
                    <a:pt x="2510" y="15483"/>
                    <a:pt x="1374" y="17656"/>
                    <a:pt x="691" y="19043"/>
                  </a:cubicBezTo>
                  <a:cubicBezTo>
                    <a:pt x="9" y="20431"/>
                    <a:pt x="-218" y="21034"/>
                    <a:pt x="237" y="21276"/>
                  </a:cubicBezTo>
                  <a:cubicBezTo>
                    <a:pt x="691" y="21517"/>
                    <a:pt x="1828" y="21396"/>
                    <a:pt x="4443" y="20914"/>
                  </a:cubicBezTo>
                  <a:cubicBezTo>
                    <a:pt x="7058" y="20431"/>
                    <a:pt x="11150" y="19586"/>
                    <a:pt x="15243" y="187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3350822" y="5823376"/>
              <a:ext cx="148993" cy="288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180" fill="norm" stroke="1" extrusionOk="0">
                  <a:moveTo>
                    <a:pt x="12355" y="5415"/>
                  </a:moveTo>
                  <a:cubicBezTo>
                    <a:pt x="9617" y="9300"/>
                    <a:pt x="6879" y="13185"/>
                    <a:pt x="5054" y="15594"/>
                  </a:cubicBezTo>
                  <a:cubicBezTo>
                    <a:pt x="3228" y="18002"/>
                    <a:pt x="2316" y="18935"/>
                    <a:pt x="1555" y="19789"/>
                  </a:cubicBezTo>
                  <a:cubicBezTo>
                    <a:pt x="795" y="20644"/>
                    <a:pt x="186" y="21421"/>
                    <a:pt x="34" y="21110"/>
                  </a:cubicBezTo>
                  <a:cubicBezTo>
                    <a:pt x="-118" y="20799"/>
                    <a:pt x="186" y="19401"/>
                    <a:pt x="2012" y="16681"/>
                  </a:cubicBezTo>
                  <a:cubicBezTo>
                    <a:pt x="3837" y="13962"/>
                    <a:pt x="7183" y="9922"/>
                    <a:pt x="9617" y="7280"/>
                  </a:cubicBezTo>
                  <a:cubicBezTo>
                    <a:pt x="12051" y="4638"/>
                    <a:pt x="13572" y="3395"/>
                    <a:pt x="14789" y="2307"/>
                  </a:cubicBezTo>
                  <a:cubicBezTo>
                    <a:pt x="16006" y="1220"/>
                    <a:pt x="16919" y="287"/>
                    <a:pt x="17983" y="54"/>
                  </a:cubicBezTo>
                  <a:cubicBezTo>
                    <a:pt x="19048" y="-179"/>
                    <a:pt x="20265" y="287"/>
                    <a:pt x="20874" y="2618"/>
                  </a:cubicBezTo>
                  <a:cubicBezTo>
                    <a:pt x="21482" y="4949"/>
                    <a:pt x="21482" y="9145"/>
                    <a:pt x="21330" y="12408"/>
                  </a:cubicBezTo>
                  <a:cubicBezTo>
                    <a:pt x="21178" y="15671"/>
                    <a:pt x="20874" y="18002"/>
                    <a:pt x="20569" y="20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3379634" y="5973334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3595534" y="5693934"/>
              <a:ext cx="63501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2373"/>
                    <a:pt x="17280" y="4745"/>
                    <a:pt x="14760" y="7445"/>
                  </a:cubicBezTo>
                  <a:cubicBezTo>
                    <a:pt x="12240" y="10145"/>
                    <a:pt x="9360" y="13173"/>
                    <a:pt x="6840" y="15586"/>
                  </a:cubicBezTo>
                  <a:cubicBezTo>
                    <a:pt x="4320" y="18000"/>
                    <a:pt x="216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3741584" y="5890784"/>
              <a:ext cx="1079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5538"/>
                    <a:pt x="10165" y="11077"/>
                    <a:pt x="13765" y="14677"/>
                  </a:cubicBezTo>
                  <a:cubicBezTo>
                    <a:pt x="17365" y="18277"/>
                    <a:pt x="19482" y="1993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3760634" y="5814584"/>
              <a:ext cx="1587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32" y="1991"/>
                    <a:pt x="15264" y="3983"/>
                    <a:pt x="11952" y="7200"/>
                  </a:cubicBezTo>
                  <a:cubicBezTo>
                    <a:pt x="8640" y="10417"/>
                    <a:pt x="5184" y="14860"/>
                    <a:pt x="3168" y="17464"/>
                  </a:cubicBezTo>
                  <a:cubicBezTo>
                    <a:pt x="1152" y="20068"/>
                    <a:pt x="576" y="2083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3944784" y="5947934"/>
              <a:ext cx="952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3938434" y="6017784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4141634" y="5892338"/>
              <a:ext cx="94635" cy="163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1111" fill="norm" stroke="1" extrusionOk="0">
                  <a:moveTo>
                    <a:pt x="0" y="3900"/>
                  </a:moveTo>
                  <a:cubicBezTo>
                    <a:pt x="919" y="2533"/>
                    <a:pt x="1838" y="1166"/>
                    <a:pt x="4366" y="483"/>
                  </a:cubicBezTo>
                  <a:cubicBezTo>
                    <a:pt x="6894" y="-201"/>
                    <a:pt x="11030" y="-201"/>
                    <a:pt x="14706" y="756"/>
                  </a:cubicBezTo>
                  <a:cubicBezTo>
                    <a:pt x="18383" y="1713"/>
                    <a:pt x="21600" y="3627"/>
                    <a:pt x="20221" y="7045"/>
                  </a:cubicBezTo>
                  <a:cubicBezTo>
                    <a:pt x="18843" y="10462"/>
                    <a:pt x="12868" y="15384"/>
                    <a:pt x="8732" y="18118"/>
                  </a:cubicBezTo>
                  <a:cubicBezTo>
                    <a:pt x="4596" y="20852"/>
                    <a:pt x="2298" y="21399"/>
                    <a:pt x="1609" y="20989"/>
                  </a:cubicBezTo>
                  <a:cubicBezTo>
                    <a:pt x="919" y="20579"/>
                    <a:pt x="1838" y="19212"/>
                    <a:pt x="3217" y="18118"/>
                  </a:cubicBezTo>
                  <a:cubicBezTo>
                    <a:pt x="4596" y="17024"/>
                    <a:pt x="6434" y="16204"/>
                    <a:pt x="8272" y="15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4262284" y="5941584"/>
              <a:ext cx="57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057"/>
                    <a:pt x="4800" y="4114"/>
                    <a:pt x="5600" y="6943"/>
                  </a:cubicBezTo>
                  <a:cubicBezTo>
                    <a:pt x="6400" y="9771"/>
                    <a:pt x="5600" y="13371"/>
                    <a:pt x="8000" y="15943"/>
                  </a:cubicBezTo>
                  <a:cubicBezTo>
                    <a:pt x="10400" y="18514"/>
                    <a:pt x="16000" y="200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4300384" y="5713409"/>
              <a:ext cx="230759" cy="425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78" fill="norm" stroke="1" extrusionOk="0">
                  <a:moveTo>
                    <a:pt x="5302" y="945"/>
                  </a:moveTo>
                  <a:cubicBezTo>
                    <a:pt x="8836" y="623"/>
                    <a:pt x="12371" y="300"/>
                    <a:pt x="14629" y="139"/>
                  </a:cubicBezTo>
                  <a:cubicBezTo>
                    <a:pt x="16887" y="-22"/>
                    <a:pt x="17869" y="-22"/>
                    <a:pt x="18851" y="32"/>
                  </a:cubicBezTo>
                  <a:cubicBezTo>
                    <a:pt x="19833" y="85"/>
                    <a:pt x="20815" y="193"/>
                    <a:pt x="21207" y="515"/>
                  </a:cubicBezTo>
                  <a:cubicBezTo>
                    <a:pt x="21600" y="838"/>
                    <a:pt x="21404" y="1375"/>
                    <a:pt x="20716" y="2396"/>
                  </a:cubicBezTo>
                  <a:cubicBezTo>
                    <a:pt x="20029" y="3417"/>
                    <a:pt x="18851" y="4921"/>
                    <a:pt x="17280" y="7017"/>
                  </a:cubicBezTo>
                  <a:cubicBezTo>
                    <a:pt x="15709" y="9112"/>
                    <a:pt x="13745" y="11799"/>
                    <a:pt x="12567" y="13679"/>
                  </a:cubicBezTo>
                  <a:cubicBezTo>
                    <a:pt x="11389" y="15560"/>
                    <a:pt x="10996" y="16635"/>
                    <a:pt x="10800" y="17709"/>
                  </a:cubicBezTo>
                  <a:cubicBezTo>
                    <a:pt x="10604" y="18784"/>
                    <a:pt x="10604" y="19859"/>
                    <a:pt x="8836" y="20503"/>
                  </a:cubicBezTo>
                  <a:cubicBezTo>
                    <a:pt x="7069" y="21148"/>
                    <a:pt x="3535" y="21363"/>
                    <a:pt x="0" y="215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4224184" y="5905197"/>
              <a:ext cx="77926" cy="131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322" fill="norm" stroke="1" extrusionOk="0">
                  <a:moveTo>
                    <a:pt x="0" y="11036"/>
                  </a:moveTo>
                  <a:cubicBezTo>
                    <a:pt x="3979" y="8636"/>
                    <a:pt x="7958" y="6236"/>
                    <a:pt x="11937" y="4179"/>
                  </a:cubicBezTo>
                  <a:cubicBezTo>
                    <a:pt x="15916" y="2122"/>
                    <a:pt x="19895" y="408"/>
                    <a:pt x="20747" y="65"/>
                  </a:cubicBezTo>
                  <a:cubicBezTo>
                    <a:pt x="21600" y="-278"/>
                    <a:pt x="19326" y="751"/>
                    <a:pt x="15632" y="2636"/>
                  </a:cubicBezTo>
                  <a:cubicBezTo>
                    <a:pt x="11937" y="4522"/>
                    <a:pt x="6821" y="7265"/>
                    <a:pt x="4263" y="9836"/>
                  </a:cubicBezTo>
                  <a:cubicBezTo>
                    <a:pt x="1705" y="12408"/>
                    <a:pt x="1705" y="14808"/>
                    <a:pt x="4832" y="16693"/>
                  </a:cubicBezTo>
                  <a:cubicBezTo>
                    <a:pt x="7958" y="18579"/>
                    <a:pt x="14211" y="19951"/>
                    <a:pt x="20463" y="21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3798734" y="6189234"/>
              <a:ext cx="381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5840"/>
                    <a:pt x="6480" y="10080"/>
                    <a:pt x="10080" y="6480"/>
                  </a:cubicBezTo>
                  <a:cubicBezTo>
                    <a:pt x="13680" y="2880"/>
                    <a:pt x="1764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3817784" y="6240034"/>
              <a:ext cx="323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2" y="20400"/>
                    <a:pt x="7624" y="19200"/>
                    <a:pt x="11224" y="15600"/>
                  </a:cubicBezTo>
                  <a:cubicBezTo>
                    <a:pt x="14824" y="12000"/>
                    <a:pt x="18212" y="6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4605184" y="604953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4889362" y="5665798"/>
              <a:ext cx="122223" cy="459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32" fill="norm" stroke="1" extrusionOk="0">
                  <a:moveTo>
                    <a:pt x="21140" y="3383"/>
                  </a:moveTo>
                  <a:cubicBezTo>
                    <a:pt x="20774" y="2890"/>
                    <a:pt x="20408" y="2396"/>
                    <a:pt x="20042" y="1755"/>
                  </a:cubicBezTo>
                  <a:cubicBezTo>
                    <a:pt x="19676" y="1114"/>
                    <a:pt x="19309" y="325"/>
                    <a:pt x="18394" y="79"/>
                  </a:cubicBezTo>
                  <a:cubicBezTo>
                    <a:pt x="17479" y="-168"/>
                    <a:pt x="16015" y="128"/>
                    <a:pt x="12903" y="1558"/>
                  </a:cubicBezTo>
                  <a:cubicBezTo>
                    <a:pt x="9791" y="2988"/>
                    <a:pt x="5032" y="5553"/>
                    <a:pt x="2469" y="8117"/>
                  </a:cubicBezTo>
                  <a:cubicBezTo>
                    <a:pt x="-94" y="10681"/>
                    <a:pt x="-460" y="13246"/>
                    <a:pt x="455" y="15465"/>
                  </a:cubicBezTo>
                  <a:cubicBezTo>
                    <a:pt x="1371" y="17684"/>
                    <a:pt x="3567" y="19558"/>
                    <a:pt x="5764" y="21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4795684" y="5935234"/>
              <a:ext cx="171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6000"/>
                    <a:pt x="8000" y="10400"/>
                    <a:pt x="11600" y="6800"/>
                  </a:cubicBezTo>
                  <a:cubicBezTo>
                    <a:pt x="15200" y="3200"/>
                    <a:pt x="18400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5036984" y="6062234"/>
              <a:ext cx="139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5081434" y="6055884"/>
              <a:ext cx="1079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41" y="1565"/>
                    <a:pt x="12282" y="3130"/>
                    <a:pt x="8682" y="6730"/>
                  </a:cubicBezTo>
                  <a:cubicBezTo>
                    <a:pt x="5082" y="10330"/>
                    <a:pt x="2541" y="159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5266145" y="5705411"/>
              <a:ext cx="151840" cy="3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31" fill="norm" stroke="1" extrusionOk="0">
                  <a:moveTo>
                    <a:pt x="21226" y="477"/>
                  </a:moveTo>
                  <a:cubicBezTo>
                    <a:pt x="19155" y="211"/>
                    <a:pt x="17084" y="-56"/>
                    <a:pt x="15456" y="11"/>
                  </a:cubicBezTo>
                  <a:cubicBezTo>
                    <a:pt x="13829" y="77"/>
                    <a:pt x="12645" y="477"/>
                    <a:pt x="10278" y="2344"/>
                  </a:cubicBezTo>
                  <a:cubicBezTo>
                    <a:pt x="7911" y="4211"/>
                    <a:pt x="4360" y="7544"/>
                    <a:pt x="2289" y="10677"/>
                  </a:cubicBezTo>
                  <a:cubicBezTo>
                    <a:pt x="218" y="13811"/>
                    <a:pt x="-374" y="16744"/>
                    <a:pt x="218" y="18544"/>
                  </a:cubicBezTo>
                  <a:cubicBezTo>
                    <a:pt x="810" y="20344"/>
                    <a:pt x="2585" y="21011"/>
                    <a:pt x="4360" y="21277"/>
                  </a:cubicBezTo>
                  <a:cubicBezTo>
                    <a:pt x="6136" y="21544"/>
                    <a:pt x="7911" y="21411"/>
                    <a:pt x="9686" y="21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5394658" y="5807255"/>
              <a:ext cx="201127" cy="187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0985" fill="norm" stroke="1" extrusionOk="0">
                  <a:moveTo>
                    <a:pt x="1805" y="5094"/>
                  </a:moveTo>
                  <a:cubicBezTo>
                    <a:pt x="1580" y="3433"/>
                    <a:pt x="1355" y="1771"/>
                    <a:pt x="1805" y="822"/>
                  </a:cubicBezTo>
                  <a:cubicBezTo>
                    <a:pt x="2255" y="-128"/>
                    <a:pt x="3380" y="-365"/>
                    <a:pt x="4843" y="703"/>
                  </a:cubicBezTo>
                  <a:cubicBezTo>
                    <a:pt x="6305" y="1771"/>
                    <a:pt x="8105" y="4145"/>
                    <a:pt x="8330" y="7231"/>
                  </a:cubicBezTo>
                  <a:cubicBezTo>
                    <a:pt x="8555" y="10316"/>
                    <a:pt x="7205" y="14114"/>
                    <a:pt x="6080" y="16488"/>
                  </a:cubicBezTo>
                  <a:cubicBezTo>
                    <a:pt x="4955" y="18861"/>
                    <a:pt x="4055" y="19811"/>
                    <a:pt x="3043" y="20404"/>
                  </a:cubicBezTo>
                  <a:cubicBezTo>
                    <a:pt x="2030" y="20998"/>
                    <a:pt x="905" y="21235"/>
                    <a:pt x="343" y="20642"/>
                  </a:cubicBezTo>
                  <a:cubicBezTo>
                    <a:pt x="-220" y="20048"/>
                    <a:pt x="-220" y="18624"/>
                    <a:pt x="1355" y="15894"/>
                  </a:cubicBezTo>
                  <a:cubicBezTo>
                    <a:pt x="2930" y="13165"/>
                    <a:pt x="6080" y="9130"/>
                    <a:pt x="8105" y="6756"/>
                  </a:cubicBezTo>
                  <a:cubicBezTo>
                    <a:pt x="10130" y="4382"/>
                    <a:pt x="11030" y="3670"/>
                    <a:pt x="12043" y="3195"/>
                  </a:cubicBezTo>
                  <a:cubicBezTo>
                    <a:pt x="13055" y="2721"/>
                    <a:pt x="14180" y="2483"/>
                    <a:pt x="14743" y="3314"/>
                  </a:cubicBezTo>
                  <a:cubicBezTo>
                    <a:pt x="15305" y="4145"/>
                    <a:pt x="15305" y="6044"/>
                    <a:pt x="15305" y="7587"/>
                  </a:cubicBezTo>
                  <a:cubicBezTo>
                    <a:pt x="15305" y="9130"/>
                    <a:pt x="15305" y="10316"/>
                    <a:pt x="16317" y="11740"/>
                  </a:cubicBezTo>
                  <a:cubicBezTo>
                    <a:pt x="17330" y="13165"/>
                    <a:pt x="19355" y="14826"/>
                    <a:pt x="21380" y="16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5665634" y="5687584"/>
              <a:ext cx="68646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4" h="21600" fill="norm" stroke="1" extrusionOk="0">
                  <a:moveTo>
                    <a:pt x="0" y="0"/>
                  </a:moveTo>
                  <a:cubicBezTo>
                    <a:pt x="8023" y="2989"/>
                    <a:pt x="16046" y="5977"/>
                    <a:pt x="18823" y="8762"/>
                  </a:cubicBezTo>
                  <a:cubicBezTo>
                    <a:pt x="21600" y="11547"/>
                    <a:pt x="19131" y="14128"/>
                    <a:pt x="15429" y="16234"/>
                  </a:cubicBezTo>
                  <a:cubicBezTo>
                    <a:pt x="11726" y="18340"/>
                    <a:pt x="6789" y="19970"/>
                    <a:pt x="185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5837084" y="5884434"/>
              <a:ext cx="1" cy="190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6042358" y="5634626"/>
              <a:ext cx="391627" cy="395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366" fill="norm" stroke="1" extrusionOk="0">
                  <a:moveTo>
                    <a:pt x="7551" y="14174"/>
                  </a:moveTo>
                  <a:cubicBezTo>
                    <a:pt x="7434" y="13145"/>
                    <a:pt x="7318" y="12117"/>
                    <a:pt x="6912" y="11602"/>
                  </a:cubicBezTo>
                  <a:cubicBezTo>
                    <a:pt x="6505" y="11088"/>
                    <a:pt x="5809" y="11088"/>
                    <a:pt x="4880" y="11774"/>
                  </a:cubicBezTo>
                  <a:cubicBezTo>
                    <a:pt x="3951" y="12459"/>
                    <a:pt x="2789" y="13831"/>
                    <a:pt x="1918" y="15317"/>
                  </a:cubicBezTo>
                  <a:cubicBezTo>
                    <a:pt x="1047" y="16802"/>
                    <a:pt x="467" y="18402"/>
                    <a:pt x="176" y="19488"/>
                  </a:cubicBezTo>
                  <a:cubicBezTo>
                    <a:pt x="-114" y="20574"/>
                    <a:pt x="-114" y="21145"/>
                    <a:pt x="699" y="21317"/>
                  </a:cubicBezTo>
                  <a:cubicBezTo>
                    <a:pt x="1512" y="21488"/>
                    <a:pt x="3138" y="21259"/>
                    <a:pt x="4589" y="19945"/>
                  </a:cubicBezTo>
                  <a:cubicBezTo>
                    <a:pt x="6041" y="18631"/>
                    <a:pt x="7318" y="16231"/>
                    <a:pt x="8189" y="13088"/>
                  </a:cubicBezTo>
                  <a:cubicBezTo>
                    <a:pt x="9060" y="9945"/>
                    <a:pt x="9525" y="6059"/>
                    <a:pt x="9757" y="3774"/>
                  </a:cubicBezTo>
                  <a:cubicBezTo>
                    <a:pt x="9989" y="1488"/>
                    <a:pt x="9989" y="802"/>
                    <a:pt x="9699" y="402"/>
                  </a:cubicBezTo>
                  <a:cubicBezTo>
                    <a:pt x="9409" y="2"/>
                    <a:pt x="8828" y="-112"/>
                    <a:pt x="8480" y="117"/>
                  </a:cubicBezTo>
                  <a:cubicBezTo>
                    <a:pt x="8131" y="345"/>
                    <a:pt x="8015" y="917"/>
                    <a:pt x="7783" y="2745"/>
                  </a:cubicBezTo>
                  <a:cubicBezTo>
                    <a:pt x="7551" y="4574"/>
                    <a:pt x="7202" y="7659"/>
                    <a:pt x="7028" y="9831"/>
                  </a:cubicBezTo>
                  <a:cubicBezTo>
                    <a:pt x="6854" y="12002"/>
                    <a:pt x="6854" y="13259"/>
                    <a:pt x="6912" y="14174"/>
                  </a:cubicBezTo>
                  <a:cubicBezTo>
                    <a:pt x="6970" y="15088"/>
                    <a:pt x="7086" y="15659"/>
                    <a:pt x="7434" y="15717"/>
                  </a:cubicBezTo>
                  <a:cubicBezTo>
                    <a:pt x="7783" y="15774"/>
                    <a:pt x="8363" y="15317"/>
                    <a:pt x="8828" y="14745"/>
                  </a:cubicBezTo>
                  <a:cubicBezTo>
                    <a:pt x="9292" y="14174"/>
                    <a:pt x="9641" y="13488"/>
                    <a:pt x="10105" y="12859"/>
                  </a:cubicBezTo>
                  <a:cubicBezTo>
                    <a:pt x="10570" y="12231"/>
                    <a:pt x="11151" y="11659"/>
                    <a:pt x="11499" y="11659"/>
                  </a:cubicBezTo>
                  <a:cubicBezTo>
                    <a:pt x="11847" y="11659"/>
                    <a:pt x="11963" y="12231"/>
                    <a:pt x="12021" y="13145"/>
                  </a:cubicBezTo>
                  <a:cubicBezTo>
                    <a:pt x="12080" y="14059"/>
                    <a:pt x="12080" y="15317"/>
                    <a:pt x="12080" y="16288"/>
                  </a:cubicBezTo>
                  <a:cubicBezTo>
                    <a:pt x="12080" y="17259"/>
                    <a:pt x="12080" y="17945"/>
                    <a:pt x="11905" y="18517"/>
                  </a:cubicBezTo>
                  <a:cubicBezTo>
                    <a:pt x="11731" y="19088"/>
                    <a:pt x="11383" y="19545"/>
                    <a:pt x="11092" y="19431"/>
                  </a:cubicBezTo>
                  <a:cubicBezTo>
                    <a:pt x="10802" y="19317"/>
                    <a:pt x="10570" y="18631"/>
                    <a:pt x="10744" y="17659"/>
                  </a:cubicBezTo>
                  <a:cubicBezTo>
                    <a:pt x="10918" y="16688"/>
                    <a:pt x="11499" y="15431"/>
                    <a:pt x="12486" y="14288"/>
                  </a:cubicBezTo>
                  <a:cubicBezTo>
                    <a:pt x="13473" y="13145"/>
                    <a:pt x="14867" y="12117"/>
                    <a:pt x="15854" y="11488"/>
                  </a:cubicBezTo>
                  <a:cubicBezTo>
                    <a:pt x="16841" y="10859"/>
                    <a:pt x="17421" y="10631"/>
                    <a:pt x="17421" y="10745"/>
                  </a:cubicBezTo>
                  <a:cubicBezTo>
                    <a:pt x="17421" y="10859"/>
                    <a:pt x="16841" y="11317"/>
                    <a:pt x="16202" y="12174"/>
                  </a:cubicBezTo>
                  <a:cubicBezTo>
                    <a:pt x="15563" y="13031"/>
                    <a:pt x="14867" y="14288"/>
                    <a:pt x="14518" y="15259"/>
                  </a:cubicBezTo>
                  <a:cubicBezTo>
                    <a:pt x="14170" y="16231"/>
                    <a:pt x="14170" y="16917"/>
                    <a:pt x="15389" y="17431"/>
                  </a:cubicBezTo>
                  <a:cubicBezTo>
                    <a:pt x="16609" y="17945"/>
                    <a:pt x="19047" y="18288"/>
                    <a:pt x="21486" y="186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7839716" y="5863861"/>
              <a:ext cx="143669" cy="187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014" fill="norm" stroke="1" extrusionOk="0">
                  <a:moveTo>
                    <a:pt x="18431" y="3731"/>
                  </a:moveTo>
                  <a:cubicBezTo>
                    <a:pt x="18431" y="2544"/>
                    <a:pt x="18431" y="1358"/>
                    <a:pt x="17648" y="645"/>
                  </a:cubicBezTo>
                  <a:cubicBezTo>
                    <a:pt x="16865" y="-67"/>
                    <a:pt x="15300" y="-304"/>
                    <a:pt x="13265" y="527"/>
                  </a:cubicBezTo>
                  <a:cubicBezTo>
                    <a:pt x="11231" y="1358"/>
                    <a:pt x="8726" y="3256"/>
                    <a:pt x="6378" y="6223"/>
                  </a:cubicBezTo>
                  <a:cubicBezTo>
                    <a:pt x="4031" y="9191"/>
                    <a:pt x="1839" y="13226"/>
                    <a:pt x="744" y="15837"/>
                  </a:cubicBezTo>
                  <a:cubicBezTo>
                    <a:pt x="-352" y="18448"/>
                    <a:pt x="-352" y="19634"/>
                    <a:pt x="1526" y="20347"/>
                  </a:cubicBezTo>
                  <a:cubicBezTo>
                    <a:pt x="3405" y="21059"/>
                    <a:pt x="7161" y="21296"/>
                    <a:pt x="10761" y="20584"/>
                  </a:cubicBezTo>
                  <a:cubicBezTo>
                    <a:pt x="14361" y="19872"/>
                    <a:pt x="17805" y="18210"/>
                    <a:pt x="21248" y="16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7999975" y="5911950"/>
              <a:ext cx="104060" cy="142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83" fill="norm" stroke="1" extrusionOk="0">
                  <a:moveTo>
                    <a:pt x="17350" y="1588"/>
                  </a:moveTo>
                  <a:cubicBezTo>
                    <a:pt x="14758" y="953"/>
                    <a:pt x="12166" y="318"/>
                    <a:pt x="9358" y="1271"/>
                  </a:cubicBezTo>
                  <a:cubicBezTo>
                    <a:pt x="6550" y="2224"/>
                    <a:pt x="3526" y="4765"/>
                    <a:pt x="1798" y="7941"/>
                  </a:cubicBezTo>
                  <a:cubicBezTo>
                    <a:pt x="70" y="11118"/>
                    <a:pt x="-362" y="14929"/>
                    <a:pt x="286" y="17312"/>
                  </a:cubicBezTo>
                  <a:cubicBezTo>
                    <a:pt x="934" y="19694"/>
                    <a:pt x="2662" y="20647"/>
                    <a:pt x="4606" y="21124"/>
                  </a:cubicBezTo>
                  <a:cubicBezTo>
                    <a:pt x="6550" y="21600"/>
                    <a:pt x="8710" y="21600"/>
                    <a:pt x="11302" y="19535"/>
                  </a:cubicBezTo>
                  <a:cubicBezTo>
                    <a:pt x="13894" y="17471"/>
                    <a:pt x="16918" y="13341"/>
                    <a:pt x="18646" y="10165"/>
                  </a:cubicBezTo>
                  <a:cubicBezTo>
                    <a:pt x="20374" y="6988"/>
                    <a:pt x="20806" y="4765"/>
                    <a:pt x="20374" y="3018"/>
                  </a:cubicBezTo>
                  <a:cubicBezTo>
                    <a:pt x="19942" y="1271"/>
                    <a:pt x="18646" y="0"/>
                    <a:pt x="18646" y="0"/>
                  </a:cubicBezTo>
                  <a:cubicBezTo>
                    <a:pt x="18646" y="0"/>
                    <a:pt x="19942" y="1271"/>
                    <a:pt x="21238" y="2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8143033" y="5885640"/>
              <a:ext cx="98991" cy="163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442" fill="norm" stroke="1" extrusionOk="0">
                  <a:moveTo>
                    <a:pt x="2509" y="6488"/>
                  </a:moveTo>
                  <a:cubicBezTo>
                    <a:pt x="2509" y="8150"/>
                    <a:pt x="2509" y="9811"/>
                    <a:pt x="2059" y="11888"/>
                  </a:cubicBezTo>
                  <a:cubicBezTo>
                    <a:pt x="1609" y="13965"/>
                    <a:pt x="709" y="16457"/>
                    <a:pt x="259" y="16596"/>
                  </a:cubicBezTo>
                  <a:cubicBezTo>
                    <a:pt x="-191" y="16734"/>
                    <a:pt x="-191" y="14519"/>
                    <a:pt x="1384" y="11611"/>
                  </a:cubicBezTo>
                  <a:cubicBezTo>
                    <a:pt x="2959" y="8704"/>
                    <a:pt x="6109" y="5104"/>
                    <a:pt x="8809" y="3027"/>
                  </a:cubicBezTo>
                  <a:cubicBezTo>
                    <a:pt x="11509" y="950"/>
                    <a:pt x="13759" y="396"/>
                    <a:pt x="16009" y="119"/>
                  </a:cubicBezTo>
                  <a:cubicBezTo>
                    <a:pt x="18259" y="-158"/>
                    <a:pt x="20509" y="-158"/>
                    <a:pt x="20959" y="2473"/>
                  </a:cubicBezTo>
                  <a:cubicBezTo>
                    <a:pt x="21409" y="5104"/>
                    <a:pt x="20059" y="10365"/>
                    <a:pt x="17809" y="13965"/>
                  </a:cubicBezTo>
                  <a:cubicBezTo>
                    <a:pt x="15559" y="17565"/>
                    <a:pt x="12409" y="19504"/>
                    <a:pt x="9259" y="21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8315509" y="5706634"/>
              <a:ext cx="156826" cy="359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58" fill="norm" stroke="1" extrusionOk="0">
                  <a:moveTo>
                    <a:pt x="16154" y="0"/>
                  </a:moveTo>
                  <a:cubicBezTo>
                    <a:pt x="13274" y="2905"/>
                    <a:pt x="10394" y="5811"/>
                    <a:pt x="7658" y="9095"/>
                  </a:cubicBezTo>
                  <a:cubicBezTo>
                    <a:pt x="4922" y="12379"/>
                    <a:pt x="2330" y="16042"/>
                    <a:pt x="1034" y="18253"/>
                  </a:cubicBezTo>
                  <a:cubicBezTo>
                    <a:pt x="-262" y="20463"/>
                    <a:pt x="-262" y="21221"/>
                    <a:pt x="602" y="21411"/>
                  </a:cubicBezTo>
                  <a:cubicBezTo>
                    <a:pt x="1466" y="21600"/>
                    <a:pt x="3194" y="21221"/>
                    <a:pt x="4634" y="20211"/>
                  </a:cubicBezTo>
                  <a:cubicBezTo>
                    <a:pt x="6074" y="19200"/>
                    <a:pt x="7226" y="17558"/>
                    <a:pt x="7658" y="16042"/>
                  </a:cubicBezTo>
                  <a:cubicBezTo>
                    <a:pt x="8090" y="14526"/>
                    <a:pt x="7802" y="13137"/>
                    <a:pt x="6218" y="12189"/>
                  </a:cubicBezTo>
                  <a:cubicBezTo>
                    <a:pt x="4634" y="11242"/>
                    <a:pt x="1754" y="10737"/>
                    <a:pt x="3194" y="10421"/>
                  </a:cubicBezTo>
                  <a:cubicBezTo>
                    <a:pt x="4634" y="10105"/>
                    <a:pt x="10394" y="9979"/>
                    <a:pt x="14138" y="9853"/>
                  </a:cubicBezTo>
                  <a:cubicBezTo>
                    <a:pt x="17882" y="9726"/>
                    <a:pt x="19610" y="9600"/>
                    <a:pt x="21338" y="9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8554884" y="5973334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9088284" y="4720013"/>
              <a:ext cx="215847" cy="1508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524" fill="norm" stroke="1" extrusionOk="0">
                  <a:moveTo>
                    <a:pt x="2492" y="215"/>
                  </a:moveTo>
                  <a:cubicBezTo>
                    <a:pt x="4154" y="154"/>
                    <a:pt x="5815" y="94"/>
                    <a:pt x="7373" y="49"/>
                  </a:cubicBezTo>
                  <a:cubicBezTo>
                    <a:pt x="8931" y="3"/>
                    <a:pt x="10385" y="-27"/>
                    <a:pt x="11423" y="33"/>
                  </a:cubicBezTo>
                  <a:cubicBezTo>
                    <a:pt x="12462" y="94"/>
                    <a:pt x="13085" y="245"/>
                    <a:pt x="13708" y="713"/>
                  </a:cubicBezTo>
                  <a:cubicBezTo>
                    <a:pt x="14331" y="1181"/>
                    <a:pt x="14954" y="1967"/>
                    <a:pt x="14435" y="2918"/>
                  </a:cubicBezTo>
                  <a:cubicBezTo>
                    <a:pt x="13915" y="3870"/>
                    <a:pt x="12254" y="4988"/>
                    <a:pt x="10488" y="6015"/>
                  </a:cubicBezTo>
                  <a:cubicBezTo>
                    <a:pt x="8723" y="7042"/>
                    <a:pt x="6854" y="7979"/>
                    <a:pt x="5504" y="9006"/>
                  </a:cubicBezTo>
                  <a:cubicBezTo>
                    <a:pt x="4154" y="10033"/>
                    <a:pt x="3323" y="11151"/>
                    <a:pt x="3635" y="12117"/>
                  </a:cubicBezTo>
                  <a:cubicBezTo>
                    <a:pt x="3946" y="13084"/>
                    <a:pt x="5400" y="13900"/>
                    <a:pt x="7685" y="14625"/>
                  </a:cubicBezTo>
                  <a:cubicBezTo>
                    <a:pt x="9969" y="15350"/>
                    <a:pt x="13085" y="15984"/>
                    <a:pt x="15681" y="16709"/>
                  </a:cubicBezTo>
                  <a:cubicBezTo>
                    <a:pt x="18277" y="17434"/>
                    <a:pt x="20354" y="18250"/>
                    <a:pt x="20977" y="18930"/>
                  </a:cubicBezTo>
                  <a:cubicBezTo>
                    <a:pt x="21600" y="19609"/>
                    <a:pt x="20769" y="20153"/>
                    <a:pt x="18692" y="20561"/>
                  </a:cubicBezTo>
                  <a:cubicBezTo>
                    <a:pt x="16615" y="20969"/>
                    <a:pt x="13292" y="21241"/>
                    <a:pt x="10385" y="21392"/>
                  </a:cubicBezTo>
                  <a:cubicBezTo>
                    <a:pt x="7477" y="21543"/>
                    <a:pt x="4985" y="21573"/>
                    <a:pt x="3323" y="21437"/>
                  </a:cubicBezTo>
                  <a:cubicBezTo>
                    <a:pt x="1662" y="21301"/>
                    <a:pt x="831" y="20999"/>
                    <a:pt x="0" y="206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9466840" y="4931934"/>
              <a:ext cx="129445" cy="422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29" fill="norm" stroke="1" extrusionOk="0">
                  <a:moveTo>
                    <a:pt x="10854" y="0"/>
                  </a:moveTo>
                  <a:cubicBezTo>
                    <a:pt x="9461" y="322"/>
                    <a:pt x="8067" y="645"/>
                    <a:pt x="7545" y="1773"/>
                  </a:cubicBezTo>
                  <a:cubicBezTo>
                    <a:pt x="7022" y="2901"/>
                    <a:pt x="7371" y="4836"/>
                    <a:pt x="6500" y="7630"/>
                  </a:cubicBezTo>
                  <a:cubicBezTo>
                    <a:pt x="5629" y="10424"/>
                    <a:pt x="3538" y="14078"/>
                    <a:pt x="2319" y="16173"/>
                  </a:cubicBezTo>
                  <a:cubicBezTo>
                    <a:pt x="1100" y="18269"/>
                    <a:pt x="751" y="18806"/>
                    <a:pt x="403" y="19504"/>
                  </a:cubicBezTo>
                  <a:cubicBezTo>
                    <a:pt x="54" y="20203"/>
                    <a:pt x="-294" y="21063"/>
                    <a:pt x="403" y="21331"/>
                  </a:cubicBezTo>
                  <a:cubicBezTo>
                    <a:pt x="1100" y="21600"/>
                    <a:pt x="2841" y="21278"/>
                    <a:pt x="6500" y="20794"/>
                  </a:cubicBezTo>
                  <a:cubicBezTo>
                    <a:pt x="10158" y="20310"/>
                    <a:pt x="15732" y="19666"/>
                    <a:pt x="21306" y="19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9653940" y="5146772"/>
              <a:ext cx="139195" cy="158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0692" fill="norm" stroke="1" extrusionOk="0">
                  <a:moveTo>
                    <a:pt x="17595" y="5123"/>
                  </a:moveTo>
                  <a:cubicBezTo>
                    <a:pt x="17267" y="3739"/>
                    <a:pt x="16940" y="2354"/>
                    <a:pt x="16122" y="1246"/>
                  </a:cubicBezTo>
                  <a:cubicBezTo>
                    <a:pt x="15304" y="139"/>
                    <a:pt x="13995" y="-692"/>
                    <a:pt x="11377" y="831"/>
                  </a:cubicBezTo>
                  <a:cubicBezTo>
                    <a:pt x="8758" y="2354"/>
                    <a:pt x="4831" y="6231"/>
                    <a:pt x="2704" y="9277"/>
                  </a:cubicBezTo>
                  <a:cubicBezTo>
                    <a:pt x="577" y="12323"/>
                    <a:pt x="249" y="14539"/>
                    <a:pt x="86" y="16339"/>
                  </a:cubicBezTo>
                  <a:cubicBezTo>
                    <a:pt x="-78" y="18139"/>
                    <a:pt x="-78" y="19523"/>
                    <a:pt x="740" y="20216"/>
                  </a:cubicBezTo>
                  <a:cubicBezTo>
                    <a:pt x="1558" y="20908"/>
                    <a:pt x="3195" y="20908"/>
                    <a:pt x="5322" y="19800"/>
                  </a:cubicBezTo>
                  <a:cubicBezTo>
                    <a:pt x="7449" y="18693"/>
                    <a:pt x="10067" y="16477"/>
                    <a:pt x="11867" y="14400"/>
                  </a:cubicBezTo>
                  <a:cubicBezTo>
                    <a:pt x="13667" y="12323"/>
                    <a:pt x="14649" y="10385"/>
                    <a:pt x="15304" y="8170"/>
                  </a:cubicBezTo>
                  <a:cubicBezTo>
                    <a:pt x="15958" y="5954"/>
                    <a:pt x="16286" y="3462"/>
                    <a:pt x="16122" y="3462"/>
                  </a:cubicBezTo>
                  <a:cubicBezTo>
                    <a:pt x="15958" y="3462"/>
                    <a:pt x="15304" y="5954"/>
                    <a:pt x="16122" y="9000"/>
                  </a:cubicBezTo>
                  <a:cubicBezTo>
                    <a:pt x="16940" y="12046"/>
                    <a:pt x="19231" y="15646"/>
                    <a:pt x="21522" y="19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9849066" y="5140273"/>
              <a:ext cx="155698" cy="14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0895" fill="norm" stroke="1" extrusionOk="0">
                  <a:moveTo>
                    <a:pt x="1894" y="1944"/>
                  </a:moveTo>
                  <a:cubicBezTo>
                    <a:pt x="1030" y="4903"/>
                    <a:pt x="166" y="7862"/>
                    <a:pt x="22" y="10081"/>
                  </a:cubicBezTo>
                  <a:cubicBezTo>
                    <a:pt x="-122" y="12300"/>
                    <a:pt x="454" y="13780"/>
                    <a:pt x="1606" y="14668"/>
                  </a:cubicBezTo>
                  <a:cubicBezTo>
                    <a:pt x="2758" y="15555"/>
                    <a:pt x="4486" y="15851"/>
                    <a:pt x="5494" y="15111"/>
                  </a:cubicBezTo>
                  <a:cubicBezTo>
                    <a:pt x="6502" y="14372"/>
                    <a:pt x="6790" y="12596"/>
                    <a:pt x="6646" y="12448"/>
                  </a:cubicBezTo>
                  <a:cubicBezTo>
                    <a:pt x="6502" y="12300"/>
                    <a:pt x="5926" y="13780"/>
                    <a:pt x="5782" y="15259"/>
                  </a:cubicBezTo>
                  <a:cubicBezTo>
                    <a:pt x="5638" y="16739"/>
                    <a:pt x="5926" y="18218"/>
                    <a:pt x="7366" y="19402"/>
                  </a:cubicBezTo>
                  <a:cubicBezTo>
                    <a:pt x="8806" y="20585"/>
                    <a:pt x="11398" y="21473"/>
                    <a:pt x="13846" y="20437"/>
                  </a:cubicBezTo>
                  <a:cubicBezTo>
                    <a:pt x="16294" y="19402"/>
                    <a:pt x="18598" y="16443"/>
                    <a:pt x="19894" y="12892"/>
                  </a:cubicBezTo>
                  <a:cubicBezTo>
                    <a:pt x="21190" y="9341"/>
                    <a:pt x="21478" y="5199"/>
                    <a:pt x="20902" y="2832"/>
                  </a:cubicBezTo>
                  <a:cubicBezTo>
                    <a:pt x="20326" y="465"/>
                    <a:pt x="18886" y="-127"/>
                    <a:pt x="17590" y="21"/>
                  </a:cubicBezTo>
                  <a:cubicBezTo>
                    <a:pt x="16294" y="169"/>
                    <a:pt x="15142" y="1057"/>
                    <a:pt x="13990" y="19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10388599" y="4910459"/>
              <a:ext cx="337986" cy="568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18" fill="norm" stroke="1" extrusionOk="0">
                  <a:moveTo>
                    <a:pt x="4921" y="9656"/>
                  </a:moveTo>
                  <a:cubicBezTo>
                    <a:pt x="4921" y="9018"/>
                    <a:pt x="4921" y="8381"/>
                    <a:pt x="4586" y="8142"/>
                  </a:cubicBezTo>
                  <a:cubicBezTo>
                    <a:pt x="4250" y="7902"/>
                    <a:pt x="3580" y="8062"/>
                    <a:pt x="2707" y="8819"/>
                  </a:cubicBezTo>
                  <a:cubicBezTo>
                    <a:pt x="1835" y="9576"/>
                    <a:pt x="762" y="10931"/>
                    <a:pt x="293" y="11848"/>
                  </a:cubicBezTo>
                  <a:cubicBezTo>
                    <a:pt x="-177" y="12764"/>
                    <a:pt x="-43" y="13243"/>
                    <a:pt x="427" y="13482"/>
                  </a:cubicBezTo>
                  <a:cubicBezTo>
                    <a:pt x="896" y="13721"/>
                    <a:pt x="1701" y="13721"/>
                    <a:pt x="2707" y="13442"/>
                  </a:cubicBezTo>
                  <a:cubicBezTo>
                    <a:pt x="3714" y="13163"/>
                    <a:pt x="4921" y="12605"/>
                    <a:pt x="5793" y="11888"/>
                  </a:cubicBezTo>
                  <a:cubicBezTo>
                    <a:pt x="6665" y="11170"/>
                    <a:pt x="7202" y="10294"/>
                    <a:pt x="7202" y="9736"/>
                  </a:cubicBezTo>
                  <a:cubicBezTo>
                    <a:pt x="7202" y="9178"/>
                    <a:pt x="6665" y="8939"/>
                    <a:pt x="6196" y="8660"/>
                  </a:cubicBezTo>
                  <a:cubicBezTo>
                    <a:pt x="5726" y="8381"/>
                    <a:pt x="5324" y="8062"/>
                    <a:pt x="5391" y="7663"/>
                  </a:cubicBezTo>
                  <a:cubicBezTo>
                    <a:pt x="5458" y="7265"/>
                    <a:pt x="5994" y="6787"/>
                    <a:pt x="7135" y="5591"/>
                  </a:cubicBezTo>
                  <a:cubicBezTo>
                    <a:pt x="8275" y="4395"/>
                    <a:pt x="10019" y="2483"/>
                    <a:pt x="11093" y="1367"/>
                  </a:cubicBezTo>
                  <a:cubicBezTo>
                    <a:pt x="12166" y="251"/>
                    <a:pt x="12568" y="-68"/>
                    <a:pt x="12837" y="12"/>
                  </a:cubicBezTo>
                  <a:cubicBezTo>
                    <a:pt x="13105" y="91"/>
                    <a:pt x="13239" y="570"/>
                    <a:pt x="12635" y="2204"/>
                  </a:cubicBezTo>
                  <a:cubicBezTo>
                    <a:pt x="12032" y="3838"/>
                    <a:pt x="10690" y="6627"/>
                    <a:pt x="9550" y="9337"/>
                  </a:cubicBezTo>
                  <a:cubicBezTo>
                    <a:pt x="8409" y="12047"/>
                    <a:pt x="7470" y="14677"/>
                    <a:pt x="7135" y="16471"/>
                  </a:cubicBezTo>
                  <a:cubicBezTo>
                    <a:pt x="6799" y="18264"/>
                    <a:pt x="7068" y="19221"/>
                    <a:pt x="7470" y="19898"/>
                  </a:cubicBezTo>
                  <a:cubicBezTo>
                    <a:pt x="7873" y="20576"/>
                    <a:pt x="8409" y="20974"/>
                    <a:pt x="9013" y="21213"/>
                  </a:cubicBezTo>
                  <a:cubicBezTo>
                    <a:pt x="9617" y="21452"/>
                    <a:pt x="10288" y="21532"/>
                    <a:pt x="11093" y="21173"/>
                  </a:cubicBezTo>
                  <a:cubicBezTo>
                    <a:pt x="11898" y="20815"/>
                    <a:pt x="12837" y="20018"/>
                    <a:pt x="13373" y="19021"/>
                  </a:cubicBezTo>
                  <a:cubicBezTo>
                    <a:pt x="13910" y="18025"/>
                    <a:pt x="14044" y="16829"/>
                    <a:pt x="13709" y="15913"/>
                  </a:cubicBezTo>
                  <a:cubicBezTo>
                    <a:pt x="13373" y="14996"/>
                    <a:pt x="12568" y="14359"/>
                    <a:pt x="11763" y="14040"/>
                  </a:cubicBezTo>
                  <a:cubicBezTo>
                    <a:pt x="10958" y="13721"/>
                    <a:pt x="10153" y="13721"/>
                    <a:pt x="10153" y="13641"/>
                  </a:cubicBezTo>
                  <a:cubicBezTo>
                    <a:pt x="10153" y="13562"/>
                    <a:pt x="10958" y="13402"/>
                    <a:pt x="12971" y="12884"/>
                  </a:cubicBezTo>
                  <a:cubicBezTo>
                    <a:pt x="14983" y="12366"/>
                    <a:pt x="18203" y="11489"/>
                    <a:pt x="21423" y="106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10999634" y="5026052"/>
              <a:ext cx="19051" cy="293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1482"/>
                  </a:moveTo>
                  <a:cubicBezTo>
                    <a:pt x="0" y="705"/>
                    <a:pt x="0" y="-72"/>
                    <a:pt x="1200" y="6"/>
                  </a:cubicBezTo>
                  <a:cubicBezTo>
                    <a:pt x="2400" y="83"/>
                    <a:pt x="4800" y="1016"/>
                    <a:pt x="6000" y="3968"/>
                  </a:cubicBezTo>
                  <a:cubicBezTo>
                    <a:pt x="7200" y="6921"/>
                    <a:pt x="7200" y="11893"/>
                    <a:pt x="9600" y="15157"/>
                  </a:cubicBezTo>
                  <a:cubicBezTo>
                    <a:pt x="12000" y="18420"/>
                    <a:pt x="16800" y="19974"/>
                    <a:pt x="21600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10848984" y="4982734"/>
              <a:ext cx="3348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1518" y="21600"/>
                  </a:moveTo>
                  <a:cubicBezTo>
                    <a:pt x="839" y="19886"/>
                    <a:pt x="160" y="18171"/>
                    <a:pt x="24" y="16629"/>
                  </a:cubicBezTo>
                  <a:cubicBezTo>
                    <a:pt x="-112" y="15086"/>
                    <a:pt x="296" y="13714"/>
                    <a:pt x="2401" y="11657"/>
                  </a:cubicBezTo>
                  <a:cubicBezTo>
                    <a:pt x="4507" y="9600"/>
                    <a:pt x="8311" y="6857"/>
                    <a:pt x="11775" y="4800"/>
                  </a:cubicBezTo>
                  <a:cubicBezTo>
                    <a:pt x="15239" y="2743"/>
                    <a:pt x="18363" y="1371"/>
                    <a:pt x="2148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11093665" y="5161476"/>
              <a:ext cx="100450" cy="135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1" h="21016" fill="norm" stroke="1" extrusionOk="0">
                  <a:moveTo>
                    <a:pt x="13209" y="1818"/>
                  </a:moveTo>
                  <a:cubicBezTo>
                    <a:pt x="11481" y="836"/>
                    <a:pt x="9753" y="-146"/>
                    <a:pt x="7809" y="18"/>
                  </a:cubicBezTo>
                  <a:cubicBezTo>
                    <a:pt x="5865" y="181"/>
                    <a:pt x="3705" y="1490"/>
                    <a:pt x="2193" y="3781"/>
                  </a:cubicBezTo>
                  <a:cubicBezTo>
                    <a:pt x="681" y="6072"/>
                    <a:pt x="-183" y="9345"/>
                    <a:pt x="33" y="12454"/>
                  </a:cubicBezTo>
                  <a:cubicBezTo>
                    <a:pt x="249" y="15563"/>
                    <a:pt x="1545" y="18509"/>
                    <a:pt x="4569" y="19981"/>
                  </a:cubicBezTo>
                  <a:cubicBezTo>
                    <a:pt x="7593" y="21454"/>
                    <a:pt x="12345" y="21454"/>
                    <a:pt x="15801" y="19327"/>
                  </a:cubicBezTo>
                  <a:cubicBezTo>
                    <a:pt x="19257" y="17199"/>
                    <a:pt x="21417" y="12945"/>
                    <a:pt x="20121" y="9836"/>
                  </a:cubicBezTo>
                  <a:cubicBezTo>
                    <a:pt x="18825" y="6727"/>
                    <a:pt x="14073" y="4763"/>
                    <a:pt x="9321" y="27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11273479" y="4998519"/>
              <a:ext cx="88106" cy="324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85" fill="norm" stroke="1" extrusionOk="0">
                  <a:moveTo>
                    <a:pt x="12150" y="1051"/>
                  </a:moveTo>
                  <a:cubicBezTo>
                    <a:pt x="10093" y="493"/>
                    <a:pt x="8036" y="-64"/>
                    <a:pt x="6750" y="6"/>
                  </a:cubicBezTo>
                  <a:cubicBezTo>
                    <a:pt x="5464" y="75"/>
                    <a:pt x="4950" y="772"/>
                    <a:pt x="4436" y="3211"/>
                  </a:cubicBezTo>
                  <a:cubicBezTo>
                    <a:pt x="3921" y="5650"/>
                    <a:pt x="3407" y="9830"/>
                    <a:pt x="2636" y="12687"/>
                  </a:cubicBezTo>
                  <a:cubicBezTo>
                    <a:pt x="1864" y="15544"/>
                    <a:pt x="836" y="17077"/>
                    <a:pt x="321" y="18331"/>
                  </a:cubicBezTo>
                  <a:cubicBezTo>
                    <a:pt x="-193" y="19585"/>
                    <a:pt x="-193" y="20561"/>
                    <a:pt x="1093" y="21048"/>
                  </a:cubicBezTo>
                  <a:cubicBezTo>
                    <a:pt x="2378" y="21536"/>
                    <a:pt x="4950" y="21536"/>
                    <a:pt x="8550" y="20770"/>
                  </a:cubicBezTo>
                  <a:cubicBezTo>
                    <a:pt x="12150" y="20003"/>
                    <a:pt x="16778" y="18470"/>
                    <a:pt x="21407" y="169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11226118" y="4923161"/>
              <a:ext cx="306917" cy="370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3724" y="14500"/>
                  </a:moveTo>
                  <a:cubicBezTo>
                    <a:pt x="2979" y="14622"/>
                    <a:pt x="2234" y="14745"/>
                    <a:pt x="1490" y="14868"/>
                  </a:cubicBezTo>
                  <a:cubicBezTo>
                    <a:pt x="745" y="14990"/>
                    <a:pt x="0" y="15113"/>
                    <a:pt x="0" y="15175"/>
                  </a:cubicBezTo>
                  <a:cubicBezTo>
                    <a:pt x="0" y="15236"/>
                    <a:pt x="745" y="15236"/>
                    <a:pt x="2756" y="15052"/>
                  </a:cubicBezTo>
                  <a:cubicBezTo>
                    <a:pt x="4767" y="14868"/>
                    <a:pt x="8044" y="14500"/>
                    <a:pt x="10055" y="14315"/>
                  </a:cubicBezTo>
                  <a:cubicBezTo>
                    <a:pt x="12066" y="14131"/>
                    <a:pt x="12811" y="14131"/>
                    <a:pt x="12811" y="14009"/>
                  </a:cubicBezTo>
                  <a:cubicBezTo>
                    <a:pt x="12811" y="13886"/>
                    <a:pt x="12066" y="13640"/>
                    <a:pt x="11321" y="13763"/>
                  </a:cubicBezTo>
                  <a:cubicBezTo>
                    <a:pt x="10577" y="13886"/>
                    <a:pt x="9832" y="14377"/>
                    <a:pt x="9310" y="14929"/>
                  </a:cubicBezTo>
                  <a:cubicBezTo>
                    <a:pt x="8789" y="15481"/>
                    <a:pt x="8491" y="16095"/>
                    <a:pt x="8491" y="16709"/>
                  </a:cubicBezTo>
                  <a:cubicBezTo>
                    <a:pt x="8491" y="17322"/>
                    <a:pt x="8789" y="17936"/>
                    <a:pt x="9310" y="18243"/>
                  </a:cubicBezTo>
                  <a:cubicBezTo>
                    <a:pt x="9832" y="18550"/>
                    <a:pt x="10577" y="18550"/>
                    <a:pt x="11172" y="18304"/>
                  </a:cubicBezTo>
                  <a:cubicBezTo>
                    <a:pt x="11768" y="18059"/>
                    <a:pt x="12215" y="17568"/>
                    <a:pt x="12588" y="17015"/>
                  </a:cubicBezTo>
                  <a:cubicBezTo>
                    <a:pt x="12960" y="16463"/>
                    <a:pt x="13258" y="15850"/>
                    <a:pt x="13332" y="15850"/>
                  </a:cubicBezTo>
                  <a:cubicBezTo>
                    <a:pt x="13407" y="15850"/>
                    <a:pt x="13258" y="16463"/>
                    <a:pt x="13481" y="16954"/>
                  </a:cubicBezTo>
                  <a:cubicBezTo>
                    <a:pt x="13705" y="17445"/>
                    <a:pt x="14301" y="17813"/>
                    <a:pt x="15046" y="17936"/>
                  </a:cubicBezTo>
                  <a:cubicBezTo>
                    <a:pt x="15790" y="18059"/>
                    <a:pt x="16684" y="17936"/>
                    <a:pt x="17578" y="17261"/>
                  </a:cubicBezTo>
                  <a:cubicBezTo>
                    <a:pt x="18472" y="16586"/>
                    <a:pt x="19366" y="15359"/>
                    <a:pt x="20036" y="12659"/>
                  </a:cubicBezTo>
                  <a:cubicBezTo>
                    <a:pt x="20706" y="9959"/>
                    <a:pt x="21153" y="5786"/>
                    <a:pt x="21302" y="3331"/>
                  </a:cubicBezTo>
                  <a:cubicBezTo>
                    <a:pt x="21451" y="877"/>
                    <a:pt x="21302" y="140"/>
                    <a:pt x="21004" y="18"/>
                  </a:cubicBezTo>
                  <a:cubicBezTo>
                    <a:pt x="20706" y="-105"/>
                    <a:pt x="20259" y="386"/>
                    <a:pt x="19738" y="2227"/>
                  </a:cubicBezTo>
                  <a:cubicBezTo>
                    <a:pt x="19217" y="4068"/>
                    <a:pt x="18621" y="7259"/>
                    <a:pt x="18919" y="10695"/>
                  </a:cubicBezTo>
                  <a:cubicBezTo>
                    <a:pt x="19217" y="14131"/>
                    <a:pt x="20408" y="17813"/>
                    <a:pt x="21600" y="2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11749729" y="4961314"/>
              <a:ext cx="183356" cy="347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58" fill="norm" stroke="1" extrusionOk="0">
                  <a:moveTo>
                    <a:pt x="19273" y="1316"/>
                  </a:moveTo>
                  <a:cubicBezTo>
                    <a:pt x="18528" y="796"/>
                    <a:pt x="17783" y="275"/>
                    <a:pt x="16790" y="80"/>
                  </a:cubicBezTo>
                  <a:cubicBezTo>
                    <a:pt x="15797" y="-115"/>
                    <a:pt x="14555" y="15"/>
                    <a:pt x="12321" y="796"/>
                  </a:cubicBezTo>
                  <a:cubicBezTo>
                    <a:pt x="10086" y="1577"/>
                    <a:pt x="6859" y="3008"/>
                    <a:pt x="4624" y="4830"/>
                  </a:cubicBezTo>
                  <a:cubicBezTo>
                    <a:pt x="2390" y="6651"/>
                    <a:pt x="1148" y="8863"/>
                    <a:pt x="528" y="11271"/>
                  </a:cubicBezTo>
                  <a:cubicBezTo>
                    <a:pt x="-93" y="13678"/>
                    <a:pt x="-93" y="16280"/>
                    <a:pt x="155" y="17972"/>
                  </a:cubicBezTo>
                  <a:cubicBezTo>
                    <a:pt x="404" y="19663"/>
                    <a:pt x="900" y="20444"/>
                    <a:pt x="2514" y="20899"/>
                  </a:cubicBezTo>
                  <a:cubicBezTo>
                    <a:pt x="4128" y="21355"/>
                    <a:pt x="6859" y="21485"/>
                    <a:pt x="10210" y="21225"/>
                  </a:cubicBezTo>
                  <a:cubicBezTo>
                    <a:pt x="13562" y="20965"/>
                    <a:pt x="17535" y="20314"/>
                    <a:pt x="21507" y="196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11774334" y="5173234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11926734" y="5141484"/>
              <a:ext cx="1016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11937938" y="5166884"/>
              <a:ext cx="90397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600" fill="norm" stroke="1" extrusionOk="0">
                  <a:moveTo>
                    <a:pt x="20965" y="0"/>
                  </a:moveTo>
                  <a:cubicBezTo>
                    <a:pt x="13601" y="3744"/>
                    <a:pt x="6238" y="7488"/>
                    <a:pt x="2801" y="11088"/>
                  </a:cubicBezTo>
                  <a:cubicBezTo>
                    <a:pt x="-635" y="14688"/>
                    <a:pt x="-144" y="18144"/>
                    <a:pt x="34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12017751" y="5102507"/>
              <a:ext cx="115266" cy="363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225" fill="norm" stroke="1" extrusionOk="0">
                  <a:moveTo>
                    <a:pt x="7714" y="6716"/>
                  </a:moveTo>
                  <a:cubicBezTo>
                    <a:pt x="5400" y="8814"/>
                    <a:pt x="3086" y="10913"/>
                    <a:pt x="1736" y="14060"/>
                  </a:cubicBezTo>
                  <a:cubicBezTo>
                    <a:pt x="386" y="17207"/>
                    <a:pt x="0" y="21404"/>
                    <a:pt x="0" y="21219"/>
                  </a:cubicBezTo>
                  <a:cubicBezTo>
                    <a:pt x="0" y="21034"/>
                    <a:pt x="386" y="16467"/>
                    <a:pt x="964" y="12641"/>
                  </a:cubicBezTo>
                  <a:cubicBezTo>
                    <a:pt x="1543" y="8814"/>
                    <a:pt x="2314" y="5729"/>
                    <a:pt x="3086" y="3692"/>
                  </a:cubicBezTo>
                  <a:cubicBezTo>
                    <a:pt x="3857" y="1655"/>
                    <a:pt x="4629" y="668"/>
                    <a:pt x="5979" y="236"/>
                  </a:cubicBezTo>
                  <a:cubicBezTo>
                    <a:pt x="7329" y="-196"/>
                    <a:pt x="9257" y="-73"/>
                    <a:pt x="11957" y="915"/>
                  </a:cubicBezTo>
                  <a:cubicBezTo>
                    <a:pt x="14657" y="1902"/>
                    <a:pt x="18129" y="3754"/>
                    <a:pt x="19864" y="5173"/>
                  </a:cubicBezTo>
                  <a:cubicBezTo>
                    <a:pt x="21600" y="6593"/>
                    <a:pt x="21600" y="7580"/>
                    <a:pt x="18129" y="8259"/>
                  </a:cubicBezTo>
                  <a:cubicBezTo>
                    <a:pt x="14657" y="8938"/>
                    <a:pt x="7714" y="9308"/>
                    <a:pt x="771" y="96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12193434" y="5243084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10144701" y="5650009"/>
              <a:ext cx="175484" cy="393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265" fill="norm" stroke="1" extrusionOk="0">
                  <a:moveTo>
                    <a:pt x="2805" y="2028"/>
                  </a:moveTo>
                  <a:cubicBezTo>
                    <a:pt x="2805" y="1114"/>
                    <a:pt x="2805" y="200"/>
                    <a:pt x="2548" y="28"/>
                  </a:cubicBezTo>
                  <a:cubicBezTo>
                    <a:pt x="2290" y="-143"/>
                    <a:pt x="1776" y="428"/>
                    <a:pt x="1648" y="2371"/>
                  </a:cubicBezTo>
                  <a:cubicBezTo>
                    <a:pt x="1519" y="4314"/>
                    <a:pt x="1776" y="7628"/>
                    <a:pt x="1776" y="10371"/>
                  </a:cubicBezTo>
                  <a:cubicBezTo>
                    <a:pt x="1776" y="13114"/>
                    <a:pt x="1519" y="15286"/>
                    <a:pt x="1005" y="17057"/>
                  </a:cubicBezTo>
                  <a:cubicBezTo>
                    <a:pt x="490" y="18828"/>
                    <a:pt x="-281" y="20200"/>
                    <a:pt x="105" y="20828"/>
                  </a:cubicBezTo>
                  <a:cubicBezTo>
                    <a:pt x="490" y="21457"/>
                    <a:pt x="2033" y="21343"/>
                    <a:pt x="5248" y="20886"/>
                  </a:cubicBezTo>
                  <a:cubicBezTo>
                    <a:pt x="8462" y="20428"/>
                    <a:pt x="13348" y="19628"/>
                    <a:pt x="16305" y="19057"/>
                  </a:cubicBezTo>
                  <a:cubicBezTo>
                    <a:pt x="19262" y="18486"/>
                    <a:pt x="20290" y="18143"/>
                    <a:pt x="21319" y="17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10478934" y="5693934"/>
              <a:ext cx="381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596"/>
                    <a:pt x="7200" y="9191"/>
                    <a:pt x="10800" y="12791"/>
                  </a:cubicBezTo>
                  <a:cubicBezTo>
                    <a:pt x="14400" y="16391"/>
                    <a:pt x="18000" y="1899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10345045" y="5685588"/>
              <a:ext cx="318040" cy="109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69" fill="norm" stroke="1" extrusionOk="0">
                  <a:moveTo>
                    <a:pt x="3040" y="21169"/>
                  </a:moveTo>
                  <a:cubicBezTo>
                    <a:pt x="2182" y="20354"/>
                    <a:pt x="1323" y="19539"/>
                    <a:pt x="751" y="18112"/>
                  </a:cubicBezTo>
                  <a:cubicBezTo>
                    <a:pt x="179" y="16686"/>
                    <a:pt x="-107" y="14648"/>
                    <a:pt x="36" y="13018"/>
                  </a:cubicBezTo>
                  <a:cubicBezTo>
                    <a:pt x="179" y="11388"/>
                    <a:pt x="751" y="10165"/>
                    <a:pt x="3398" y="7924"/>
                  </a:cubicBezTo>
                  <a:cubicBezTo>
                    <a:pt x="6044" y="5682"/>
                    <a:pt x="10765" y="2422"/>
                    <a:pt x="14126" y="995"/>
                  </a:cubicBezTo>
                  <a:cubicBezTo>
                    <a:pt x="17488" y="-431"/>
                    <a:pt x="19490" y="-23"/>
                    <a:pt x="21493" y="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10704090" y="5653893"/>
              <a:ext cx="193945" cy="315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31" fill="norm" stroke="1" extrusionOk="0">
                  <a:moveTo>
                    <a:pt x="20809" y="2277"/>
                  </a:moveTo>
                  <a:cubicBezTo>
                    <a:pt x="20574" y="1562"/>
                    <a:pt x="20339" y="846"/>
                    <a:pt x="19517" y="417"/>
                  </a:cubicBezTo>
                  <a:cubicBezTo>
                    <a:pt x="18696" y="-12"/>
                    <a:pt x="17287" y="-155"/>
                    <a:pt x="15056" y="203"/>
                  </a:cubicBezTo>
                  <a:cubicBezTo>
                    <a:pt x="12826" y="560"/>
                    <a:pt x="9774" y="1419"/>
                    <a:pt x="7309" y="2491"/>
                  </a:cubicBezTo>
                  <a:cubicBezTo>
                    <a:pt x="4843" y="3564"/>
                    <a:pt x="2965" y="4852"/>
                    <a:pt x="1791" y="7212"/>
                  </a:cubicBezTo>
                  <a:cubicBezTo>
                    <a:pt x="617" y="9572"/>
                    <a:pt x="148" y="13005"/>
                    <a:pt x="30" y="15222"/>
                  </a:cubicBezTo>
                  <a:cubicBezTo>
                    <a:pt x="-87" y="17440"/>
                    <a:pt x="148" y="18441"/>
                    <a:pt x="617" y="19228"/>
                  </a:cubicBezTo>
                  <a:cubicBezTo>
                    <a:pt x="1087" y="20015"/>
                    <a:pt x="1791" y="20587"/>
                    <a:pt x="3435" y="20944"/>
                  </a:cubicBezTo>
                  <a:cubicBezTo>
                    <a:pt x="5078" y="21302"/>
                    <a:pt x="7661" y="21445"/>
                    <a:pt x="10830" y="21230"/>
                  </a:cubicBezTo>
                  <a:cubicBezTo>
                    <a:pt x="14000" y="21016"/>
                    <a:pt x="17756" y="20444"/>
                    <a:pt x="21513" y="198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10720234" y="5763784"/>
              <a:ext cx="260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8" y="15840"/>
                    <a:pt x="10537" y="10080"/>
                    <a:pt x="14137" y="6480"/>
                  </a:cubicBezTo>
                  <a:cubicBezTo>
                    <a:pt x="17737" y="2880"/>
                    <a:pt x="19668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932514" y="7048038"/>
              <a:ext cx="290565" cy="502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76" fill="norm" stroke="1" extrusionOk="0">
                  <a:moveTo>
                    <a:pt x="21152" y="1290"/>
                  </a:moveTo>
                  <a:cubicBezTo>
                    <a:pt x="21308" y="838"/>
                    <a:pt x="21463" y="386"/>
                    <a:pt x="21152" y="160"/>
                  </a:cubicBezTo>
                  <a:cubicBezTo>
                    <a:pt x="20841" y="-66"/>
                    <a:pt x="20064" y="-66"/>
                    <a:pt x="18044" y="250"/>
                  </a:cubicBezTo>
                  <a:cubicBezTo>
                    <a:pt x="16024" y="567"/>
                    <a:pt x="12761" y="1199"/>
                    <a:pt x="10508" y="1832"/>
                  </a:cubicBezTo>
                  <a:cubicBezTo>
                    <a:pt x="8254" y="2465"/>
                    <a:pt x="7011" y="3097"/>
                    <a:pt x="6234" y="4408"/>
                  </a:cubicBezTo>
                  <a:cubicBezTo>
                    <a:pt x="5457" y="5718"/>
                    <a:pt x="5146" y="7706"/>
                    <a:pt x="4369" y="10147"/>
                  </a:cubicBezTo>
                  <a:cubicBezTo>
                    <a:pt x="3592" y="12587"/>
                    <a:pt x="2349" y="15479"/>
                    <a:pt x="1572" y="17151"/>
                  </a:cubicBezTo>
                  <a:cubicBezTo>
                    <a:pt x="795" y="18823"/>
                    <a:pt x="485" y="19275"/>
                    <a:pt x="251" y="19772"/>
                  </a:cubicBezTo>
                  <a:cubicBezTo>
                    <a:pt x="18" y="20269"/>
                    <a:pt x="-137" y="20811"/>
                    <a:pt x="174" y="21127"/>
                  </a:cubicBezTo>
                  <a:cubicBezTo>
                    <a:pt x="485" y="21444"/>
                    <a:pt x="1262" y="21534"/>
                    <a:pt x="4059" y="21444"/>
                  </a:cubicBezTo>
                  <a:cubicBezTo>
                    <a:pt x="6856" y="21353"/>
                    <a:pt x="11673" y="21082"/>
                    <a:pt x="14548" y="20901"/>
                  </a:cubicBezTo>
                  <a:cubicBezTo>
                    <a:pt x="17423" y="20721"/>
                    <a:pt x="18355" y="20630"/>
                    <a:pt x="19287" y="20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998384" y="7319534"/>
              <a:ext cx="152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6000"/>
                    <a:pt x="5400" y="10400"/>
                    <a:pt x="9000" y="6800"/>
                  </a:cubicBezTo>
                  <a:cubicBezTo>
                    <a:pt x="12600" y="3200"/>
                    <a:pt x="17100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252568" y="6223057"/>
              <a:ext cx="320367" cy="918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51" fill="norm" stroke="1" extrusionOk="0">
                  <a:moveTo>
                    <a:pt x="21508" y="696"/>
                  </a:moveTo>
                  <a:cubicBezTo>
                    <a:pt x="21082" y="448"/>
                    <a:pt x="20655" y="199"/>
                    <a:pt x="19874" y="75"/>
                  </a:cubicBezTo>
                  <a:cubicBezTo>
                    <a:pt x="19092" y="-49"/>
                    <a:pt x="17955" y="-49"/>
                    <a:pt x="16179" y="299"/>
                  </a:cubicBezTo>
                  <a:cubicBezTo>
                    <a:pt x="14403" y="646"/>
                    <a:pt x="11987" y="1341"/>
                    <a:pt x="9784" y="2285"/>
                  </a:cubicBezTo>
                  <a:cubicBezTo>
                    <a:pt x="7582" y="3228"/>
                    <a:pt x="5592" y="4420"/>
                    <a:pt x="4029" y="5885"/>
                  </a:cubicBezTo>
                  <a:cubicBezTo>
                    <a:pt x="2466" y="7350"/>
                    <a:pt x="1329" y="9088"/>
                    <a:pt x="690" y="10850"/>
                  </a:cubicBezTo>
                  <a:cubicBezTo>
                    <a:pt x="50" y="12613"/>
                    <a:pt x="-92" y="14401"/>
                    <a:pt x="50" y="15990"/>
                  </a:cubicBezTo>
                  <a:cubicBezTo>
                    <a:pt x="192" y="17579"/>
                    <a:pt x="619" y="18969"/>
                    <a:pt x="1116" y="19788"/>
                  </a:cubicBezTo>
                  <a:cubicBezTo>
                    <a:pt x="1613" y="20608"/>
                    <a:pt x="2182" y="20856"/>
                    <a:pt x="3958" y="21005"/>
                  </a:cubicBezTo>
                  <a:cubicBezTo>
                    <a:pt x="5734" y="21154"/>
                    <a:pt x="8719" y="21203"/>
                    <a:pt x="11205" y="21278"/>
                  </a:cubicBezTo>
                  <a:cubicBezTo>
                    <a:pt x="13692" y="21352"/>
                    <a:pt x="15682" y="21452"/>
                    <a:pt x="17671" y="21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445934" y="6995684"/>
              <a:ext cx="1460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452" y="0"/>
                  </a:moveTo>
                  <a:cubicBezTo>
                    <a:pt x="12209" y="491"/>
                    <a:pt x="15965" y="982"/>
                    <a:pt x="18313" y="1555"/>
                  </a:cubicBezTo>
                  <a:cubicBezTo>
                    <a:pt x="20661" y="2127"/>
                    <a:pt x="21600" y="2782"/>
                    <a:pt x="21600" y="4255"/>
                  </a:cubicBezTo>
                  <a:cubicBezTo>
                    <a:pt x="21600" y="5727"/>
                    <a:pt x="20661" y="8018"/>
                    <a:pt x="16904" y="11045"/>
                  </a:cubicBezTo>
                  <a:cubicBezTo>
                    <a:pt x="13148" y="14073"/>
                    <a:pt x="6574" y="178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287826" y="5154184"/>
              <a:ext cx="456559" cy="138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600" fill="norm" stroke="1" extrusionOk="0">
                  <a:moveTo>
                    <a:pt x="21570" y="0"/>
                  </a:moveTo>
                  <a:cubicBezTo>
                    <a:pt x="20070" y="198"/>
                    <a:pt x="18570" y="396"/>
                    <a:pt x="16770" y="941"/>
                  </a:cubicBezTo>
                  <a:cubicBezTo>
                    <a:pt x="14970" y="1486"/>
                    <a:pt x="12870" y="2378"/>
                    <a:pt x="11170" y="3270"/>
                  </a:cubicBezTo>
                  <a:cubicBezTo>
                    <a:pt x="9470" y="4161"/>
                    <a:pt x="8170" y="5053"/>
                    <a:pt x="7120" y="6044"/>
                  </a:cubicBezTo>
                  <a:cubicBezTo>
                    <a:pt x="6070" y="7035"/>
                    <a:pt x="5270" y="8125"/>
                    <a:pt x="4570" y="9248"/>
                  </a:cubicBezTo>
                  <a:cubicBezTo>
                    <a:pt x="3870" y="10371"/>
                    <a:pt x="3270" y="11527"/>
                    <a:pt x="2670" y="12666"/>
                  </a:cubicBezTo>
                  <a:cubicBezTo>
                    <a:pt x="2070" y="13806"/>
                    <a:pt x="1470" y="14928"/>
                    <a:pt x="1020" y="16002"/>
                  </a:cubicBezTo>
                  <a:cubicBezTo>
                    <a:pt x="570" y="17075"/>
                    <a:pt x="270" y="18099"/>
                    <a:pt x="120" y="18941"/>
                  </a:cubicBezTo>
                  <a:cubicBezTo>
                    <a:pt x="-30" y="19783"/>
                    <a:pt x="-30" y="20444"/>
                    <a:pt x="70" y="20857"/>
                  </a:cubicBezTo>
                  <a:cubicBezTo>
                    <a:pt x="170" y="21270"/>
                    <a:pt x="370" y="21435"/>
                    <a:pt x="970" y="21517"/>
                  </a:cubicBezTo>
                  <a:cubicBezTo>
                    <a:pt x="1570" y="21600"/>
                    <a:pt x="2570" y="21600"/>
                    <a:pt x="35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1330296" y="6966264"/>
              <a:ext cx="290389" cy="631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72" fill="norm" stroke="1" extrusionOk="0">
                  <a:moveTo>
                    <a:pt x="21473" y="353"/>
                  </a:moveTo>
                  <a:cubicBezTo>
                    <a:pt x="20847" y="137"/>
                    <a:pt x="20221" y="-79"/>
                    <a:pt x="18734" y="29"/>
                  </a:cubicBezTo>
                  <a:cubicBezTo>
                    <a:pt x="17247" y="137"/>
                    <a:pt x="14899" y="569"/>
                    <a:pt x="13177" y="1037"/>
                  </a:cubicBezTo>
                  <a:cubicBezTo>
                    <a:pt x="11456" y="1505"/>
                    <a:pt x="10360" y="2009"/>
                    <a:pt x="9577" y="3089"/>
                  </a:cubicBezTo>
                  <a:cubicBezTo>
                    <a:pt x="8795" y="4169"/>
                    <a:pt x="8325" y="5825"/>
                    <a:pt x="7308" y="8021"/>
                  </a:cubicBezTo>
                  <a:cubicBezTo>
                    <a:pt x="6290" y="10217"/>
                    <a:pt x="4725" y="12953"/>
                    <a:pt x="3395" y="15077"/>
                  </a:cubicBezTo>
                  <a:cubicBezTo>
                    <a:pt x="2064" y="17201"/>
                    <a:pt x="969" y="18713"/>
                    <a:pt x="421" y="19685"/>
                  </a:cubicBezTo>
                  <a:cubicBezTo>
                    <a:pt x="-127" y="20657"/>
                    <a:pt x="-127" y="21089"/>
                    <a:pt x="343" y="21305"/>
                  </a:cubicBezTo>
                  <a:cubicBezTo>
                    <a:pt x="812" y="21521"/>
                    <a:pt x="1751" y="21521"/>
                    <a:pt x="4177" y="21341"/>
                  </a:cubicBezTo>
                  <a:cubicBezTo>
                    <a:pt x="6603" y="21161"/>
                    <a:pt x="10516" y="20801"/>
                    <a:pt x="13256" y="20657"/>
                  </a:cubicBezTo>
                  <a:cubicBezTo>
                    <a:pt x="15995" y="20513"/>
                    <a:pt x="17560" y="20585"/>
                    <a:pt x="19125" y="206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1735197" y="7214227"/>
              <a:ext cx="174207" cy="607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306" fill="norm" stroke="1" extrusionOk="0">
                  <a:moveTo>
                    <a:pt x="19795" y="3025"/>
                  </a:moveTo>
                  <a:cubicBezTo>
                    <a:pt x="19033" y="2060"/>
                    <a:pt x="18271" y="1095"/>
                    <a:pt x="17254" y="538"/>
                  </a:cubicBezTo>
                  <a:cubicBezTo>
                    <a:pt x="16238" y="-19"/>
                    <a:pt x="14967" y="-167"/>
                    <a:pt x="13188" y="204"/>
                  </a:cubicBezTo>
                  <a:cubicBezTo>
                    <a:pt x="11410" y="575"/>
                    <a:pt x="9122" y="1466"/>
                    <a:pt x="7471" y="2542"/>
                  </a:cubicBezTo>
                  <a:cubicBezTo>
                    <a:pt x="5819" y="3619"/>
                    <a:pt x="4802" y="4880"/>
                    <a:pt x="4675" y="5660"/>
                  </a:cubicBezTo>
                  <a:cubicBezTo>
                    <a:pt x="4548" y="6439"/>
                    <a:pt x="5311" y="6736"/>
                    <a:pt x="7852" y="6551"/>
                  </a:cubicBezTo>
                  <a:cubicBezTo>
                    <a:pt x="10393" y="6365"/>
                    <a:pt x="14713" y="5697"/>
                    <a:pt x="17254" y="5140"/>
                  </a:cubicBezTo>
                  <a:cubicBezTo>
                    <a:pt x="19795" y="4584"/>
                    <a:pt x="20558" y="4138"/>
                    <a:pt x="20812" y="3730"/>
                  </a:cubicBezTo>
                  <a:cubicBezTo>
                    <a:pt x="21066" y="3322"/>
                    <a:pt x="20812" y="2951"/>
                    <a:pt x="20431" y="3099"/>
                  </a:cubicBezTo>
                  <a:cubicBezTo>
                    <a:pt x="20050" y="3247"/>
                    <a:pt x="19541" y="3915"/>
                    <a:pt x="19541" y="5363"/>
                  </a:cubicBezTo>
                  <a:cubicBezTo>
                    <a:pt x="19541" y="6810"/>
                    <a:pt x="20050" y="9037"/>
                    <a:pt x="20050" y="11264"/>
                  </a:cubicBezTo>
                  <a:cubicBezTo>
                    <a:pt x="20050" y="13491"/>
                    <a:pt x="19541" y="15718"/>
                    <a:pt x="17890" y="17388"/>
                  </a:cubicBezTo>
                  <a:cubicBezTo>
                    <a:pt x="16238" y="19058"/>
                    <a:pt x="13442" y="20171"/>
                    <a:pt x="11155" y="20765"/>
                  </a:cubicBezTo>
                  <a:cubicBezTo>
                    <a:pt x="8868" y="21359"/>
                    <a:pt x="7090" y="21433"/>
                    <a:pt x="5311" y="21136"/>
                  </a:cubicBezTo>
                  <a:cubicBezTo>
                    <a:pt x="3532" y="20839"/>
                    <a:pt x="1753" y="20171"/>
                    <a:pt x="737" y="19169"/>
                  </a:cubicBezTo>
                  <a:cubicBezTo>
                    <a:pt x="-280" y="18167"/>
                    <a:pt x="-534" y="16831"/>
                    <a:pt x="1880" y="15643"/>
                  </a:cubicBezTo>
                  <a:cubicBezTo>
                    <a:pt x="4294" y="14456"/>
                    <a:pt x="9377" y="13417"/>
                    <a:pt x="14459" y="12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2130000" y="7060460"/>
              <a:ext cx="189185" cy="500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545" fill="norm" stroke="1" extrusionOk="0">
                  <a:moveTo>
                    <a:pt x="21215" y="765"/>
                  </a:moveTo>
                  <a:cubicBezTo>
                    <a:pt x="20266" y="492"/>
                    <a:pt x="19316" y="218"/>
                    <a:pt x="18011" y="82"/>
                  </a:cubicBezTo>
                  <a:cubicBezTo>
                    <a:pt x="16705" y="-55"/>
                    <a:pt x="15044" y="-55"/>
                    <a:pt x="13263" y="355"/>
                  </a:cubicBezTo>
                  <a:cubicBezTo>
                    <a:pt x="11483" y="765"/>
                    <a:pt x="9584" y="1586"/>
                    <a:pt x="7448" y="3363"/>
                  </a:cubicBezTo>
                  <a:cubicBezTo>
                    <a:pt x="5312" y="5140"/>
                    <a:pt x="2938" y="7874"/>
                    <a:pt x="1514" y="10517"/>
                  </a:cubicBezTo>
                  <a:cubicBezTo>
                    <a:pt x="90" y="13160"/>
                    <a:pt x="-385" y="15712"/>
                    <a:pt x="327" y="17535"/>
                  </a:cubicBezTo>
                  <a:cubicBezTo>
                    <a:pt x="1039" y="19358"/>
                    <a:pt x="2938" y="20451"/>
                    <a:pt x="4837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2321301" y="7123682"/>
              <a:ext cx="128341" cy="399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46" fill="norm" stroke="1" extrusionOk="0">
                  <a:moveTo>
                    <a:pt x="16643" y="4060"/>
                  </a:moveTo>
                  <a:cubicBezTo>
                    <a:pt x="15934" y="3489"/>
                    <a:pt x="15226" y="2917"/>
                    <a:pt x="14341" y="3260"/>
                  </a:cubicBezTo>
                  <a:cubicBezTo>
                    <a:pt x="13456" y="3603"/>
                    <a:pt x="12393" y="4860"/>
                    <a:pt x="10092" y="7603"/>
                  </a:cubicBezTo>
                  <a:cubicBezTo>
                    <a:pt x="7790" y="10346"/>
                    <a:pt x="4249" y="14575"/>
                    <a:pt x="2302" y="17032"/>
                  </a:cubicBezTo>
                  <a:cubicBezTo>
                    <a:pt x="354" y="19489"/>
                    <a:pt x="0" y="20175"/>
                    <a:pt x="0" y="20117"/>
                  </a:cubicBezTo>
                  <a:cubicBezTo>
                    <a:pt x="0" y="20060"/>
                    <a:pt x="354" y="19260"/>
                    <a:pt x="2125" y="16746"/>
                  </a:cubicBezTo>
                  <a:cubicBezTo>
                    <a:pt x="3895" y="14232"/>
                    <a:pt x="7082" y="10003"/>
                    <a:pt x="9384" y="7203"/>
                  </a:cubicBezTo>
                  <a:cubicBezTo>
                    <a:pt x="11685" y="4403"/>
                    <a:pt x="13102" y="3032"/>
                    <a:pt x="14341" y="1946"/>
                  </a:cubicBezTo>
                  <a:cubicBezTo>
                    <a:pt x="15580" y="860"/>
                    <a:pt x="16643" y="60"/>
                    <a:pt x="17528" y="3"/>
                  </a:cubicBezTo>
                  <a:cubicBezTo>
                    <a:pt x="18413" y="-54"/>
                    <a:pt x="19121" y="632"/>
                    <a:pt x="19830" y="3032"/>
                  </a:cubicBezTo>
                  <a:cubicBezTo>
                    <a:pt x="20538" y="5432"/>
                    <a:pt x="21246" y="9546"/>
                    <a:pt x="21423" y="12917"/>
                  </a:cubicBezTo>
                  <a:cubicBezTo>
                    <a:pt x="21600" y="16289"/>
                    <a:pt x="21246" y="18917"/>
                    <a:pt x="20892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2325534" y="7338584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5429"/>
                    <a:pt x="11829" y="9257"/>
                    <a:pt x="15429" y="5657"/>
                  </a:cubicBezTo>
                  <a:cubicBezTo>
                    <a:pt x="19029" y="2057"/>
                    <a:pt x="20314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2611234" y="7052990"/>
              <a:ext cx="144901" cy="503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334" fill="norm" stroke="1" extrusionOk="0">
                  <a:moveTo>
                    <a:pt x="920" y="1069"/>
                  </a:moveTo>
                  <a:cubicBezTo>
                    <a:pt x="311" y="621"/>
                    <a:pt x="-297" y="173"/>
                    <a:pt x="159" y="38"/>
                  </a:cubicBezTo>
                  <a:cubicBezTo>
                    <a:pt x="616" y="-96"/>
                    <a:pt x="2137" y="83"/>
                    <a:pt x="5331" y="1248"/>
                  </a:cubicBezTo>
                  <a:cubicBezTo>
                    <a:pt x="8526" y="2414"/>
                    <a:pt x="13393" y="4565"/>
                    <a:pt x="16588" y="7253"/>
                  </a:cubicBezTo>
                  <a:cubicBezTo>
                    <a:pt x="19782" y="9942"/>
                    <a:pt x="21303" y="13169"/>
                    <a:pt x="20695" y="15544"/>
                  </a:cubicBezTo>
                  <a:cubicBezTo>
                    <a:pt x="20086" y="17919"/>
                    <a:pt x="17348" y="19443"/>
                    <a:pt x="15066" y="20339"/>
                  </a:cubicBezTo>
                  <a:cubicBezTo>
                    <a:pt x="12785" y="21235"/>
                    <a:pt x="10959" y="21504"/>
                    <a:pt x="9895" y="21235"/>
                  </a:cubicBezTo>
                  <a:cubicBezTo>
                    <a:pt x="8830" y="20966"/>
                    <a:pt x="8526" y="20160"/>
                    <a:pt x="8221" y="1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2809836" y="6901442"/>
              <a:ext cx="190740" cy="727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570" fill="norm" stroke="1" extrusionOk="0">
                  <a:moveTo>
                    <a:pt x="1220" y="1477"/>
                  </a:moveTo>
                  <a:cubicBezTo>
                    <a:pt x="515" y="1163"/>
                    <a:pt x="-189" y="849"/>
                    <a:pt x="46" y="692"/>
                  </a:cubicBezTo>
                  <a:cubicBezTo>
                    <a:pt x="281" y="535"/>
                    <a:pt x="1454" y="535"/>
                    <a:pt x="4507" y="441"/>
                  </a:cubicBezTo>
                  <a:cubicBezTo>
                    <a:pt x="7559" y="347"/>
                    <a:pt x="12489" y="158"/>
                    <a:pt x="15541" y="64"/>
                  </a:cubicBezTo>
                  <a:cubicBezTo>
                    <a:pt x="18594" y="-30"/>
                    <a:pt x="19768" y="-30"/>
                    <a:pt x="20472" y="127"/>
                  </a:cubicBezTo>
                  <a:cubicBezTo>
                    <a:pt x="21176" y="284"/>
                    <a:pt x="21411" y="598"/>
                    <a:pt x="20824" y="1289"/>
                  </a:cubicBezTo>
                  <a:cubicBezTo>
                    <a:pt x="20237" y="1979"/>
                    <a:pt x="18828" y="3047"/>
                    <a:pt x="17772" y="4679"/>
                  </a:cubicBezTo>
                  <a:cubicBezTo>
                    <a:pt x="16715" y="6312"/>
                    <a:pt x="16011" y="8510"/>
                    <a:pt x="15894" y="10644"/>
                  </a:cubicBezTo>
                  <a:cubicBezTo>
                    <a:pt x="15776" y="12779"/>
                    <a:pt x="16246" y="14851"/>
                    <a:pt x="16833" y="16296"/>
                  </a:cubicBezTo>
                  <a:cubicBezTo>
                    <a:pt x="17420" y="17740"/>
                    <a:pt x="18124" y="18556"/>
                    <a:pt x="18711" y="19310"/>
                  </a:cubicBezTo>
                  <a:cubicBezTo>
                    <a:pt x="19298" y="20063"/>
                    <a:pt x="19768" y="20754"/>
                    <a:pt x="19415" y="21130"/>
                  </a:cubicBezTo>
                  <a:cubicBezTo>
                    <a:pt x="19063" y="21507"/>
                    <a:pt x="17889" y="21570"/>
                    <a:pt x="15424" y="21570"/>
                  </a:cubicBezTo>
                  <a:cubicBezTo>
                    <a:pt x="12959" y="21570"/>
                    <a:pt x="9202" y="21507"/>
                    <a:pt x="6502" y="21319"/>
                  </a:cubicBezTo>
                  <a:cubicBezTo>
                    <a:pt x="3802" y="21130"/>
                    <a:pt x="2159" y="20817"/>
                    <a:pt x="515" y="20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3474884" y="7198884"/>
              <a:ext cx="273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3" y="18000"/>
                    <a:pt x="8707" y="14400"/>
                    <a:pt x="12307" y="10800"/>
                  </a:cubicBezTo>
                  <a:cubicBezTo>
                    <a:pt x="15907" y="7200"/>
                    <a:pt x="18753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3481234" y="7383034"/>
              <a:ext cx="203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6457"/>
                    <a:pt x="12150" y="11314"/>
                    <a:pt x="15750" y="7714"/>
                  </a:cubicBezTo>
                  <a:cubicBezTo>
                    <a:pt x="19350" y="4114"/>
                    <a:pt x="20475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4122584" y="6778725"/>
              <a:ext cx="195405" cy="699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02" fill="norm" stroke="1" extrusionOk="0">
                  <a:moveTo>
                    <a:pt x="18116" y="3350"/>
                  </a:moveTo>
                  <a:cubicBezTo>
                    <a:pt x="19277" y="2569"/>
                    <a:pt x="20439" y="1789"/>
                    <a:pt x="21019" y="1236"/>
                  </a:cubicBezTo>
                  <a:cubicBezTo>
                    <a:pt x="21600" y="683"/>
                    <a:pt x="21600" y="357"/>
                    <a:pt x="20903" y="162"/>
                  </a:cubicBezTo>
                  <a:cubicBezTo>
                    <a:pt x="20206" y="-33"/>
                    <a:pt x="18813" y="-98"/>
                    <a:pt x="16142" y="227"/>
                  </a:cubicBezTo>
                  <a:cubicBezTo>
                    <a:pt x="13471" y="553"/>
                    <a:pt x="9523" y="1268"/>
                    <a:pt x="6387" y="2602"/>
                  </a:cubicBezTo>
                  <a:cubicBezTo>
                    <a:pt x="3252" y="3936"/>
                    <a:pt x="929" y="5888"/>
                    <a:pt x="697" y="7904"/>
                  </a:cubicBezTo>
                  <a:cubicBezTo>
                    <a:pt x="465" y="9921"/>
                    <a:pt x="2323" y="12003"/>
                    <a:pt x="4413" y="13695"/>
                  </a:cubicBezTo>
                  <a:cubicBezTo>
                    <a:pt x="6503" y="15386"/>
                    <a:pt x="8826" y="16688"/>
                    <a:pt x="9987" y="17631"/>
                  </a:cubicBezTo>
                  <a:cubicBezTo>
                    <a:pt x="11148" y="18574"/>
                    <a:pt x="11148" y="19160"/>
                    <a:pt x="9290" y="19745"/>
                  </a:cubicBezTo>
                  <a:cubicBezTo>
                    <a:pt x="7432" y="20331"/>
                    <a:pt x="3716" y="20916"/>
                    <a:pt x="0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3855884" y="7589798"/>
              <a:ext cx="158751" cy="163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0" y="2000"/>
                  </a:moveTo>
                  <a:cubicBezTo>
                    <a:pt x="1152" y="1180"/>
                    <a:pt x="2304" y="360"/>
                    <a:pt x="3600" y="86"/>
                  </a:cubicBezTo>
                  <a:cubicBezTo>
                    <a:pt x="4896" y="-187"/>
                    <a:pt x="6336" y="86"/>
                    <a:pt x="8208" y="2410"/>
                  </a:cubicBezTo>
                  <a:cubicBezTo>
                    <a:pt x="10080" y="4735"/>
                    <a:pt x="12384" y="9109"/>
                    <a:pt x="12528" y="12527"/>
                  </a:cubicBezTo>
                  <a:cubicBezTo>
                    <a:pt x="12672" y="15945"/>
                    <a:pt x="10656" y="18405"/>
                    <a:pt x="8784" y="19772"/>
                  </a:cubicBezTo>
                  <a:cubicBezTo>
                    <a:pt x="6912" y="21140"/>
                    <a:pt x="5184" y="21413"/>
                    <a:pt x="4032" y="20866"/>
                  </a:cubicBezTo>
                  <a:cubicBezTo>
                    <a:pt x="2880" y="20319"/>
                    <a:pt x="2304" y="18952"/>
                    <a:pt x="2448" y="17722"/>
                  </a:cubicBezTo>
                  <a:cubicBezTo>
                    <a:pt x="2592" y="16491"/>
                    <a:pt x="3456" y="15398"/>
                    <a:pt x="5616" y="13484"/>
                  </a:cubicBezTo>
                  <a:cubicBezTo>
                    <a:pt x="7776" y="11570"/>
                    <a:pt x="11232" y="8836"/>
                    <a:pt x="13680" y="7059"/>
                  </a:cubicBezTo>
                  <a:cubicBezTo>
                    <a:pt x="16128" y="5281"/>
                    <a:pt x="17568" y="4461"/>
                    <a:pt x="17712" y="5145"/>
                  </a:cubicBezTo>
                  <a:cubicBezTo>
                    <a:pt x="17856" y="5828"/>
                    <a:pt x="16704" y="8016"/>
                    <a:pt x="15840" y="9929"/>
                  </a:cubicBezTo>
                  <a:cubicBezTo>
                    <a:pt x="14976" y="11843"/>
                    <a:pt x="14400" y="13484"/>
                    <a:pt x="14112" y="14988"/>
                  </a:cubicBezTo>
                  <a:cubicBezTo>
                    <a:pt x="13824" y="16491"/>
                    <a:pt x="13824" y="17859"/>
                    <a:pt x="15120" y="18269"/>
                  </a:cubicBezTo>
                  <a:cubicBezTo>
                    <a:pt x="16416" y="18679"/>
                    <a:pt x="19008" y="18132"/>
                    <a:pt x="21600" y="175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4076784" y="7576396"/>
              <a:ext cx="141051" cy="174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0950" fill="norm" stroke="1" extrusionOk="0">
                  <a:moveTo>
                    <a:pt x="21167" y="1181"/>
                  </a:moveTo>
                  <a:cubicBezTo>
                    <a:pt x="19896" y="418"/>
                    <a:pt x="18626" y="-344"/>
                    <a:pt x="16085" y="164"/>
                  </a:cubicBezTo>
                  <a:cubicBezTo>
                    <a:pt x="13543" y="672"/>
                    <a:pt x="9732" y="2451"/>
                    <a:pt x="6714" y="5374"/>
                  </a:cubicBezTo>
                  <a:cubicBezTo>
                    <a:pt x="3696" y="8296"/>
                    <a:pt x="1473" y="12362"/>
                    <a:pt x="520" y="15030"/>
                  </a:cubicBezTo>
                  <a:cubicBezTo>
                    <a:pt x="-433" y="17698"/>
                    <a:pt x="-115" y="18969"/>
                    <a:pt x="1791" y="19858"/>
                  </a:cubicBezTo>
                  <a:cubicBezTo>
                    <a:pt x="3696" y="20748"/>
                    <a:pt x="7191" y="21256"/>
                    <a:pt x="10526" y="20748"/>
                  </a:cubicBezTo>
                  <a:cubicBezTo>
                    <a:pt x="13861" y="20240"/>
                    <a:pt x="17038" y="18715"/>
                    <a:pt x="20214" y="171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4103534" y="7662434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4243234" y="7470723"/>
              <a:ext cx="298451" cy="296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20768"/>
                  </a:moveTo>
                  <a:cubicBezTo>
                    <a:pt x="1532" y="20462"/>
                    <a:pt x="3064" y="20155"/>
                    <a:pt x="4519" y="20002"/>
                  </a:cubicBezTo>
                  <a:cubicBezTo>
                    <a:pt x="5974" y="19849"/>
                    <a:pt x="7353" y="19849"/>
                    <a:pt x="7889" y="19389"/>
                  </a:cubicBezTo>
                  <a:cubicBezTo>
                    <a:pt x="8426" y="18930"/>
                    <a:pt x="8119" y="18011"/>
                    <a:pt x="7966" y="15866"/>
                  </a:cubicBezTo>
                  <a:cubicBezTo>
                    <a:pt x="7813" y="13721"/>
                    <a:pt x="7813" y="10351"/>
                    <a:pt x="8349" y="7594"/>
                  </a:cubicBezTo>
                  <a:cubicBezTo>
                    <a:pt x="8885" y="4836"/>
                    <a:pt x="9957" y="2691"/>
                    <a:pt x="10877" y="1466"/>
                  </a:cubicBezTo>
                  <a:cubicBezTo>
                    <a:pt x="11796" y="240"/>
                    <a:pt x="12562" y="-66"/>
                    <a:pt x="13328" y="11"/>
                  </a:cubicBezTo>
                  <a:cubicBezTo>
                    <a:pt x="14094" y="87"/>
                    <a:pt x="14860" y="547"/>
                    <a:pt x="15549" y="1543"/>
                  </a:cubicBezTo>
                  <a:cubicBezTo>
                    <a:pt x="16238" y="2538"/>
                    <a:pt x="16851" y="4070"/>
                    <a:pt x="16315" y="6445"/>
                  </a:cubicBezTo>
                  <a:cubicBezTo>
                    <a:pt x="15779" y="8819"/>
                    <a:pt x="14094" y="12036"/>
                    <a:pt x="13021" y="14104"/>
                  </a:cubicBezTo>
                  <a:cubicBezTo>
                    <a:pt x="11949" y="16172"/>
                    <a:pt x="11489" y="17091"/>
                    <a:pt x="11106" y="17934"/>
                  </a:cubicBezTo>
                  <a:cubicBezTo>
                    <a:pt x="10723" y="18777"/>
                    <a:pt x="10417" y="19543"/>
                    <a:pt x="10570" y="20155"/>
                  </a:cubicBezTo>
                  <a:cubicBezTo>
                    <a:pt x="10723" y="20768"/>
                    <a:pt x="11336" y="21228"/>
                    <a:pt x="13251" y="21381"/>
                  </a:cubicBezTo>
                  <a:cubicBezTo>
                    <a:pt x="15166" y="21534"/>
                    <a:pt x="18383" y="21381"/>
                    <a:pt x="21600" y="21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4535334" y="7662434"/>
              <a:ext cx="1333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2483"/>
                    <a:pt x="8229" y="4966"/>
                    <a:pt x="11829" y="8566"/>
                  </a:cubicBezTo>
                  <a:cubicBezTo>
                    <a:pt x="15429" y="12166"/>
                    <a:pt x="18514" y="1688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4528984" y="7668784"/>
              <a:ext cx="1524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527"/>
                    <a:pt x="16800" y="3055"/>
                    <a:pt x="13200" y="6655"/>
                  </a:cubicBezTo>
                  <a:cubicBezTo>
                    <a:pt x="9600" y="10255"/>
                    <a:pt x="4800" y="159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4447717" y="6837297"/>
              <a:ext cx="265418" cy="409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18" fill="norm" stroke="1" extrusionOk="0">
                  <a:moveTo>
                    <a:pt x="21496" y="312"/>
                  </a:moveTo>
                  <a:cubicBezTo>
                    <a:pt x="20639" y="91"/>
                    <a:pt x="19782" y="-129"/>
                    <a:pt x="17982" y="91"/>
                  </a:cubicBezTo>
                  <a:cubicBezTo>
                    <a:pt x="16182" y="312"/>
                    <a:pt x="13439" y="973"/>
                    <a:pt x="10867" y="1744"/>
                  </a:cubicBezTo>
                  <a:cubicBezTo>
                    <a:pt x="8296" y="2516"/>
                    <a:pt x="5896" y="3398"/>
                    <a:pt x="4610" y="4665"/>
                  </a:cubicBezTo>
                  <a:cubicBezTo>
                    <a:pt x="3325" y="5932"/>
                    <a:pt x="3153" y="7585"/>
                    <a:pt x="2553" y="9844"/>
                  </a:cubicBezTo>
                  <a:cubicBezTo>
                    <a:pt x="1953" y="12104"/>
                    <a:pt x="925" y="14969"/>
                    <a:pt x="410" y="16898"/>
                  </a:cubicBezTo>
                  <a:cubicBezTo>
                    <a:pt x="-104" y="18826"/>
                    <a:pt x="-104" y="19818"/>
                    <a:pt x="239" y="20479"/>
                  </a:cubicBezTo>
                  <a:cubicBezTo>
                    <a:pt x="582" y="21140"/>
                    <a:pt x="1267" y="21471"/>
                    <a:pt x="3753" y="21251"/>
                  </a:cubicBezTo>
                  <a:cubicBezTo>
                    <a:pt x="6239" y="21030"/>
                    <a:pt x="10525" y="20259"/>
                    <a:pt x="13353" y="19653"/>
                  </a:cubicBezTo>
                  <a:cubicBezTo>
                    <a:pt x="16182" y="19047"/>
                    <a:pt x="17553" y="18606"/>
                    <a:pt x="18925" y="181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4452784" y="7071884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6457"/>
                    <a:pt x="10473" y="11314"/>
                    <a:pt x="14073" y="7714"/>
                  </a:cubicBezTo>
                  <a:cubicBezTo>
                    <a:pt x="17673" y="4114"/>
                    <a:pt x="19636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4721601" y="6741684"/>
              <a:ext cx="315384" cy="487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21600" y="0"/>
                  </a:moveTo>
                  <a:cubicBezTo>
                    <a:pt x="19136" y="281"/>
                    <a:pt x="16671" y="561"/>
                    <a:pt x="14207" y="935"/>
                  </a:cubicBezTo>
                  <a:cubicBezTo>
                    <a:pt x="11742" y="1309"/>
                    <a:pt x="9278" y="1777"/>
                    <a:pt x="7538" y="2384"/>
                  </a:cubicBezTo>
                  <a:cubicBezTo>
                    <a:pt x="5799" y="2992"/>
                    <a:pt x="4784" y="3740"/>
                    <a:pt x="4132" y="5330"/>
                  </a:cubicBezTo>
                  <a:cubicBezTo>
                    <a:pt x="3479" y="6919"/>
                    <a:pt x="3189" y="9351"/>
                    <a:pt x="2609" y="11642"/>
                  </a:cubicBezTo>
                  <a:cubicBezTo>
                    <a:pt x="2030" y="13932"/>
                    <a:pt x="1160" y="16083"/>
                    <a:pt x="652" y="17486"/>
                  </a:cubicBezTo>
                  <a:cubicBezTo>
                    <a:pt x="145" y="18888"/>
                    <a:pt x="0" y="19543"/>
                    <a:pt x="0" y="20104"/>
                  </a:cubicBezTo>
                  <a:cubicBezTo>
                    <a:pt x="0" y="20665"/>
                    <a:pt x="145" y="21132"/>
                    <a:pt x="652" y="21366"/>
                  </a:cubicBezTo>
                  <a:cubicBezTo>
                    <a:pt x="1160" y="21600"/>
                    <a:pt x="2030" y="21600"/>
                    <a:pt x="4132" y="21132"/>
                  </a:cubicBezTo>
                  <a:cubicBezTo>
                    <a:pt x="6234" y="20665"/>
                    <a:pt x="9568" y="19730"/>
                    <a:pt x="12902" y="187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4931283" y="6944884"/>
              <a:ext cx="188252" cy="457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401" fill="norm" stroke="1" extrusionOk="0">
                  <a:moveTo>
                    <a:pt x="20881" y="0"/>
                  </a:moveTo>
                  <a:cubicBezTo>
                    <a:pt x="18298" y="99"/>
                    <a:pt x="15716" y="198"/>
                    <a:pt x="13133" y="793"/>
                  </a:cubicBezTo>
                  <a:cubicBezTo>
                    <a:pt x="10551" y="1387"/>
                    <a:pt x="7968" y="2477"/>
                    <a:pt x="6677" y="3319"/>
                  </a:cubicBezTo>
                  <a:cubicBezTo>
                    <a:pt x="5385" y="4161"/>
                    <a:pt x="5385" y="4756"/>
                    <a:pt x="5855" y="5202"/>
                  </a:cubicBezTo>
                  <a:cubicBezTo>
                    <a:pt x="6324" y="5648"/>
                    <a:pt x="7264" y="5945"/>
                    <a:pt x="8790" y="5846"/>
                  </a:cubicBezTo>
                  <a:cubicBezTo>
                    <a:pt x="10316" y="5747"/>
                    <a:pt x="12429" y="5251"/>
                    <a:pt x="14072" y="4806"/>
                  </a:cubicBezTo>
                  <a:cubicBezTo>
                    <a:pt x="15716" y="4360"/>
                    <a:pt x="16890" y="3963"/>
                    <a:pt x="17477" y="4161"/>
                  </a:cubicBezTo>
                  <a:cubicBezTo>
                    <a:pt x="18064" y="4360"/>
                    <a:pt x="18064" y="5152"/>
                    <a:pt x="18064" y="7431"/>
                  </a:cubicBezTo>
                  <a:cubicBezTo>
                    <a:pt x="18064" y="9710"/>
                    <a:pt x="18064" y="13475"/>
                    <a:pt x="17477" y="16051"/>
                  </a:cubicBezTo>
                  <a:cubicBezTo>
                    <a:pt x="16890" y="18628"/>
                    <a:pt x="15716" y="20015"/>
                    <a:pt x="14424" y="20758"/>
                  </a:cubicBezTo>
                  <a:cubicBezTo>
                    <a:pt x="13133" y="21501"/>
                    <a:pt x="11724" y="21600"/>
                    <a:pt x="9024" y="21055"/>
                  </a:cubicBezTo>
                  <a:cubicBezTo>
                    <a:pt x="6324" y="20510"/>
                    <a:pt x="2333" y="19321"/>
                    <a:pt x="807" y="17983"/>
                  </a:cubicBezTo>
                  <a:cubicBezTo>
                    <a:pt x="-719" y="16646"/>
                    <a:pt x="220" y="15160"/>
                    <a:pt x="1159" y="13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5094134" y="6957584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5269680" y="6768027"/>
              <a:ext cx="214483" cy="354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543" fill="norm" stroke="1" extrusionOk="0">
                  <a:moveTo>
                    <a:pt x="20783" y="2643"/>
                  </a:moveTo>
                  <a:cubicBezTo>
                    <a:pt x="20990" y="2000"/>
                    <a:pt x="21198" y="1357"/>
                    <a:pt x="20886" y="843"/>
                  </a:cubicBezTo>
                  <a:cubicBezTo>
                    <a:pt x="20575" y="329"/>
                    <a:pt x="19744" y="-57"/>
                    <a:pt x="18083" y="7"/>
                  </a:cubicBezTo>
                  <a:cubicBezTo>
                    <a:pt x="16421" y="72"/>
                    <a:pt x="13929" y="586"/>
                    <a:pt x="11125" y="1936"/>
                  </a:cubicBezTo>
                  <a:cubicBezTo>
                    <a:pt x="8321" y="3286"/>
                    <a:pt x="5206" y="5472"/>
                    <a:pt x="3025" y="8172"/>
                  </a:cubicBezTo>
                  <a:cubicBezTo>
                    <a:pt x="844" y="10872"/>
                    <a:pt x="-402" y="14086"/>
                    <a:pt x="117" y="16400"/>
                  </a:cubicBezTo>
                  <a:cubicBezTo>
                    <a:pt x="636" y="18714"/>
                    <a:pt x="2921" y="20129"/>
                    <a:pt x="4583" y="20836"/>
                  </a:cubicBezTo>
                  <a:cubicBezTo>
                    <a:pt x="6244" y="21543"/>
                    <a:pt x="7283" y="21543"/>
                    <a:pt x="8321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5456151" y="6840964"/>
              <a:ext cx="133284" cy="291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263" fill="norm" stroke="1" extrusionOk="0">
                  <a:moveTo>
                    <a:pt x="19227" y="2020"/>
                  </a:moveTo>
                  <a:cubicBezTo>
                    <a:pt x="16527" y="4026"/>
                    <a:pt x="13827" y="6031"/>
                    <a:pt x="11296" y="8731"/>
                  </a:cubicBezTo>
                  <a:cubicBezTo>
                    <a:pt x="8764" y="11431"/>
                    <a:pt x="6402" y="14826"/>
                    <a:pt x="4377" y="17217"/>
                  </a:cubicBezTo>
                  <a:cubicBezTo>
                    <a:pt x="2352" y="19609"/>
                    <a:pt x="664" y="20997"/>
                    <a:pt x="158" y="21229"/>
                  </a:cubicBezTo>
                  <a:cubicBezTo>
                    <a:pt x="-348" y="21460"/>
                    <a:pt x="327" y="20534"/>
                    <a:pt x="2689" y="17680"/>
                  </a:cubicBezTo>
                  <a:cubicBezTo>
                    <a:pt x="5052" y="14826"/>
                    <a:pt x="9102" y="10043"/>
                    <a:pt x="11633" y="7111"/>
                  </a:cubicBezTo>
                  <a:cubicBezTo>
                    <a:pt x="14164" y="4180"/>
                    <a:pt x="15177" y="3100"/>
                    <a:pt x="16358" y="2020"/>
                  </a:cubicBezTo>
                  <a:cubicBezTo>
                    <a:pt x="17539" y="940"/>
                    <a:pt x="18889" y="-140"/>
                    <a:pt x="19564" y="14"/>
                  </a:cubicBezTo>
                  <a:cubicBezTo>
                    <a:pt x="20240" y="169"/>
                    <a:pt x="20240" y="1557"/>
                    <a:pt x="20408" y="4720"/>
                  </a:cubicBezTo>
                  <a:cubicBezTo>
                    <a:pt x="20577" y="7883"/>
                    <a:pt x="20914" y="12820"/>
                    <a:pt x="21252" y="177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5468784" y="6989334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5665634" y="6773434"/>
              <a:ext cx="101574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4" h="21600" fill="norm" stroke="1" extrusionOk="0">
                  <a:moveTo>
                    <a:pt x="8894" y="0"/>
                  </a:moveTo>
                  <a:cubicBezTo>
                    <a:pt x="12282" y="1277"/>
                    <a:pt x="15671" y="2555"/>
                    <a:pt x="18000" y="4645"/>
                  </a:cubicBezTo>
                  <a:cubicBezTo>
                    <a:pt x="20329" y="6735"/>
                    <a:pt x="21600" y="9639"/>
                    <a:pt x="18424" y="12600"/>
                  </a:cubicBezTo>
                  <a:cubicBezTo>
                    <a:pt x="15247" y="15561"/>
                    <a:pt x="7624" y="1858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5952380" y="6601984"/>
              <a:ext cx="84585" cy="74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600" fill="norm" stroke="1" extrusionOk="0">
                  <a:moveTo>
                    <a:pt x="17847" y="0"/>
                  </a:moveTo>
                  <a:cubicBezTo>
                    <a:pt x="19354" y="1662"/>
                    <a:pt x="20861" y="3323"/>
                    <a:pt x="19605" y="5200"/>
                  </a:cubicBezTo>
                  <a:cubicBezTo>
                    <a:pt x="18349" y="7077"/>
                    <a:pt x="14331" y="9169"/>
                    <a:pt x="10312" y="11200"/>
                  </a:cubicBezTo>
                  <a:cubicBezTo>
                    <a:pt x="6294" y="13231"/>
                    <a:pt x="2275" y="15200"/>
                    <a:pt x="768" y="16923"/>
                  </a:cubicBezTo>
                  <a:cubicBezTo>
                    <a:pt x="-739" y="18646"/>
                    <a:pt x="266" y="20123"/>
                    <a:pt x="12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6230784" y="6824234"/>
              <a:ext cx="1333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514" y="3541"/>
                    <a:pt x="13029" y="7082"/>
                    <a:pt x="16629" y="10682"/>
                  </a:cubicBezTo>
                  <a:cubicBezTo>
                    <a:pt x="20229" y="14282"/>
                    <a:pt x="20914" y="1794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6167284" y="6792484"/>
              <a:ext cx="31750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72" y="1774"/>
                    <a:pt x="18144" y="3548"/>
                    <a:pt x="15696" y="5948"/>
                  </a:cubicBezTo>
                  <a:cubicBezTo>
                    <a:pt x="13248" y="8348"/>
                    <a:pt x="10080" y="11374"/>
                    <a:pt x="7344" y="14087"/>
                  </a:cubicBezTo>
                  <a:cubicBezTo>
                    <a:pt x="4608" y="16800"/>
                    <a:pt x="2304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6611784" y="7033784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6624484" y="7154434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6954684" y="6961023"/>
              <a:ext cx="196851" cy="217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0" y="3401"/>
                  </a:moveTo>
                  <a:cubicBezTo>
                    <a:pt x="0" y="2362"/>
                    <a:pt x="0" y="1324"/>
                    <a:pt x="581" y="701"/>
                  </a:cubicBezTo>
                  <a:cubicBezTo>
                    <a:pt x="1161" y="78"/>
                    <a:pt x="2323" y="-130"/>
                    <a:pt x="3948" y="78"/>
                  </a:cubicBezTo>
                  <a:cubicBezTo>
                    <a:pt x="5574" y="285"/>
                    <a:pt x="7665" y="908"/>
                    <a:pt x="8826" y="2882"/>
                  </a:cubicBezTo>
                  <a:cubicBezTo>
                    <a:pt x="9987" y="4855"/>
                    <a:pt x="10219" y="8178"/>
                    <a:pt x="8942" y="11293"/>
                  </a:cubicBezTo>
                  <a:cubicBezTo>
                    <a:pt x="7665" y="14408"/>
                    <a:pt x="4877" y="17316"/>
                    <a:pt x="3019" y="19082"/>
                  </a:cubicBezTo>
                  <a:cubicBezTo>
                    <a:pt x="1161" y="20847"/>
                    <a:pt x="232" y="21470"/>
                    <a:pt x="116" y="21262"/>
                  </a:cubicBezTo>
                  <a:cubicBezTo>
                    <a:pt x="0" y="21055"/>
                    <a:pt x="697" y="20016"/>
                    <a:pt x="3600" y="17005"/>
                  </a:cubicBezTo>
                  <a:cubicBezTo>
                    <a:pt x="6503" y="13993"/>
                    <a:pt x="11613" y="9008"/>
                    <a:pt x="14748" y="6101"/>
                  </a:cubicBezTo>
                  <a:cubicBezTo>
                    <a:pt x="17884" y="3193"/>
                    <a:pt x="19045" y="2362"/>
                    <a:pt x="19045" y="2362"/>
                  </a:cubicBezTo>
                  <a:cubicBezTo>
                    <a:pt x="19045" y="2362"/>
                    <a:pt x="17884" y="3193"/>
                    <a:pt x="16606" y="4751"/>
                  </a:cubicBezTo>
                  <a:cubicBezTo>
                    <a:pt x="15329" y="6308"/>
                    <a:pt x="13935" y="8593"/>
                    <a:pt x="13355" y="10255"/>
                  </a:cubicBezTo>
                  <a:cubicBezTo>
                    <a:pt x="12774" y="11916"/>
                    <a:pt x="13006" y="12955"/>
                    <a:pt x="14516" y="13785"/>
                  </a:cubicBezTo>
                  <a:cubicBezTo>
                    <a:pt x="16026" y="14616"/>
                    <a:pt x="18813" y="15239"/>
                    <a:pt x="21600" y="158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7189634" y="6726819"/>
              <a:ext cx="214958" cy="547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500" fill="norm" stroke="1" extrusionOk="0">
                  <a:moveTo>
                    <a:pt x="0" y="1331"/>
                  </a:moveTo>
                  <a:cubicBezTo>
                    <a:pt x="1906" y="833"/>
                    <a:pt x="3812" y="334"/>
                    <a:pt x="6671" y="127"/>
                  </a:cubicBezTo>
                  <a:cubicBezTo>
                    <a:pt x="9529" y="-81"/>
                    <a:pt x="13341" y="2"/>
                    <a:pt x="15776" y="127"/>
                  </a:cubicBezTo>
                  <a:cubicBezTo>
                    <a:pt x="18212" y="251"/>
                    <a:pt x="19271" y="417"/>
                    <a:pt x="20118" y="667"/>
                  </a:cubicBezTo>
                  <a:cubicBezTo>
                    <a:pt x="20965" y="916"/>
                    <a:pt x="21600" y="1248"/>
                    <a:pt x="21494" y="1954"/>
                  </a:cubicBezTo>
                  <a:cubicBezTo>
                    <a:pt x="21388" y="2661"/>
                    <a:pt x="20541" y="3741"/>
                    <a:pt x="19376" y="5651"/>
                  </a:cubicBezTo>
                  <a:cubicBezTo>
                    <a:pt x="18212" y="7562"/>
                    <a:pt x="16729" y="10304"/>
                    <a:pt x="15882" y="12713"/>
                  </a:cubicBezTo>
                  <a:cubicBezTo>
                    <a:pt x="15035" y="15122"/>
                    <a:pt x="14824" y="17199"/>
                    <a:pt x="14718" y="18445"/>
                  </a:cubicBezTo>
                  <a:cubicBezTo>
                    <a:pt x="14612" y="19691"/>
                    <a:pt x="14612" y="20107"/>
                    <a:pt x="15035" y="20481"/>
                  </a:cubicBezTo>
                  <a:cubicBezTo>
                    <a:pt x="15459" y="20854"/>
                    <a:pt x="16306" y="21187"/>
                    <a:pt x="16094" y="21353"/>
                  </a:cubicBezTo>
                  <a:cubicBezTo>
                    <a:pt x="15882" y="21519"/>
                    <a:pt x="14612" y="21519"/>
                    <a:pt x="11859" y="21477"/>
                  </a:cubicBezTo>
                  <a:cubicBezTo>
                    <a:pt x="9106" y="21436"/>
                    <a:pt x="4871" y="21353"/>
                    <a:pt x="635" y="21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7564284" y="711633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7780184" y="6733171"/>
              <a:ext cx="152401" cy="516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21600" y="3529"/>
                  </a:moveTo>
                  <a:cubicBezTo>
                    <a:pt x="21300" y="2647"/>
                    <a:pt x="21000" y="1765"/>
                    <a:pt x="20400" y="1148"/>
                  </a:cubicBezTo>
                  <a:cubicBezTo>
                    <a:pt x="19800" y="531"/>
                    <a:pt x="18900" y="178"/>
                    <a:pt x="17550" y="46"/>
                  </a:cubicBezTo>
                  <a:cubicBezTo>
                    <a:pt x="16200" y="-86"/>
                    <a:pt x="14400" y="2"/>
                    <a:pt x="12000" y="1192"/>
                  </a:cubicBezTo>
                  <a:cubicBezTo>
                    <a:pt x="9600" y="2383"/>
                    <a:pt x="6600" y="4675"/>
                    <a:pt x="4950" y="7187"/>
                  </a:cubicBezTo>
                  <a:cubicBezTo>
                    <a:pt x="3300" y="9700"/>
                    <a:pt x="3000" y="12433"/>
                    <a:pt x="2700" y="14725"/>
                  </a:cubicBezTo>
                  <a:cubicBezTo>
                    <a:pt x="2400" y="17018"/>
                    <a:pt x="2100" y="18869"/>
                    <a:pt x="1650" y="19927"/>
                  </a:cubicBezTo>
                  <a:cubicBezTo>
                    <a:pt x="1200" y="20985"/>
                    <a:pt x="600" y="21250"/>
                    <a:pt x="0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7729384" y="7129034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7894484" y="7109984"/>
              <a:ext cx="1016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2057"/>
                    <a:pt x="9000" y="4114"/>
                    <a:pt x="12600" y="7714"/>
                  </a:cubicBezTo>
                  <a:cubicBezTo>
                    <a:pt x="16200" y="11314"/>
                    <a:pt x="18900" y="164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7900834" y="7116334"/>
              <a:ext cx="133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0"/>
                    <a:pt x="18171" y="0"/>
                    <a:pt x="16114" y="1200"/>
                  </a:cubicBezTo>
                  <a:cubicBezTo>
                    <a:pt x="14057" y="2400"/>
                    <a:pt x="11657" y="4800"/>
                    <a:pt x="8914" y="8400"/>
                  </a:cubicBezTo>
                  <a:cubicBezTo>
                    <a:pt x="6171" y="12000"/>
                    <a:pt x="3086" y="16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8142134" y="6851235"/>
              <a:ext cx="139701" cy="3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21600" y="1237"/>
                  </a:moveTo>
                  <a:cubicBezTo>
                    <a:pt x="20291" y="787"/>
                    <a:pt x="18982" y="337"/>
                    <a:pt x="17345" y="112"/>
                  </a:cubicBezTo>
                  <a:cubicBezTo>
                    <a:pt x="15709" y="-113"/>
                    <a:pt x="13745" y="-113"/>
                    <a:pt x="10800" y="1237"/>
                  </a:cubicBezTo>
                  <a:cubicBezTo>
                    <a:pt x="7855" y="2587"/>
                    <a:pt x="3927" y="5287"/>
                    <a:pt x="1964" y="8887"/>
                  </a:cubicBezTo>
                  <a:cubicBezTo>
                    <a:pt x="0" y="12487"/>
                    <a:pt x="0" y="16987"/>
                    <a:pt x="0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8258136" y="6964409"/>
              <a:ext cx="182449" cy="16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985" fill="norm" stroke="1" extrusionOk="0">
                  <a:moveTo>
                    <a:pt x="1290" y="3989"/>
                  </a:moveTo>
                  <a:cubicBezTo>
                    <a:pt x="545" y="2369"/>
                    <a:pt x="-200" y="749"/>
                    <a:pt x="48" y="209"/>
                  </a:cubicBezTo>
                  <a:cubicBezTo>
                    <a:pt x="297" y="-331"/>
                    <a:pt x="1538" y="209"/>
                    <a:pt x="3152" y="1424"/>
                  </a:cubicBezTo>
                  <a:cubicBezTo>
                    <a:pt x="4766" y="2639"/>
                    <a:pt x="6752" y="4529"/>
                    <a:pt x="7248" y="7769"/>
                  </a:cubicBezTo>
                  <a:cubicBezTo>
                    <a:pt x="7745" y="11009"/>
                    <a:pt x="6752" y="15599"/>
                    <a:pt x="5386" y="18164"/>
                  </a:cubicBezTo>
                  <a:cubicBezTo>
                    <a:pt x="4021" y="20729"/>
                    <a:pt x="2283" y="21269"/>
                    <a:pt x="1290" y="20864"/>
                  </a:cubicBezTo>
                  <a:cubicBezTo>
                    <a:pt x="297" y="20459"/>
                    <a:pt x="48" y="19109"/>
                    <a:pt x="669" y="16814"/>
                  </a:cubicBezTo>
                  <a:cubicBezTo>
                    <a:pt x="1290" y="14519"/>
                    <a:pt x="2779" y="11279"/>
                    <a:pt x="4021" y="9254"/>
                  </a:cubicBezTo>
                  <a:cubicBezTo>
                    <a:pt x="5262" y="7229"/>
                    <a:pt x="6255" y="6419"/>
                    <a:pt x="7497" y="5609"/>
                  </a:cubicBezTo>
                  <a:cubicBezTo>
                    <a:pt x="8738" y="4799"/>
                    <a:pt x="10228" y="3989"/>
                    <a:pt x="11345" y="4124"/>
                  </a:cubicBezTo>
                  <a:cubicBezTo>
                    <a:pt x="12462" y="4259"/>
                    <a:pt x="13207" y="5339"/>
                    <a:pt x="13579" y="6959"/>
                  </a:cubicBezTo>
                  <a:cubicBezTo>
                    <a:pt x="13952" y="8579"/>
                    <a:pt x="13952" y="10739"/>
                    <a:pt x="15193" y="12089"/>
                  </a:cubicBezTo>
                  <a:cubicBezTo>
                    <a:pt x="16434" y="13439"/>
                    <a:pt x="18917" y="13979"/>
                    <a:pt x="21400" y="14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8459634" y="6849367"/>
              <a:ext cx="88281" cy="311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1472" fill="norm" stroke="1" extrusionOk="0">
                  <a:moveTo>
                    <a:pt x="4418" y="2207"/>
                  </a:moveTo>
                  <a:cubicBezTo>
                    <a:pt x="2945" y="1186"/>
                    <a:pt x="1473" y="164"/>
                    <a:pt x="1718" y="18"/>
                  </a:cubicBezTo>
                  <a:cubicBezTo>
                    <a:pt x="1964" y="-128"/>
                    <a:pt x="3927" y="602"/>
                    <a:pt x="8100" y="1915"/>
                  </a:cubicBezTo>
                  <a:cubicBezTo>
                    <a:pt x="12273" y="3229"/>
                    <a:pt x="18655" y="5126"/>
                    <a:pt x="20127" y="7680"/>
                  </a:cubicBezTo>
                  <a:cubicBezTo>
                    <a:pt x="21600" y="10234"/>
                    <a:pt x="18164" y="13445"/>
                    <a:pt x="13991" y="15853"/>
                  </a:cubicBezTo>
                  <a:cubicBezTo>
                    <a:pt x="9818" y="18261"/>
                    <a:pt x="4909" y="19867"/>
                    <a:pt x="0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8605684" y="7084584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8770517" y="6740682"/>
              <a:ext cx="381268" cy="429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87" fill="norm" stroke="1" extrusionOk="0">
                  <a:moveTo>
                    <a:pt x="6818" y="14834"/>
                  </a:moveTo>
                  <a:cubicBezTo>
                    <a:pt x="7295" y="14205"/>
                    <a:pt x="7772" y="13576"/>
                    <a:pt x="7713" y="13104"/>
                  </a:cubicBezTo>
                  <a:cubicBezTo>
                    <a:pt x="7653" y="12632"/>
                    <a:pt x="7056" y="12318"/>
                    <a:pt x="5982" y="12423"/>
                  </a:cubicBezTo>
                  <a:cubicBezTo>
                    <a:pt x="4908" y="12527"/>
                    <a:pt x="3357" y="13052"/>
                    <a:pt x="2163" y="14048"/>
                  </a:cubicBezTo>
                  <a:cubicBezTo>
                    <a:pt x="970" y="15044"/>
                    <a:pt x="135" y="16512"/>
                    <a:pt x="15" y="17927"/>
                  </a:cubicBezTo>
                  <a:cubicBezTo>
                    <a:pt x="-104" y="19343"/>
                    <a:pt x="493" y="20706"/>
                    <a:pt x="1507" y="21073"/>
                  </a:cubicBezTo>
                  <a:cubicBezTo>
                    <a:pt x="2521" y="21440"/>
                    <a:pt x="3953" y="20811"/>
                    <a:pt x="5266" y="18871"/>
                  </a:cubicBezTo>
                  <a:cubicBezTo>
                    <a:pt x="6579" y="16931"/>
                    <a:pt x="7772" y="13681"/>
                    <a:pt x="8667" y="10640"/>
                  </a:cubicBezTo>
                  <a:cubicBezTo>
                    <a:pt x="9562" y="7599"/>
                    <a:pt x="10159" y="4768"/>
                    <a:pt x="10457" y="2933"/>
                  </a:cubicBezTo>
                  <a:cubicBezTo>
                    <a:pt x="10756" y="1098"/>
                    <a:pt x="10756" y="259"/>
                    <a:pt x="10457" y="50"/>
                  </a:cubicBezTo>
                  <a:cubicBezTo>
                    <a:pt x="10159" y="-160"/>
                    <a:pt x="9562" y="259"/>
                    <a:pt x="8787" y="1990"/>
                  </a:cubicBezTo>
                  <a:cubicBezTo>
                    <a:pt x="8011" y="3720"/>
                    <a:pt x="7056" y="6760"/>
                    <a:pt x="6281" y="10011"/>
                  </a:cubicBezTo>
                  <a:cubicBezTo>
                    <a:pt x="5505" y="13261"/>
                    <a:pt x="4908" y="16722"/>
                    <a:pt x="4610" y="18714"/>
                  </a:cubicBezTo>
                  <a:cubicBezTo>
                    <a:pt x="4311" y="20706"/>
                    <a:pt x="4311" y="21230"/>
                    <a:pt x="4550" y="21283"/>
                  </a:cubicBezTo>
                  <a:cubicBezTo>
                    <a:pt x="4789" y="21335"/>
                    <a:pt x="5266" y="20916"/>
                    <a:pt x="6161" y="19553"/>
                  </a:cubicBezTo>
                  <a:cubicBezTo>
                    <a:pt x="7056" y="18190"/>
                    <a:pt x="8369" y="15883"/>
                    <a:pt x="9204" y="14520"/>
                  </a:cubicBezTo>
                  <a:cubicBezTo>
                    <a:pt x="10040" y="13157"/>
                    <a:pt x="10398" y="12737"/>
                    <a:pt x="10875" y="12423"/>
                  </a:cubicBezTo>
                  <a:cubicBezTo>
                    <a:pt x="11352" y="12108"/>
                    <a:pt x="11949" y="11898"/>
                    <a:pt x="12426" y="12056"/>
                  </a:cubicBezTo>
                  <a:cubicBezTo>
                    <a:pt x="12904" y="12213"/>
                    <a:pt x="13262" y="12737"/>
                    <a:pt x="13560" y="13786"/>
                  </a:cubicBezTo>
                  <a:cubicBezTo>
                    <a:pt x="13858" y="14834"/>
                    <a:pt x="14097" y="16407"/>
                    <a:pt x="14097" y="17456"/>
                  </a:cubicBezTo>
                  <a:cubicBezTo>
                    <a:pt x="14097" y="18504"/>
                    <a:pt x="13858" y="19028"/>
                    <a:pt x="13441" y="19553"/>
                  </a:cubicBezTo>
                  <a:cubicBezTo>
                    <a:pt x="13023" y="20077"/>
                    <a:pt x="12426" y="20601"/>
                    <a:pt x="12128" y="20601"/>
                  </a:cubicBezTo>
                  <a:cubicBezTo>
                    <a:pt x="11830" y="20601"/>
                    <a:pt x="11830" y="20077"/>
                    <a:pt x="12844" y="18661"/>
                  </a:cubicBezTo>
                  <a:cubicBezTo>
                    <a:pt x="13858" y="17246"/>
                    <a:pt x="15887" y="14939"/>
                    <a:pt x="17260" y="13523"/>
                  </a:cubicBezTo>
                  <a:cubicBezTo>
                    <a:pt x="18632" y="12108"/>
                    <a:pt x="19348" y="11584"/>
                    <a:pt x="19408" y="11636"/>
                  </a:cubicBezTo>
                  <a:cubicBezTo>
                    <a:pt x="19467" y="11689"/>
                    <a:pt x="18871" y="12318"/>
                    <a:pt x="18214" y="13104"/>
                  </a:cubicBezTo>
                  <a:cubicBezTo>
                    <a:pt x="17558" y="13890"/>
                    <a:pt x="16842" y="14834"/>
                    <a:pt x="16603" y="15883"/>
                  </a:cubicBezTo>
                  <a:cubicBezTo>
                    <a:pt x="16365" y="16931"/>
                    <a:pt x="16603" y="18085"/>
                    <a:pt x="17498" y="18714"/>
                  </a:cubicBezTo>
                  <a:cubicBezTo>
                    <a:pt x="18393" y="19343"/>
                    <a:pt x="19945" y="19448"/>
                    <a:pt x="21496" y="19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-1" y="4663117"/>
              <a:ext cx="549223" cy="159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18853" y="2005"/>
                  </a:moveTo>
                  <a:cubicBezTo>
                    <a:pt x="19677" y="1547"/>
                    <a:pt x="20502" y="1089"/>
                    <a:pt x="20955" y="773"/>
                  </a:cubicBezTo>
                  <a:cubicBezTo>
                    <a:pt x="21409" y="458"/>
                    <a:pt x="21491" y="286"/>
                    <a:pt x="21285" y="172"/>
                  </a:cubicBezTo>
                  <a:cubicBezTo>
                    <a:pt x="21079" y="57"/>
                    <a:pt x="20584" y="0"/>
                    <a:pt x="19100" y="0"/>
                  </a:cubicBezTo>
                  <a:cubicBezTo>
                    <a:pt x="17616" y="0"/>
                    <a:pt x="15143" y="57"/>
                    <a:pt x="12793" y="387"/>
                  </a:cubicBezTo>
                  <a:cubicBezTo>
                    <a:pt x="10444" y="716"/>
                    <a:pt x="8218" y="1318"/>
                    <a:pt x="6404" y="1977"/>
                  </a:cubicBezTo>
                  <a:cubicBezTo>
                    <a:pt x="4590" y="2636"/>
                    <a:pt x="3189" y="3352"/>
                    <a:pt x="2199" y="4154"/>
                  </a:cubicBezTo>
                  <a:cubicBezTo>
                    <a:pt x="1210" y="4956"/>
                    <a:pt x="633" y="5844"/>
                    <a:pt x="922" y="6718"/>
                  </a:cubicBezTo>
                  <a:cubicBezTo>
                    <a:pt x="1210" y="7592"/>
                    <a:pt x="2364" y="8451"/>
                    <a:pt x="3601" y="9239"/>
                  </a:cubicBezTo>
                  <a:cubicBezTo>
                    <a:pt x="4838" y="10027"/>
                    <a:pt x="6157" y="10743"/>
                    <a:pt x="6940" y="11430"/>
                  </a:cubicBezTo>
                  <a:cubicBezTo>
                    <a:pt x="7723" y="12118"/>
                    <a:pt x="7970" y="12777"/>
                    <a:pt x="7517" y="13436"/>
                  </a:cubicBezTo>
                  <a:cubicBezTo>
                    <a:pt x="7064" y="14094"/>
                    <a:pt x="5909" y="14753"/>
                    <a:pt x="4838" y="15197"/>
                  </a:cubicBezTo>
                  <a:cubicBezTo>
                    <a:pt x="3766" y="15641"/>
                    <a:pt x="2776" y="15871"/>
                    <a:pt x="1952" y="15985"/>
                  </a:cubicBezTo>
                  <a:cubicBezTo>
                    <a:pt x="1128" y="16100"/>
                    <a:pt x="468" y="16100"/>
                    <a:pt x="180" y="16028"/>
                  </a:cubicBezTo>
                  <a:cubicBezTo>
                    <a:pt x="-109" y="15956"/>
                    <a:pt x="-27" y="15813"/>
                    <a:pt x="262" y="15684"/>
                  </a:cubicBezTo>
                  <a:cubicBezTo>
                    <a:pt x="551" y="15555"/>
                    <a:pt x="1045" y="15441"/>
                    <a:pt x="1499" y="15369"/>
                  </a:cubicBezTo>
                  <a:cubicBezTo>
                    <a:pt x="1952" y="15298"/>
                    <a:pt x="2364" y="15269"/>
                    <a:pt x="2776" y="15255"/>
                  </a:cubicBezTo>
                  <a:cubicBezTo>
                    <a:pt x="3189" y="15240"/>
                    <a:pt x="3601" y="15240"/>
                    <a:pt x="3848" y="15312"/>
                  </a:cubicBezTo>
                  <a:cubicBezTo>
                    <a:pt x="4096" y="15384"/>
                    <a:pt x="4178" y="15527"/>
                    <a:pt x="4178" y="15985"/>
                  </a:cubicBezTo>
                  <a:cubicBezTo>
                    <a:pt x="4178" y="16444"/>
                    <a:pt x="4096" y="17217"/>
                    <a:pt x="3725" y="17962"/>
                  </a:cubicBezTo>
                  <a:cubicBezTo>
                    <a:pt x="3354" y="18707"/>
                    <a:pt x="2694" y="19423"/>
                    <a:pt x="2406" y="19953"/>
                  </a:cubicBezTo>
                  <a:cubicBezTo>
                    <a:pt x="2117" y="20483"/>
                    <a:pt x="2199" y="20827"/>
                    <a:pt x="2859" y="21070"/>
                  </a:cubicBezTo>
                  <a:cubicBezTo>
                    <a:pt x="3518" y="21314"/>
                    <a:pt x="4755" y="21457"/>
                    <a:pt x="6651" y="21528"/>
                  </a:cubicBezTo>
                  <a:cubicBezTo>
                    <a:pt x="8547" y="21600"/>
                    <a:pt x="11103" y="21600"/>
                    <a:pt x="13659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83984" y="7421134"/>
              <a:ext cx="7175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75" y="18869"/>
                    <a:pt x="3950" y="16138"/>
                    <a:pt x="6085" y="13903"/>
                  </a:cubicBezTo>
                  <a:cubicBezTo>
                    <a:pt x="8219" y="11669"/>
                    <a:pt x="10513" y="9931"/>
                    <a:pt x="12807" y="8069"/>
                  </a:cubicBezTo>
                  <a:cubicBezTo>
                    <a:pt x="15101" y="6207"/>
                    <a:pt x="17395" y="4221"/>
                    <a:pt x="18860" y="2855"/>
                  </a:cubicBezTo>
                  <a:cubicBezTo>
                    <a:pt x="20326" y="1490"/>
                    <a:pt x="20963" y="74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645101" y="7301382"/>
              <a:ext cx="220993" cy="373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548" fill="norm" stroke="1" extrusionOk="0">
                  <a:moveTo>
                    <a:pt x="1581" y="680"/>
                  </a:moveTo>
                  <a:cubicBezTo>
                    <a:pt x="581" y="436"/>
                    <a:pt x="-419" y="192"/>
                    <a:pt x="181" y="70"/>
                  </a:cubicBezTo>
                  <a:cubicBezTo>
                    <a:pt x="781" y="-52"/>
                    <a:pt x="2981" y="-52"/>
                    <a:pt x="6181" y="375"/>
                  </a:cubicBezTo>
                  <a:cubicBezTo>
                    <a:pt x="9381" y="802"/>
                    <a:pt x="13581" y="1656"/>
                    <a:pt x="16181" y="2267"/>
                  </a:cubicBezTo>
                  <a:cubicBezTo>
                    <a:pt x="18781" y="2877"/>
                    <a:pt x="19781" y="3243"/>
                    <a:pt x="20381" y="3853"/>
                  </a:cubicBezTo>
                  <a:cubicBezTo>
                    <a:pt x="20981" y="4463"/>
                    <a:pt x="21181" y="5317"/>
                    <a:pt x="20181" y="6721"/>
                  </a:cubicBezTo>
                  <a:cubicBezTo>
                    <a:pt x="19181" y="8124"/>
                    <a:pt x="16981" y="10077"/>
                    <a:pt x="15081" y="12640"/>
                  </a:cubicBezTo>
                  <a:cubicBezTo>
                    <a:pt x="13181" y="15202"/>
                    <a:pt x="11581" y="18375"/>
                    <a:pt x="9981" y="2154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8" name="Drawing"/>
          <p:cNvGrpSpPr/>
          <p:nvPr/>
        </p:nvGrpSpPr>
        <p:grpSpPr>
          <a:xfrm>
            <a:off x="3917950" y="1480062"/>
            <a:ext cx="1955801" cy="736088"/>
            <a:chOff x="0" y="0"/>
            <a:chExt cx="1955800" cy="736087"/>
          </a:xfrm>
        </p:grpSpPr>
        <p:sp>
          <p:nvSpPr>
            <p:cNvPr id="1866" name="Line"/>
            <p:cNvSpPr/>
            <p:nvPr/>
          </p:nvSpPr>
          <p:spPr>
            <a:xfrm>
              <a:off x="165099" y="22771"/>
              <a:ext cx="44451" cy="468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2432"/>
                  </a:moveTo>
                  <a:cubicBezTo>
                    <a:pt x="0" y="1946"/>
                    <a:pt x="0" y="1459"/>
                    <a:pt x="0" y="973"/>
                  </a:cubicBezTo>
                  <a:cubicBezTo>
                    <a:pt x="0" y="486"/>
                    <a:pt x="0" y="0"/>
                    <a:pt x="0" y="0"/>
                  </a:cubicBezTo>
                  <a:cubicBezTo>
                    <a:pt x="0" y="0"/>
                    <a:pt x="0" y="486"/>
                    <a:pt x="1029" y="2432"/>
                  </a:cubicBezTo>
                  <a:cubicBezTo>
                    <a:pt x="2057" y="4378"/>
                    <a:pt x="4114" y="7784"/>
                    <a:pt x="5143" y="10995"/>
                  </a:cubicBezTo>
                  <a:cubicBezTo>
                    <a:pt x="6171" y="14205"/>
                    <a:pt x="6171" y="17222"/>
                    <a:pt x="6171" y="18973"/>
                  </a:cubicBezTo>
                  <a:cubicBezTo>
                    <a:pt x="6171" y="20724"/>
                    <a:pt x="6171" y="21211"/>
                    <a:pt x="8743" y="21405"/>
                  </a:cubicBezTo>
                  <a:cubicBezTo>
                    <a:pt x="11314" y="21600"/>
                    <a:pt x="16457" y="21503"/>
                    <a:pt x="21600" y="21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286929" y="215435"/>
              <a:ext cx="176621" cy="203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154" fill="norm" stroke="1" extrusionOk="0">
                  <a:moveTo>
                    <a:pt x="3714" y="8591"/>
                  </a:moveTo>
                  <a:cubicBezTo>
                    <a:pt x="2428" y="8811"/>
                    <a:pt x="1143" y="9032"/>
                    <a:pt x="500" y="9693"/>
                  </a:cubicBezTo>
                  <a:cubicBezTo>
                    <a:pt x="-143" y="10354"/>
                    <a:pt x="-143" y="11456"/>
                    <a:pt x="371" y="13770"/>
                  </a:cubicBezTo>
                  <a:cubicBezTo>
                    <a:pt x="886" y="16085"/>
                    <a:pt x="1914" y="19611"/>
                    <a:pt x="2686" y="18068"/>
                  </a:cubicBezTo>
                  <a:cubicBezTo>
                    <a:pt x="3457" y="16525"/>
                    <a:pt x="3971" y="9913"/>
                    <a:pt x="4486" y="6056"/>
                  </a:cubicBezTo>
                  <a:cubicBezTo>
                    <a:pt x="5000" y="2199"/>
                    <a:pt x="5514" y="1097"/>
                    <a:pt x="7057" y="436"/>
                  </a:cubicBezTo>
                  <a:cubicBezTo>
                    <a:pt x="8600" y="-226"/>
                    <a:pt x="11171" y="-446"/>
                    <a:pt x="13357" y="2089"/>
                  </a:cubicBezTo>
                  <a:cubicBezTo>
                    <a:pt x="15543" y="4623"/>
                    <a:pt x="17343" y="9913"/>
                    <a:pt x="18628" y="13550"/>
                  </a:cubicBezTo>
                  <a:cubicBezTo>
                    <a:pt x="19914" y="17187"/>
                    <a:pt x="20686" y="19170"/>
                    <a:pt x="21457" y="211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585141" y="-1"/>
              <a:ext cx="100660" cy="517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72" fill="norm" stroke="1" extrusionOk="0">
                  <a:moveTo>
                    <a:pt x="21400" y="2602"/>
                  </a:moveTo>
                  <a:cubicBezTo>
                    <a:pt x="19150" y="1815"/>
                    <a:pt x="16900" y="1028"/>
                    <a:pt x="14650" y="547"/>
                  </a:cubicBezTo>
                  <a:cubicBezTo>
                    <a:pt x="12400" y="66"/>
                    <a:pt x="10150" y="-109"/>
                    <a:pt x="8350" y="66"/>
                  </a:cubicBezTo>
                  <a:cubicBezTo>
                    <a:pt x="6550" y="241"/>
                    <a:pt x="5200" y="765"/>
                    <a:pt x="3625" y="2646"/>
                  </a:cubicBezTo>
                  <a:cubicBezTo>
                    <a:pt x="2050" y="4526"/>
                    <a:pt x="250" y="7761"/>
                    <a:pt x="25" y="10778"/>
                  </a:cubicBezTo>
                  <a:cubicBezTo>
                    <a:pt x="-200" y="13795"/>
                    <a:pt x="1150" y="16594"/>
                    <a:pt x="2050" y="18255"/>
                  </a:cubicBezTo>
                  <a:cubicBezTo>
                    <a:pt x="2950" y="19917"/>
                    <a:pt x="3400" y="20442"/>
                    <a:pt x="4525" y="20835"/>
                  </a:cubicBezTo>
                  <a:cubicBezTo>
                    <a:pt x="5650" y="21229"/>
                    <a:pt x="7450" y="21491"/>
                    <a:pt x="9250" y="21316"/>
                  </a:cubicBezTo>
                  <a:cubicBezTo>
                    <a:pt x="11050" y="21141"/>
                    <a:pt x="12850" y="20529"/>
                    <a:pt x="14650" y="199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571500" y="272537"/>
              <a:ext cx="133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739710" y="213511"/>
              <a:ext cx="155641" cy="210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261" fill="norm" stroke="1" extrusionOk="0">
                  <a:moveTo>
                    <a:pt x="441" y="8530"/>
                  </a:moveTo>
                  <a:cubicBezTo>
                    <a:pt x="1881" y="8744"/>
                    <a:pt x="3321" y="8958"/>
                    <a:pt x="5049" y="7996"/>
                  </a:cubicBezTo>
                  <a:cubicBezTo>
                    <a:pt x="6777" y="7033"/>
                    <a:pt x="8793" y="4895"/>
                    <a:pt x="9945" y="3291"/>
                  </a:cubicBezTo>
                  <a:cubicBezTo>
                    <a:pt x="11097" y="1687"/>
                    <a:pt x="11385" y="617"/>
                    <a:pt x="10809" y="190"/>
                  </a:cubicBezTo>
                  <a:cubicBezTo>
                    <a:pt x="10233" y="-238"/>
                    <a:pt x="8793" y="-24"/>
                    <a:pt x="6777" y="1687"/>
                  </a:cubicBezTo>
                  <a:cubicBezTo>
                    <a:pt x="4761" y="3398"/>
                    <a:pt x="2169" y="6606"/>
                    <a:pt x="873" y="9600"/>
                  </a:cubicBezTo>
                  <a:cubicBezTo>
                    <a:pt x="-423" y="12594"/>
                    <a:pt x="-423" y="15374"/>
                    <a:pt x="1881" y="17512"/>
                  </a:cubicBezTo>
                  <a:cubicBezTo>
                    <a:pt x="4185" y="19651"/>
                    <a:pt x="8793" y="21148"/>
                    <a:pt x="12393" y="21255"/>
                  </a:cubicBezTo>
                  <a:cubicBezTo>
                    <a:pt x="15993" y="21362"/>
                    <a:pt x="18585" y="20079"/>
                    <a:pt x="21177" y="187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946150" y="215387"/>
              <a:ext cx="139700" cy="188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7" fill="norm" stroke="1" extrusionOk="0">
                  <a:moveTo>
                    <a:pt x="0" y="1424"/>
                  </a:moveTo>
                  <a:cubicBezTo>
                    <a:pt x="3273" y="4510"/>
                    <a:pt x="6545" y="7596"/>
                    <a:pt x="8345" y="10088"/>
                  </a:cubicBezTo>
                  <a:cubicBezTo>
                    <a:pt x="10145" y="12580"/>
                    <a:pt x="10473" y="14479"/>
                    <a:pt x="10636" y="16141"/>
                  </a:cubicBezTo>
                  <a:cubicBezTo>
                    <a:pt x="10800" y="17802"/>
                    <a:pt x="10800" y="19226"/>
                    <a:pt x="9982" y="20176"/>
                  </a:cubicBezTo>
                  <a:cubicBezTo>
                    <a:pt x="9164" y="21125"/>
                    <a:pt x="7527" y="21600"/>
                    <a:pt x="6055" y="20413"/>
                  </a:cubicBezTo>
                  <a:cubicBezTo>
                    <a:pt x="4582" y="19226"/>
                    <a:pt x="3273" y="16378"/>
                    <a:pt x="3109" y="13292"/>
                  </a:cubicBezTo>
                  <a:cubicBezTo>
                    <a:pt x="2945" y="10207"/>
                    <a:pt x="3927" y="6884"/>
                    <a:pt x="7200" y="4629"/>
                  </a:cubicBezTo>
                  <a:cubicBezTo>
                    <a:pt x="10473" y="2374"/>
                    <a:pt x="16036" y="118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1113569" y="187976"/>
              <a:ext cx="86582" cy="205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369" fill="norm" stroke="1" extrusionOk="0">
                  <a:moveTo>
                    <a:pt x="4065" y="7483"/>
                  </a:moveTo>
                  <a:cubicBezTo>
                    <a:pt x="7665" y="5940"/>
                    <a:pt x="11265" y="4398"/>
                    <a:pt x="13322" y="3075"/>
                  </a:cubicBezTo>
                  <a:cubicBezTo>
                    <a:pt x="15379" y="1753"/>
                    <a:pt x="15893" y="651"/>
                    <a:pt x="14865" y="210"/>
                  </a:cubicBezTo>
                  <a:cubicBezTo>
                    <a:pt x="13836" y="-231"/>
                    <a:pt x="11265" y="-11"/>
                    <a:pt x="8436" y="1202"/>
                  </a:cubicBezTo>
                  <a:cubicBezTo>
                    <a:pt x="5607" y="2414"/>
                    <a:pt x="2522" y="4618"/>
                    <a:pt x="979" y="7814"/>
                  </a:cubicBezTo>
                  <a:cubicBezTo>
                    <a:pt x="-564" y="11010"/>
                    <a:pt x="-564" y="15198"/>
                    <a:pt x="3036" y="17622"/>
                  </a:cubicBezTo>
                  <a:cubicBezTo>
                    <a:pt x="6636" y="20047"/>
                    <a:pt x="13836" y="20708"/>
                    <a:pt x="21036" y="21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1254622" y="180326"/>
              <a:ext cx="119423" cy="193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267" fill="norm" stroke="1" extrusionOk="0">
                  <a:moveTo>
                    <a:pt x="471" y="5241"/>
                  </a:moveTo>
                  <a:cubicBezTo>
                    <a:pt x="98" y="9886"/>
                    <a:pt x="-274" y="14532"/>
                    <a:pt x="285" y="14996"/>
                  </a:cubicBezTo>
                  <a:cubicBezTo>
                    <a:pt x="843" y="15461"/>
                    <a:pt x="2333" y="11744"/>
                    <a:pt x="4195" y="8493"/>
                  </a:cubicBezTo>
                  <a:cubicBezTo>
                    <a:pt x="6057" y="5241"/>
                    <a:pt x="8292" y="2454"/>
                    <a:pt x="10340" y="1061"/>
                  </a:cubicBezTo>
                  <a:cubicBezTo>
                    <a:pt x="12388" y="-333"/>
                    <a:pt x="14250" y="-333"/>
                    <a:pt x="16112" y="944"/>
                  </a:cubicBezTo>
                  <a:cubicBezTo>
                    <a:pt x="17974" y="2222"/>
                    <a:pt x="19836" y="4777"/>
                    <a:pt x="20581" y="8377"/>
                  </a:cubicBezTo>
                  <a:cubicBezTo>
                    <a:pt x="21326" y="11977"/>
                    <a:pt x="20954" y="16622"/>
                    <a:pt x="20581" y="212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1456923" y="151887"/>
              <a:ext cx="130577" cy="196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321" fill="norm" stroke="1" extrusionOk="0">
                  <a:moveTo>
                    <a:pt x="19094" y="0"/>
                  </a:moveTo>
                  <a:cubicBezTo>
                    <a:pt x="16008" y="1149"/>
                    <a:pt x="12922" y="2298"/>
                    <a:pt x="9665" y="5055"/>
                  </a:cubicBezTo>
                  <a:cubicBezTo>
                    <a:pt x="6408" y="7813"/>
                    <a:pt x="2980" y="12179"/>
                    <a:pt x="1265" y="15051"/>
                  </a:cubicBezTo>
                  <a:cubicBezTo>
                    <a:pt x="-449" y="17923"/>
                    <a:pt x="-449" y="19302"/>
                    <a:pt x="1437" y="20221"/>
                  </a:cubicBezTo>
                  <a:cubicBezTo>
                    <a:pt x="3322" y="21140"/>
                    <a:pt x="7094" y="21600"/>
                    <a:pt x="10694" y="21140"/>
                  </a:cubicBezTo>
                  <a:cubicBezTo>
                    <a:pt x="14294" y="20681"/>
                    <a:pt x="17722" y="19302"/>
                    <a:pt x="21151" y="179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1665148" y="126596"/>
              <a:ext cx="290653" cy="167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18" fill="norm" stroke="1" extrusionOk="0">
                  <a:moveTo>
                    <a:pt x="3650" y="10387"/>
                  </a:moveTo>
                  <a:cubicBezTo>
                    <a:pt x="3650" y="11720"/>
                    <a:pt x="3650" y="13053"/>
                    <a:pt x="4197" y="13720"/>
                  </a:cubicBezTo>
                  <a:cubicBezTo>
                    <a:pt x="4745" y="14387"/>
                    <a:pt x="5841" y="14387"/>
                    <a:pt x="7015" y="13320"/>
                  </a:cubicBezTo>
                  <a:cubicBezTo>
                    <a:pt x="8189" y="12253"/>
                    <a:pt x="9441" y="10120"/>
                    <a:pt x="10223" y="8253"/>
                  </a:cubicBezTo>
                  <a:cubicBezTo>
                    <a:pt x="11006" y="6387"/>
                    <a:pt x="11319" y="4787"/>
                    <a:pt x="11397" y="3320"/>
                  </a:cubicBezTo>
                  <a:cubicBezTo>
                    <a:pt x="11476" y="1853"/>
                    <a:pt x="11319" y="520"/>
                    <a:pt x="10380" y="120"/>
                  </a:cubicBezTo>
                  <a:cubicBezTo>
                    <a:pt x="9441" y="-280"/>
                    <a:pt x="7719" y="253"/>
                    <a:pt x="5841" y="2787"/>
                  </a:cubicBezTo>
                  <a:cubicBezTo>
                    <a:pt x="3963" y="5320"/>
                    <a:pt x="1928" y="9853"/>
                    <a:pt x="910" y="12787"/>
                  </a:cubicBezTo>
                  <a:cubicBezTo>
                    <a:pt x="-107" y="15720"/>
                    <a:pt x="-107" y="17053"/>
                    <a:pt x="128" y="18253"/>
                  </a:cubicBezTo>
                  <a:cubicBezTo>
                    <a:pt x="363" y="19453"/>
                    <a:pt x="832" y="20520"/>
                    <a:pt x="3963" y="20920"/>
                  </a:cubicBezTo>
                  <a:cubicBezTo>
                    <a:pt x="7093" y="21320"/>
                    <a:pt x="12884" y="21053"/>
                    <a:pt x="16250" y="20653"/>
                  </a:cubicBezTo>
                  <a:cubicBezTo>
                    <a:pt x="19615" y="20253"/>
                    <a:pt x="20554" y="19720"/>
                    <a:pt x="21493" y="191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0" y="447344"/>
              <a:ext cx="1790700" cy="218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21478"/>
                  </a:moveTo>
                  <a:cubicBezTo>
                    <a:pt x="894" y="19816"/>
                    <a:pt x="1787" y="18155"/>
                    <a:pt x="2668" y="16597"/>
                  </a:cubicBezTo>
                  <a:cubicBezTo>
                    <a:pt x="3549" y="15040"/>
                    <a:pt x="4417" y="13586"/>
                    <a:pt x="5272" y="12340"/>
                  </a:cubicBezTo>
                  <a:cubicBezTo>
                    <a:pt x="6128" y="11093"/>
                    <a:pt x="6970" y="10055"/>
                    <a:pt x="7877" y="9120"/>
                  </a:cubicBezTo>
                  <a:cubicBezTo>
                    <a:pt x="8783" y="8186"/>
                    <a:pt x="9753" y="7355"/>
                    <a:pt x="10723" y="6524"/>
                  </a:cubicBezTo>
                  <a:cubicBezTo>
                    <a:pt x="11694" y="5693"/>
                    <a:pt x="12664" y="4863"/>
                    <a:pt x="13634" y="4032"/>
                  </a:cubicBezTo>
                  <a:cubicBezTo>
                    <a:pt x="14604" y="3201"/>
                    <a:pt x="15574" y="2370"/>
                    <a:pt x="16519" y="1643"/>
                  </a:cubicBezTo>
                  <a:cubicBezTo>
                    <a:pt x="17464" y="916"/>
                    <a:pt x="18383" y="293"/>
                    <a:pt x="19226" y="86"/>
                  </a:cubicBezTo>
                  <a:cubicBezTo>
                    <a:pt x="20068" y="-122"/>
                    <a:pt x="20834" y="86"/>
                    <a:pt x="21600" y="2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88899" y="545587"/>
              <a:ext cx="18097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9" y="18960"/>
                    <a:pt x="1819" y="16320"/>
                    <a:pt x="2766" y="14400"/>
                  </a:cubicBezTo>
                  <a:cubicBezTo>
                    <a:pt x="3714" y="12480"/>
                    <a:pt x="4699" y="11280"/>
                    <a:pt x="5646" y="10200"/>
                  </a:cubicBezTo>
                  <a:cubicBezTo>
                    <a:pt x="6594" y="9120"/>
                    <a:pt x="7503" y="8160"/>
                    <a:pt x="8451" y="7440"/>
                  </a:cubicBezTo>
                  <a:cubicBezTo>
                    <a:pt x="9398" y="6720"/>
                    <a:pt x="10383" y="6240"/>
                    <a:pt x="11381" y="6000"/>
                  </a:cubicBezTo>
                  <a:cubicBezTo>
                    <a:pt x="12379" y="5760"/>
                    <a:pt x="13389" y="5760"/>
                    <a:pt x="14324" y="5520"/>
                  </a:cubicBezTo>
                  <a:cubicBezTo>
                    <a:pt x="15259" y="5280"/>
                    <a:pt x="16118" y="4800"/>
                    <a:pt x="17128" y="4200"/>
                  </a:cubicBezTo>
                  <a:cubicBezTo>
                    <a:pt x="18139" y="3600"/>
                    <a:pt x="19301" y="2880"/>
                    <a:pt x="20072" y="2160"/>
                  </a:cubicBezTo>
                  <a:cubicBezTo>
                    <a:pt x="20842" y="1440"/>
                    <a:pt x="21221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051" name="Drawing"/>
          <p:cNvGrpSpPr/>
          <p:nvPr/>
        </p:nvGrpSpPr>
        <p:grpSpPr>
          <a:xfrm>
            <a:off x="896637" y="3128135"/>
            <a:ext cx="10933920" cy="6320666"/>
            <a:chOff x="0" y="0"/>
            <a:chExt cx="10933919" cy="6320664"/>
          </a:xfrm>
        </p:grpSpPr>
        <p:sp>
          <p:nvSpPr>
            <p:cNvPr id="1879" name="Line"/>
            <p:cNvSpPr/>
            <p:nvPr/>
          </p:nvSpPr>
          <p:spPr>
            <a:xfrm>
              <a:off x="0" y="235631"/>
              <a:ext cx="202448" cy="413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208" fill="norm" stroke="1" extrusionOk="0">
                  <a:moveTo>
                    <a:pt x="17365" y="4322"/>
                  </a:moveTo>
                  <a:cubicBezTo>
                    <a:pt x="16717" y="3128"/>
                    <a:pt x="16069" y="1934"/>
                    <a:pt x="14341" y="1066"/>
                  </a:cubicBezTo>
                  <a:cubicBezTo>
                    <a:pt x="12613" y="198"/>
                    <a:pt x="9805" y="-345"/>
                    <a:pt x="6889" y="252"/>
                  </a:cubicBezTo>
                  <a:cubicBezTo>
                    <a:pt x="3973" y="849"/>
                    <a:pt x="949" y="2586"/>
                    <a:pt x="193" y="4322"/>
                  </a:cubicBezTo>
                  <a:cubicBezTo>
                    <a:pt x="-563" y="6059"/>
                    <a:pt x="949" y="7796"/>
                    <a:pt x="3973" y="9207"/>
                  </a:cubicBezTo>
                  <a:cubicBezTo>
                    <a:pt x="6997" y="10618"/>
                    <a:pt x="11533" y="11703"/>
                    <a:pt x="14773" y="12843"/>
                  </a:cubicBezTo>
                  <a:cubicBezTo>
                    <a:pt x="18013" y="13983"/>
                    <a:pt x="19957" y="15177"/>
                    <a:pt x="20497" y="16425"/>
                  </a:cubicBezTo>
                  <a:cubicBezTo>
                    <a:pt x="21037" y="17673"/>
                    <a:pt x="20173" y="18976"/>
                    <a:pt x="18769" y="19790"/>
                  </a:cubicBezTo>
                  <a:cubicBezTo>
                    <a:pt x="17365" y="20604"/>
                    <a:pt x="15421" y="20929"/>
                    <a:pt x="13801" y="21092"/>
                  </a:cubicBezTo>
                  <a:cubicBezTo>
                    <a:pt x="12181" y="21255"/>
                    <a:pt x="10885" y="21255"/>
                    <a:pt x="9805" y="21038"/>
                  </a:cubicBezTo>
                  <a:cubicBezTo>
                    <a:pt x="8725" y="20821"/>
                    <a:pt x="7861" y="20387"/>
                    <a:pt x="7321" y="19898"/>
                  </a:cubicBezTo>
                  <a:cubicBezTo>
                    <a:pt x="6781" y="19410"/>
                    <a:pt x="6565" y="18867"/>
                    <a:pt x="7213" y="18433"/>
                  </a:cubicBezTo>
                  <a:cubicBezTo>
                    <a:pt x="7861" y="17999"/>
                    <a:pt x="9373" y="17673"/>
                    <a:pt x="10885" y="17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244283" y="440564"/>
              <a:ext cx="147752" cy="171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4" h="21072" fill="norm" stroke="1" extrusionOk="0">
                  <a:moveTo>
                    <a:pt x="16269" y="781"/>
                  </a:moveTo>
                  <a:cubicBezTo>
                    <a:pt x="13310" y="520"/>
                    <a:pt x="10351" y="260"/>
                    <a:pt x="7688" y="1171"/>
                  </a:cubicBezTo>
                  <a:cubicBezTo>
                    <a:pt x="5025" y="2082"/>
                    <a:pt x="2658" y="4164"/>
                    <a:pt x="1326" y="7417"/>
                  </a:cubicBezTo>
                  <a:cubicBezTo>
                    <a:pt x="-5" y="10670"/>
                    <a:pt x="-301" y="15094"/>
                    <a:pt x="291" y="17827"/>
                  </a:cubicBezTo>
                  <a:cubicBezTo>
                    <a:pt x="883" y="20559"/>
                    <a:pt x="2362" y="21600"/>
                    <a:pt x="5913" y="20819"/>
                  </a:cubicBezTo>
                  <a:cubicBezTo>
                    <a:pt x="9463" y="20039"/>
                    <a:pt x="15085" y="17436"/>
                    <a:pt x="18044" y="14573"/>
                  </a:cubicBezTo>
                  <a:cubicBezTo>
                    <a:pt x="21003" y="11711"/>
                    <a:pt x="21299" y="8588"/>
                    <a:pt x="19672" y="6116"/>
                  </a:cubicBezTo>
                  <a:cubicBezTo>
                    <a:pt x="18044" y="3643"/>
                    <a:pt x="14494" y="1822"/>
                    <a:pt x="109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766789" y="82553"/>
              <a:ext cx="108224" cy="491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20" fill="norm" stroke="1" extrusionOk="0">
                  <a:moveTo>
                    <a:pt x="21238" y="5390"/>
                  </a:moveTo>
                  <a:cubicBezTo>
                    <a:pt x="20407" y="4462"/>
                    <a:pt x="19576" y="3535"/>
                    <a:pt x="18330" y="2655"/>
                  </a:cubicBezTo>
                  <a:cubicBezTo>
                    <a:pt x="17084" y="1774"/>
                    <a:pt x="15423" y="940"/>
                    <a:pt x="13553" y="476"/>
                  </a:cubicBezTo>
                  <a:cubicBezTo>
                    <a:pt x="11684" y="13"/>
                    <a:pt x="9607" y="-80"/>
                    <a:pt x="7946" y="59"/>
                  </a:cubicBezTo>
                  <a:cubicBezTo>
                    <a:pt x="6284" y="198"/>
                    <a:pt x="5038" y="569"/>
                    <a:pt x="3376" y="2099"/>
                  </a:cubicBezTo>
                  <a:cubicBezTo>
                    <a:pt x="1715" y="3628"/>
                    <a:pt x="-362" y="6317"/>
                    <a:pt x="53" y="9329"/>
                  </a:cubicBezTo>
                  <a:cubicBezTo>
                    <a:pt x="469" y="12342"/>
                    <a:pt x="3376" y="15680"/>
                    <a:pt x="5453" y="17765"/>
                  </a:cubicBezTo>
                  <a:cubicBezTo>
                    <a:pt x="7530" y="19851"/>
                    <a:pt x="8776" y="20686"/>
                    <a:pt x="10023" y="21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741662" y="421514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863163" y="357947"/>
              <a:ext cx="170600" cy="155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408" fill="norm" stroke="1" extrusionOk="0">
                  <a:moveTo>
                    <a:pt x="14293" y="5824"/>
                  </a:moveTo>
                  <a:cubicBezTo>
                    <a:pt x="12426" y="3886"/>
                    <a:pt x="10560" y="1947"/>
                    <a:pt x="8960" y="840"/>
                  </a:cubicBezTo>
                  <a:cubicBezTo>
                    <a:pt x="7360" y="-268"/>
                    <a:pt x="6026" y="-545"/>
                    <a:pt x="4560" y="1670"/>
                  </a:cubicBezTo>
                  <a:cubicBezTo>
                    <a:pt x="3093" y="3886"/>
                    <a:pt x="1493" y="8593"/>
                    <a:pt x="693" y="11778"/>
                  </a:cubicBezTo>
                  <a:cubicBezTo>
                    <a:pt x="-107" y="14963"/>
                    <a:pt x="-107" y="16624"/>
                    <a:pt x="160" y="18147"/>
                  </a:cubicBezTo>
                  <a:cubicBezTo>
                    <a:pt x="426" y="19670"/>
                    <a:pt x="960" y="21055"/>
                    <a:pt x="3226" y="20086"/>
                  </a:cubicBezTo>
                  <a:cubicBezTo>
                    <a:pt x="5493" y="19117"/>
                    <a:pt x="9493" y="15793"/>
                    <a:pt x="11760" y="13440"/>
                  </a:cubicBezTo>
                  <a:cubicBezTo>
                    <a:pt x="14026" y="11086"/>
                    <a:pt x="14560" y="9701"/>
                    <a:pt x="15226" y="8317"/>
                  </a:cubicBezTo>
                  <a:cubicBezTo>
                    <a:pt x="15893" y="6932"/>
                    <a:pt x="16693" y="5547"/>
                    <a:pt x="17093" y="5686"/>
                  </a:cubicBezTo>
                  <a:cubicBezTo>
                    <a:pt x="17493" y="5824"/>
                    <a:pt x="17493" y="7486"/>
                    <a:pt x="18160" y="9701"/>
                  </a:cubicBezTo>
                  <a:cubicBezTo>
                    <a:pt x="18826" y="11917"/>
                    <a:pt x="20160" y="14686"/>
                    <a:pt x="21493" y="17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1046462" y="332614"/>
              <a:ext cx="165101" cy="171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4741"/>
                  </a:moveTo>
                  <a:cubicBezTo>
                    <a:pt x="0" y="3161"/>
                    <a:pt x="0" y="1580"/>
                    <a:pt x="692" y="790"/>
                  </a:cubicBezTo>
                  <a:cubicBezTo>
                    <a:pt x="1385" y="0"/>
                    <a:pt x="2769" y="0"/>
                    <a:pt x="4846" y="1580"/>
                  </a:cubicBezTo>
                  <a:cubicBezTo>
                    <a:pt x="6923" y="3161"/>
                    <a:pt x="9692" y="6322"/>
                    <a:pt x="10938" y="9746"/>
                  </a:cubicBezTo>
                  <a:cubicBezTo>
                    <a:pt x="12185" y="13171"/>
                    <a:pt x="11908" y="16859"/>
                    <a:pt x="11077" y="18966"/>
                  </a:cubicBezTo>
                  <a:cubicBezTo>
                    <a:pt x="10246" y="21073"/>
                    <a:pt x="8862" y="21600"/>
                    <a:pt x="7892" y="21205"/>
                  </a:cubicBezTo>
                  <a:cubicBezTo>
                    <a:pt x="6923" y="20810"/>
                    <a:pt x="6369" y="19493"/>
                    <a:pt x="6508" y="16990"/>
                  </a:cubicBezTo>
                  <a:cubicBezTo>
                    <a:pt x="6646" y="14488"/>
                    <a:pt x="7477" y="10800"/>
                    <a:pt x="10108" y="7771"/>
                  </a:cubicBezTo>
                  <a:cubicBezTo>
                    <a:pt x="12738" y="4741"/>
                    <a:pt x="17169" y="23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138412" y="656464"/>
              <a:ext cx="8572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13" y="18720"/>
                    <a:pt x="3627" y="15840"/>
                    <a:pt x="5573" y="13536"/>
                  </a:cubicBezTo>
                  <a:cubicBezTo>
                    <a:pt x="7520" y="11232"/>
                    <a:pt x="9600" y="9504"/>
                    <a:pt x="11760" y="7776"/>
                  </a:cubicBezTo>
                  <a:cubicBezTo>
                    <a:pt x="13920" y="6048"/>
                    <a:pt x="16160" y="4320"/>
                    <a:pt x="17813" y="3024"/>
                  </a:cubicBezTo>
                  <a:cubicBezTo>
                    <a:pt x="19467" y="1728"/>
                    <a:pt x="20533" y="8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327784" y="605664"/>
              <a:ext cx="890129" cy="20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474" fill="norm" stroke="1" extrusionOk="0">
                  <a:moveTo>
                    <a:pt x="2028" y="17673"/>
                  </a:moveTo>
                  <a:cubicBezTo>
                    <a:pt x="1566" y="18327"/>
                    <a:pt x="1105" y="18982"/>
                    <a:pt x="720" y="19636"/>
                  </a:cubicBezTo>
                  <a:cubicBezTo>
                    <a:pt x="335" y="20291"/>
                    <a:pt x="27" y="20945"/>
                    <a:pt x="2" y="21273"/>
                  </a:cubicBezTo>
                  <a:cubicBezTo>
                    <a:pt x="-24" y="21600"/>
                    <a:pt x="233" y="21600"/>
                    <a:pt x="1310" y="20727"/>
                  </a:cubicBezTo>
                  <a:cubicBezTo>
                    <a:pt x="2387" y="19855"/>
                    <a:pt x="4286" y="18109"/>
                    <a:pt x="6235" y="16036"/>
                  </a:cubicBezTo>
                  <a:cubicBezTo>
                    <a:pt x="8185" y="13964"/>
                    <a:pt x="10186" y="11564"/>
                    <a:pt x="12264" y="9382"/>
                  </a:cubicBezTo>
                  <a:cubicBezTo>
                    <a:pt x="14342" y="7200"/>
                    <a:pt x="16497" y="5236"/>
                    <a:pt x="18062" y="3709"/>
                  </a:cubicBezTo>
                  <a:cubicBezTo>
                    <a:pt x="19626" y="2182"/>
                    <a:pt x="20601" y="1091"/>
                    <a:pt x="2157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1440162" y="300864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1452862" y="497714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2057826" y="131531"/>
              <a:ext cx="188787" cy="427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501" fill="norm" stroke="1" extrusionOk="0">
                  <a:moveTo>
                    <a:pt x="21406" y="3724"/>
                  </a:moveTo>
                  <a:cubicBezTo>
                    <a:pt x="20446" y="2554"/>
                    <a:pt x="19486" y="1383"/>
                    <a:pt x="18406" y="745"/>
                  </a:cubicBezTo>
                  <a:cubicBezTo>
                    <a:pt x="17326" y="106"/>
                    <a:pt x="16126" y="0"/>
                    <a:pt x="14926" y="0"/>
                  </a:cubicBezTo>
                  <a:cubicBezTo>
                    <a:pt x="13726" y="0"/>
                    <a:pt x="12526" y="106"/>
                    <a:pt x="10486" y="1064"/>
                  </a:cubicBezTo>
                  <a:cubicBezTo>
                    <a:pt x="8446" y="2022"/>
                    <a:pt x="5566" y="3831"/>
                    <a:pt x="3526" y="6384"/>
                  </a:cubicBezTo>
                  <a:cubicBezTo>
                    <a:pt x="1486" y="8938"/>
                    <a:pt x="286" y="12236"/>
                    <a:pt x="46" y="14524"/>
                  </a:cubicBezTo>
                  <a:cubicBezTo>
                    <a:pt x="-194" y="16812"/>
                    <a:pt x="526" y="18089"/>
                    <a:pt x="1846" y="19100"/>
                  </a:cubicBezTo>
                  <a:cubicBezTo>
                    <a:pt x="3166" y="20110"/>
                    <a:pt x="5086" y="20855"/>
                    <a:pt x="6766" y="21228"/>
                  </a:cubicBezTo>
                  <a:cubicBezTo>
                    <a:pt x="8446" y="21600"/>
                    <a:pt x="9886" y="21600"/>
                    <a:pt x="11446" y="21174"/>
                  </a:cubicBezTo>
                  <a:cubicBezTo>
                    <a:pt x="13006" y="20749"/>
                    <a:pt x="14686" y="19898"/>
                    <a:pt x="15646" y="18887"/>
                  </a:cubicBezTo>
                  <a:cubicBezTo>
                    <a:pt x="16606" y="17876"/>
                    <a:pt x="16846" y="16705"/>
                    <a:pt x="16846" y="15854"/>
                  </a:cubicBezTo>
                  <a:cubicBezTo>
                    <a:pt x="16846" y="15003"/>
                    <a:pt x="16606" y="14471"/>
                    <a:pt x="16006" y="13939"/>
                  </a:cubicBezTo>
                  <a:cubicBezTo>
                    <a:pt x="15406" y="13407"/>
                    <a:pt x="14446" y="12875"/>
                    <a:pt x="13246" y="12662"/>
                  </a:cubicBezTo>
                  <a:cubicBezTo>
                    <a:pt x="12046" y="12449"/>
                    <a:pt x="10606" y="12556"/>
                    <a:pt x="9766" y="12875"/>
                  </a:cubicBezTo>
                  <a:cubicBezTo>
                    <a:pt x="8926" y="13194"/>
                    <a:pt x="8686" y="13726"/>
                    <a:pt x="8446" y="14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2284712" y="358014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2297412" y="30086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2335512" y="319914"/>
              <a:ext cx="127001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63"/>
                  </a:moveTo>
                  <a:cubicBezTo>
                    <a:pt x="720" y="5622"/>
                    <a:pt x="1440" y="8581"/>
                    <a:pt x="2160" y="11244"/>
                  </a:cubicBezTo>
                  <a:cubicBezTo>
                    <a:pt x="2880" y="13907"/>
                    <a:pt x="3600" y="16274"/>
                    <a:pt x="4680" y="18197"/>
                  </a:cubicBezTo>
                  <a:cubicBezTo>
                    <a:pt x="5760" y="20121"/>
                    <a:pt x="7200" y="21600"/>
                    <a:pt x="8460" y="21600"/>
                  </a:cubicBezTo>
                  <a:cubicBezTo>
                    <a:pt x="9720" y="21600"/>
                    <a:pt x="10800" y="20121"/>
                    <a:pt x="12240" y="16866"/>
                  </a:cubicBezTo>
                  <a:cubicBezTo>
                    <a:pt x="13680" y="13611"/>
                    <a:pt x="15480" y="8581"/>
                    <a:pt x="17100" y="5474"/>
                  </a:cubicBezTo>
                  <a:cubicBezTo>
                    <a:pt x="18720" y="2367"/>
                    <a:pt x="20160" y="118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2462512" y="317129"/>
              <a:ext cx="231866" cy="15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00" fill="norm" stroke="1" extrusionOk="0">
                  <a:moveTo>
                    <a:pt x="0" y="3886"/>
                  </a:moveTo>
                  <a:cubicBezTo>
                    <a:pt x="0" y="5346"/>
                    <a:pt x="0" y="6805"/>
                    <a:pt x="98" y="8265"/>
                  </a:cubicBezTo>
                  <a:cubicBezTo>
                    <a:pt x="196" y="9724"/>
                    <a:pt x="393" y="11184"/>
                    <a:pt x="982" y="11622"/>
                  </a:cubicBezTo>
                  <a:cubicBezTo>
                    <a:pt x="1571" y="12059"/>
                    <a:pt x="2553" y="11476"/>
                    <a:pt x="3436" y="10016"/>
                  </a:cubicBezTo>
                  <a:cubicBezTo>
                    <a:pt x="4320" y="8557"/>
                    <a:pt x="5105" y="6222"/>
                    <a:pt x="5498" y="4324"/>
                  </a:cubicBezTo>
                  <a:cubicBezTo>
                    <a:pt x="5891" y="2427"/>
                    <a:pt x="5891" y="968"/>
                    <a:pt x="5204" y="676"/>
                  </a:cubicBezTo>
                  <a:cubicBezTo>
                    <a:pt x="4516" y="384"/>
                    <a:pt x="3142" y="1259"/>
                    <a:pt x="2160" y="3303"/>
                  </a:cubicBezTo>
                  <a:cubicBezTo>
                    <a:pt x="1178" y="5346"/>
                    <a:pt x="589" y="8557"/>
                    <a:pt x="295" y="10892"/>
                  </a:cubicBezTo>
                  <a:cubicBezTo>
                    <a:pt x="0" y="13227"/>
                    <a:pt x="0" y="14686"/>
                    <a:pt x="98" y="16146"/>
                  </a:cubicBezTo>
                  <a:cubicBezTo>
                    <a:pt x="196" y="17605"/>
                    <a:pt x="393" y="19065"/>
                    <a:pt x="1964" y="18335"/>
                  </a:cubicBezTo>
                  <a:cubicBezTo>
                    <a:pt x="3535" y="17605"/>
                    <a:pt x="6480" y="14686"/>
                    <a:pt x="8149" y="12497"/>
                  </a:cubicBezTo>
                  <a:cubicBezTo>
                    <a:pt x="9818" y="10308"/>
                    <a:pt x="10211" y="8849"/>
                    <a:pt x="10113" y="8849"/>
                  </a:cubicBezTo>
                  <a:cubicBezTo>
                    <a:pt x="10015" y="8849"/>
                    <a:pt x="9425" y="10308"/>
                    <a:pt x="9131" y="11914"/>
                  </a:cubicBezTo>
                  <a:cubicBezTo>
                    <a:pt x="8836" y="13519"/>
                    <a:pt x="8836" y="15270"/>
                    <a:pt x="8836" y="17022"/>
                  </a:cubicBezTo>
                  <a:cubicBezTo>
                    <a:pt x="8836" y="18773"/>
                    <a:pt x="8836" y="20524"/>
                    <a:pt x="9033" y="20524"/>
                  </a:cubicBezTo>
                  <a:cubicBezTo>
                    <a:pt x="9229" y="20524"/>
                    <a:pt x="9622" y="18773"/>
                    <a:pt x="10505" y="15416"/>
                  </a:cubicBezTo>
                  <a:cubicBezTo>
                    <a:pt x="11389" y="12059"/>
                    <a:pt x="12764" y="7097"/>
                    <a:pt x="13844" y="4178"/>
                  </a:cubicBezTo>
                  <a:cubicBezTo>
                    <a:pt x="14924" y="1259"/>
                    <a:pt x="15709" y="384"/>
                    <a:pt x="16593" y="92"/>
                  </a:cubicBezTo>
                  <a:cubicBezTo>
                    <a:pt x="17476" y="-200"/>
                    <a:pt x="18458" y="92"/>
                    <a:pt x="19440" y="2573"/>
                  </a:cubicBezTo>
                  <a:cubicBezTo>
                    <a:pt x="20422" y="5054"/>
                    <a:pt x="21404" y="9724"/>
                    <a:pt x="21502" y="13227"/>
                  </a:cubicBezTo>
                  <a:cubicBezTo>
                    <a:pt x="21600" y="16730"/>
                    <a:pt x="20815" y="19065"/>
                    <a:pt x="20029" y="21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3161863" y="297815"/>
              <a:ext cx="208700" cy="17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199" fill="norm" stroke="1" extrusionOk="0">
                  <a:moveTo>
                    <a:pt x="14967" y="7313"/>
                  </a:moveTo>
                  <a:cubicBezTo>
                    <a:pt x="13657" y="4742"/>
                    <a:pt x="12348" y="2170"/>
                    <a:pt x="11148" y="885"/>
                  </a:cubicBezTo>
                  <a:cubicBezTo>
                    <a:pt x="9948" y="-401"/>
                    <a:pt x="8857" y="-401"/>
                    <a:pt x="7221" y="1656"/>
                  </a:cubicBezTo>
                  <a:cubicBezTo>
                    <a:pt x="5585" y="3713"/>
                    <a:pt x="3403" y="7828"/>
                    <a:pt x="2094" y="10656"/>
                  </a:cubicBezTo>
                  <a:cubicBezTo>
                    <a:pt x="785" y="13485"/>
                    <a:pt x="348" y="15028"/>
                    <a:pt x="130" y="16442"/>
                  </a:cubicBezTo>
                  <a:cubicBezTo>
                    <a:pt x="-88" y="17856"/>
                    <a:pt x="-88" y="19142"/>
                    <a:pt x="567" y="19785"/>
                  </a:cubicBezTo>
                  <a:cubicBezTo>
                    <a:pt x="1221" y="20428"/>
                    <a:pt x="2530" y="20428"/>
                    <a:pt x="3730" y="19656"/>
                  </a:cubicBezTo>
                  <a:cubicBezTo>
                    <a:pt x="4930" y="18885"/>
                    <a:pt x="6021" y="17342"/>
                    <a:pt x="7330" y="15028"/>
                  </a:cubicBezTo>
                  <a:cubicBezTo>
                    <a:pt x="8639" y="12713"/>
                    <a:pt x="10167" y="9628"/>
                    <a:pt x="11039" y="8728"/>
                  </a:cubicBezTo>
                  <a:cubicBezTo>
                    <a:pt x="11912" y="7828"/>
                    <a:pt x="12130" y="9113"/>
                    <a:pt x="12785" y="11042"/>
                  </a:cubicBezTo>
                  <a:cubicBezTo>
                    <a:pt x="13439" y="12970"/>
                    <a:pt x="14530" y="15542"/>
                    <a:pt x="16057" y="17342"/>
                  </a:cubicBezTo>
                  <a:cubicBezTo>
                    <a:pt x="17585" y="19142"/>
                    <a:pt x="19548" y="20170"/>
                    <a:pt x="21512" y="211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3827762" y="70148"/>
              <a:ext cx="158751" cy="418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19872" y="14111"/>
                  </a:moveTo>
                  <a:cubicBezTo>
                    <a:pt x="19296" y="13242"/>
                    <a:pt x="18720" y="12374"/>
                    <a:pt x="16992" y="11777"/>
                  </a:cubicBezTo>
                  <a:cubicBezTo>
                    <a:pt x="15264" y="11180"/>
                    <a:pt x="12384" y="10854"/>
                    <a:pt x="9360" y="11723"/>
                  </a:cubicBezTo>
                  <a:cubicBezTo>
                    <a:pt x="6336" y="12591"/>
                    <a:pt x="3168" y="14653"/>
                    <a:pt x="1584" y="16227"/>
                  </a:cubicBezTo>
                  <a:cubicBezTo>
                    <a:pt x="0" y="17801"/>
                    <a:pt x="0" y="18886"/>
                    <a:pt x="0" y="19701"/>
                  </a:cubicBezTo>
                  <a:cubicBezTo>
                    <a:pt x="0" y="20515"/>
                    <a:pt x="0" y="21057"/>
                    <a:pt x="1440" y="21329"/>
                  </a:cubicBezTo>
                  <a:cubicBezTo>
                    <a:pt x="2880" y="21600"/>
                    <a:pt x="5760" y="21600"/>
                    <a:pt x="9216" y="19972"/>
                  </a:cubicBezTo>
                  <a:cubicBezTo>
                    <a:pt x="12672" y="18344"/>
                    <a:pt x="16704" y="15087"/>
                    <a:pt x="18864" y="11668"/>
                  </a:cubicBezTo>
                  <a:cubicBezTo>
                    <a:pt x="21024" y="8249"/>
                    <a:pt x="21312" y="4667"/>
                    <a:pt x="21168" y="2605"/>
                  </a:cubicBezTo>
                  <a:cubicBezTo>
                    <a:pt x="21024" y="543"/>
                    <a:pt x="20448" y="0"/>
                    <a:pt x="19872" y="0"/>
                  </a:cubicBezTo>
                  <a:cubicBezTo>
                    <a:pt x="19296" y="0"/>
                    <a:pt x="18720" y="543"/>
                    <a:pt x="18144" y="2551"/>
                  </a:cubicBezTo>
                  <a:cubicBezTo>
                    <a:pt x="17568" y="4559"/>
                    <a:pt x="16992" y="8032"/>
                    <a:pt x="17568" y="11071"/>
                  </a:cubicBezTo>
                  <a:cubicBezTo>
                    <a:pt x="18144" y="14111"/>
                    <a:pt x="19872" y="16716"/>
                    <a:pt x="21600" y="193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4029741" y="205614"/>
              <a:ext cx="26622" cy="222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422" fill="norm" stroke="1" extrusionOk="0">
                  <a:moveTo>
                    <a:pt x="10928" y="8558"/>
                  </a:moveTo>
                  <a:cubicBezTo>
                    <a:pt x="5943" y="12226"/>
                    <a:pt x="959" y="15894"/>
                    <a:pt x="128" y="18238"/>
                  </a:cubicBezTo>
                  <a:cubicBezTo>
                    <a:pt x="-703" y="20581"/>
                    <a:pt x="2620" y="21600"/>
                    <a:pt x="6774" y="21396"/>
                  </a:cubicBezTo>
                  <a:cubicBezTo>
                    <a:pt x="10928" y="21192"/>
                    <a:pt x="15912" y="19766"/>
                    <a:pt x="18405" y="15996"/>
                  </a:cubicBezTo>
                  <a:cubicBezTo>
                    <a:pt x="20897" y="12226"/>
                    <a:pt x="20897" y="6113"/>
                    <a:pt x="2089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4126041" y="191197"/>
              <a:ext cx="114472" cy="212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050" fill="norm" stroke="1" extrusionOk="0">
                  <a:moveTo>
                    <a:pt x="20860" y="3945"/>
                  </a:moveTo>
                  <a:cubicBezTo>
                    <a:pt x="16617" y="2477"/>
                    <a:pt x="12374" y="1009"/>
                    <a:pt x="8903" y="380"/>
                  </a:cubicBezTo>
                  <a:cubicBezTo>
                    <a:pt x="5431" y="-249"/>
                    <a:pt x="2731" y="-39"/>
                    <a:pt x="1189" y="590"/>
                  </a:cubicBezTo>
                  <a:cubicBezTo>
                    <a:pt x="-354" y="1219"/>
                    <a:pt x="-740" y="2268"/>
                    <a:pt x="2153" y="4365"/>
                  </a:cubicBezTo>
                  <a:cubicBezTo>
                    <a:pt x="5046" y="6462"/>
                    <a:pt x="11217" y="9607"/>
                    <a:pt x="14881" y="12124"/>
                  </a:cubicBezTo>
                  <a:cubicBezTo>
                    <a:pt x="18546" y="14640"/>
                    <a:pt x="19703" y="16528"/>
                    <a:pt x="19703" y="17891"/>
                  </a:cubicBezTo>
                  <a:cubicBezTo>
                    <a:pt x="19703" y="19254"/>
                    <a:pt x="18546" y="20093"/>
                    <a:pt x="16810" y="20617"/>
                  </a:cubicBezTo>
                  <a:cubicBezTo>
                    <a:pt x="15074" y="21141"/>
                    <a:pt x="12760" y="21351"/>
                    <a:pt x="10253" y="20302"/>
                  </a:cubicBezTo>
                  <a:cubicBezTo>
                    <a:pt x="7746" y="19254"/>
                    <a:pt x="5046" y="16947"/>
                    <a:pt x="4274" y="15374"/>
                  </a:cubicBezTo>
                  <a:cubicBezTo>
                    <a:pt x="3503" y="13801"/>
                    <a:pt x="4660" y="12963"/>
                    <a:pt x="5817" y="121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4349189" y="43377"/>
              <a:ext cx="81824" cy="371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285" fill="norm" stroke="1" extrusionOk="0">
                  <a:moveTo>
                    <a:pt x="16425" y="564"/>
                  </a:moveTo>
                  <a:cubicBezTo>
                    <a:pt x="13656" y="200"/>
                    <a:pt x="10887" y="-164"/>
                    <a:pt x="8672" y="79"/>
                  </a:cubicBezTo>
                  <a:cubicBezTo>
                    <a:pt x="6456" y="321"/>
                    <a:pt x="4795" y="1171"/>
                    <a:pt x="3410" y="3476"/>
                  </a:cubicBezTo>
                  <a:cubicBezTo>
                    <a:pt x="2025" y="5782"/>
                    <a:pt x="918" y="9544"/>
                    <a:pt x="364" y="12578"/>
                  </a:cubicBezTo>
                  <a:cubicBezTo>
                    <a:pt x="-190" y="15611"/>
                    <a:pt x="-190" y="17917"/>
                    <a:pt x="918" y="19373"/>
                  </a:cubicBezTo>
                  <a:cubicBezTo>
                    <a:pt x="2025" y="20829"/>
                    <a:pt x="4241" y="21436"/>
                    <a:pt x="7841" y="21254"/>
                  </a:cubicBezTo>
                  <a:cubicBezTo>
                    <a:pt x="11441" y="21072"/>
                    <a:pt x="16425" y="20101"/>
                    <a:pt x="21410" y="191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4323062" y="224664"/>
              <a:ext cx="171451" cy="163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5" fill="norm" stroke="1" extrusionOk="0">
                  <a:moveTo>
                    <a:pt x="0" y="0"/>
                  </a:moveTo>
                  <a:cubicBezTo>
                    <a:pt x="4533" y="1094"/>
                    <a:pt x="9067" y="2187"/>
                    <a:pt x="12400" y="4648"/>
                  </a:cubicBezTo>
                  <a:cubicBezTo>
                    <a:pt x="15733" y="7109"/>
                    <a:pt x="17867" y="10937"/>
                    <a:pt x="18800" y="13808"/>
                  </a:cubicBezTo>
                  <a:cubicBezTo>
                    <a:pt x="19733" y="16678"/>
                    <a:pt x="19467" y="18592"/>
                    <a:pt x="18667" y="19823"/>
                  </a:cubicBezTo>
                  <a:cubicBezTo>
                    <a:pt x="17867" y="21053"/>
                    <a:pt x="16533" y="21600"/>
                    <a:pt x="15867" y="20506"/>
                  </a:cubicBezTo>
                  <a:cubicBezTo>
                    <a:pt x="15200" y="19413"/>
                    <a:pt x="15200" y="16678"/>
                    <a:pt x="16267" y="13671"/>
                  </a:cubicBezTo>
                  <a:cubicBezTo>
                    <a:pt x="17333" y="10663"/>
                    <a:pt x="19467" y="7382"/>
                    <a:pt x="21600" y="41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4547429" y="167514"/>
              <a:ext cx="35984" cy="199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10165" y="8775"/>
                  </a:moveTo>
                  <a:cubicBezTo>
                    <a:pt x="7624" y="12150"/>
                    <a:pt x="5082" y="15525"/>
                    <a:pt x="3176" y="17888"/>
                  </a:cubicBezTo>
                  <a:cubicBezTo>
                    <a:pt x="1271" y="20250"/>
                    <a:pt x="0" y="21600"/>
                    <a:pt x="0" y="21150"/>
                  </a:cubicBezTo>
                  <a:cubicBezTo>
                    <a:pt x="0" y="20700"/>
                    <a:pt x="1271" y="18450"/>
                    <a:pt x="3176" y="15075"/>
                  </a:cubicBezTo>
                  <a:cubicBezTo>
                    <a:pt x="5082" y="11700"/>
                    <a:pt x="7624" y="7200"/>
                    <a:pt x="10800" y="4500"/>
                  </a:cubicBezTo>
                  <a:cubicBezTo>
                    <a:pt x="13976" y="1800"/>
                    <a:pt x="17788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4646912" y="61681"/>
              <a:ext cx="69851" cy="365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21600" y="999"/>
                  </a:moveTo>
                  <a:cubicBezTo>
                    <a:pt x="19636" y="499"/>
                    <a:pt x="17673" y="0"/>
                    <a:pt x="15709" y="0"/>
                  </a:cubicBezTo>
                  <a:cubicBezTo>
                    <a:pt x="13745" y="0"/>
                    <a:pt x="11782" y="499"/>
                    <a:pt x="9491" y="2809"/>
                  </a:cubicBezTo>
                  <a:cubicBezTo>
                    <a:pt x="7200" y="5119"/>
                    <a:pt x="4582" y="9239"/>
                    <a:pt x="3273" y="12236"/>
                  </a:cubicBezTo>
                  <a:cubicBezTo>
                    <a:pt x="1964" y="15232"/>
                    <a:pt x="1964" y="17105"/>
                    <a:pt x="1964" y="18354"/>
                  </a:cubicBezTo>
                  <a:cubicBezTo>
                    <a:pt x="1964" y="19602"/>
                    <a:pt x="1964" y="20227"/>
                    <a:pt x="3273" y="20726"/>
                  </a:cubicBezTo>
                  <a:cubicBezTo>
                    <a:pt x="4582" y="21225"/>
                    <a:pt x="7200" y="21600"/>
                    <a:pt x="9818" y="21538"/>
                  </a:cubicBezTo>
                  <a:cubicBezTo>
                    <a:pt x="12436" y="21475"/>
                    <a:pt x="15055" y="20976"/>
                    <a:pt x="17018" y="19852"/>
                  </a:cubicBezTo>
                  <a:cubicBezTo>
                    <a:pt x="18982" y="18728"/>
                    <a:pt x="20291" y="16980"/>
                    <a:pt x="20618" y="15732"/>
                  </a:cubicBezTo>
                  <a:cubicBezTo>
                    <a:pt x="20945" y="14483"/>
                    <a:pt x="20291" y="13734"/>
                    <a:pt x="18000" y="13047"/>
                  </a:cubicBezTo>
                  <a:cubicBezTo>
                    <a:pt x="15709" y="12361"/>
                    <a:pt x="11782" y="11736"/>
                    <a:pt x="8509" y="11612"/>
                  </a:cubicBezTo>
                  <a:cubicBezTo>
                    <a:pt x="5236" y="11487"/>
                    <a:pt x="2618" y="11861"/>
                    <a:pt x="0" y="122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4716762" y="0"/>
              <a:ext cx="291308" cy="400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76" fill="norm" stroke="1" extrusionOk="0">
                  <a:moveTo>
                    <a:pt x="0" y="15735"/>
                  </a:moveTo>
                  <a:cubicBezTo>
                    <a:pt x="470" y="15283"/>
                    <a:pt x="939" y="14831"/>
                    <a:pt x="1252" y="14887"/>
                  </a:cubicBezTo>
                  <a:cubicBezTo>
                    <a:pt x="1565" y="14944"/>
                    <a:pt x="1722" y="15509"/>
                    <a:pt x="1878" y="16188"/>
                  </a:cubicBezTo>
                  <a:cubicBezTo>
                    <a:pt x="2035" y="16866"/>
                    <a:pt x="2191" y="17658"/>
                    <a:pt x="2504" y="18393"/>
                  </a:cubicBezTo>
                  <a:cubicBezTo>
                    <a:pt x="2817" y="19128"/>
                    <a:pt x="3287" y="19807"/>
                    <a:pt x="3913" y="20033"/>
                  </a:cubicBezTo>
                  <a:cubicBezTo>
                    <a:pt x="4539" y="20259"/>
                    <a:pt x="5322" y="20033"/>
                    <a:pt x="5948" y="19298"/>
                  </a:cubicBezTo>
                  <a:cubicBezTo>
                    <a:pt x="6574" y="18563"/>
                    <a:pt x="7043" y="17319"/>
                    <a:pt x="7357" y="16414"/>
                  </a:cubicBezTo>
                  <a:cubicBezTo>
                    <a:pt x="7670" y="15509"/>
                    <a:pt x="7826" y="14944"/>
                    <a:pt x="7826" y="14944"/>
                  </a:cubicBezTo>
                  <a:cubicBezTo>
                    <a:pt x="7826" y="14944"/>
                    <a:pt x="7670" y="15509"/>
                    <a:pt x="7670" y="16131"/>
                  </a:cubicBezTo>
                  <a:cubicBezTo>
                    <a:pt x="7670" y="16753"/>
                    <a:pt x="7826" y="17432"/>
                    <a:pt x="8139" y="17997"/>
                  </a:cubicBezTo>
                  <a:cubicBezTo>
                    <a:pt x="8452" y="18563"/>
                    <a:pt x="8922" y="19015"/>
                    <a:pt x="9548" y="19298"/>
                  </a:cubicBezTo>
                  <a:cubicBezTo>
                    <a:pt x="10174" y="19580"/>
                    <a:pt x="10957" y="19694"/>
                    <a:pt x="12052" y="19072"/>
                  </a:cubicBezTo>
                  <a:cubicBezTo>
                    <a:pt x="13148" y="18450"/>
                    <a:pt x="14557" y="17093"/>
                    <a:pt x="15965" y="14887"/>
                  </a:cubicBezTo>
                  <a:cubicBezTo>
                    <a:pt x="17374" y="12682"/>
                    <a:pt x="18783" y="9629"/>
                    <a:pt x="19722" y="7254"/>
                  </a:cubicBezTo>
                  <a:cubicBezTo>
                    <a:pt x="20661" y="4879"/>
                    <a:pt x="21130" y="3183"/>
                    <a:pt x="21365" y="1995"/>
                  </a:cubicBezTo>
                  <a:cubicBezTo>
                    <a:pt x="21600" y="808"/>
                    <a:pt x="21600" y="129"/>
                    <a:pt x="21365" y="16"/>
                  </a:cubicBezTo>
                  <a:cubicBezTo>
                    <a:pt x="21130" y="-97"/>
                    <a:pt x="20661" y="355"/>
                    <a:pt x="19878" y="2561"/>
                  </a:cubicBezTo>
                  <a:cubicBezTo>
                    <a:pt x="19096" y="4766"/>
                    <a:pt x="18000" y="8724"/>
                    <a:pt x="17296" y="11890"/>
                  </a:cubicBezTo>
                  <a:cubicBezTo>
                    <a:pt x="16591" y="15057"/>
                    <a:pt x="16278" y="17432"/>
                    <a:pt x="16200" y="18958"/>
                  </a:cubicBezTo>
                  <a:cubicBezTo>
                    <a:pt x="16122" y="20485"/>
                    <a:pt x="16278" y="21164"/>
                    <a:pt x="16748" y="21333"/>
                  </a:cubicBezTo>
                  <a:cubicBezTo>
                    <a:pt x="17217" y="21503"/>
                    <a:pt x="18000" y="21164"/>
                    <a:pt x="18783" y="20485"/>
                  </a:cubicBezTo>
                  <a:cubicBezTo>
                    <a:pt x="19565" y="19807"/>
                    <a:pt x="20348" y="18789"/>
                    <a:pt x="21130" y="177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4944231" y="159424"/>
              <a:ext cx="163339" cy="192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324" fill="norm" stroke="1" extrusionOk="0">
                  <a:moveTo>
                    <a:pt x="2640" y="10759"/>
                  </a:moveTo>
                  <a:cubicBezTo>
                    <a:pt x="1256" y="10289"/>
                    <a:pt x="-129" y="9820"/>
                    <a:pt x="9" y="9467"/>
                  </a:cubicBezTo>
                  <a:cubicBezTo>
                    <a:pt x="148" y="9115"/>
                    <a:pt x="1809" y="8881"/>
                    <a:pt x="4025" y="8763"/>
                  </a:cubicBezTo>
                  <a:cubicBezTo>
                    <a:pt x="6240" y="8646"/>
                    <a:pt x="9009" y="8646"/>
                    <a:pt x="11086" y="8763"/>
                  </a:cubicBezTo>
                  <a:cubicBezTo>
                    <a:pt x="13163" y="8881"/>
                    <a:pt x="14548" y="9115"/>
                    <a:pt x="14963" y="10172"/>
                  </a:cubicBezTo>
                  <a:cubicBezTo>
                    <a:pt x="15379" y="11228"/>
                    <a:pt x="14825" y="13107"/>
                    <a:pt x="14271" y="14633"/>
                  </a:cubicBezTo>
                  <a:cubicBezTo>
                    <a:pt x="13717" y="16159"/>
                    <a:pt x="13163" y="17333"/>
                    <a:pt x="12748" y="18624"/>
                  </a:cubicBezTo>
                  <a:cubicBezTo>
                    <a:pt x="12333" y="19915"/>
                    <a:pt x="12056" y="21324"/>
                    <a:pt x="12333" y="21324"/>
                  </a:cubicBezTo>
                  <a:cubicBezTo>
                    <a:pt x="12609" y="21324"/>
                    <a:pt x="13440" y="19915"/>
                    <a:pt x="14825" y="16746"/>
                  </a:cubicBezTo>
                  <a:cubicBezTo>
                    <a:pt x="16209" y="13576"/>
                    <a:pt x="18148" y="8646"/>
                    <a:pt x="19394" y="5359"/>
                  </a:cubicBezTo>
                  <a:cubicBezTo>
                    <a:pt x="20640" y="2072"/>
                    <a:pt x="21194" y="428"/>
                    <a:pt x="21333" y="76"/>
                  </a:cubicBezTo>
                  <a:cubicBezTo>
                    <a:pt x="21471" y="-276"/>
                    <a:pt x="21194" y="663"/>
                    <a:pt x="20917" y="16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5105024" y="256414"/>
              <a:ext cx="92451" cy="115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0632" fill="norm" stroke="1" extrusionOk="0">
                  <a:moveTo>
                    <a:pt x="11313" y="5684"/>
                  </a:moveTo>
                  <a:cubicBezTo>
                    <a:pt x="8913" y="5305"/>
                    <a:pt x="6513" y="4926"/>
                    <a:pt x="4593" y="5874"/>
                  </a:cubicBezTo>
                  <a:cubicBezTo>
                    <a:pt x="2673" y="6821"/>
                    <a:pt x="1233" y="9095"/>
                    <a:pt x="513" y="11558"/>
                  </a:cubicBezTo>
                  <a:cubicBezTo>
                    <a:pt x="-207" y="14021"/>
                    <a:pt x="-207" y="16674"/>
                    <a:pt x="753" y="18568"/>
                  </a:cubicBezTo>
                  <a:cubicBezTo>
                    <a:pt x="1713" y="20463"/>
                    <a:pt x="3633" y="21600"/>
                    <a:pt x="7233" y="19516"/>
                  </a:cubicBezTo>
                  <a:cubicBezTo>
                    <a:pt x="10833" y="17432"/>
                    <a:pt x="16113" y="12126"/>
                    <a:pt x="18753" y="8337"/>
                  </a:cubicBezTo>
                  <a:cubicBezTo>
                    <a:pt x="21393" y="4547"/>
                    <a:pt x="21393" y="2274"/>
                    <a:pt x="20193" y="1137"/>
                  </a:cubicBezTo>
                  <a:cubicBezTo>
                    <a:pt x="18993" y="0"/>
                    <a:pt x="16593" y="0"/>
                    <a:pt x="141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5218412" y="211964"/>
              <a:ext cx="126059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0" y="8203"/>
                  </a:moveTo>
                  <a:cubicBezTo>
                    <a:pt x="1080" y="11757"/>
                    <a:pt x="2160" y="15311"/>
                    <a:pt x="2520" y="17772"/>
                  </a:cubicBezTo>
                  <a:cubicBezTo>
                    <a:pt x="2880" y="20233"/>
                    <a:pt x="2520" y="21600"/>
                    <a:pt x="2340" y="21600"/>
                  </a:cubicBezTo>
                  <a:cubicBezTo>
                    <a:pt x="2160" y="21600"/>
                    <a:pt x="2160" y="20233"/>
                    <a:pt x="3240" y="17499"/>
                  </a:cubicBezTo>
                  <a:cubicBezTo>
                    <a:pt x="4320" y="14765"/>
                    <a:pt x="6480" y="10663"/>
                    <a:pt x="8460" y="7792"/>
                  </a:cubicBezTo>
                  <a:cubicBezTo>
                    <a:pt x="10440" y="4922"/>
                    <a:pt x="12240" y="3281"/>
                    <a:pt x="13860" y="2051"/>
                  </a:cubicBezTo>
                  <a:cubicBezTo>
                    <a:pt x="15480" y="820"/>
                    <a:pt x="16920" y="0"/>
                    <a:pt x="18360" y="0"/>
                  </a:cubicBezTo>
                  <a:cubicBezTo>
                    <a:pt x="19800" y="0"/>
                    <a:pt x="21240" y="820"/>
                    <a:pt x="21420" y="4375"/>
                  </a:cubicBezTo>
                  <a:cubicBezTo>
                    <a:pt x="21600" y="7929"/>
                    <a:pt x="20520" y="14218"/>
                    <a:pt x="19440" y="20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5364462" y="408814"/>
              <a:ext cx="381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5891512" y="294514"/>
              <a:ext cx="195907" cy="196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23" fill="norm" stroke="1" extrusionOk="0">
                  <a:moveTo>
                    <a:pt x="3484" y="0"/>
                  </a:moveTo>
                  <a:cubicBezTo>
                    <a:pt x="2323" y="230"/>
                    <a:pt x="1161" y="460"/>
                    <a:pt x="581" y="1149"/>
                  </a:cubicBezTo>
                  <a:cubicBezTo>
                    <a:pt x="0" y="1838"/>
                    <a:pt x="0" y="2987"/>
                    <a:pt x="0" y="5745"/>
                  </a:cubicBezTo>
                  <a:cubicBezTo>
                    <a:pt x="0" y="8502"/>
                    <a:pt x="0" y="12868"/>
                    <a:pt x="232" y="15626"/>
                  </a:cubicBezTo>
                  <a:cubicBezTo>
                    <a:pt x="465" y="18383"/>
                    <a:pt x="929" y="19532"/>
                    <a:pt x="1742" y="20336"/>
                  </a:cubicBezTo>
                  <a:cubicBezTo>
                    <a:pt x="2555" y="21140"/>
                    <a:pt x="3716" y="21600"/>
                    <a:pt x="4413" y="21140"/>
                  </a:cubicBezTo>
                  <a:cubicBezTo>
                    <a:pt x="5110" y="20681"/>
                    <a:pt x="5342" y="19302"/>
                    <a:pt x="5806" y="17694"/>
                  </a:cubicBezTo>
                  <a:cubicBezTo>
                    <a:pt x="6271" y="16085"/>
                    <a:pt x="6968" y="14247"/>
                    <a:pt x="7897" y="13902"/>
                  </a:cubicBezTo>
                  <a:cubicBezTo>
                    <a:pt x="8826" y="13557"/>
                    <a:pt x="9987" y="14706"/>
                    <a:pt x="11148" y="15281"/>
                  </a:cubicBezTo>
                  <a:cubicBezTo>
                    <a:pt x="12310" y="15855"/>
                    <a:pt x="13471" y="15855"/>
                    <a:pt x="14981" y="15281"/>
                  </a:cubicBezTo>
                  <a:cubicBezTo>
                    <a:pt x="16490" y="14706"/>
                    <a:pt x="18348" y="13557"/>
                    <a:pt x="19626" y="11949"/>
                  </a:cubicBezTo>
                  <a:cubicBezTo>
                    <a:pt x="20903" y="10340"/>
                    <a:pt x="21600" y="8272"/>
                    <a:pt x="21484" y="6894"/>
                  </a:cubicBezTo>
                  <a:cubicBezTo>
                    <a:pt x="21368" y="5515"/>
                    <a:pt x="20439" y="4826"/>
                    <a:pt x="19510" y="41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6159063" y="97664"/>
              <a:ext cx="1134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5839" y="0"/>
                  </a:moveTo>
                  <a:cubicBezTo>
                    <a:pt x="4639" y="3539"/>
                    <a:pt x="3439" y="7078"/>
                    <a:pt x="2839" y="10373"/>
                  </a:cubicBezTo>
                  <a:cubicBezTo>
                    <a:pt x="2239" y="13668"/>
                    <a:pt x="2239" y="16719"/>
                    <a:pt x="1839" y="18610"/>
                  </a:cubicBezTo>
                  <a:cubicBezTo>
                    <a:pt x="1439" y="20502"/>
                    <a:pt x="639" y="21234"/>
                    <a:pt x="239" y="21112"/>
                  </a:cubicBezTo>
                  <a:cubicBezTo>
                    <a:pt x="-161" y="20990"/>
                    <a:pt x="-161" y="20014"/>
                    <a:pt x="1039" y="18427"/>
                  </a:cubicBezTo>
                  <a:cubicBezTo>
                    <a:pt x="2239" y="16841"/>
                    <a:pt x="4639" y="14644"/>
                    <a:pt x="6439" y="13302"/>
                  </a:cubicBezTo>
                  <a:cubicBezTo>
                    <a:pt x="8239" y="11959"/>
                    <a:pt x="9439" y="11471"/>
                    <a:pt x="11039" y="11227"/>
                  </a:cubicBezTo>
                  <a:cubicBezTo>
                    <a:pt x="12639" y="10983"/>
                    <a:pt x="14639" y="10983"/>
                    <a:pt x="15839" y="11410"/>
                  </a:cubicBezTo>
                  <a:cubicBezTo>
                    <a:pt x="17039" y="11837"/>
                    <a:pt x="17439" y="12692"/>
                    <a:pt x="18239" y="14461"/>
                  </a:cubicBezTo>
                  <a:cubicBezTo>
                    <a:pt x="19039" y="16231"/>
                    <a:pt x="20239" y="18915"/>
                    <a:pt x="2143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6286155" y="84709"/>
              <a:ext cx="246708" cy="347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79" fill="norm" stroke="1" extrusionOk="0">
                  <a:moveTo>
                    <a:pt x="6564" y="19925"/>
                  </a:moveTo>
                  <a:cubicBezTo>
                    <a:pt x="6564" y="18493"/>
                    <a:pt x="6564" y="17062"/>
                    <a:pt x="6195" y="16086"/>
                  </a:cubicBezTo>
                  <a:cubicBezTo>
                    <a:pt x="5826" y="15110"/>
                    <a:pt x="5087" y="14590"/>
                    <a:pt x="4256" y="14329"/>
                  </a:cubicBezTo>
                  <a:cubicBezTo>
                    <a:pt x="3426" y="14069"/>
                    <a:pt x="2503" y="14069"/>
                    <a:pt x="1672" y="14785"/>
                  </a:cubicBezTo>
                  <a:cubicBezTo>
                    <a:pt x="841" y="15500"/>
                    <a:pt x="103" y="16932"/>
                    <a:pt x="10" y="17908"/>
                  </a:cubicBezTo>
                  <a:cubicBezTo>
                    <a:pt x="-82" y="18884"/>
                    <a:pt x="472" y="19404"/>
                    <a:pt x="1210" y="19664"/>
                  </a:cubicBezTo>
                  <a:cubicBezTo>
                    <a:pt x="1949" y="19925"/>
                    <a:pt x="2872" y="19925"/>
                    <a:pt x="3887" y="20250"/>
                  </a:cubicBezTo>
                  <a:cubicBezTo>
                    <a:pt x="4903" y="20575"/>
                    <a:pt x="6010" y="21226"/>
                    <a:pt x="7026" y="21356"/>
                  </a:cubicBezTo>
                  <a:cubicBezTo>
                    <a:pt x="8041" y="21486"/>
                    <a:pt x="8964" y="21096"/>
                    <a:pt x="10164" y="19794"/>
                  </a:cubicBezTo>
                  <a:cubicBezTo>
                    <a:pt x="11364" y="18493"/>
                    <a:pt x="12841" y="16281"/>
                    <a:pt x="14503" y="13028"/>
                  </a:cubicBezTo>
                  <a:cubicBezTo>
                    <a:pt x="16164" y="9775"/>
                    <a:pt x="18010" y="5481"/>
                    <a:pt x="18933" y="3009"/>
                  </a:cubicBezTo>
                  <a:cubicBezTo>
                    <a:pt x="19856" y="537"/>
                    <a:pt x="19856" y="-114"/>
                    <a:pt x="19487" y="16"/>
                  </a:cubicBezTo>
                  <a:cubicBezTo>
                    <a:pt x="19118" y="146"/>
                    <a:pt x="18380" y="1057"/>
                    <a:pt x="17549" y="3725"/>
                  </a:cubicBezTo>
                  <a:cubicBezTo>
                    <a:pt x="16718" y="6392"/>
                    <a:pt x="15795" y="10816"/>
                    <a:pt x="15333" y="13679"/>
                  </a:cubicBezTo>
                  <a:cubicBezTo>
                    <a:pt x="14872" y="16541"/>
                    <a:pt x="14872" y="17843"/>
                    <a:pt x="15056" y="18819"/>
                  </a:cubicBezTo>
                  <a:cubicBezTo>
                    <a:pt x="15241" y="19794"/>
                    <a:pt x="15610" y="20445"/>
                    <a:pt x="16256" y="20835"/>
                  </a:cubicBezTo>
                  <a:cubicBezTo>
                    <a:pt x="16903" y="21226"/>
                    <a:pt x="17826" y="21356"/>
                    <a:pt x="18749" y="20900"/>
                  </a:cubicBezTo>
                  <a:cubicBezTo>
                    <a:pt x="19672" y="20445"/>
                    <a:pt x="20595" y="19404"/>
                    <a:pt x="21518" y="18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6414894" y="275464"/>
              <a:ext cx="124319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0982" fill="norm" stroke="1" extrusionOk="0">
                  <a:moveTo>
                    <a:pt x="3864" y="0"/>
                  </a:moveTo>
                  <a:cubicBezTo>
                    <a:pt x="1704" y="7200"/>
                    <a:pt x="-456" y="14400"/>
                    <a:pt x="84" y="18000"/>
                  </a:cubicBezTo>
                  <a:cubicBezTo>
                    <a:pt x="624" y="21600"/>
                    <a:pt x="3864" y="21600"/>
                    <a:pt x="7824" y="19800"/>
                  </a:cubicBezTo>
                  <a:cubicBezTo>
                    <a:pt x="11784" y="18000"/>
                    <a:pt x="16464" y="14400"/>
                    <a:pt x="21144" y="1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7050696" y="262059"/>
              <a:ext cx="136217" cy="196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119" fill="norm" stroke="1" extrusionOk="0">
                  <a:moveTo>
                    <a:pt x="18394" y="4850"/>
                  </a:moveTo>
                  <a:cubicBezTo>
                    <a:pt x="17065" y="3032"/>
                    <a:pt x="15736" y="1213"/>
                    <a:pt x="14074" y="417"/>
                  </a:cubicBezTo>
                  <a:cubicBezTo>
                    <a:pt x="12413" y="-379"/>
                    <a:pt x="10419" y="-152"/>
                    <a:pt x="8093" y="2122"/>
                  </a:cubicBezTo>
                  <a:cubicBezTo>
                    <a:pt x="5767" y="4396"/>
                    <a:pt x="3108" y="8716"/>
                    <a:pt x="1613" y="11899"/>
                  </a:cubicBezTo>
                  <a:cubicBezTo>
                    <a:pt x="117" y="15082"/>
                    <a:pt x="-215" y="17128"/>
                    <a:pt x="117" y="18606"/>
                  </a:cubicBezTo>
                  <a:cubicBezTo>
                    <a:pt x="450" y="20084"/>
                    <a:pt x="1447" y="20994"/>
                    <a:pt x="2610" y="21107"/>
                  </a:cubicBezTo>
                  <a:cubicBezTo>
                    <a:pt x="3773" y="21221"/>
                    <a:pt x="5102" y="20539"/>
                    <a:pt x="6597" y="18493"/>
                  </a:cubicBezTo>
                  <a:cubicBezTo>
                    <a:pt x="8093" y="16446"/>
                    <a:pt x="9754" y="13036"/>
                    <a:pt x="10917" y="10762"/>
                  </a:cubicBezTo>
                  <a:cubicBezTo>
                    <a:pt x="12080" y="8488"/>
                    <a:pt x="12745" y="7352"/>
                    <a:pt x="13077" y="7579"/>
                  </a:cubicBezTo>
                  <a:cubicBezTo>
                    <a:pt x="13410" y="7806"/>
                    <a:pt x="13410" y="9398"/>
                    <a:pt x="14739" y="11330"/>
                  </a:cubicBezTo>
                  <a:cubicBezTo>
                    <a:pt x="16068" y="13263"/>
                    <a:pt x="18727" y="15537"/>
                    <a:pt x="21385" y="178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7237712" y="313564"/>
              <a:ext cx="82551" cy="147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1851"/>
                  </a:moveTo>
                  <a:cubicBezTo>
                    <a:pt x="3323" y="4937"/>
                    <a:pt x="6646" y="8023"/>
                    <a:pt x="8308" y="10800"/>
                  </a:cubicBezTo>
                  <a:cubicBezTo>
                    <a:pt x="9969" y="13577"/>
                    <a:pt x="9969" y="16046"/>
                    <a:pt x="9415" y="18051"/>
                  </a:cubicBezTo>
                  <a:cubicBezTo>
                    <a:pt x="8862" y="20057"/>
                    <a:pt x="7754" y="21600"/>
                    <a:pt x="6646" y="21446"/>
                  </a:cubicBezTo>
                  <a:cubicBezTo>
                    <a:pt x="5538" y="21291"/>
                    <a:pt x="4431" y="19440"/>
                    <a:pt x="6923" y="15583"/>
                  </a:cubicBezTo>
                  <a:cubicBezTo>
                    <a:pt x="9415" y="11726"/>
                    <a:pt x="15508" y="586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7326862" y="296330"/>
              <a:ext cx="133101" cy="125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036" fill="norm" stroke="1" extrusionOk="0">
                  <a:moveTo>
                    <a:pt x="958" y="8194"/>
                  </a:moveTo>
                  <a:cubicBezTo>
                    <a:pt x="2287" y="9257"/>
                    <a:pt x="3616" y="10319"/>
                    <a:pt x="5111" y="10496"/>
                  </a:cubicBezTo>
                  <a:cubicBezTo>
                    <a:pt x="6607" y="10673"/>
                    <a:pt x="8268" y="9965"/>
                    <a:pt x="9598" y="8903"/>
                  </a:cubicBezTo>
                  <a:cubicBezTo>
                    <a:pt x="10927" y="7840"/>
                    <a:pt x="11924" y="6424"/>
                    <a:pt x="12588" y="4830"/>
                  </a:cubicBezTo>
                  <a:cubicBezTo>
                    <a:pt x="13253" y="3237"/>
                    <a:pt x="13585" y="1466"/>
                    <a:pt x="12921" y="581"/>
                  </a:cubicBezTo>
                  <a:cubicBezTo>
                    <a:pt x="12256" y="-304"/>
                    <a:pt x="10594" y="-304"/>
                    <a:pt x="8268" y="1466"/>
                  </a:cubicBezTo>
                  <a:cubicBezTo>
                    <a:pt x="5942" y="3237"/>
                    <a:pt x="2951" y="6778"/>
                    <a:pt x="1290" y="9788"/>
                  </a:cubicBezTo>
                  <a:cubicBezTo>
                    <a:pt x="-372" y="12798"/>
                    <a:pt x="-704" y="15276"/>
                    <a:pt x="1954" y="17224"/>
                  </a:cubicBezTo>
                  <a:cubicBezTo>
                    <a:pt x="4613" y="19171"/>
                    <a:pt x="10262" y="20588"/>
                    <a:pt x="13918" y="20942"/>
                  </a:cubicBezTo>
                  <a:cubicBezTo>
                    <a:pt x="17573" y="21296"/>
                    <a:pt x="19234" y="20588"/>
                    <a:pt x="20896" y="19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8002117" y="65914"/>
              <a:ext cx="245246" cy="438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10" fill="norm" stroke="1" extrusionOk="0">
                  <a:moveTo>
                    <a:pt x="9205" y="0"/>
                  </a:moveTo>
                  <a:cubicBezTo>
                    <a:pt x="8098" y="3219"/>
                    <a:pt x="6990" y="6438"/>
                    <a:pt x="6436" y="9606"/>
                  </a:cubicBezTo>
                  <a:cubicBezTo>
                    <a:pt x="5882" y="12773"/>
                    <a:pt x="5882" y="15888"/>
                    <a:pt x="5975" y="17706"/>
                  </a:cubicBezTo>
                  <a:cubicBezTo>
                    <a:pt x="6067" y="19523"/>
                    <a:pt x="6252" y="20042"/>
                    <a:pt x="6621" y="20562"/>
                  </a:cubicBezTo>
                  <a:cubicBezTo>
                    <a:pt x="6990" y="21081"/>
                    <a:pt x="7544" y="21600"/>
                    <a:pt x="7913" y="21496"/>
                  </a:cubicBezTo>
                  <a:cubicBezTo>
                    <a:pt x="8282" y="21392"/>
                    <a:pt x="8467" y="20665"/>
                    <a:pt x="7913" y="19160"/>
                  </a:cubicBezTo>
                  <a:cubicBezTo>
                    <a:pt x="7359" y="17654"/>
                    <a:pt x="6067" y="15369"/>
                    <a:pt x="5052" y="14019"/>
                  </a:cubicBezTo>
                  <a:cubicBezTo>
                    <a:pt x="4036" y="12669"/>
                    <a:pt x="3298" y="12254"/>
                    <a:pt x="2375" y="11942"/>
                  </a:cubicBezTo>
                  <a:cubicBezTo>
                    <a:pt x="1452" y="11631"/>
                    <a:pt x="344" y="11423"/>
                    <a:pt x="67" y="11112"/>
                  </a:cubicBezTo>
                  <a:cubicBezTo>
                    <a:pt x="-210" y="10800"/>
                    <a:pt x="344" y="10385"/>
                    <a:pt x="2190" y="9294"/>
                  </a:cubicBezTo>
                  <a:cubicBezTo>
                    <a:pt x="4036" y="8204"/>
                    <a:pt x="7175" y="6438"/>
                    <a:pt x="9205" y="5140"/>
                  </a:cubicBezTo>
                  <a:cubicBezTo>
                    <a:pt x="11236" y="3842"/>
                    <a:pt x="12159" y="3012"/>
                    <a:pt x="12990" y="2440"/>
                  </a:cubicBezTo>
                  <a:cubicBezTo>
                    <a:pt x="13821" y="1869"/>
                    <a:pt x="14559" y="1558"/>
                    <a:pt x="14928" y="1713"/>
                  </a:cubicBezTo>
                  <a:cubicBezTo>
                    <a:pt x="15298" y="1869"/>
                    <a:pt x="15298" y="2492"/>
                    <a:pt x="14928" y="4310"/>
                  </a:cubicBezTo>
                  <a:cubicBezTo>
                    <a:pt x="14559" y="6127"/>
                    <a:pt x="13821" y="9138"/>
                    <a:pt x="13267" y="11579"/>
                  </a:cubicBezTo>
                  <a:cubicBezTo>
                    <a:pt x="12713" y="14019"/>
                    <a:pt x="12344" y="15888"/>
                    <a:pt x="11882" y="17031"/>
                  </a:cubicBezTo>
                  <a:cubicBezTo>
                    <a:pt x="11421" y="18173"/>
                    <a:pt x="10867" y="18588"/>
                    <a:pt x="10590" y="18485"/>
                  </a:cubicBezTo>
                  <a:cubicBezTo>
                    <a:pt x="10313" y="18381"/>
                    <a:pt x="10313" y="17758"/>
                    <a:pt x="10682" y="16979"/>
                  </a:cubicBezTo>
                  <a:cubicBezTo>
                    <a:pt x="11052" y="16200"/>
                    <a:pt x="11790" y="15265"/>
                    <a:pt x="12528" y="14642"/>
                  </a:cubicBezTo>
                  <a:cubicBezTo>
                    <a:pt x="13267" y="14019"/>
                    <a:pt x="14005" y="13708"/>
                    <a:pt x="14836" y="13760"/>
                  </a:cubicBezTo>
                  <a:cubicBezTo>
                    <a:pt x="15667" y="13812"/>
                    <a:pt x="16590" y="14227"/>
                    <a:pt x="17698" y="14850"/>
                  </a:cubicBezTo>
                  <a:cubicBezTo>
                    <a:pt x="18805" y="15473"/>
                    <a:pt x="20098" y="16304"/>
                    <a:pt x="21390" y="17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8291812" y="279378"/>
              <a:ext cx="49095" cy="154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352" fill="norm" stroke="1" extrusionOk="0">
                  <a:moveTo>
                    <a:pt x="0" y="11720"/>
                  </a:moveTo>
                  <a:cubicBezTo>
                    <a:pt x="900" y="10260"/>
                    <a:pt x="1800" y="8801"/>
                    <a:pt x="4500" y="7487"/>
                  </a:cubicBezTo>
                  <a:cubicBezTo>
                    <a:pt x="7200" y="6174"/>
                    <a:pt x="11700" y="5006"/>
                    <a:pt x="15300" y="3547"/>
                  </a:cubicBezTo>
                  <a:cubicBezTo>
                    <a:pt x="18900" y="2087"/>
                    <a:pt x="21600" y="336"/>
                    <a:pt x="20700" y="44"/>
                  </a:cubicBezTo>
                  <a:cubicBezTo>
                    <a:pt x="19800" y="-248"/>
                    <a:pt x="15300" y="920"/>
                    <a:pt x="11250" y="3255"/>
                  </a:cubicBezTo>
                  <a:cubicBezTo>
                    <a:pt x="7200" y="5590"/>
                    <a:pt x="3600" y="9093"/>
                    <a:pt x="1800" y="11866"/>
                  </a:cubicBezTo>
                  <a:cubicBezTo>
                    <a:pt x="0" y="14638"/>
                    <a:pt x="0" y="16682"/>
                    <a:pt x="2700" y="18141"/>
                  </a:cubicBezTo>
                  <a:cubicBezTo>
                    <a:pt x="5400" y="19601"/>
                    <a:pt x="10800" y="20476"/>
                    <a:pt x="16200" y="21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8406112" y="319914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8425162" y="199264"/>
              <a:ext cx="254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8463262" y="231014"/>
              <a:ext cx="114301" cy="201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0" y="668"/>
                  </a:moveTo>
                  <a:cubicBezTo>
                    <a:pt x="3600" y="3786"/>
                    <a:pt x="7200" y="6903"/>
                    <a:pt x="9000" y="9687"/>
                  </a:cubicBezTo>
                  <a:cubicBezTo>
                    <a:pt x="10800" y="12470"/>
                    <a:pt x="10800" y="14920"/>
                    <a:pt x="10400" y="16701"/>
                  </a:cubicBezTo>
                  <a:cubicBezTo>
                    <a:pt x="10000" y="18482"/>
                    <a:pt x="9200" y="19596"/>
                    <a:pt x="7800" y="20375"/>
                  </a:cubicBezTo>
                  <a:cubicBezTo>
                    <a:pt x="6400" y="21155"/>
                    <a:pt x="4400" y="21600"/>
                    <a:pt x="3400" y="20709"/>
                  </a:cubicBezTo>
                  <a:cubicBezTo>
                    <a:pt x="2400" y="19819"/>
                    <a:pt x="2400" y="17592"/>
                    <a:pt x="3800" y="14363"/>
                  </a:cubicBezTo>
                  <a:cubicBezTo>
                    <a:pt x="5200" y="11134"/>
                    <a:pt x="8000" y="6903"/>
                    <a:pt x="11200" y="4342"/>
                  </a:cubicBezTo>
                  <a:cubicBezTo>
                    <a:pt x="14400" y="1781"/>
                    <a:pt x="18000" y="89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9019385" y="253153"/>
              <a:ext cx="127307" cy="442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419" fill="norm" stroke="1" extrusionOk="0">
                  <a:moveTo>
                    <a:pt x="4621" y="6300"/>
                  </a:moveTo>
                  <a:cubicBezTo>
                    <a:pt x="3576" y="10599"/>
                    <a:pt x="2531" y="14899"/>
                    <a:pt x="1834" y="17561"/>
                  </a:cubicBezTo>
                  <a:cubicBezTo>
                    <a:pt x="1138" y="20222"/>
                    <a:pt x="789" y="21246"/>
                    <a:pt x="441" y="21399"/>
                  </a:cubicBezTo>
                  <a:cubicBezTo>
                    <a:pt x="92" y="21553"/>
                    <a:pt x="-256" y="20836"/>
                    <a:pt x="267" y="18687"/>
                  </a:cubicBezTo>
                  <a:cubicBezTo>
                    <a:pt x="789" y="16537"/>
                    <a:pt x="2183" y="12954"/>
                    <a:pt x="3925" y="9780"/>
                  </a:cubicBezTo>
                  <a:cubicBezTo>
                    <a:pt x="5667" y="6607"/>
                    <a:pt x="7757" y="3843"/>
                    <a:pt x="9325" y="2205"/>
                  </a:cubicBezTo>
                  <a:cubicBezTo>
                    <a:pt x="10892" y="567"/>
                    <a:pt x="11938" y="55"/>
                    <a:pt x="12983" y="4"/>
                  </a:cubicBezTo>
                  <a:cubicBezTo>
                    <a:pt x="14028" y="-47"/>
                    <a:pt x="15073" y="362"/>
                    <a:pt x="16641" y="1642"/>
                  </a:cubicBezTo>
                  <a:cubicBezTo>
                    <a:pt x="18209" y="2922"/>
                    <a:pt x="20299" y="5071"/>
                    <a:pt x="20821" y="6761"/>
                  </a:cubicBezTo>
                  <a:cubicBezTo>
                    <a:pt x="21344" y="8450"/>
                    <a:pt x="20299" y="9678"/>
                    <a:pt x="18034" y="10497"/>
                  </a:cubicBezTo>
                  <a:cubicBezTo>
                    <a:pt x="15770" y="11316"/>
                    <a:pt x="12286" y="11726"/>
                    <a:pt x="9847" y="11470"/>
                  </a:cubicBezTo>
                  <a:cubicBezTo>
                    <a:pt x="7409" y="11214"/>
                    <a:pt x="6015" y="10292"/>
                    <a:pt x="5667" y="9473"/>
                  </a:cubicBezTo>
                  <a:cubicBezTo>
                    <a:pt x="5318" y="8654"/>
                    <a:pt x="6015" y="7938"/>
                    <a:pt x="6712" y="72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9130012" y="275464"/>
              <a:ext cx="171451" cy="191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2113"/>
                  </a:moveTo>
                  <a:cubicBezTo>
                    <a:pt x="2667" y="1643"/>
                    <a:pt x="5333" y="1174"/>
                    <a:pt x="7600" y="1996"/>
                  </a:cubicBezTo>
                  <a:cubicBezTo>
                    <a:pt x="9867" y="2817"/>
                    <a:pt x="11733" y="4930"/>
                    <a:pt x="12533" y="8335"/>
                  </a:cubicBezTo>
                  <a:cubicBezTo>
                    <a:pt x="13333" y="11739"/>
                    <a:pt x="13067" y="16435"/>
                    <a:pt x="12267" y="18900"/>
                  </a:cubicBezTo>
                  <a:cubicBezTo>
                    <a:pt x="11467" y="21365"/>
                    <a:pt x="10133" y="21600"/>
                    <a:pt x="9067" y="21013"/>
                  </a:cubicBezTo>
                  <a:cubicBezTo>
                    <a:pt x="8000" y="20426"/>
                    <a:pt x="7200" y="19017"/>
                    <a:pt x="7200" y="16435"/>
                  </a:cubicBezTo>
                  <a:cubicBezTo>
                    <a:pt x="7200" y="13852"/>
                    <a:pt x="8000" y="10096"/>
                    <a:pt x="10533" y="7161"/>
                  </a:cubicBezTo>
                  <a:cubicBezTo>
                    <a:pt x="13067" y="4226"/>
                    <a:pt x="17333" y="211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9280699" y="326264"/>
              <a:ext cx="121419" cy="138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048" fill="norm" stroke="1" extrusionOk="0">
                  <a:moveTo>
                    <a:pt x="16771" y="0"/>
                  </a:moveTo>
                  <a:cubicBezTo>
                    <a:pt x="12011" y="1290"/>
                    <a:pt x="7252" y="2579"/>
                    <a:pt x="4140" y="4997"/>
                  </a:cubicBezTo>
                  <a:cubicBezTo>
                    <a:pt x="1028" y="7415"/>
                    <a:pt x="-436" y="10961"/>
                    <a:pt x="113" y="14024"/>
                  </a:cubicBezTo>
                  <a:cubicBezTo>
                    <a:pt x="662" y="17087"/>
                    <a:pt x="3225" y="19666"/>
                    <a:pt x="6703" y="20633"/>
                  </a:cubicBezTo>
                  <a:cubicBezTo>
                    <a:pt x="10181" y="21600"/>
                    <a:pt x="14574" y="20955"/>
                    <a:pt x="17320" y="17893"/>
                  </a:cubicBezTo>
                  <a:cubicBezTo>
                    <a:pt x="20066" y="14830"/>
                    <a:pt x="21164" y="9349"/>
                    <a:pt x="20981" y="6125"/>
                  </a:cubicBezTo>
                  <a:cubicBezTo>
                    <a:pt x="20798" y="2901"/>
                    <a:pt x="19333" y="1934"/>
                    <a:pt x="17686" y="1290"/>
                  </a:cubicBezTo>
                  <a:cubicBezTo>
                    <a:pt x="16039" y="645"/>
                    <a:pt x="14208" y="322"/>
                    <a:pt x="13110" y="806"/>
                  </a:cubicBezTo>
                  <a:cubicBezTo>
                    <a:pt x="12011" y="1290"/>
                    <a:pt x="11645" y="2579"/>
                    <a:pt x="11279" y="38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9416674" y="210755"/>
              <a:ext cx="125279" cy="495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417" fill="norm" stroke="1" extrusionOk="0">
                  <a:moveTo>
                    <a:pt x="10470" y="7192"/>
                  </a:moveTo>
                  <a:cubicBezTo>
                    <a:pt x="9408" y="10212"/>
                    <a:pt x="8345" y="13232"/>
                    <a:pt x="7106" y="15475"/>
                  </a:cubicBezTo>
                  <a:cubicBezTo>
                    <a:pt x="5867" y="17717"/>
                    <a:pt x="4450" y="19181"/>
                    <a:pt x="3211" y="20142"/>
                  </a:cubicBezTo>
                  <a:cubicBezTo>
                    <a:pt x="1972" y="21103"/>
                    <a:pt x="909" y="21561"/>
                    <a:pt x="378" y="21378"/>
                  </a:cubicBezTo>
                  <a:cubicBezTo>
                    <a:pt x="-153" y="21195"/>
                    <a:pt x="-153" y="20371"/>
                    <a:pt x="555" y="18312"/>
                  </a:cubicBezTo>
                  <a:cubicBezTo>
                    <a:pt x="1263" y="16253"/>
                    <a:pt x="2680" y="12958"/>
                    <a:pt x="4273" y="10029"/>
                  </a:cubicBezTo>
                  <a:cubicBezTo>
                    <a:pt x="5867" y="7100"/>
                    <a:pt x="7637" y="4537"/>
                    <a:pt x="8699" y="3027"/>
                  </a:cubicBezTo>
                  <a:cubicBezTo>
                    <a:pt x="9762" y="1517"/>
                    <a:pt x="10116" y="1059"/>
                    <a:pt x="11001" y="693"/>
                  </a:cubicBezTo>
                  <a:cubicBezTo>
                    <a:pt x="11886" y="327"/>
                    <a:pt x="13303" y="53"/>
                    <a:pt x="14896" y="7"/>
                  </a:cubicBezTo>
                  <a:cubicBezTo>
                    <a:pt x="16490" y="-39"/>
                    <a:pt x="18260" y="144"/>
                    <a:pt x="19499" y="922"/>
                  </a:cubicBezTo>
                  <a:cubicBezTo>
                    <a:pt x="20739" y="1700"/>
                    <a:pt x="21447" y="3073"/>
                    <a:pt x="20562" y="4629"/>
                  </a:cubicBezTo>
                  <a:cubicBezTo>
                    <a:pt x="19677" y="6185"/>
                    <a:pt x="17198" y="7924"/>
                    <a:pt x="15250" y="8976"/>
                  </a:cubicBezTo>
                  <a:cubicBezTo>
                    <a:pt x="13303" y="10029"/>
                    <a:pt x="11886" y="10395"/>
                    <a:pt x="10293" y="10669"/>
                  </a:cubicBezTo>
                  <a:cubicBezTo>
                    <a:pt x="8699" y="10944"/>
                    <a:pt x="6929" y="11127"/>
                    <a:pt x="5867" y="11081"/>
                  </a:cubicBezTo>
                  <a:cubicBezTo>
                    <a:pt x="4804" y="11036"/>
                    <a:pt x="4450" y="10761"/>
                    <a:pt x="4096" y="10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9601614" y="246731"/>
              <a:ext cx="93549" cy="181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246" fill="norm" stroke="1" extrusionOk="0">
                  <a:moveTo>
                    <a:pt x="2494" y="9329"/>
                  </a:moveTo>
                  <a:cubicBezTo>
                    <a:pt x="1054" y="10322"/>
                    <a:pt x="-386" y="11315"/>
                    <a:pt x="94" y="11687"/>
                  </a:cubicBezTo>
                  <a:cubicBezTo>
                    <a:pt x="574" y="12060"/>
                    <a:pt x="2974" y="11812"/>
                    <a:pt x="5854" y="10446"/>
                  </a:cubicBezTo>
                  <a:cubicBezTo>
                    <a:pt x="8734" y="9080"/>
                    <a:pt x="12094" y="6598"/>
                    <a:pt x="13774" y="4487"/>
                  </a:cubicBezTo>
                  <a:cubicBezTo>
                    <a:pt x="15454" y="2377"/>
                    <a:pt x="15454" y="639"/>
                    <a:pt x="14494" y="143"/>
                  </a:cubicBezTo>
                  <a:cubicBezTo>
                    <a:pt x="13534" y="-354"/>
                    <a:pt x="11614" y="391"/>
                    <a:pt x="9694" y="3246"/>
                  </a:cubicBezTo>
                  <a:cubicBezTo>
                    <a:pt x="7774" y="6101"/>
                    <a:pt x="5854" y="11067"/>
                    <a:pt x="5374" y="14170"/>
                  </a:cubicBezTo>
                  <a:cubicBezTo>
                    <a:pt x="4894" y="17274"/>
                    <a:pt x="5854" y="18515"/>
                    <a:pt x="8734" y="19384"/>
                  </a:cubicBezTo>
                  <a:cubicBezTo>
                    <a:pt x="11614" y="20253"/>
                    <a:pt x="16414" y="20749"/>
                    <a:pt x="21214" y="21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9777712" y="192914"/>
              <a:ext cx="120651" cy="24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6762"/>
                  </a:moveTo>
                  <a:cubicBezTo>
                    <a:pt x="1895" y="9767"/>
                    <a:pt x="3789" y="12772"/>
                    <a:pt x="4737" y="15120"/>
                  </a:cubicBezTo>
                  <a:cubicBezTo>
                    <a:pt x="5684" y="17468"/>
                    <a:pt x="5684" y="19158"/>
                    <a:pt x="4737" y="20191"/>
                  </a:cubicBezTo>
                  <a:cubicBezTo>
                    <a:pt x="3789" y="21224"/>
                    <a:pt x="1895" y="21600"/>
                    <a:pt x="947" y="21318"/>
                  </a:cubicBezTo>
                  <a:cubicBezTo>
                    <a:pt x="0" y="21037"/>
                    <a:pt x="0" y="20097"/>
                    <a:pt x="1326" y="17937"/>
                  </a:cubicBezTo>
                  <a:cubicBezTo>
                    <a:pt x="2653" y="15777"/>
                    <a:pt x="5305" y="12397"/>
                    <a:pt x="8905" y="9203"/>
                  </a:cubicBezTo>
                  <a:cubicBezTo>
                    <a:pt x="12505" y="6010"/>
                    <a:pt x="17053" y="300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9939902" y="123064"/>
              <a:ext cx="66411" cy="315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600" fill="norm" stroke="1" extrusionOk="0">
                  <a:moveTo>
                    <a:pt x="21178" y="0"/>
                  </a:moveTo>
                  <a:cubicBezTo>
                    <a:pt x="17803" y="1160"/>
                    <a:pt x="14428" y="2319"/>
                    <a:pt x="11053" y="5074"/>
                  </a:cubicBezTo>
                  <a:cubicBezTo>
                    <a:pt x="7678" y="7828"/>
                    <a:pt x="4303" y="12177"/>
                    <a:pt x="2278" y="15004"/>
                  </a:cubicBezTo>
                  <a:cubicBezTo>
                    <a:pt x="253" y="17831"/>
                    <a:pt x="-422" y="19136"/>
                    <a:pt x="253" y="20078"/>
                  </a:cubicBezTo>
                  <a:cubicBezTo>
                    <a:pt x="928" y="21020"/>
                    <a:pt x="2953" y="21600"/>
                    <a:pt x="6666" y="21600"/>
                  </a:cubicBezTo>
                  <a:cubicBezTo>
                    <a:pt x="10378" y="21600"/>
                    <a:pt x="15778" y="21020"/>
                    <a:pt x="21178" y="20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9885662" y="211964"/>
              <a:ext cx="190501" cy="197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2880" y="8962"/>
                  </a:moveTo>
                  <a:cubicBezTo>
                    <a:pt x="1440" y="8502"/>
                    <a:pt x="0" y="8043"/>
                    <a:pt x="0" y="7583"/>
                  </a:cubicBezTo>
                  <a:cubicBezTo>
                    <a:pt x="0" y="7123"/>
                    <a:pt x="1440" y="6664"/>
                    <a:pt x="4080" y="6894"/>
                  </a:cubicBezTo>
                  <a:cubicBezTo>
                    <a:pt x="6720" y="7123"/>
                    <a:pt x="10560" y="8043"/>
                    <a:pt x="13200" y="10111"/>
                  </a:cubicBezTo>
                  <a:cubicBezTo>
                    <a:pt x="15840" y="12179"/>
                    <a:pt x="17280" y="15396"/>
                    <a:pt x="17880" y="17694"/>
                  </a:cubicBezTo>
                  <a:cubicBezTo>
                    <a:pt x="18480" y="19991"/>
                    <a:pt x="18240" y="21370"/>
                    <a:pt x="17880" y="21485"/>
                  </a:cubicBezTo>
                  <a:cubicBezTo>
                    <a:pt x="17520" y="21600"/>
                    <a:pt x="17040" y="20451"/>
                    <a:pt x="17280" y="17119"/>
                  </a:cubicBezTo>
                  <a:cubicBezTo>
                    <a:pt x="17520" y="13787"/>
                    <a:pt x="18480" y="8272"/>
                    <a:pt x="19320" y="5055"/>
                  </a:cubicBezTo>
                  <a:cubicBezTo>
                    <a:pt x="20160" y="1838"/>
                    <a:pt x="20880" y="91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10075633" y="239481"/>
              <a:ext cx="186621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600" fill="norm" stroke="1" extrusionOk="0">
                  <a:moveTo>
                    <a:pt x="2220" y="6809"/>
                  </a:moveTo>
                  <a:cubicBezTo>
                    <a:pt x="1500" y="7748"/>
                    <a:pt x="780" y="8687"/>
                    <a:pt x="1140" y="9039"/>
                  </a:cubicBezTo>
                  <a:cubicBezTo>
                    <a:pt x="1500" y="9391"/>
                    <a:pt x="2940" y="9157"/>
                    <a:pt x="4140" y="8687"/>
                  </a:cubicBezTo>
                  <a:cubicBezTo>
                    <a:pt x="5340" y="8217"/>
                    <a:pt x="6300" y="7513"/>
                    <a:pt x="7260" y="6222"/>
                  </a:cubicBezTo>
                  <a:cubicBezTo>
                    <a:pt x="8220" y="4930"/>
                    <a:pt x="9180" y="3052"/>
                    <a:pt x="9060" y="2230"/>
                  </a:cubicBezTo>
                  <a:cubicBezTo>
                    <a:pt x="8940" y="1409"/>
                    <a:pt x="7740" y="1643"/>
                    <a:pt x="6180" y="2817"/>
                  </a:cubicBezTo>
                  <a:cubicBezTo>
                    <a:pt x="4620" y="3991"/>
                    <a:pt x="2700" y="6104"/>
                    <a:pt x="1500" y="8804"/>
                  </a:cubicBezTo>
                  <a:cubicBezTo>
                    <a:pt x="300" y="11504"/>
                    <a:pt x="-180" y="14791"/>
                    <a:pt x="60" y="16787"/>
                  </a:cubicBezTo>
                  <a:cubicBezTo>
                    <a:pt x="300" y="18783"/>
                    <a:pt x="1260" y="19487"/>
                    <a:pt x="4260" y="18313"/>
                  </a:cubicBezTo>
                  <a:cubicBezTo>
                    <a:pt x="7260" y="17139"/>
                    <a:pt x="12300" y="14087"/>
                    <a:pt x="15420" y="11387"/>
                  </a:cubicBezTo>
                  <a:cubicBezTo>
                    <a:pt x="18540" y="8687"/>
                    <a:pt x="19740" y="6339"/>
                    <a:pt x="20460" y="4578"/>
                  </a:cubicBezTo>
                  <a:cubicBezTo>
                    <a:pt x="21180" y="2817"/>
                    <a:pt x="21420" y="1643"/>
                    <a:pt x="20820" y="939"/>
                  </a:cubicBezTo>
                  <a:cubicBezTo>
                    <a:pt x="20220" y="235"/>
                    <a:pt x="18780" y="0"/>
                    <a:pt x="17460" y="0"/>
                  </a:cubicBezTo>
                  <a:cubicBezTo>
                    <a:pt x="16140" y="0"/>
                    <a:pt x="14940" y="235"/>
                    <a:pt x="14100" y="939"/>
                  </a:cubicBezTo>
                  <a:cubicBezTo>
                    <a:pt x="13260" y="1643"/>
                    <a:pt x="12780" y="2817"/>
                    <a:pt x="13500" y="5048"/>
                  </a:cubicBezTo>
                  <a:cubicBezTo>
                    <a:pt x="14220" y="7278"/>
                    <a:pt x="16140" y="10565"/>
                    <a:pt x="17460" y="13500"/>
                  </a:cubicBezTo>
                  <a:cubicBezTo>
                    <a:pt x="18780" y="16435"/>
                    <a:pt x="19500" y="19017"/>
                    <a:pt x="202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10342862" y="36546"/>
              <a:ext cx="134482" cy="359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58" fill="norm" stroke="1" extrusionOk="0">
                  <a:moveTo>
                    <a:pt x="0" y="4405"/>
                  </a:moveTo>
                  <a:cubicBezTo>
                    <a:pt x="0" y="3774"/>
                    <a:pt x="0" y="3142"/>
                    <a:pt x="1350" y="2384"/>
                  </a:cubicBezTo>
                  <a:cubicBezTo>
                    <a:pt x="2700" y="1626"/>
                    <a:pt x="5400" y="742"/>
                    <a:pt x="8437" y="300"/>
                  </a:cubicBezTo>
                  <a:cubicBezTo>
                    <a:pt x="11475" y="-142"/>
                    <a:pt x="14850" y="-142"/>
                    <a:pt x="17381" y="616"/>
                  </a:cubicBezTo>
                  <a:cubicBezTo>
                    <a:pt x="19912" y="1374"/>
                    <a:pt x="21600" y="2890"/>
                    <a:pt x="21431" y="5226"/>
                  </a:cubicBezTo>
                  <a:cubicBezTo>
                    <a:pt x="21262" y="7563"/>
                    <a:pt x="19237" y="10721"/>
                    <a:pt x="16538" y="13563"/>
                  </a:cubicBezTo>
                  <a:cubicBezTo>
                    <a:pt x="13838" y="16405"/>
                    <a:pt x="10462" y="18932"/>
                    <a:pt x="7087" y="21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10380962" y="478664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7468404" y="849517"/>
              <a:ext cx="163009" cy="337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291" fill="norm" stroke="1" extrusionOk="0">
                  <a:moveTo>
                    <a:pt x="18003" y="3839"/>
                  </a:moveTo>
                  <a:cubicBezTo>
                    <a:pt x="18834" y="3306"/>
                    <a:pt x="19664" y="2772"/>
                    <a:pt x="20080" y="2106"/>
                  </a:cubicBezTo>
                  <a:cubicBezTo>
                    <a:pt x="20495" y="1439"/>
                    <a:pt x="20495" y="639"/>
                    <a:pt x="19803" y="239"/>
                  </a:cubicBezTo>
                  <a:cubicBezTo>
                    <a:pt x="19111" y="-161"/>
                    <a:pt x="17726" y="-161"/>
                    <a:pt x="15234" y="1039"/>
                  </a:cubicBezTo>
                  <a:cubicBezTo>
                    <a:pt x="12741" y="2239"/>
                    <a:pt x="9141" y="4639"/>
                    <a:pt x="6372" y="7706"/>
                  </a:cubicBezTo>
                  <a:cubicBezTo>
                    <a:pt x="3603" y="10772"/>
                    <a:pt x="1664" y="14506"/>
                    <a:pt x="695" y="16772"/>
                  </a:cubicBezTo>
                  <a:cubicBezTo>
                    <a:pt x="-274" y="19039"/>
                    <a:pt x="-274" y="19839"/>
                    <a:pt x="972" y="20439"/>
                  </a:cubicBezTo>
                  <a:cubicBezTo>
                    <a:pt x="2218" y="21039"/>
                    <a:pt x="4711" y="21439"/>
                    <a:pt x="8311" y="21239"/>
                  </a:cubicBezTo>
                  <a:cubicBezTo>
                    <a:pt x="11911" y="21039"/>
                    <a:pt x="16618" y="20239"/>
                    <a:pt x="21326" y="19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7459962" y="1012064"/>
              <a:ext cx="171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7600"/>
                    <a:pt x="4800" y="13600"/>
                    <a:pt x="8400" y="10000"/>
                  </a:cubicBezTo>
                  <a:cubicBezTo>
                    <a:pt x="12000" y="6400"/>
                    <a:pt x="16800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7704085" y="848023"/>
              <a:ext cx="238478" cy="341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533" fill="norm" stroke="1" extrusionOk="0">
                  <a:moveTo>
                    <a:pt x="21347" y="1533"/>
                  </a:moveTo>
                  <a:cubicBezTo>
                    <a:pt x="19642" y="1000"/>
                    <a:pt x="17936" y="466"/>
                    <a:pt x="16421" y="200"/>
                  </a:cubicBezTo>
                  <a:cubicBezTo>
                    <a:pt x="14905" y="-67"/>
                    <a:pt x="13579" y="-67"/>
                    <a:pt x="12631" y="200"/>
                  </a:cubicBezTo>
                  <a:cubicBezTo>
                    <a:pt x="11684" y="466"/>
                    <a:pt x="11115" y="1000"/>
                    <a:pt x="9600" y="3333"/>
                  </a:cubicBezTo>
                  <a:cubicBezTo>
                    <a:pt x="8084" y="5666"/>
                    <a:pt x="5621" y="9800"/>
                    <a:pt x="3821" y="12666"/>
                  </a:cubicBezTo>
                  <a:cubicBezTo>
                    <a:pt x="2021" y="15533"/>
                    <a:pt x="884" y="17133"/>
                    <a:pt x="315" y="18266"/>
                  </a:cubicBezTo>
                  <a:cubicBezTo>
                    <a:pt x="-253" y="19400"/>
                    <a:pt x="-253" y="20066"/>
                    <a:pt x="2021" y="20533"/>
                  </a:cubicBezTo>
                  <a:cubicBezTo>
                    <a:pt x="4294" y="21000"/>
                    <a:pt x="8842" y="21266"/>
                    <a:pt x="13389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7904462" y="980314"/>
              <a:ext cx="952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7877334" y="1005714"/>
              <a:ext cx="141429" cy="171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343" fill="norm" stroke="1" extrusionOk="0">
                  <a:moveTo>
                    <a:pt x="21224" y="0"/>
                  </a:moveTo>
                  <a:cubicBezTo>
                    <a:pt x="15189" y="4741"/>
                    <a:pt x="9153" y="9483"/>
                    <a:pt x="5659" y="12512"/>
                  </a:cubicBezTo>
                  <a:cubicBezTo>
                    <a:pt x="2165" y="15541"/>
                    <a:pt x="1212" y="16859"/>
                    <a:pt x="577" y="18176"/>
                  </a:cubicBezTo>
                  <a:cubicBezTo>
                    <a:pt x="-58" y="19493"/>
                    <a:pt x="-376" y="20810"/>
                    <a:pt x="736" y="21205"/>
                  </a:cubicBezTo>
                  <a:cubicBezTo>
                    <a:pt x="1848" y="21600"/>
                    <a:pt x="4389" y="21073"/>
                    <a:pt x="6930" y="20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8107662" y="910970"/>
              <a:ext cx="91018" cy="282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2362"/>
                  </a:moveTo>
                  <a:cubicBezTo>
                    <a:pt x="1507" y="1722"/>
                    <a:pt x="3014" y="1082"/>
                    <a:pt x="5023" y="682"/>
                  </a:cubicBezTo>
                  <a:cubicBezTo>
                    <a:pt x="7033" y="282"/>
                    <a:pt x="9544" y="122"/>
                    <a:pt x="12056" y="42"/>
                  </a:cubicBezTo>
                  <a:cubicBezTo>
                    <a:pt x="14567" y="-38"/>
                    <a:pt x="17079" y="-38"/>
                    <a:pt x="18837" y="362"/>
                  </a:cubicBezTo>
                  <a:cubicBezTo>
                    <a:pt x="20595" y="762"/>
                    <a:pt x="21600" y="1562"/>
                    <a:pt x="21600" y="3722"/>
                  </a:cubicBezTo>
                  <a:cubicBezTo>
                    <a:pt x="21600" y="5882"/>
                    <a:pt x="20595" y="9402"/>
                    <a:pt x="19340" y="12442"/>
                  </a:cubicBezTo>
                  <a:cubicBezTo>
                    <a:pt x="18084" y="15482"/>
                    <a:pt x="16577" y="18042"/>
                    <a:pt x="14819" y="19562"/>
                  </a:cubicBezTo>
                  <a:cubicBezTo>
                    <a:pt x="13060" y="21082"/>
                    <a:pt x="11051" y="21562"/>
                    <a:pt x="10549" y="21322"/>
                  </a:cubicBezTo>
                  <a:cubicBezTo>
                    <a:pt x="10047" y="21082"/>
                    <a:pt x="11051" y="20122"/>
                    <a:pt x="12056" y="191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8209262" y="826717"/>
              <a:ext cx="113111" cy="255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346" fill="norm" stroke="1" extrusionOk="0">
                  <a:moveTo>
                    <a:pt x="2356" y="5412"/>
                  </a:moveTo>
                  <a:cubicBezTo>
                    <a:pt x="1178" y="4526"/>
                    <a:pt x="0" y="3641"/>
                    <a:pt x="0" y="2756"/>
                  </a:cubicBezTo>
                  <a:cubicBezTo>
                    <a:pt x="0" y="1871"/>
                    <a:pt x="1178" y="985"/>
                    <a:pt x="4320" y="454"/>
                  </a:cubicBezTo>
                  <a:cubicBezTo>
                    <a:pt x="7462" y="-77"/>
                    <a:pt x="12567" y="-254"/>
                    <a:pt x="16102" y="543"/>
                  </a:cubicBezTo>
                  <a:cubicBezTo>
                    <a:pt x="19636" y="1339"/>
                    <a:pt x="21600" y="3110"/>
                    <a:pt x="20815" y="5854"/>
                  </a:cubicBezTo>
                  <a:cubicBezTo>
                    <a:pt x="20029" y="8598"/>
                    <a:pt x="16495" y="12316"/>
                    <a:pt x="13942" y="14530"/>
                  </a:cubicBezTo>
                  <a:cubicBezTo>
                    <a:pt x="11389" y="16743"/>
                    <a:pt x="9818" y="17451"/>
                    <a:pt x="8640" y="18248"/>
                  </a:cubicBezTo>
                  <a:cubicBezTo>
                    <a:pt x="7462" y="19044"/>
                    <a:pt x="6676" y="19930"/>
                    <a:pt x="7658" y="20461"/>
                  </a:cubicBezTo>
                  <a:cubicBezTo>
                    <a:pt x="8640" y="20992"/>
                    <a:pt x="11389" y="21169"/>
                    <a:pt x="14138" y="21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8260062" y="1158114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8310862" y="1285114"/>
              <a:ext cx="63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9009362" y="961264"/>
              <a:ext cx="177801" cy="293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2331"/>
                  </a:moveTo>
                  <a:cubicBezTo>
                    <a:pt x="1543" y="4196"/>
                    <a:pt x="3086" y="6060"/>
                    <a:pt x="4243" y="8935"/>
                  </a:cubicBezTo>
                  <a:cubicBezTo>
                    <a:pt x="5400" y="11810"/>
                    <a:pt x="6171" y="15695"/>
                    <a:pt x="6814" y="18104"/>
                  </a:cubicBezTo>
                  <a:cubicBezTo>
                    <a:pt x="7457" y="20512"/>
                    <a:pt x="7971" y="21445"/>
                    <a:pt x="8871" y="21522"/>
                  </a:cubicBezTo>
                  <a:cubicBezTo>
                    <a:pt x="9771" y="21600"/>
                    <a:pt x="11057" y="20823"/>
                    <a:pt x="12343" y="18337"/>
                  </a:cubicBezTo>
                  <a:cubicBezTo>
                    <a:pt x="13629" y="15850"/>
                    <a:pt x="14914" y="11655"/>
                    <a:pt x="15943" y="8469"/>
                  </a:cubicBezTo>
                  <a:cubicBezTo>
                    <a:pt x="16971" y="5283"/>
                    <a:pt x="17743" y="3108"/>
                    <a:pt x="18643" y="1865"/>
                  </a:cubicBezTo>
                  <a:cubicBezTo>
                    <a:pt x="19543" y="622"/>
                    <a:pt x="20571" y="31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9156421" y="1129872"/>
              <a:ext cx="94242" cy="96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042" fill="norm" stroke="1" extrusionOk="0">
                  <a:moveTo>
                    <a:pt x="17051" y="3375"/>
                  </a:moveTo>
                  <a:cubicBezTo>
                    <a:pt x="15131" y="1996"/>
                    <a:pt x="13211" y="617"/>
                    <a:pt x="11051" y="158"/>
                  </a:cubicBezTo>
                  <a:cubicBezTo>
                    <a:pt x="8891" y="-302"/>
                    <a:pt x="6491" y="158"/>
                    <a:pt x="4571" y="2685"/>
                  </a:cubicBezTo>
                  <a:cubicBezTo>
                    <a:pt x="2651" y="5213"/>
                    <a:pt x="1211" y="9809"/>
                    <a:pt x="491" y="13255"/>
                  </a:cubicBezTo>
                  <a:cubicBezTo>
                    <a:pt x="-229" y="16702"/>
                    <a:pt x="-229" y="19000"/>
                    <a:pt x="971" y="20149"/>
                  </a:cubicBezTo>
                  <a:cubicBezTo>
                    <a:pt x="2171" y="21298"/>
                    <a:pt x="4571" y="21298"/>
                    <a:pt x="6731" y="20379"/>
                  </a:cubicBezTo>
                  <a:cubicBezTo>
                    <a:pt x="8891" y="19460"/>
                    <a:pt x="10811" y="17621"/>
                    <a:pt x="12251" y="14864"/>
                  </a:cubicBezTo>
                  <a:cubicBezTo>
                    <a:pt x="13691" y="12107"/>
                    <a:pt x="14651" y="8430"/>
                    <a:pt x="16091" y="7970"/>
                  </a:cubicBezTo>
                  <a:cubicBezTo>
                    <a:pt x="17531" y="7511"/>
                    <a:pt x="19451" y="10268"/>
                    <a:pt x="21371" y="130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9257012" y="1069214"/>
              <a:ext cx="127001" cy="137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13745"/>
                  </a:moveTo>
                  <a:cubicBezTo>
                    <a:pt x="360" y="12109"/>
                    <a:pt x="720" y="10473"/>
                    <a:pt x="1260" y="8836"/>
                  </a:cubicBezTo>
                  <a:cubicBezTo>
                    <a:pt x="1800" y="7200"/>
                    <a:pt x="2520" y="5564"/>
                    <a:pt x="3780" y="5073"/>
                  </a:cubicBezTo>
                  <a:cubicBezTo>
                    <a:pt x="5040" y="4582"/>
                    <a:pt x="6840" y="5236"/>
                    <a:pt x="9180" y="7527"/>
                  </a:cubicBezTo>
                  <a:cubicBezTo>
                    <a:pt x="11520" y="9818"/>
                    <a:pt x="14400" y="13745"/>
                    <a:pt x="15660" y="16527"/>
                  </a:cubicBezTo>
                  <a:cubicBezTo>
                    <a:pt x="16920" y="19309"/>
                    <a:pt x="16560" y="20945"/>
                    <a:pt x="15480" y="21273"/>
                  </a:cubicBezTo>
                  <a:cubicBezTo>
                    <a:pt x="14400" y="21600"/>
                    <a:pt x="12600" y="20618"/>
                    <a:pt x="11520" y="19309"/>
                  </a:cubicBezTo>
                  <a:cubicBezTo>
                    <a:pt x="10440" y="18000"/>
                    <a:pt x="10080" y="16364"/>
                    <a:pt x="11880" y="13091"/>
                  </a:cubicBezTo>
                  <a:cubicBezTo>
                    <a:pt x="13680" y="9818"/>
                    <a:pt x="17640" y="49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9505406" y="948564"/>
              <a:ext cx="177057" cy="291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561" fill="norm" stroke="1" extrusionOk="0">
                  <a:moveTo>
                    <a:pt x="21257" y="3287"/>
                  </a:moveTo>
                  <a:cubicBezTo>
                    <a:pt x="21257" y="2504"/>
                    <a:pt x="21257" y="1722"/>
                    <a:pt x="20368" y="1096"/>
                  </a:cubicBezTo>
                  <a:cubicBezTo>
                    <a:pt x="19478" y="470"/>
                    <a:pt x="17699" y="0"/>
                    <a:pt x="15285" y="0"/>
                  </a:cubicBezTo>
                  <a:cubicBezTo>
                    <a:pt x="12871" y="0"/>
                    <a:pt x="9822" y="470"/>
                    <a:pt x="7916" y="1487"/>
                  </a:cubicBezTo>
                  <a:cubicBezTo>
                    <a:pt x="6010" y="2504"/>
                    <a:pt x="5248" y="4070"/>
                    <a:pt x="4612" y="6574"/>
                  </a:cubicBezTo>
                  <a:cubicBezTo>
                    <a:pt x="3977" y="9078"/>
                    <a:pt x="3469" y="12522"/>
                    <a:pt x="2833" y="14713"/>
                  </a:cubicBezTo>
                  <a:cubicBezTo>
                    <a:pt x="2198" y="16904"/>
                    <a:pt x="1436" y="17843"/>
                    <a:pt x="801" y="18783"/>
                  </a:cubicBezTo>
                  <a:cubicBezTo>
                    <a:pt x="165" y="19722"/>
                    <a:pt x="-343" y="20661"/>
                    <a:pt x="292" y="21130"/>
                  </a:cubicBezTo>
                  <a:cubicBezTo>
                    <a:pt x="928" y="21600"/>
                    <a:pt x="2706" y="21600"/>
                    <a:pt x="5629" y="21522"/>
                  </a:cubicBezTo>
                  <a:cubicBezTo>
                    <a:pt x="8551" y="21443"/>
                    <a:pt x="12617" y="21287"/>
                    <a:pt x="16683" y="211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9669762" y="1043814"/>
              <a:ext cx="1143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080"/>
                    <a:pt x="9600" y="8160"/>
                    <a:pt x="13200" y="11760"/>
                  </a:cubicBezTo>
                  <a:cubicBezTo>
                    <a:pt x="16800" y="15360"/>
                    <a:pt x="19200" y="184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9651957" y="1024764"/>
              <a:ext cx="138456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600" fill="norm" stroke="1" extrusionOk="0">
                  <a:moveTo>
                    <a:pt x="21088" y="0"/>
                  </a:moveTo>
                  <a:cubicBezTo>
                    <a:pt x="16575" y="1800"/>
                    <a:pt x="12061" y="3600"/>
                    <a:pt x="8354" y="5962"/>
                  </a:cubicBezTo>
                  <a:cubicBezTo>
                    <a:pt x="4646" y="8325"/>
                    <a:pt x="1745" y="11250"/>
                    <a:pt x="616" y="13950"/>
                  </a:cubicBezTo>
                  <a:cubicBezTo>
                    <a:pt x="-512" y="16650"/>
                    <a:pt x="133" y="19125"/>
                    <a:pt x="7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9849264" y="917344"/>
              <a:ext cx="127502" cy="328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494" fill="norm" stroke="1" extrusionOk="0">
                  <a:moveTo>
                    <a:pt x="1810" y="2457"/>
                  </a:moveTo>
                  <a:cubicBezTo>
                    <a:pt x="765" y="1903"/>
                    <a:pt x="-280" y="1350"/>
                    <a:pt x="68" y="934"/>
                  </a:cubicBezTo>
                  <a:cubicBezTo>
                    <a:pt x="417" y="519"/>
                    <a:pt x="2159" y="242"/>
                    <a:pt x="4946" y="103"/>
                  </a:cubicBezTo>
                  <a:cubicBezTo>
                    <a:pt x="7733" y="-35"/>
                    <a:pt x="11565" y="-35"/>
                    <a:pt x="14352" y="103"/>
                  </a:cubicBezTo>
                  <a:cubicBezTo>
                    <a:pt x="17139" y="242"/>
                    <a:pt x="18881" y="519"/>
                    <a:pt x="19926" y="1003"/>
                  </a:cubicBezTo>
                  <a:cubicBezTo>
                    <a:pt x="20972" y="1488"/>
                    <a:pt x="21320" y="2180"/>
                    <a:pt x="20623" y="3703"/>
                  </a:cubicBezTo>
                  <a:cubicBezTo>
                    <a:pt x="19926" y="5227"/>
                    <a:pt x="18185" y="7580"/>
                    <a:pt x="17314" y="10280"/>
                  </a:cubicBezTo>
                  <a:cubicBezTo>
                    <a:pt x="16443" y="12980"/>
                    <a:pt x="16443" y="16027"/>
                    <a:pt x="16791" y="17965"/>
                  </a:cubicBezTo>
                  <a:cubicBezTo>
                    <a:pt x="17139" y="19903"/>
                    <a:pt x="17836" y="20734"/>
                    <a:pt x="16791" y="21150"/>
                  </a:cubicBezTo>
                  <a:cubicBezTo>
                    <a:pt x="15746" y="21565"/>
                    <a:pt x="12959" y="21565"/>
                    <a:pt x="10520" y="21357"/>
                  </a:cubicBezTo>
                  <a:cubicBezTo>
                    <a:pt x="8081" y="21150"/>
                    <a:pt x="5991" y="20734"/>
                    <a:pt x="3901" y="20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10089804" y="878762"/>
              <a:ext cx="104263" cy="31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451" fill="norm" stroke="1" extrusionOk="0">
                  <a:moveTo>
                    <a:pt x="2352" y="1748"/>
                  </a:moveTo>
                  <a:cubicBezTo>
                    <a:pt x="3199" y="1019"/>
                    <a:pt x="4046" y="289"/>
                    <a:pt x="5529" y="70"/>
                  </a:cubicBezTo>
                  <a:cubicBezTo>
                    <a:pt x="7011" y="-149"/>
                    <a:pt x="9129" y="143"/>
                    <a:pt x="11882" y="1019"/>
                  </a:cubicBezTo>
                  <a:cubicBezTo>
                    <a:pt x="14635" y="1894"/>
                    <a:pt x="18023" y="3354"/>
                    <a:pt x="19717" y="4813"/>
                  </a:cubicBezTo>
                  <a:cubicBezTo>
                    <a:pt x="21411" y="6273"/>
                    <a:pt x="21411" y="7732"/>
                    <a:pt x="18446" y="9483"/>
                  </a:cubicBezTo>
                  <a:cubicBezTo>
                    <a:pt x="15482" y="11235"/>
                    <a:pt x="9552" y="13278"/>
                    <a:pt x="5740" y="14956"/>
                  </a:cubicBezTo>
                  <a:cubicBezTo>
                    <a:pt x="1929" y="16635"/>
                    <a:pt x="235" y="17948"/>
                    <a:pt x="23" y="18970"/>
                  </a:cubicBezTo>
                  <a:cubicBezTo>
                    <a:pt x="-189" y="19992"/>
                    <a:pt x="1082" y="20721"/>
                    <a:pt x="2352" y="21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10082512" y="1348614"/>
              <a:ext cx="317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155734" y="2487105"/>
              <a:ext cx="306529" cy="457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513" fill="norm" stroke="1" extrusionOk="0">
                  <a:moveTo>
                    <a:pt x="1009" y="3198"/>
                  </a:moveTo>
                  <a:cubicBezTo>
                    <a:pt x="861" y="5587"/>
                    <a:pt x="713" y="7976"/>
                    <a:pt x="861" y="10813"/>
                  </a:cubicBezTo>
                  <a:cubicBezTo>
                    <a:pt x="1009" y="13649"/>
                    <a:pt x="1452" y="16934"/>
                    <a:pt x="1600" y="18825"/>
                  </a:cubicBezTo>
                  <a:cubicBezTo>
                    <a:pt x="1748" y="20717"/>
                    <a:pt x="1600" y="21214"/>
                    <a:pt x="1304" y="21264"/>
                  </a:cubicBezTo>
                  <a:cubicBezTo>
                    <a:pt x="1009" y="21314"/>
                    <a:pt x="565" y="20916"/>
                    <a:pt x="269" y="18975"/>
                  </a:cubicBezTo>
                  <a:cubicBezTo>
                    <a:pt x="-27" y="17034"/>
                    <a:pt x="-175" y="13550"/>
                    <a:pt x="343" y="10315"/>
                  </a:cubicBezTo>
                  <a:cubicBezTo>
                    <a:pt x="861" y="7080"/>
                    <a:pt x="2044" y="4094"/>
                    <a:pt x="2858" y="2401"/>
                  </a:cubicBezTo>
                  <a:cubicBezTo>
                    <a:pt x="3672" y="709"/>
                    <a:pt x="4115" y="311"/>
                    <a:pt x="4707" y="112"/>
                  </a:cubicBezTo>
                  <a:cubicBezTo>
                    <a:pt x="5299" y="-87"/>
                    <a:pt x="6039" y="-87"/>
                    <a:pt x="6778" y="660"/>
                  </a:cubicBezTo>
                  <a:cubicBezTo>
                    <a:pt x="7518" y="1406"/>
                    <a:pt x="8258" y="2899"/>
                    <a:pt x="9367" y="5736"/>
                  </a:cubicBezTo>
                  <a:cubicBezTo>
                    <a:pt x="10477" y="8573"/>
                    <a:pt x="11957" y="12754"/>
                    <a:pt x="12992" y="15441"/>
                  </a:cubicBezTo>
                  <a:cubicBezTo>
                    <a:pt x="14028" y="18129"/>
                    <a:pt x="14620" y="19323"/>
                    <a:pt x="15137" y="20169"/>
                  </a:cubicBezTo>
                  <a:cubicBezTo>
                    <a:pt x="15655" y="21015"/>
                    <a:pt x="16099" y="21513"/>
                    <a:pt x="16469" y="21513"/>
                  </a:cubicBezTo>
                  <a:cubicBezTo>
                    <a:pt x="16839" y="21513"/>
                    <a:pt x="17135" y="21015"/>
                    <a:pt x="17430" y="19124"/>
                  </a:cubicBezTo>
                  <a:cubicBezTo>
                    <a:pt x="17726" y="17233"/>
                    <a:pt x="18022" y="13948"/>
                    <a:pt x="18318" y="10962"/>
                  </a:cubicBezTo>
                  <a:cubicBezTo>
                    <a:pt x="18614" y="7976"/>
                    <a:pt x="18910" y="5288"/>
                    <a:pt x="19206" y="3695"/>
                  </a:cubicBezTo>
                  <a:cubicBezTo>
                    <a:pt x="19502" y="2103"/>
                    <a:pt x="19798" y="1605"/>
                    <a:pt x="20167" y="1605"/>
                  </a:cubicBezTo>
                  <a:cubicBezTo>
                    <a:pt x="20537" y="1605"/>
                    <a:pt x="20981" y="2103"/>
                    <a:pt x="21425" y="26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478365" y="2720214"/>
              <a:ext cx="70682" cy="171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133" fill="norm" stroke="1" extrusionOk="0">
                  <a:moveTo>
                    <a:pt x="18038" y="3123"/>
                  </a:moveTo>
                  <a:cubicBezTo>
                    <a:pt x="13590" y="1561"/>
                    <a:pt x="9143" y="0"/>
                    <a:pt x="5967" y="0"/>
                  </a:cubicBezTo>
                  <a:cubicBezTo>
                    <a:pt x="2790" y="0"/>
                    <a:pt x="885" y="1561"/>
                    <a:pt x="249" y="4814"/>
                  </a:cubicBezTo>
                  <a:cubicBezTo>
                    <a:pt x="-386" y="8067"/>
                    <a:pt x="249" y="13012"/>
                    <a:pt x="1520" y="16005"/>
                  </a:cubicBezTo>
                  <a:cubicBezTo>
                    <a:pt x="2790" y="18998"/>
                    <a:pt x="4696" y="20039"/>
                    <a:pt x="7238" y="20689"/>
                  </a:cubicBezTo>
                  <a:cubicBezTo>
                    <a:pt x="9779" y="21340"/>
                    <a:pt x="12955" y="21600"/>
                    <a:pt x="15814" y="19128"/>
                  </a:cubicBezTo>
                  <a:cubicBezTo>
                    <a:pt x="18673" y="16655"/>
                    <a:pt x="21214" y="11451"/>
                    <a:pt x="21214" y="7807"/>
                  </a:cubicBezTo>
                  <a:cubicBezTo>
                    <a:pt x="21214" y="4164"/>
                    <a:pt x="18673" y="2082"/>
                    <a:pt x="1613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629479" y="2682114"/>
              <a:ext cx="220134" cy="207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3531" y="3927"/>
                  </a:moveTo>
                  <a:cubicBezTo>
                    <a:pt x="2492" y="3927"/>
                    <a:pt x="1454" y="3927"/>
                    <a:pt x="831" y="4473"/>
                  </a:cubicBezTo>
                  <a:cubicBezTo>
                    <a:pt x="208" y="5018"/>
                    <a:pt x="0" y="6109"/>
                    <a:pt x="0" y="7855"/>
                  </a:cubicBezTo>
                  <a:cubicBezTo>
                    <a:pt x="0" y="9600"/>
                    <a:pt x="208" y="12000"/>
                    <a:pt x="727" y="13527"/>
                  </a:cubicBezTo>
                  <a:cubicBezTo>
                    <a:pt x="1246" y="15055"/>
                    <a:pt x="2077" y="15709"/>
                    <a:pt x="3323" y="16691"/>
                  </a:cubicBezTo>
                  <a:cubicBezTo>
                    <a:pt x="4569" y="17673"/>
                    <a:pt x="6231" y="18982"/>
                    <a:pt x="7477" y="19964"/>
                  </a:cubicBezTo>
                  <a:cubicBezTo>
                    <a:pt x="8723" y="20945"/>
                    <a:pt x="9554" y="21600"/>
                    <a:pt x="10073" y="21382"/>
                  </a:cubicBezTo>
                  <a:cubicBezTo>
                    <a:pt x="10592" y="21164"/>
                    <a:pt x="10800" y="20073"/>
                    <a:pt x="11112" y="18982"/>
                  </a:cubicBezTo>
                  <a:cubicBezTo>
                    <a:pt x="11423" y="17891"/>
                    <a:pt x="11838" y="16800"/>
                    <a:pt x="12462" y="15927"/>
                  </a:cubicBezTo>
                  <a:cubicBezTo>
                    <a:pt x="13085" y="15055"/>
                    <a:pt x="13915" y="14400"/>
                    <a:pt x="14850" y="14618"/>
                  </a:cubicBezTo>
                  <a:cubicBezTo>
                    <a:pt x="15785" y="14836"/>
                    <a:pt x="16823" y="15927"/>
                    <a:pt x="17862" y="16036"/>
                  </a:cubicBezTo>
                  <a:cubicBezTo>
                    <a:pt x="18900" y="16145"/>
                    <a:pt x="19938" y="15273"/>
                    <a:pt x="20562" y="12436"/>
                  </a:cubicBezTo>
                  <a:cubicBezTo>
                    <a:pt x="21185" y="9600"/>
                    <a:pt x="21392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113012" y="3018664"/>
              <a:ext cx="7239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74" y="20160"/>
                    <a:pt x="4547" y="18720"/>
                    <a:pt x="6947" y="15840"/>
                  </a:cubicBezTo>
                  <a:cubicBezTo>
                    <a:pt x="9347" y="12960"/>
                    <a:pt x="11874" y="8640"/>
                    <a:pt x="14337" y="5760"/>
                  </a:cubicBezTo>
                  <a:cubicBezTo>
                    <a:pt x="16800" y="2880"/>
                    <a:pt x="1920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360662" y="3075814"/>
              <a:ext cx="317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4" y="21600"/>
                    <a:pt x="8928" y="21600"/>
                    <a:pt x="12528" y="18000"/>
                  </a:cubicBezTo>
                  <a:cubicBezTo>
                    <a:pt x="16128" y="14400"/>
                    <a:pt x="18864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970262" y="2751964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995662" y="2891664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1651419" y="2455606"/>
              <a:ext cx="203501" cy="485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66" fill="norm" stroke="1" extrusionOk="0">
                  <a:moveTo>
                    <a:pt x="20320" y="1872"/>
                  </a:moveTo>
                  <a:cubicBezTo>
                    <a:pt x="19879" y="1217"/>
                    <a:pt x="19438" y="563"/>
                    <a:pt x="18446" y="235"/>
                  </a:cubicBezTo>
                  <a:cubicBezTo>
                    <a:pt x="17455" y="-92"/>
                    <a:pt x="15912" y="-92"/>
                    <a:pt x="14259" y="329"/>
                  </a:cubicBezTo>
                  <a:cubicBezTo>
                    <a:pt x="12606" y="750"/>
                    <a:pt x="10842" y="1591"/>
                    <a:pt x="8859" y="3040"/>
                  </a:cubicBezTo>
                  <a:cubicBezTo>
                    <a:pt x="6875" y="4490"/>
                    <a:pt x="4671" y="6547"/>
                    <a:pt x="3018" y="9118"/>
                  </a:cubicBezTo>
                  <a:cubicBezTo>
                    <a:pt x="1365" y="11690"/>
                    <a:pt x="263" y="14776"/>
                    <a:pt x="42" y="16786"/>
                  </a:cubicBezTo>
                  <a:cubicBezTo>
                    <a:pt x="-178" y="18796"/>
                    <a:pt x="483" y="19731"/>
                    <a:pt x="1365" y="20386"/>
                  </a:cubicBezTo>
                  <a:cubicBezTo>
                    <a:pt x="2246" y="21040"/>
                    <a:pt x="3349" y="21414"/>
                    <a:pt x="5222" y="21461"/>
                  </a:cubicBezTo>
                  <a:cubicBezTo>
                    <a:pt x="7095" y="21508"/>
                    <a:pt x="9740" y="21227"/>
                    <a:pt x="12055" y="20479"/>
                  </a:cubicBezTo>
                  <a:cubicBezTo>
                    <a:pt x="14369" y="19731"/>
                    <a:pt x="16353" y="18516"/>
                    <a:pt x="17785" y="17487"/>
                  </a:cubicBezTo>
                  <a:cubicBezTo>
                    <a:pt x="19218" y="16459"/>
                    <a:pt x="20100" y="15617"/>
                    <a:pt x="20651" y="14963"/>
                  </a:cubicBezTo>
                  <a:cubicBezTo>
                    <a:pt x="21202" y="14308"/>
                    <a:pt x="21422" y="13840"/>
                    <a:pt x="20871" y="13466"/>
                  </a:cubicBezTo>
                  <a:cubicBezTo>
                    <a:pt x="20320" y="13092"/>
                    <a:pt x="18998" y="12812"/>
                    <a:pt x="17675" y="12718"/>
                  </a:cubicBezTo>
                  <a:cubicBezTo>
                    <a:pt x="16353" y="12625"/>
                    <a:pt x="15030" y="12718"/>
                    <a:pt x="13708" y="12905"/>
                  </a:cubicBezTo>
                  <a:cubicBezTo>
                    <a:pt x="12385" y="13092"/>
                    <a:pt x="11063" y="13373"/>
                    <a:pt x="10622" y="13747"/>
                  </a:cubicBezTo>
                  <a:cubicBezTo>
                    <a:pt x="10181" y="14121"/>
                    <a:pt x="10622" y="14589"/>
                    <a:pt x="11063" y="150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1954512" y="2701164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1960862" y="2644014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2037062" y="2675764"/>
              <a:ext cx="107951" cy="17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0"/>
                  </a:moveTo>
                  <a:cubicBezTo>
                    <a:pt x="847" y="4371"/>
                    <a:pt x="1694" y="8743"/>
                    <a:pt x="2329" y="12086"/>
                  </a:cubicBezTo>
                  <a:cubicBezTo>
                    <a:pt x="2965" y="15429"/>
                    <a:pt x="3388" y="17743"/>
                    <a:pt x="4447" y="19286"/>
                  </a:cubicBezTo>
                  <a:cubicBezTo>
                    <a:pt x="5506" y="20829"/>
                    <a:pt x="7200" y="21600"/>
                    <a:pt x="8682" y="21343"/>
                  </a:cubicBezTo>
                  <a:cubicBezTo>
                    <a:pt x="10165" y="21086"/>
                    <a:pt x="11435" y="19800"/>
                    <a:pt x="13553" y="16586"/>
                  </a:cubicBezTo>
                  <a:cubicBezTo>
                    <a:pt x="15671" y="13371"/>
                    <a:pt x="18635" y="8229"/>
                    <a:pt x="21600" y="3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2164062" y="2669472"/>
              <a:ext cx="247651" cy="170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11056"/>
                  </a:moveTo>
                  <a:cubicBezTo>
                    <a:pt x="738" y="11846"/>
                    <a:pt x="1477" y="12636"/>
                    <a:pt x="2400" y="12373"/>
                  </a:cubicBezTo>
                  <a:cubicBezTo>
                    <a:pt x="3323" y="12109"/>
                    <a:pt x="4431" y="10792"/>
                    <a:pt x="5354" y="9080"/>
                  </a:cubicBezTo>
                  <a:cubicBezTo>
                    <a:pt x="6277" y="7368"/>
                    <a:pt x="7015" y="5261"/>
                    <a:pt x="7385" y="3549"/>
                  </a:cubicBezTo>
                  <a:cubicBezTo>
                    <a:pt x="7754" y="1836"/>
                    <a:pt x="7754" y="519"/>
                    <a:pt x="7200" y="124"/>
                  </a:cubicBezTo>
                  <a:cubicBezTo>
                    <a:pt x="6646" y="-271"/>
                    <a:pt x="5538" y="256"/>
                    <a:pt x="4338" y="1968"/>
                  </a:cubicBezTo>
                  <a:cubicBezTo>
                    <a:pt x="3138" y="3680"/>
                    <a:pt x="1846" y="6578"/>
                    <a:pt x="1108" y="9344"/>
                  </a:cubicBezTo>
                  <a:cubicBezTo>
                    <a:pt x="369" y="12109"/>
                    <a:pt x="185" y="14744"/>
                    <a:pt x="923" y="16851"/>
                  </a:cubicBezTo>
                  <a:cubicBezTo>
                    <a:pt x="1662" y="18958"/>
                    <a:pt x="3323" y="20539"/>
                    <a:pt x="4892" y="19880"/>
                  </a:cubicBezTo>
                  <a:cubicBezTo>
                    <a:pt x="6462" y="19222"/>
                    <a:pt x="7938" y="16324"/>
                    <a:pt x="8862" y="14217"/>
                  </a:cubicBezTo>
                  <a:cubicBezTo>
                    <a:pt x="9785" y="12109"/>
                    <a:pt x="10154" y="10792"/>
                    <a:pt x="10338" y="9475"/>
                  </a:cubicBezTo>
                  <a:cubicBezTo>
                    <a:pt x="10523" y="8158"/>
                    <a:pt x="10523" y="6841"/>
                    <a:pt x="10431" y="6841"/>
                  </a:cubicBezTo>
                  <a:cubicBezTo>
                    <a:pt x="10338" y="6841"/>
                    <a:pt x="10154" y="8158"/>
                    <a:pt x="9877" y="10134"/>
                  </a:cubicBezTo>
                  <a:cubicBezTo>
                    <a:pt x="9600" y="12109"/>
                    <a:pt x="9231" y="14744"/>
                    <a:pt x="9046" y="16983"/>
                  </a:cubicBezTo>
                  <a:cubicBezTo>
                    <a:pt x="8862" y="19222"/>
                    <a:pt x="8862" y="21066"/>
                    <a:pt x="9138" y="21197"/>
                  </a:cubicBezTo>
                  <a:cubicBezTo>
                    <a:pt x="9415" y="21329"/>
                    <a:pt x="9969" y="19749"/>
                    <a:pt x="10892" y="16588"/>
                  </a:cubicBezTo>
                  <a:cubicBezTo>
                    <a:pt x="11815" y="13427"/>
                    <a:pt x="13108" y="8685"/>
                    <a:pt x="14031" y="5788"/>
                  </a:cubicBezTo>
                  <a:cubicBezTo>
                    <a:pt x="14954" y="2890"/>
                    <a:pt x="15508" y="1836"/>
                    <a:pt x="16246" y="1178"/>
                  </a:cubicBezTo>
                  <a:cubicBezTo>
                    <a:pt x="16985" y="519"/>
                    <a:pt x="17908" y="256"/>
                    <a:pt x="18831" y="3549"/>
                  </a:cubicBezTo>
                  <a:cubicBezTo>
                    <a:pt x="19754" y="6841"/>
                    <a:pt x="20677" y="13690"/>
                    <a:pt x="21600" y="20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3079496" y="2635219"/>
              <a:ext cx="113267" cy="21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0" h="21327" fill="norm" stroke="1" extrusionOk="0">
                  <a:moveTo>
                    <a:pt x="20640" y="1487"/>
                  </a:moveTo>
                  <a:cubicBezTo>
                    <a:pt x="19483" y="656"/>
                    <a:pt x="18326" y="-175"/>
                    <a:pt x="15047" y="33"/>
                  </a:cubicBezTo>
                  <a:cubicBezTo>
                    <a:pt x="11769" y="240"/>
                    <a:pt x="6369" y="1487"/>
                    <a:pt x="3283" y="2629"/>
                  </a:cubicBezTo>
                  <a:cubicBezTo>
                    <a:pt x="197" y="3771"/>
                    <a:pt x="-574" y="4810"/>
                    <a:pt x="390" y="6160"/>
                  </a:cubicBezTo>
                  <a:cubicBezTo>
                    <a:pt x="1355" y="7510"/>
                    <a:pt x="4055" y="9171"/>
                    <a:pt x="7526" y="10833"/>
                  </a:cubicBezTo>
                  <a:cubicBezTo>
                    <a:pt x="10997" y="12494"/>
                    <a:pt x="15240" y="14156"/>
                    <a:pt x="17747" y="15506"/>
                  </a:cubicBezTo>
                  <a:cubicBezTo>
                    <a:pt x="20255" y="16856"/>
                    <a:pt x="21026" y="17894"/>
                    <a:pt x="20062" y="19037"/>
                  </a:cubicBezTo>
                  <a:cubicBezTo>
                    <a:pt x="19097" y="20179"/>
                    <a:pt x="16397" y="21425"/>
                    <a:pt x="13697" y="21321"/>
                  </a:cubicBezTo>
                  <a:cubicBezTo>
                    <a:pt x="10997" y="21217"/>
                    <a:pt x="8297" y="19763"/>
                    <a:pt x="5597" y="18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3221120" y="2688464"/>
              <a:ext cx="133733" cy="12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435" fill="norm" stroke="1" extrusionOk="0">
                  <a:moveTo>
                    <a:pt x="13493" y="0"/>
                  </a:moveTo>
                  <a:cubicBezTo>
                    <a:pt x="9505" y="3541"/>
                    <a:pt x="5517" y="7082"/>
                    <a:pt x="3191" y="9915"/>
                  </a:cubicBezTo>
                  <a:cubicBezTo>
                    <a:pt x="865" y="12748"/>
                    <a:pt x="200" y="14872"/>
                    <a:pt x="34" y="16997"/>
                  </a:cubicBezTo>
                  <a:cubicBezTo>
                    <a:pt x="-132" y="19121"/>
                    <a:pt x="200" y="21246"/>
                    <a:pt x="3523" y="21423"/>
                  </a:cubicBezTo>
                  <a:cubicBezTo>
                    <a:pt x="6846" y="21600"/>
                    <a:pt x="13160" y="19830"/>
                    <a:pt x="16816" y="17174"/>
                  </a:cubicBezTo>
                  <a:cubicBezTo>
                    <a:pt x="20471" y="14518"/>
                    <a:pt x="21468" y="10977"/>
                    <a:pt x="20803" y="7967"/>
                  </a:cubicBezTo>
                  <a:cubicBezTo>
                    <a:pt x="20139" y="4957"/>
                    <a:pt x="17813" y="2479"/>
                    <a:pt x="15320" y="2302"/>
                  </a:cubicBezTo>
                  <a:cubicBezTo>
                    <a:pt x="12828" y="2125"/>
                    <a:pt x="10170" y="4249"/>
                    <a:pt x="7511" y="6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3408662" y="2688200"/>
              <a:ext cx="143128" cy="15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51" fill="norm" stroke="1" extrusionOk="0">
                  <a:moveTo>
                    <a:pt x="0" y="888"/>
                  </a:moveTo>
                  <a:cubicBezTo>
                    <a:pt x="635" y="6288"/>
                    <a:pt x="1271" y="11688"/>
                    <a:pt x="1429" y="15098"/>
                  </a:cubicBezTo>
                  <a:cubicBezTo>
                    <a:pt x="1588" y="18509"/>
                    <a:pt x="1271" y="19930"/>
                    <a:pt x="953" y="19930"/>
                  </a:cubicBezTo>
                  <a:cubicBezTo>
                    <a:pt x="635" y="19930"/>
                    <a:pt x="318" y="18509"/>
                    <a:pt x="635" y="15383"/>
                  </a:cubicBezTo>
                  <a:cubicBezTo>
                    <a:pt x="953" y="12256"/>
                    <a:pt x="1906" y="7425"/>
                    <a:pt x="3176" y="4298"/>
                  </a:cubicBezTo>
                  <a:cubicBezTo>
                    <a:pt x="4447" y="1172"/>
                    <a:pt x="6035" y="-249"/>
                    <a:pt x="7147" y="35"/>
                  </a:cubicBezTo>
                  <a:cubicBezTo>
                    <a:pt x="8259" y="319"/>
                    <a:pt x="8894" y="2309"/>
                    <a:pt x="9212" y="4867"/>
                  </a:cubicBezTo>
                  <a:cubicBezTo>
                    <a:pt x="9529" y="7425"/>
                    <a:pt x="9529" y="10551"/>
                    <a:pt x="9529" y="12825"/>
                  </a:cubicBezTo>
                  <a:cubicBezTo>
                    <a:pt x="9529" y="15098"/>
                    <a:pt x="9529" y="16519"/>
                    <a:pt x="9371" y="16377"/>
                  </a:cubicBezTo>
                  <a:cubicBezTo>
                    <a:pt x="9212" y="16235"/>
                    <a:pt x="8894" y="14530"/>
                    <a:pt x="9688" y="12114"/>
                  </a:cubicBezTo>
                  <a:cubicBezTo>
                    <a:pt x="10482" y="9698"/>
                    <a:pt x="12388" y="6572"/>
                    <a:pt x="14453" y="4583"/>
                  </a:cubicBezTo>
                  <a:cubicBezTo>
                    <a:pt x="16518" y="2593"/>
                    <a:pt x="18741" y="1740"/>
                    <a:pt x="20012" y="2025"/>
                  </a:cubicBezTo>
                  <a:cubicBezTo>
                    <a:pt x="21282" y="2309"/>
                    <a:pt x="21600" y="3730"/>
                    <a:pt x="21441" y="7140"/>
                  </a:cubicBezTo>
                  <a:cubicBezTo>
                    <a:pt x="21282" y="10551"/>
                    <a:pt x="20647" y="15951"/>
                    <a:pt x="20012" y="213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3583391" y="2680938"/>
              <a:ext cx="193572" cy="173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0856" fill="norm" stroke="1" extrusionOk="0">
                  <a:moveTo>
                    <a:pt x="6537" y="7002"/>
                  </a:moveTo>
                  <a:cubicBezTo>
                    <a:pt x="7686" y="6240"/>
                    <a:pt x="8835" y="5478"/>
                    <a:pt x="9869" y="4207"/>
                  </a:cubicBezTo>
                  <a:cubicBezTo>
                    <a:pt x="10903" y="2937"/>
                    <a:pt x="11823" y="1158"/>
                    <a:pt x="11593" y="395"/>
                  </a:cubicBezTo>
                  <a:cubicBezTo>
                    <a:pt x="11363" y="-367"/>
                    <a:pt x="9984" y="-113"/>
                    <a:pt x="7916" y="1920"/>
                  </a:cubicBezTo>
                  <a:cubicBezTo>
                    <a:pt x="5848" y="3953"/>
                    <a:pt x="3091" y="7765"/>
                    <a:pt x="1482" y="10941"/>
                  </a:cubicBezTo>
                  <a:cubicBezTo>
                    <a:pt x="-126" y="14118"/>
                    <a:pt x="-586" y="16659"/>
                    <a:pt x="908" y="18438"/>
                  </a:cubicBezTo>
                  <a:cubicBezTo>
                    <a:pt x="2401" y="20217"/>
                    <a:pt x="5848" y="21233"/>
                    <a:pt x="9525" y="20725"/>
                  </a:cubicBezTo>
                  <a:cubicBezTo>
                    <a:pt x="13201" y="20217"/>
                    <a:pt x="17108" y="18184"/>
                    <a:pt x="21014" y="161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4356913" y="2671622"/>
              <a:ext cx="147373" cy="207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0994" fill="norm" stroke="1" extrusionOk="0">
                  <a:moveTo>
                    <a:pt x="17039" y="2343"/>
                  </a:moveTo>
                  <a:cubicBezTo>
                    <a:pt x="16126" y="1488"/>
                    <a:pt x="15213" y="632"/>
                    <a:pt x="13997" y="205"/>
                  </a:cubicBezTo>
                  <a:cubicBezTo>
                    <a:pt x="12780" y="-223"/>
                    <a:pt x="11259" y="-223"/>
                    <a:pt x="8825" y="2664"/>
                  </a:cubicBezTo>
                  <a:cubicBezTo>
                    <a:pt x="6391" y="5551"/>
                    <a:pt x="3044" y="11326"/>
                    <a:pt x="1371" y="14854"/>
                  </a:cubicBezTo>
                  <a:cubicBezTo>
                    <a:pt x="-302" y="18383"/>
                    <a:pt x="-302" y="19666"/>
                    <a:pt x="611" y="20415"/>
                  </a:cubicBezTo>
                  <a:cubicBezTo>
                    <a:pt x="1523" y="21163"/>
                    <a:pt x="3349" y="21377"/>
                    <a:pt x="6695" y="19880"/>
                  </a:cubicBezTo>
                  <a:cubicBezTo>
                    <a:pt x="10042" y="18383"/>
                    <a:pt x="14909" y="15175"/>
                    <a:pt x="17647" y="12929"/>
                  </a:cubicBezTo>
                  <a:cubicBezTo>
                    <a:pt x="20385" y="10684"/>
                    <a:pt x="20994" y="9401"/>
                    <a:pt x="21146" y="8225"/>
                  </a:cubicBezTo>
                  <a:cubicBezTo>
                    <a:pt x="21298" y="7048"/>
                    <a:pt x="20994" y="5979"/>
                    <a:pt x="19625" y="5337"/>
                  </a:cubicBezTo>
                  <a:cubicBezTo>
                    <a:pt x="18256" y="4696"/>
                    <a:pt x="15822" y="4482"/>
                    <a:pt x="13388" y="4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4553779" y="2447650"/>
              <a:ext cx="135247" cy="454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292" fill="norm" stroke="1" extrusionOk="0">
                  <a:moveTo>
                    <a:pt x="9637" y="869"/>
                  </a:moveTo>
                  <a:cubicBezTo>
                    <a:pt x="8640" y="373"/>
                    <a:pt x="7643" y="-122"/>
                    <a:pt x="7145" y="27"/>
                  </a:cubicBezTo>
                  <a:cubicBezTo>
                    <a:pt x="6646" y="175"/>
                    <a:pt x="6646" y="968"/>
                    <a:pt x="6812" y="3197"/>
                  </a:cubicBezTo>
                  <a:cubicBezTo>
                    <a:pt x="6978" y="5427"/>
                    <a:pt x="7311" y="9093"/>
                    <a:pt x="6978" y="11966"/>
                  </a:cubicBezTo>
                  <a:cubicBezTo>
                    <a:pt x="6646" y="14839"/>
                    <a:pt x="5649" y="16920"/>
                    <a:pt x="4486" y="18456"/>
                  </a:cubicBezTo>
                  <a:cubicBezTo>
                    <a:pt x="3323" y="19992"/>
                    <a:pt x="1994" y="20983"/>
                    <a:pt x="1329" y="21230"/>
                  </a:cubicBezTo>
                  <a:cubicBezTo>
                    <a:pt x="665" y="21478"/>
                    <a:pt x="665" y="20983"/>
                    <a:pt x="1828" y="19645"/>
                  </a:cubicBezTo>
                  <a:cubicBezTo>
                    <a:pt x="2991" y="18307"/>
                    <a:pt x="5317" y="16128"/>
                    <a:pt x="6978" y="14839"/>
                  </a:cubicBezTo>
                  <a:cubicBezTo>
                    <a:pt x="8640" y="13551"/>
                    <a:pt x="9637" y="13155"/>
                    <a:pt x="10966" y="12858"/>
                  </a:cubicBezTo>
                  <a:cubicBezTo>
                    <a:pt x="12295" y="12561"/>
                    <a:pt x="13957" y="12362"/>
                    <a:pt x="15452" y="12412"/>
                  </a:cubicBezTo>
                  <a:cubicBezTo>
                    <a:pt x="16948" y="12461"/>
                    <a:pt x="18277" y="12759"/>
                    <a:pt x="19440" y="13551"/>
                  </a:cubicBezTo>
                  <a:cubicBezTo>
                    <a:pt x="20603" y="14344"/>
                    <a:pt x="21600" y="15632"/>
                    <a:pt x="21102" y="16772"/>
                  </a:cubicBezTo>
                  <a:cubicBezTo>
                    <a:pt x="20603" y="17911"/>
                    <a:pt x="18609" y="18902"/>
                    <a:pt x="15286" y="19546"/>
                  </a:cubicBezTo>
                  <a:cubicBezTo>
                    <a:pt x="11963" y="20190"/>
                    <a:pt x="7311" y="20487"/>
                    <a:pt x="4320" y="20388"/>
                  </a:cubicBezTo>
                  <a:cubicBezTo>
                    <a:pt x="1329" y="20289"/>
                    <a:pt x="0" y="19794"/>
                    <a:pt x="0" y="19298"/>
                  </a:cubicBezTo>
                  <a:cubicBezTo>
                    <a:pt x="0" y="18803"/>
                    <a:pt x="1329" y="18307"/>
                    <a:pt x="2658" y="178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4785390" y="2646131"/>
              <a:ext cx="79868" cy="219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496" fill="norm" stroke="1" extrusionOk="0">
                  <a:moveTo>
                    <a:pt x="20258" y="4777"/>
                  </a:moveTo>
                  <a:cubicBezTo>
                    <a:pt x="20812" y="3323"/>
                    <a:pt x="21366" y="1869"/>
                    <a:pt x="20258" y="1038"/>
                  </a:cubicBezTo>
                  <a:cubicBezTo>
                    <a:pt x="19151" y="208"/>
                    <a:pt x="16381" y="0"/>
                    <a:pt x="13612" y="0"/>
                  </a:cubicBezTo>
                  <a:cubicBezTo>
                    <a:pt x="10843" y="0"/>
                    <a:pt x="8074" y="208"/>
                    <a:pt x="5304" y="1350"/>
                  </a:cubicBezTo>
                  <a:cubicBezTo>
                    <a:pt x="2535" y="2492"/>
                    <a:pt x="-234" y="4569"/>
                    <a:pt x="874" y="7062"/>
                  </a:cubicBezTo>
                  <a:cubicBezTo>
                    <a:pt x="1981" y="9554"/>
                    <a:pt x="6966" y="12462"/>
                    <a:pt x="11120" y="14538"/>
                  </a:cubicBezTo>
                  <a:cubicBezTo>
                    <a:pt x="15274" y="16615"/>
                    <a:pt x="18597" y="17862"/>
                    <a:pt x="18874" y="18900"/>
                  </a:cubicBezTo>
                  <a:cubicBezTo>
                    <a:pt x="19151" y="19938"/>
                    <a:pt x="16381" y="20769"/>
                    <a:pt x="13335" y="21185"/>
                  </a:cubicBezTo>
                  <a:cubicBezTo>
                    <a:pt x="10289" y="21600"/>
                    <a:pt x="6966" y="21600"/>
                    <a:pt x="4474" y="21185"/>
                  </a:cubicBezTo>
                  <a:cubicBezTo>
                    <a:pt x="1981" y="20769"/>
                    <a:pt x="320" y="19938"/>
                    <a:pt x="43" y="18796"/>
                  </a:cubicBezTo>
                  <a:cubicBezTo>
                    <a:pt x="-234" y="17654"/>
                    <a:pt x="874" y="16200"/>
                    <a:pt x="1981" y="147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4913829" y="2648592"/>
              <a:ext cx="126784" cy="218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204" fill="norm" stroke="1" extrusionOk="0">
                  <a:moveTo>
                    <a:pt x="5190" y="9430"/>
                  </a:moveTo>
                  <a:cubicBezTo>
                    <a:pt x="8325" y="8401"/>
                    <a:pt x="11461" y="7372"/>
                    <a:pt x="13377" y="6241"/>
                  </a:cubicBezTo>
                  <a:cubicBezTo>
                    <a:pt x="15293" y="5110"/>
                    <a:pt x="15990" y="3875"/>
                    <a:pt x="16512" y="2744"/>
                  </a:cubicBezTo>
                  <a:cubicBezTo>
                    <a:pt x="17035" y="1612"/>
                    <a:pt x="17383" y="584"/>
                    <a:pt x="16686" y="172"/>
                  </a:cubicBezTo>
                  <a:cubicBezTo>
                    <a:pt x="15990" y="-239"/>
                    <a:pt x="14248" y="-33"/>
                    <a:pt x="11112" y="2127"/>
                  </a:cubicBezTo>
                  <a:cubicBezTo>
                    <a:pt x="7977" y="4287"/>
                    <a:pt x="3448" y="8401"/>
                    <a:pt x="1357" y="11795"/>
                  </a:cubicBezTo>
                  <a:cubicBezTo>
                    <a:pt x="-733" y="15190"/>
                    <a:pt x="-385" y="17864"/>
                    <a:pt x="2228" y="19407"/>
                  </a:cubicBezTo>
                  <a:cubicBezTo>
                    <a:pt x="4841" y="20950"/>
                    <a:pt x="9719" y="21361"/>
                    <a:pt x="13202" y="21155"/>
                  </a:cubicBezTo>
                  <a:cubicBezTo>
                    <a:pt x="16686" y="20950"/>
                    <a:pt x="18777" y="20127"/>
                    <a:pt x="20867" y="19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5076450" y="2669523"/>
              <a:ext cx="122913" cy="182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205" fill="norm" stroke="1" extrusionOk="0">
                  <a:moveTo>
                    <a:pt x="391" y="2933"/>
                  </a:moveTo>
                  <a:cubicBezTo>
                    <a:pt x="25" y="1706"/>
                    <a:pt x="-341" y="478"/>
                    <a:pt x="574" y="110"/>
                  </a:cubicBezTo>
                  <a:cubicBezTo>
                    <a:pt x="1490" y="-258"/>
                    <a:pt x="3686" y="233"/>
                    <a:pt x="6249" y="2565"/>
                  </a:cubicBezTo>
                  <a:cubicBezTo>
                    <a:pt x="8812" y="4897"/>
                    <a:pt x="11740" y="9069"/>
                    <a:pt x="13205" y="12015"/>
                  </a:cubicBezTo>
                  <a:cubicBezTo>
                    <a:pt x="14669" y="14960"/>
                    <a:pt x="14669" y="16678"/>
                    <a:pt x="13937" y="18028"/>
                  </a:cubicBezTo>
                  <a:cubicBezTo>
                    <a:pt x="13205" y="19378"/>
                    <a:pt x="11740" y="20360"/>
                    <a:pt x="10093" y="20851"/>
                  </a:cubicBezTo>
                  <a:cubicBezTo>
                    <a:pt x="8445" y="21342"/>
                    <a:pt x="6615" y="21342"/>
                    <a:pt x="5517" y="20728"/>
                  </a:cubicBezTo>
                  <a:cubicBezTo>
                    <a:pt x="4418" y="20115"/>
                    <a:pt x="4052" y="18887"/>
                    <a:pt x="5151" y="16065"/>
                  </a:cubicBezTo>
                  <a:cubicBezTo>
                    <a:pt x="6249" y="13242"/>
                    <a:pt x="8812" y="8824"/>
                    <a:pt x="11740" y="6001"/>
                  </a:cubicBezTo>
                  <a:cubicBezTo>
                    <a:pt x="14669" y="3178"/>
                    <a:pt x="17964" y="1951"/>
                    <a:pt x="21259" y="7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5226464" y="2682114"/>
              <a:ext cx="80849" cy="159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177" fill="norm" stroke="1" extrusionOk="0">
                  <a:moveTo>
                    <a:pt x="2878" y="0"/>
                  </a:moveTo>
                  <a:cubicBezTo>
                    <a:pt x="1217" y="1122"/>
                    <a:pt x="-445" y="2244"/>
                    <a:pt x="109" y="5470"/>
                  </a:cubicBezTo>
                  <a:cubicBezTo>
                    <a:pt x="663" y="8696"/>
                    <a:pt x="3432" y="14026"/>
                    <a:pt x="5924" y="17252"/>
                  </a:cubicBezTo>
                  <a:cubicBezTo>
                    <a:pt x="8417" y="20478"/>
                    <a:pt x="10632" y="21600"/>
                    <a:pt x="12017" y="21039"/>
                  </a:cubicBezTo>
                  <a:cubicBezTo>
                    <a:pt x="13401" y="20478"/>
                    <a:pt x="13955" y="18234"/>
                    <a:pt x="15340" y="14587"/>
                  </a:cubicBezTo>
                  <a:cubicBezTo>
                    <a:pt x="16724" y="10940"/>
                    <a:pt x="18940" y="5891"/>
                    <a:pt x="21155" y="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5320004" y="2423881"/>
              <a:ext cx="339528" cy="41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52" fill="norm" stroke="1" extrusionOk="0">
                  <a:moveTo>
                    <a:pt x="7200" y="14219"/>
                  </a:moveTo>
                  <a:cubicBezTo>
                    <a:pt x="6800" y="13676"/>
                    <a:pt x="6400" y="13134"/>
                    <a:pt x="5467" y="13079"/>
                  </a:cubicBezTo>
                  <a:cubicBezTo>
                    <a:pt x="4534" y="13025"/>
                    <a:pt x="3067" y="13459"/>
                    <a:pt x="2000" y="14545"/>
                  </a:cubicBezTo>
                  <a:cubicBezTo>
                    <a:pt x="934" y="15630"/>
                    <a:pt x="267" y="17367"/>
                    <a:pt x="67" y="18507"/>
                  </a:cubicBezTo>
                  <a:cubicBezTo>
                    <a:pt x="-133" y="19646"/>
                    <a:pt x="134" y="20189"/>
                    <a:pt x="600" y="20460"/>
                  </a:cubicBezTo>
                  <a:cubicBezTo>
                    <a:pt x="1067" y="20732"/>
                    <a:pt x="1734" y="20732"/>
                    <a:pt x="2600" y="20189"/>
                  </a:cubicBezTo>
                  <a:cubicBezTo>
                    <a:pt x="3467" y="19646"/>
                    <a:pt x="4534" y="18561"/>
                    <a:pt x="5134" y="17692"/>
                  </a:cubicBezTo>
                  <a:cubicBezTo>
                    <a:pt x="5734" y="16824"/>
                    <a:pt x="5867" y="16173"/>
                    <a:pt x="5934" y="16119"/>
                  </a:cubicBezTo>
                  <a:cubicBezTo>
                    <a:pt x="6000" y="16064"/>
                    <a:pt x="6000" y="16607"/>
                    <a:pt x="6134" y="17150"/>
                  </a:cubicBezTo>
                  <a:cubicBezTo>
                    <a:pt x="6267" y="17692"/>
                    <a:pt x="6534" y="18235"/>
                    <a:pt x="7267" y="18669"/>
                  </a:cubicBezTo>
                  <a:cubicBezTo>
                    <a:pt x="8000" y="19104"/>
                    <a:pt x="9200" y="19429"/>
                    <a:pt x="10467" y="18832"/>
                  </a:cubicBezTo>
                  <a:cubicBezTo>
                    <a:pt x="11734" y="18235"/>
                    <a:pt x="13067" y="16716"/>
                    <a:pt x="14734" y="14002"/>
                  </a:cubicBezTo>
                  <a:cubicBezTo>
                    <a:pt x="16400" y="11288"/>
                    <a:pt x="18400" y="7381"/>
                    <a:pt x="19534" y="5102"/>
                  </a:cubicBezTo>
                  <a:cubicBezTo>
                    <a:pt x="20667" y="2822"/>
                    <a:pt x="20934" y="2171"/>
                    <a:pt x="21134" y="1465"/>
                  </a:cubicBezTo>
                  <a:cubicBezTo>
                    <a:pt x="21334" y="760"/>
                    <a:pt x="21467" y="0"/>
                    <a:pt x="21334" y="0"/>
                  </a:cubicBezTo>
                  <a:cubicBezTo>
                    <a:pt x="21200" y="0"/>
                    <a:pt x="20800" y="760"/>
                    <a:pt x="19867" y="2985"/>
                  </a:cubicBezTo>
                  <a:cubicBezTo>
                    <a:pt x="18934" y="5210"/>
                    <a:pt x="17467" y="8901"/>
                    <a:pt x="16467" y="11940"/>
                  </a:cubicBezTo>
                  <a:cubicBezTo>
                    <a:pt x="15467" y="14979"/>
                    <a:pt x="14934" y="17367"/>
                    <a:pt x="14667" y="18832"/>
                  </a:cubicBezTo>
                  <a:cubicBezTo>
                    <a:pt x="14400" y="20297"/>
                    <a:pt x="14400" y="20840"/>
                    <a:pt x="14734" y="21166"/>
                  </a:cubicBezTo>
                  <a:cubicBezTo>
                    <a:pt x="15067" y="21491"/>
                    <a:pt x="15734" y="21600"/>
                    <a:pt x="16800" y="21166"/>
                  </a:cubicBezTo>
                  <a:cubicBezTo>
                    <a:pt x="17867" y="20732"/>
                    <a:pt x="19334" y="19755"/>
                    <a:pt x="20000" y="18344"/>
                  </a:cubicBezTo>
                  <a:cubicBezTo>
                    <a:pt x="20667" y="16933"/>
                    <a:pt x="20534" y="15087"/>
                    <a:pt x="20400" y="132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5530048" y="2586864"/>
              <a:ext cx="209065" cy="22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505" fill="norm" stroke="1" extrusionOk="0">
                  <a:moveTo>
                    <a:pt x="1894" y="7947"/>
                  </a:moveTo>
                  <a:cubicBezTo>
                    <a:pt x="814" y="8558"/>
                    <a:pt x="-266" y="9170"/>
                    <a:pt x="58" y="9475"/>
                  </a:cubicBezTo>
                  <a:cubicBezTo>
                    <a:pt x="382" y="9781"/>
                    <a:pt x="2110" y="9781"/>
                    <a:pt x="4486" y="9679"/>
                  </a:cubicBezTo>
                  <a:cubicBezTo>
                    <a:pt x="6862" y="9577"/>
                    <a:pt x="9886" y="9374"/>
                    <a:pt x="12262" y="9781"/>
                  </a:cubicBezTo>
                  <a:cubicBezTo>
                    <a:pt x="14638" y="10189"/>
                    <a:pt x="16366" y="11208"/>
                    <a:pt x="17230" y="12838"/>
                  </a:cubicBezTo>
                  <a:cubicBezTo>
                    <a:pt x="18094" y="14468"/>
                    <a:pt x="18094" y="16709"/>
                    <a:pt x="17770" y="18442"/>
                  </a:cubicBezTo>
                  <a:cubicBezTo>
                    <a:pt x="17446" y="20174"/>
                    <a:pt x="16798" y="21396"/>
                    <a:pt x="16474" y="21498"/>
                  </a:cubicBezTo>
                  <a:cubicBezTo>
                    <a:pt x="16150" y="21600"/>
                    <a:pt x="16150" y="20581"/>
                    <a:pt x="16474" y="17219"/>
                  </a:cubicBezTo>
                  <a:cubicBezTo>
                    <a:pt x="16798" y="13857"/>
                    <a:pt x="17446" y="8151"/>
                    <a:pt x="18310" y="4891"/>
                  </a:cubicBezTo>
                  <a:cubicBezTo>
                    <a:pt x="19174" y="1630"/>
                    <a:pt x="20254" y="815"/>
                    <a:pt x="2133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5742100" y="2663064"/>
              <a:ext cx="130903" cy="12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432" fill="norm" stroke="1" extrusionOk="0">
                  <a:moveTo>
                    <a:pt x="20786" y="0"/>
                  </a:moveTo>
                  <a:cubicBezTo>
                    <a:pt x="15724" y="1098"/>
                    <a:pt x="10661" y="2197"/>
                    <a:pt x="6949" y="5308"/>
                  </a:cubicBezTo>
                  <a:cubicBezTo>
                    <a:pt x="3236" y="8420"/>
                    <a:pt x="874" y="13546"/>
                    <a:pt x="199" y="16841"/>
                  </a:cubicBezTo>
                  <a:cubicBezTo>
                    <a:pt x="-476" y="20136"/>
                    <a:pt x="536" y="21600"/>
                    <a:pt x="3743" y="21417"/>
                  </a:cubicBezTo>
                  <a:cubicBezTo>
                    <a:pt x="6949" y="21234"/>
                    <a:pt x="12349" y="19403"/>
                    <a:pt x="15724" y="16658"/>
                  </a:cubicBezTo>
                  <a:cubicBezTo>
                    <a:pt x="19099" y="13912"/>
                    <a:pt x="20449" y="10251"/>
                    <a:pt x="20786" y="7505"/>
                  </a:cubicBezTo>
                  <a:cubicBezTo>
                    <a:pt x="21124" y="4759"/>
                    <a:pt x="20449" y="2929"/>
                    <a:pt x="19099" y="2014"/>
                  </a:cubicBezTo>
                  <a:cubicBezTo>
                    <a:pt x="17749" y="1098"/>
                    <a:pt x="15724" y="1098"/>
                    <a:pt x="13699" y="1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5888646" y="2631749"/>
              <a:ext cx="117167" cy="154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248" fill="norm" stroke="1" extrusionOk="0">
                  <a:moveTo>
                    <a:pt x="1680" y="4318"/>
                  </a:moveTo>
                  <a:cubicBezTo>
                    <a:pt x="2065" y="8989"/>
                    <a:pt x="2451" y="13659"/>
                    <a:pt x="2065" y="16724"/>
                  </a:cubicBezTo>
                  <a:cubicBezTo>
                    <a:pt x="1680" y="19789"/>
                    <a:pt x="522" y="21248"/>
                    <a:pt x="137" y="21248"/>
                  </a:cubicBezTo>
                  <a:cubicBezTo>
                    <a:pt x="-249" y="21248"/>
                    <a:pt x="137" y="19789"/>
                    <a:pt x="1872" y="16870"/>
                  </a:cubicBezTo>
                  <a:cubicBezTo>
                    <a:pt x="3608" y="13951"/>
                    <a:pt x="6694" y="9572"/>
                    <a:pt x="8815" y="6653"/>
                  </a:cubicBezTo>
                  <a:cubicBezTo>
                    <a:pt x="10937" y="3734"/>
                    <a:pt x="12094" y="2275"/>
                    <a:pt x="13637" y="1253"/>
                  </a:cubicBezTo>
                  <a:cubicBezTo>
                    <a:pt x="15180" y="232"/>
                    <a:pt x="17108" y="-352"/>
                    <a:pt x="18458" y="232"/>
                  </a:cubicBezTo>
                  <a:cubicBezTo>
                    <a:pt x="19808" y="816"/>
                    <a:pt x="20580" y="2567"/>
                    <a:pt x="20580" y="5194"/>
                  </a:cubicBezTo>
                  <a:cubicBezTo>
                    <a:pt x="20580" y="7821"/>
                    <a:pt x="19808" y="11324"/>
                    <a:pt x="19808" y="14097"/>
                  </a:cubicBezTo>
                  <a:cubicBezTo>
                    <a:pt x="19808" y="16870"/>
                    <a:pt x="20580" y="18913"/>
                    <a:pt x="21351" y="209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5993112" y="2607094"/>
              <a:ext cx="209551" cy="21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21600" y="3058"/>
                  </a:moveTo>
                  <a:cubicBezTo>
                    <a:pt x="19418" y="2000"/>
                    <a:pt x="17236" y="941"/>
                    <a:pt x="15600" y="411"/>
                  </a:cubicBezTo>
                  <a:cubicBezTo>
                    <a:pt x="13964" y="-118"/>
                    <a:pt x="12873" y="-118"/>
                    <a:pt x="12000" y="306"/>
                  </a:cubicBezTo>
                  <a:cubicBezTo>
                    <a:pt x="11127" y="729"/>
                    <a:pt x="10473" y="1576"/>
                    <a:pt x="10582" y="3164"/>
                  </a:cubicBezTo>
                  <a:cubicBezTo>
                    <a:pt x="10691" y="4753"/>
                    <a:pt x="11564" y="7082"/>
                    <a:pt x="12436" y="8670"/>
                  </a:cubicBezTo>
                  <a:cubicBezTo>
                    <a:pt x="13309" y="10258"/>
                    <a:pt x="14182" y="11106"/>
                    <a:pt x="14836" y="12164"/>
                  </a:cubicBezTo>
                  <a:cubicBezTo>
                    <a:pt x="15491" y="13223"/>
                    <a:pt x="15927" y="14494"/>
                    <a:pt x="13418" y="16082"/>
                  </a:cubicBezTo>
                  <a:cubicBezTo>
                    <a:pt x="10909" y="17670"/>
                    <a:pt x="5455" y="19576"/>
                    <a:pt x="0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6221712" y="2815464"/>
              <a:ext cx="889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6813271" y="2599564"/>
              <a:ext cx="173899" cy="202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75" fill="norm" stroke="1" extrusionOk="0">
                  <a:moveTo>
                    <a:pt x="3780" y="0"/>
                  </a:moveTo>
                  <a:cubicBezTo>
                    <a:pt x="2478" y="4050"/>
                    <a:pt x="1177" y="8100"/>
                    <a:pt x="527" y="11138"/>
                  </a:cubicBezTo>
                  <a:cubicBezTo>
                    <a:pt x="-124" y="14175"/>
                    <a:pt x="-124" y="16200"/>
                    <a:pt x="266" y="17662"/>
                  </a:cubicBezTo>
                  <a:cubicBezTo>
                    <a:pt x="657" y="19125"/>
                    <a:pt x="1437" y="20025"/>
                    <a:pt x="2218" y="20025"/>
                  </a:cubicBezTo>
                  <a:cubicBezTo>
                    <a:pt x="2999" y="20025"/>
                    <a:pt x="3780" y="19125"/>
                    <a:pt x="4560" y="18225"/>
                  </a:cubicBezTo>
                  <a:cubicBezTo>
                    <a:pt x="5341" y="17325"/>
                    <a:pt x="6122" y="16425"/>
                    <a:pt x="6903" y="15525"/>
                  </a:cubicBezTo>
                  <a:cubicBezTo>
                    <a:pt x="7683" y="14625"/>
                    <a:pt x="8464" y="13725"/>
                    <a:pt x="8854" y="14287"/>
                  </a:cubicBezTo>
                  <a:cubicBezTo>
                    <a:pt x="9245" y="14850"/>
                    <a:pt x="9245" y="16875"/>
                    <a:pt x="9765" y="18337"/>
                  </a:cubicBezTo>
                  <a:cubicBezTo>
                    <a:pt x="10286" y="19800"/>
                    <a:pt x="11327" y="20700"/>
                    <a:pt x="13148" y="21150"/>
                  </a:cubicBezTo>
                  <a:cubicBezTo>
                    <a:pt x="14970" y="21600"/>
                    <a:pt x="17572" y="21600"/>
                    <a:pt x="19134" y="21037"/>
                  </a:cubicBezTo>
                  <a:cubicBezTo>
                    <a:pt x="20695" y="20475"/>
                    <a:pt x="21216" y="19350"/>
                    <a:pt x="21346" y="17438"/>
                  </a:cubicBezTo>
                  <a:cubicBezTo>
                    <a:pt x="21476" y="15525"/>
                    <a:pt x="21216" y="12825"/>
                    <a:pt x="20956" y="101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7023089" y="2510664"/>
              <a:ext cx="129155" cy="369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542" fill="norm" stroke="1" extrusionOk="0">
                  <a:moveTo>
                    <a:pt x="10242" y="0"/>
                  </a:moveTo>
                  <a:cubicBezTo>
                    <a:pt x="9893" y="4073"/>
                    <a:pt x="9545" y="8146"/>
                    <a:pt x="8325" y="11541"/>
                  </a:cubicBezTo>
                  <a:cubicBezTo>
                    <a:pt x="7106" y="14935"/>
                    <a:pt x="5016" y="17650"/>
                    <a:pt x="3448" y="19317"/>
                  </a:cubicBezTo>
                  <a:cubicBezTo>
                    <a:pt x="1880" y="20983"/>
                    <a:pt x="835" y="21600"/>
                    <a:pt x="313" y="21538"/>
                  </a:cubicBezTo>
                  <a:cubicBezTo>
                    <a:pt x="-210" y="21477"/>
                    <a:pt x="-210" y="20736"/>
                    <a:pt x="1358" y="19255"/>
                  </a:cubicBezTo>
                  <a:cubicBezTo>
                    <a:pt x="2925" y="17774"/>
                    <a:pt x="6061" y="15552"/>
                    <a:pt x="8500" y="14133"/>
                  </a:cubicBezTo>
                  <a:cubicBezTo>
                    <a:pt x="10938" y="12713"/>
                    <a:pt x="12680" y="12096"/>
                    <a:pt x="14596" y="11726"/>
                  </a:cubicBezTo>
                  <a:cubicBezTo>
                    <a:pt x="16513" y="11355"/>
                    <a:pt x="18603" y="11232"/>
                    <a:pt x="19822" y="11479"/>
                  </a:cubicBezTo>
                  <a:cubicBezTo>
                    <a:pt x="21042" y="11726"/>
                    <a:pt x="21390" y="12343"/>
                    <a:pt x="21216" y="13639"/>
                  </a:cubicBezTo>
                  <a:cubicBezTo>
                    <a:pt x="21042" y="14935"/>
                    <a:pt x="20345" y="16910"/>
                    <a:pt x="19648" y="18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7181571" y="2501086"/>
              <a:ext cx="273819" cy="303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55" fill="norm" stroke="1" extrusionOk="0">
                  <a:moveTo>
                    <a:pt x="7836" y="18997"/>
                  </a:moveTo>
                  <a:cubicBezTo>
                    <a:pt x="7671" y="18252"/>
                    <a:pt x="7506" y="17507"/>
                    <a:pt x="7176" y="16762"/>
                  </a:cubicBezTo>
                  <a:cubicBezTo>
                    <a:pt x="6846" y="16017"/>
                    <a:pt x="6352" y="15272"/>
                    <a:pt x="5362" y="15198"/>
                  </a:cubicBezTo>
                  <a:cubicBezTo>
                    <a:pt x="4373" y="15123"/>
                    <a:pt x="2889" y="15719"/>
                    <a:pt x="1900" y="16464"/>
                  </a:cubicBezTo>
                  <a:cubicBezTo>
                    <a:pt x="910" y="17209"/>
                    <a:pt x="416" y="18103"/>
                    <a:pt x="168" y="18922"/>
                  </a:cubicBezTo>
                  <a:cubicBezTo>
                    <a:pt x="-79" y="19741"/>
                    <a:pt x="-79" y="20486"/>
                    <a:pt x="333" y="20710"/>
                  </a:cubicBezTo>
                  <a:cubicBezTo>
                    <a:pt x="745" y="20933"/>
                    <a:pt x="1570" y="20635"/>
                    <a:pt x="2312" y="20263"/>
                  </a:cubicBezTo>
                  <a:cubicBezTo>
                    <a:pt x="3054" y="19890"/>
                    <a:pt x="3713" y="19443"/>
                    <a:pt x="4373" y="18997"/>
                  </a:cubicBezTo>
                  <a:cubicBezTo>
                    <a:pt x="5032" y="18550"/>
                    <a:pt x="5692" y="18103"/>
                    <a:pt x="6352" y="18177"/>
                  </a:cubicBezTo>
                  <a:cubicBezTo>
                    <a:pt x="7011" y="18252"/>
                    <a:pt x="7671" y="18848"/>
                    <a:pt x="8248" y="19518"/>
                  </a:cubicBezTo>
                  <a:cubicBezTo>
                    <a:pt x="8825" y="20188"/>
                    <a:pt x="9319" y="20933"/>
                    <a:pt x="9979" y="21231"/>
                  </a:cubicBezTo>
                  <a:cubicBezTo>
                    <a:pt x="10639" y="21529"/>
                    <a:pt x="11463" y="21380"/>
                    <a:pt x="12700" y="19741"/>
                  </a:cubicBezTo>
                  <a:cubicBezTo>
                    <a:pt x="13936" y="18103"/>
                    <a:pt x="15585" y="14975"/>
                    <a:pt x="17069" y="11772"/>
                  </a:cubicBezTo>
                  <a:cubicBezTo>
                    <a:pt x="18553" y="8569"/>
                    <a:pt x="19872" y="5292"/>
                    <a:pt x="20614" y="3132"/>
                  </a:cubicBezTo>
                  <a:cubicBezTo>
                    <a:pt x="21356" y="972"/>
                    <a:pt x="21521" y="-71"/>
                    <a:pt x="21109" y="3"/>
                  </a:cubicBezTo>
                  <a:cubicBezTo>
                    <a:pt x="20697" y="78"/>
                    <a:pt x="19707" y="1270"/>
                    <a:pt x="18388" y="4175"/>
                  </a:cubicBezTo>
                  <a:cubicBezTo>
                    <a:pt x="17069" y="7079"/>
                    <a:pt x="15420" y="11697"/>
                    <a:pt x="14596" y="14528"/>
                  </a:cubicBezTo>
                  <a:cubicBezTo>
                    <a:pt x="13771" y="17358"/>
                    <a:pt x="13771" y="18401"/>
                    <a:pt x="14019" y="19220"/>
                  </a:cubicBezTo>
                  <a:cubicBezTo>
                    <a:pt x="14266" y="20039"/>
                    <a:pt x="14761" y="20635"/>
                    <a:pt x="15997" y="20337"/>
                  </a:cubicBezTo>
                  <a:cubicBezTo>
                    <a:pt x="17234" y="20039"/>
                    <a:pt x="19213" y="18848"/>
                    <a:pt x="21191" y="176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7352012" y="2631314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3" y="16800"/>
                    <a:pt x="11345" y="12000"/>
                    <a:pt x="14945" y="8400"/>
                  </a:cubicBezTo>
                  <a:cubicBezTo>
                    <a:pt x="18545" y="4800"/>
                    <a:pt x="20073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7953362" y="2610411"/>
              <a:ext cx="391514" cy="172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185" fill="norm" stroke="1" extrusionOk="0">
                  <a:moveTo>
                    <a:pt x="5995" y="8815"/>
                  </a:moveTo>
                  <a:cubicBezTo>
                    <a:pt x="6226" y="6994"/>
                    <a:pt x="6457" y="5172"/>
                    <a:pt x="6572" y="3611"/>
                  </a:cubicBezTo>
                  <a:cubicBezTo>
                    <a:pt x="6688" y="2049"/>
                    <a:pt x="6688" y="748"/>
                    <a:pt x="6399" y="227"/>
                  </a:cubicBezTo>
                  <a:cubicBezTo>
                    <a:pt x="6110" y="-293"/>
                    <a:pt x="5533" y="-33"/>
                    <a:pt x="4436" y="2179"/>
                  </a:cubicBezTo>
                  <a:cubicBezTo>
                    <a:pt x="3338" y="4391"/>
                    <a:pt x="1721" y="8555"/>
                    <a:pt x="855" y="11418"/>
                  </a:cubicBezTo>
                  <a:cubicBezTo>
                    <a:pt x="-11" y="14280"/>
                    <a:pt x="-127" y="15842"/>
                    <a:pt x="104" y="17534"/>
                  </a:cubicBezTo>
                  <a:cubicBezTo>
                    <a:pt x="335" y="19225"/>
                    <a:pt x="913" y="21047"/>
                    <a:pt x="2356" y="21177"/>
                  </a:cubicBezTo>
                  <a:cubicBezTo>
                    <a:pt x="3800" y="21307"/>
                    <a:pt x="6110" y="19746"/>
                    <a:pt x="7785" y="17273"/>
                  </a:cubicBezTo>
                  <a:cubicBezTo>
                    <a:pt x="9460" y="14801"/>
                    <a:pt x="10500" y="11418"/>
                    <a:pt x="11020" y="8815"/>
                  </a:cubicBezTo>
                  <a:cubicBezTo>
                    <a:pt x="11539" y="6213"/>
                    <a:pt x="11539" y="4391"/>
                    <a:pt x="11193" y="3480"/>
                  </a:cubicBezTo>
                  <a:cubicBezTo>
                    <a:pt x="10846" y="2570"/>
                    <a:pt x="10153" y="2570"/>
                    <a:pt x="9287" y="3611"/>
                  </a:cubicBezTo>
                  <a:cubicBezTo>
                    <a:pt x="8421" y="4652"/>
                    <a:pt x="7381" y="6734"/>
                    <a:pt x="6746" y="9206"/>
                  </a:cubicBezTo>
                  <a:cubicBezTo>
                    <a:pt x="6110" y="11678"/>
                    <a:pt x="5879" y="14541"/>
                    <a:pt x="5995" y="16493"/>
                  </a:cubicBezTo>
                  <a:cubicBezTo>
                    <a:pt x="6110" y="18444"/>
                    <a:pt x="6572" y="19485"/>
                    <a:pt x="7439" y="18835"/>
                  </a:cubicBezTo>
                  <a:cubicBezTo>
                    <a:pt x="8305" y="18184"/>
                    <a:pt x="9576" y="15842"/>
                    <a:pt x="10326" y="13760"/>
                  </a:cubicBezTo>
                  <a:cubicBezTo>
                    <a:pt x="11077" y="11678"/>
                    <a:pt x="11308" y="9856"/>
                    <a:pt x="11424" y="9596"/>
                  </a:cubicBezTo>
                  <a:cubicBezTo>
                    <a:pt x="11539" y="9336"/>
                    <a:pt x="11539" y="10637"/>
                    <a:pt x="11539" y="11938"/>
                  </a:cubicBezTo>
                  <a:cubicBezTo>
                    <a:pt x="11539" y="13240"/>
                    <a:pt x="11539" y="14541"/>
                    <a:pt x="11482" y="16102"/>
                  </a:cubicBezTo>
                  <a:cubicBezTo>
                    <a:pt x="11424" y="17664"/>
                    <a:pt x="11308" y="19485"/>
                    <a:pt x="11539" y="20006"/>
                  </a:cubicBezTo>
                  <a:cubicBezTo>
                    <a:pt x="11770" y="20526"/>
                    <a:pt x="12348" y="19746"/>
                    <a:pt x="13041" y="17924"/>
                  </a:cubicBezTo>
                  <a:cubicBezTo>
                    <a:pt x="13734" y="16102"/>
                    <a:pt x="14543" y="13240"/>
                    <a:pt x="15178" y="11027"/>
                  </a:cubicBezTo>
                  <a:cubicBezTo>
                    <a:pt x="15813" y="8815"/>
                    <a:pt x="16275" y="7254"/>
                    <a:pt x="16391" y="7124"/>
                  </a:cubicBezTo>
                  <a:cubicBezTo>
                    <a:pt x="16506" y="6994"/>
                    <a:pt x="16275" y="8295"/>
                    <a:pt x="16102" y="9596"/>
                  </a:cubicBezTo>
                  <a:cubicBezTo>
                    <a:pt x="15929" y="10897"/>
                    <a:pt x="15813" y="12199"/>
                    <a:pt x="15582" y="14020"/>
                  </a:cubicBezTo>
                  <a:cubicBezTo>
                    <a:pt x="15351" y="15842"/>
                    <a:pt x="15005" y="18184"/>
                    <a:pt x="14889" y="18574"/>
                  </a:cubicBezTo>
                  <a:cubicBezTo>
                    <a:pt x="14774" y="18965"/>
                    <a:pt x="14889" y="17403"/>
                    <a:pt x="15467" y="14801"/>
                  </a:cubicBezTo>
                  <a:cubicBezTo>
                    <a:pt x="16044" y="12199"/>
                    <a:pt x="17084" y="8555"/>
                    <a:pt x="17834" y="6343"/>
                  </a:cubicBezTo>
                  <a:cubicBezTo>
                    <a:pt x="18585" y="4131"/>
                    <a:pt x="19047" y="3350"/>
                    <a:pt x="19625" y="2960"/>
                  </a:cubicBezTo>
                  <a:cubicBezTo>
                    <a:pt x="20202" y="2570"/>
                    <a:pt x="20895" y="2570"/>
                    <a:pt x="21184" y="5562"/>
                  </a:cubicBezTo>
                  <a:cubicBezTo>
                    <a:pt x="21473" y="8555"/>
                    <a:pt x="21357" y="14541"/>
                    <a:pt x="21242" y="20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8880645" y="2423482"/>
              <a:ext cx="116018" cy="387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379" fill="norm" stroke="1" extrusionOk="0">
                  <a:moveTo>
                    <a:pt x="11885" y="5860"/>
                  </a:moveTo>
                  <a:cubicBezTo>
                    <a:pt x="9956" y="5860"/>
                    <a:pt x="8028" y="5860"/>
                    <a:pt x="6485" y="5568"/>
                  </a:cubicBezTo>
                  <a:cubicBezTo>
                    <a:pt x="4942" y="5276"/>
                    <a:pt x="3785" y="4692"/>
                    <a:pt x="3785" y="3816"/>
                  </a:cubicBezTo>
                  <a:cubicBezTo>
                    <a:pt x="3785" y="2941"/>
                    <a:pt x="4942" y="1773"/>
                    <a:pt x="6678" y="1014"/>
                  </a:cubicBezTo>
                  <a:cubicBezTo>
                    <a:pt x="8413" y="255"/>
                    <a:pt x="10728" y="-95"/>
                    <a:pt x="12271" y="22"/>
                  </a:cubicBezTo>
                  <a:cubicBezTo>
                    <a:pt x="13813" y="139"/>
                    <a:pt x="14585" y="722"/>
                    <a:pt x="15356" y="2707"/>
                  </a:cubicBezTo>
                  <a:cubicBezTo>
                    <a:pt x="16128" y="4692"/>
                    <a:pt x="16899" y="8078"/>
                    <a:pt x="16128" y="11114"/>
                  </a:cubicBezTo>
                  <a:cubicBezTo>
                    <a:pt x="15356" y="14149"/>
                    <a:pt x="13042" y="16835"/>
                    <a:pt x="11113" y="18469"/>
                  </a:cubicBezTo>
                  <a:cubicBezTo>
                    <a:pt x="9185" y="20104"/>
                    <a:pt x="7642" y="20688"/>
                    <a:pt x="5906" y="21038"/>
                  </a:cubicBezTo>
                  <a:cubicBezTo>
                    <a:pt x="4171" y="21388"/>
                    <a:pt x="2242" y="21505"/>
                    <a:pt x="1085" y="21213"/>
                  </a:cubicBezTo>
                  <a:cubicBezTo>
                    <a:pt x="-72" y="20921"/>
                    <a:pt x="-458" y="20221"/>
                    <a:pt x="699" y="18936"/>
                  </a:cubicBezTo>
                  <a:cubicBezTo>
                    <a:pt x="1856" y="17652"/>
                    <a:pt x="4556" y="15784"/>
                    <a:pt x="8221" y="14616"/>
                  </a:cubicBezTo>
                  <a:cubicBezTo>
                    <a:pt x="11885" y="13449"/>
                    <a:pt x="16513" y="12982"/>
                    <a:pt x="21142" y="12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9482226" y="2568227"/>
              <a:ext cx="111337" cy="235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231" fill="norm" stroke="1" extrusionOk="0">
                  <a:moveTo>
                    <a:pt x="16240" y="2830"/>
                  </a:moveTo>
                  <a:cubicBezTo>
                    <a:pt x="15040" y="2066"/>
                    <a:pt x="13840" y="1301"/>
                    <a:pt x="12240" y="728"/>
                  </a:cubicBezTo>
                  <a:cubicBezTo>
                    <a:pt x="10640" y="154"/>
                    <a:pt x="8640" y="-228"/>
                    <a:pt x="6240" y="154"/>
                  </a:cubicBezTo>
                  <a:cubicBezTo>
                    <a:pt x="3840" y="537"/>
                    <a:pt x="1040" y="1684"/>
                    <a:pt x="240" y="3117"/>
                  </a:cubicBezTo>
                  <a:cubicBezTo>
                    <a:pt x="-560" y="4551"/>
                    <a:pt x="640" y="6271"/>
                    <a:pt x="3840" y="8278"/>
                  </a:cubicBezTo>
                  <a:cubicBezTo>
                    <a:pt x="7040" y="10285"/>
                    <a:pt x="12240" y="12579"/>
                    <a:pt x="15040" y="14395"/>
                  </a:cubicBezTo>
                  <a:cubicBezTo>
                    <a:pt x="17840" y="16211"/>
                    <a:pt x="18240" y="17549"/>
                    <a:pt x="17440" y="18505"/>
                  </a:cubicBezTo>
                  <a:cubicBezTo>
                    <a:pt x="16640" y="19460"/>
                    <a:pt x="14640" y="20034"/>
                    <a:pt x="12640" y="20512"/>
                  </a:cubicBezTo>
                  <a:cubicBezTo>
                    <a:pt x="10640" y="20990"/>
                    <a:pt x="8640" y="21372"/>
                    <a:pt x="6840" y="21181"/>
                  </a:cubicBezTo>
                  <a:cubicBezTo>
                    <a:pt x="5040" y="20990"/>
                    <a:pt x="3440" y="20225"/>
                    <a:pt x="5840" y="18122"/>
                  </a:cubicBezTo>
                  <a:cubicBezTo>
                    <a:pt x="8240" y="16020"/>
                    <a:pt x="14640" y="12579"/>
                    <a:pt x="21040" y="91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9597501" y="2607335"/>
              <a:ext cx="295735" cy="354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292" fill="norm" stroke="1" extrusionOk="0">
                  <a:moveTo>
                    <a:pt x="7528" y="2202"/>
                  </a:moveTo>
                  <a:cubicBezTo>
                    <a:pt x="7528" y="1567"/>
                    <a:pt x="7528" y="932"/>
                    <a:pt x="6991" y="487"/>
                  </a:cubicBezTo>
                  <a:cubicBezTo>
                    <a:pt x="6455" y="42"/>
                    <a:pt x="5383" y="-212"/>
                    <a:pt x="4157" y="233"/>
                  </a:cubicBezTo>
                  <a:cubicBezTo>
                    <a:pt x="2932" y="677"/>
                    <a:pt x="1553" y="1821"/>
                    <a:pt x="787" y="3155"/>
                  </a:cubicBezTo>
                  <a:cubicBezTo>
                    <a:pt x="21" y="4489"/>
                    <a:pt x="-132" y="6014"/>
                    <a:pt x="98" y="6967"/>
                  </a:cubicBezTo>
                  <a:cubicBezTo>
                    <a:pt x="328" y="7920"/>
                    <a:pt x="940" y="8301"/>
                    <a:pt x="1859" y="8110"/>
                  </a:cubicBezTo>
                  <a:cubicBezTo>
                    <a:pt x="2779" y="7920"/>
                    <a:pt x="4004" y="7157"/>
                    <a:pt x="4923" y="6395"/>
                  </a:cubicBezTo>
                  <a:cubicBezTo>
                    <a:pt x="5842" y="5633"/>
                    <a:pt x="6455" y="4870"/>
                    <a:pt x="6915" y="4172"/>
                  </a:cubicBezTo>
                  <a:cubicBezTo>
                    <a:pt x="7374" y="3473"/>
                    <a:pt x="7681" y="2837"/>
                    <a:pt x="7757" y="2837"/>
                  </a:cubicBezTo>
                  <a:cubicBezTo>
                    <a:pt x="7834" y="2837"/>
                    <a:pt x="7681" y="3473"/>
                    <a:pt x="7604" y="4108"/>
                  </a:cubicBezTo>
                  <a:cubicBezTo>
                    <a:pt x="7528" y="4743"/>
                    <a:pt x="7528" y="5379"/>
                    <a:pt x="7757" y="5950"/>
                  </a:cubicBezTo>
                  <a:cubicBezTo>
                    <a:pt x="7987" y="6522"/>
                    <a:pt x="8447" y="7030"/>
                    <a:pt x="9059" y="7094"/>
                  </a:cubicBezTo>
                  <a:cubicBezTo>
                    <a:pt x="9672" y="7157"/>
                    <a:pt x="10438" y="6776"/>
                    <a:pt x="11128" y="5823"/>
                  </a:cubicBezTo>
                  <a:cubicBezTo>
                    <a:pt x="11817" y="4870"/>
                    <a:pt x="12430" y="3346"/>
                    <a:pt x="12736" y="2901"/>
                  </a:cubicBezTo>
                  <a:cubicBezTo>
                    <a:pt x="13042" y="2456"/>
                    <a:pt x="13042" y="3092"/>
                    <a:pt x="13042" y="3790"/>
                  </a:cubicBezTo>
                  <a:cubicBezTo>
                    <a:pt x="13042" y="4489"/>
                    <a:pt x="13042" y="5252"/>
                    <a:pt x="13196" y="5950"/>
                  </a:cubicBezTo>
                  <a:cubicBezTo>
                    <a:pt x="13349" y="6649"/>
                    <a:pt x="13655" y="7284"/>
                    <a:pt x="14498" y="7412"/>
                  </a:cubicBezTo>
                  <a:cubicBezTo>
                    <a:pt x="15340" y="7539"/>
                    <a:pt x="16719" y="7157"/>
                    <a:pt x="17638" y="6649"/>
                  </a:cubicBezTo>
                  <a:cubicBezTo>
                    <a:pt x="18557" y="6141"/>
                    <a:pt x="19017" y="5506"/>
                    <a:pt x="19400" y="4807"/>
                  </a:cubicBezTo>
                  <a:cubicBezTo>
                    <a:pt x="19783" y="4108"/>
                    <a:pt x="20089" y="3346"/>
                    <a:pt x="20166" y="3473"/>
                  </a:cubicBezTo>
                  <a:cubicBezTo>
                    <a:pt x="20242" y="3600"/>
                    <a:pt x="20089" y="4616"/>
                    <a:pt x="20166" y="6586"/>
                  </a:cubicBezTo>
                  <a:cubicBezTo>
                    <a:pt x="20242" y="8555"/>
                    <a:pt x="20549" y="11477"/>
                    <a:pt x="20855" y="13892"/>
                  </a:cubicBezTo>
                  <a:cubicBezTo>
                    <a:pt x="21162" y="16306"/>
                    <a:pt x="21468" y="18212"/>
                    <a:pt x="21391" y="19419"/>
                  </a:cubicBezTo>
                  <a:cubicBezTo>
                    <a:pt x="21315" y="20626"/>
                    <a:pt x="20855" y="21134"/>
                    <a:pt x="19630" y="21261"/>
                  </a:cubicBezTo>
                  <a:cubicBezTo>
                    <a:pt x="18404" y="21388"/>
                    <a:pt x="16413" y="21134"/>
                    <a:pt x="14957" y="20372"/>
                  </a:cubicBezTo>
                  <a:cubicBezTo>
                    <a:pt x="13502" y="19609"/>
                    <a:pt x="12583" y="18339"/>
                    <a:pt x="12277" y="17322"/>
                  </a:cubicBezTo>
                  <a:cubicBezTo>
                    <a:pt x="11970" y="16306"/>
                    <a:pt x="12277" y="15543"/>
                    <a:pt x="12583" y="147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10190427" y="2636230"/>
              <a:ext cx="171486" cy="141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180" fill="norm" stroke="1" extrusionOk="0">
                  <a:moveTo>
                    <a:pt x="12648" y="10698"/>
                  </a:moveTo>
                  <a:cubicBezTo>
                    <a:pt x="13175" y="9109"/>
                    <a:pt x="13702" y="7521"/>
                    <a:pt x="14097" y="5774"/>
                  </a:cubicBezTo>
                  <a:cubicBezTo>
                    <a:pt x="14492" y="4027"/>
                    <a:pt x="14756" y="2121"/>
                    <a:pt x="14229" y="1009"/>
                  </a:cubicBezTo>
                  <a:cubicBezTo>
                    <a:pt x="13702" y="-102"/>
                    <a:pt x="12385" y="-420"/>
                    <a:pt x="10409" y="692"/>
                  </a:cubicBezTo>
                  <a:cubicBezTo>
                    <a:pt x="8434" y="1804"/>
                    <a:pt x="5800" y="4345"/>
                    <a:pt x="4087" y="6568"/>
                  </a:cubicBezTo>
                  <a:cubicBezTo>
                    <a:pt x="2375" y="8792"/>
                    <a:pt x="1585" y="10698"/>
                    <a:pt x="926" y="12445"/>
                  </a:cubicBezTo>
                  <a:cubicBezTo>
                    <a:pt x="268" y="14192"/>
                    <a:pt x="-259" y="15780"/>
                    <a:pt x="136" y="16892"/>
                  </a:cubicBezTo>
                  <a:cubicBezTo>
                    <a:pt x="531" y="18004"/>
                    <a:pt x="1848" y="18639"/>
                    <a:pt x="3956" y="17527"/>
                  </a:cubicBezTo>
                  <a:cubicBezTo>
                    <a:pt x="6063" y="16415"/>
                    <a:pt x="8961" y="13556"/>
                    <a:pt x="10673" y="11333"/>
                  </a:cubicBezTo>
                  <a:cubicBezTo>
                    <a:pt x="12385" y="9109"/>
                    <a:pt x="12912" y="7521"/>
                    <a:pt x="13175" y="7521"/>
                  </a:cubicBezTo>
                  <a:cubicBezTo>
                    <a:pt x="13439" y="7521"/>
                    <a:pt x="13439" y="9109"/>
                    <a:pt x="13570" y="10698"/>
                  </a:cubicBezTo>
                  <a:cubicBezTo>
                    <a:pt x="13702" y="12286"/>
                    <a:pt x="13965" y="13874"/>
                    <a:pt x="15282" y="15621"/>
                  </a:cubicBezTo>
                  <a:cubicBezTo>
                    <a:pt x="16600" y="17368"/>
                    <a:pt x="18970" y="19274"/>
                    <a:pt x="21341" y="211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10347990" y="2472564"/>
              <a:ext cx="117688" cy="293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410" fill="norm" stroke="1" extrusionOk="0">
                  <a:moveTo>
                    <a:pt x="13861" y="1851"/>
                  </a:moveTo>
                  <a:cubicBezTo>
                    <a:pt x="13482" y="926"/>
                    <a:pt x="13103" y="0"/>
                    <a:pt x="12724" y="0"/>
                  </a:cubicBezTo>
                  <a:cubicBezTo>
                    <a:pt x="12345" y="0"/>
                    <a:pt x="11966" y="926"/>
                    <a:pt x="11019" y="3549"/>
                  </a:cubicBezTo>
                  <a:cubicBezTo>
                    <a:pt x="10072" y="6171"/>
                    <a:pt x="8556" y="10491"/>
                    <a:pt x="7608" y="13037"/>
                  </a:cubicBezTo>
                  <a:cubicBezTo>
                    <a:pt x="6661" y="15583"/>
                    <a:pt x="6282" y="16354"/>
                    <a:pt x="5714" y="17280"/>
                  </a:cubicBezTo>
                  <a:cubicBezTo>
                    <a:pt x="5145" y="18206"/>
                    <a:pt x="4387" y="19286"/>
                    <a:pt x="4387" y="19363"/>
                  </a:cubicBezTo>
                  <a:cubicBezTo>
                    <a:pt x="4387" y="19440"/>
                    <a:pt x="5145" y="18514"/>
                    <a:pt x="6851" y="17126"/>
                  </a:cubicBezTo>
                  <a:cubicBezTo>
                    <a:pt x="8556" y="15737"/>
                    <a:pt x="11208" y="13886"/>
                    <a:pt x="13293" y="12729"/>
                  </a:cubicBezTo>
                  <a:cubicBezTo>
                    <a:pt x="15377" y="11571"/>
                    <a:pt x="16893" y="11109"/>
                    <a:pt x="18029" y="11263"/>
                  </a:cubicBezTo>
                  <a:cubicBezTo>
                    <a:pt x="19166" y="11417"/>
                    <a:pt x="19924" y="12189"/>
                    <a:pt x="20493" y="13423"/>
                  </a:cubicBezTo>
                  <a:cubicBezTo>
                    <a:pt x="21061" y="14657"/>
                    <a:pt x="21440" y="16354"/>
                    <a:pt x="20493" y="17820"/>
                  </a:cubicBezTo>
                  <a:cubicBezTo>
                    <a:pt x="19545" y="19286"/>
                    <a:pt x="17272" y="20520"/>
                    <a:pt x="14051" y="21060"/>
                  </a:cubicBezTo>
                  <a:cubicBezTo>
                    <a:pt x="10829" y="21600"/>
                    <a:pt x="6661" y="21446"/>
                    <a:pt x="4008" y="21060"/>
                  </a:cubicBezTo>
                  <a:cubicBezTo>
                    <a:pt x="1356" y="20674"/>
                    <a:pt x="219" y="20057"/>
                    <a:pt x="29" y="19363"/>
                  </a:cubicBezTo>
                  <a:cubicBezTo>
                    <a:pt x="-160" y="18669"/>
                    <a:pt x="598" y="17897"/>
                    <a:pt x="1356" y="171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10493619" y="2636578"/>
              <a:ext cx="84194" cy="130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0793" fill="norm" stroke="1" extrusionOk="0">
                  <a:moveTo>
                    <a:pt x="19375" y="7260"/>
                  </a:moveTo>
                  <a:cubicBezTo>
                    <a:pt x="18848" y="4560"/>
                    <a:pt x="18321" y="1860"/>
                    <a:pt x="16740" y="679"/>
                  </a:cubicBezTo>
                  <a:cubicBezTo>
                    <a:pt x="15160" y="-502"/>
                    <a:pt x="12526" y="-165"/>
                    <a:pt x="9628" y="1860"/>
                  </a:cubicBezTo>
                  <a:cubicBezTo>
                    <a:pt x="6731" y="3886"/>
                    <a:pt x="3570" y="7598"/>
                    <a:pt x="1726" y="10298"/>
                  </a:cubicBezTo>
                  <a:cubicBezTo>
                    <a:pt x="-118" y="12998"/>
                    <a:pt x="-645" y="14686"/>
                    <a:pt x="935" y="16710"/>
                  </a:cubicBezTo>
                  <a:cubicBezTo>
                    <a:pt x="2516" y="18735"/>
                    <a:pt x="6204" y="21098"/>
                    <a:pt x="9892" y="20760"/>
                  </a:cubicBezTo>
                  <a:cubicBezTo>
                    <a:pt x="13579" y="20423"/>
                    <a:pt x="17267" y="17386"/>
                    <a:pt x="19111" y="14179"/>
                  </a:cubicBezTo>
                  <a:cubicBezTo>
                    <a:pt x="20955" y="10973"/>
                    <a:pt x="20955" y="7598"/>
                    <a:pt x="19901" y="5235"/>
                  </a:cubicBezTo>
                  <a:cubicBezTo>
                    <a:pt x="18848" y="2873"/>
                    <a:pt x="16740" y="1523"/>
                    <a:pt x="16740" y="1354"/>
                  </a:cubicBezTo>
                  <a:cubicBezTo>
                    <a:pt x="16740" y="1185"/>
                    <a:pt x="18848" y="2198"/>
                    <a:pt x="20955" y="32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10625178" y="2444745"/>
              <a:ext cx="308742" cy="338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11" fill="norm" stroke="1" extrusionOk="0">
                  <a:moveTo>
                    <a:pt x="2443" y="13753"/>
                  </a:moveTo>
                  <a:cubicBezTo>
                    <a:pt x="1708" y="13753"/>
                    <a:pt x="974" y="13753"/>
                    <a:pt x="533" y="14086"/>
                  </a:cubicBezTo>
                  <a:cubicBezTo>
                    <a:pt x="92" y="14419"/>
                    <a:pt x="-55" y="15086"/>
                    <a:pt x="18" y="15753"/>
                  </a:cubicBezTo>
                  <a:cubicBezTo>
                    <a:pt x="92" y="16419"/>
                    <a:pt x="386" y="17086"/>
                    <a:pt x="900" y="17419"/>
                  </a:cubicBezTo>
                  <a:cubicBezTo>
                    <a:pt x="1414" y="17753"/>
                    <a:pt x="2149" y="17753"/>
                    <a:pt x="2884" y="17619"/>
                  </a:cubicBezTo>
                  <a:cubicBezTo>
                    <a:pt x="3618" y="17486"/>
                    <a:pt x="4353" y="17219"/>
                    <a:pt x="5014" y="16819"/>
                  </a:cubicBezTo>
                  <a:cubicBezTo>
                    <a:pt x="5676" y="16419"/>
                    <a:pt x="6263" y="15886"/>
                    <a:pt x="6484" y="15953"/>
                  </a:cubicBezTo>
                  <a:cubicBezTo>
                    <a:pt x="6704" y="16019"/>
                    <a:pt x="6557" y="16686"/>
                    <a:pt x="6704" y="17353"/>
                  </a:cubicBezTo>
                  <a:cubicBezTo>
                    <a:pt x="6851" y="18019"/>
                    <a:pt x="7292" y="18686"/>
                    <a:pt x="7953" y="19086"/>
                  </a:cubicBezTo>
                  <a:cubicBezTo>
                    <a:pt x="8614" y="19486"/>
                    <a:pt x="9496" y="19619"/>
                    <a:pt x="10745" y="18619"/>
                  </a:cubicBezTo>
                  <a:cubicBezTo>
                    <a:pt x="11994" y="17619"/>
                    <a:pt x="13610" y="15486"/>
                    <a:pt x="15374" y="12486"/>
                  </a:cubicBezTo>
                  <a:cubicBezTo>
                    <a:pt x="17137" y="9486"/>
                    <a:pt x="19047" y="5619"/>
                    <a:pt x="20149" y="3286"/>
                  </a:cubicBezTo>
                  <a:cubicBezTo>
                    <a:pt x="21251" y="953"/>
                    <a:pt x="21545" y="153"/>
                    <a:pt x="21398" y="19"/>
                  </a:cubicBezTo>
                  <a:cubicBezTo>
                    <a:pt x="21251" y="-114"/>
                    <a:pt x="20663" y="419"/>
                    <a:pt x="19267" y="2686"/>
                  </a:cubicBezTo>
                  <a:cubicBezTo>
                    <a:pt x="17872" y="4953"/>
                    <a:pt x="15667" y="8953"/>
                    <a:pt x="14272" y="12286"/>
                  </a:cubicBezTo>
                  <a:cubicBezTo>
                    <a:pt x="12876" y="15619"/>
                    <a:pt x="12288" y="18286"/>
                    <a:pt x="12361" y="19753"/>
                  </a:cubicBezTo>
                  <a:cubicBezTo>
                    <a:pt x="12435" y="21219"/>
                    <a:pt x="13169" y="21486"/>
                    <a:pt x="14198" y="21219"/>
                  </a:cubicBezTo>
                  <a:cubicBezTo>
                    <a:pt x="15227" y="20953"/>
                    <a:pt x="16549" y="20153"/>
                    <a:pt x="17872" y="1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10806412" y="2612264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5301482" y="3441535"/>
              <a:ext cx="304281" cy="322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241" fill="norm" stroke="1" extrusionOk="0">
                  <a:moveTo>
                    <a:pt x="6666" y="1006"/>
                  </a:moveTo>
                  <a:cubicBezTo>
                    <a:pt x="5922" y="5605"/>
                    <a:pt x="5177" y="10204"/>
                    <a:pt x="4804" y="13339"/>
                  </a:cubicBezTo>
                  <a:cubicBezTo>
                    <a:pt x="4432" y="16475"/>
                    <a:pt x="4432" y="18147"/>
                    <a:pt x="4730" y="19262"/>
                  </a:cubicBezTo>
                  <a:cubicBezTo>
                    <a:pt x="5028" y="20377"/>
                    <a:pt x="5624" y="20934"/>
                    <a:pt x="6294" y="21143"/>
                  </a:cubicBezTo>
                  <a:cubicBezTo>
                    <a:pt x="6964" y="21352"/>
                    <a:pt x="7709" y="21213"/>
                    <a:pt x="8380" y="20864"/>
                  </a:cubicBezTo>
                  <a:cubicBezTo>
                    <a:pt x="9050" y="20516"/>
                    <a:pt x="9646" y="19958"/>
                    <a:pt x="9720" y="18844"/>
                  </a:cubicBezTo>
                  <a:cubicBezTo>
                    <a:pt x="9795" y="17729"/>
                    <a:pt x="9348" y="16057"/>
                    <a:pt x="8082" y="14733"/>
                  </a:cubicBezTo>
                  <a:cubicBezTo>
                    <a:pt x="6815" y="13409"/>
                    <a:pt x="4730" y="12433"/>
                    <a:pt x="3091" y="11946"/>
                  </a:cubicBezTo>
                  <a:cubicBezTo>
                    <a:pt x="1453" y="11458"/>
                    <a:pt x="261" y="11458"/>
                    <a:pt x="37" y="11249"/>
                  </a:cubicBezTo>
                  <a:cubicBezTo>
                    <a:pt x="-186" y="11040"/>
                    <a:pt x="559" y="10622"/>
                    <a:pt x="2793" y="9158"/>
                  </a:cubicBezTo>
                  <a:cubicBezTo>
                    <a:pt x="5028" y="7695"/>
                    <a:pt x="8752" y="5187"/>
                    <a:pt x="10912" y="3584"/>
                  </a:cubicBezTo>
                  <a:cubicBezTo>
                    <a:pt x="13072" y="1982"/>
                    <a:pt x="13668" y="1285"/>
                    <a:pt x="14264" y="727"/>
                  </a:cubicBezTo>
                  <a:cubicBezTo>
                    <a:pt x="14860" y="170"/>
                    <a:pt x="15455" y="-248"/>
                    <a:pt x="15679" y="170"/>
                  </a:cubicBezTo>
                  <a:cubicBezTo>
                    <a:pt x="15902" y="588"/>
                    <a:pt x="15753" y="1842"/>
                    <a:pt x="15455" y="4420"/>
                  </a:cubicBezTo>
                  <a:cubicBezTo>
                    <a:pt x="15157" y="6998"/>
                    <a:pt x="14711" y="10900"/>
                    <a:pt x="14487" y="13200"/>
                  </a:cubicBezTo>
                  <a:cubicBezTo>
                    <a:pt x="14264" y="15499"/>
                    <a:pt x="14264" y="16196"/>
                    <a:pt x="14338" y="16196"/>
                  </a:cubicBezTo>
                  <a:cubicBezTo>
                    <a:pt x="14413" y="16196"/>
                    <a:pt x="14562" y="15499"/>
                    <a:pt x="14860" y="14802"/>
                  </a:cubicBezTo>
                  <a:cubicBezTo>
                    <a:pt x="15157" y="14106"/>
                    <a:pt x="15604" y="13409"/>
                    <a:pt x="16200" y="12921"/>
                  </a:cubicBezTo>
                  <a:cubicBezTo>
                    <a:pt x="16796" y="12433"/>
                    <a:pt x="17541" y="12155"/>
                    <a:pt x="18062" y="12364"/>
                  </a:cubicBezTo>
                  <a:cubicBezTo>
                    <a:pt x="18584" y="12573"/>
                    <a:pt x="18882" y="13269"/>
                    <a:pt x="19105" y="14036"/>
                  </a:cubicBezTo>
                  <a:cubicBezTo>
                    <a:pt x="19328" y="14802"/>
                    <a:pt x="19477" y="15638"/>
                    <a:pt x="19775" y="16335"/>
                  </a:cubicBezTo>
                  <a:cubicBezTo>
                    <a:pt x="20073" y="17032"/>
                    <a:pt x="20520" y="17589"/>
                    <a:pt x="20818" y="17798"/>
                  </a:cubicBezTo>
                  <a:cubicBezTo>
                    <a:pt x="21116" y="18007"/>
                    <a:pt x="21265" y="17868"/>
                    <a:pt x="21414" y="177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5631162" y="3591087"/>
              <a:ext cx="190501" cy="118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0" fill="norm" stroke="1" extrusionOk="0">
                  <a:moveTo>
                    <a:pt x="0" y="14362"/>
                  </a:moveTo>
                  <a:cubicBezTo>
                    <a:pt x="2640" y="11755"/>
                    <a:pt x="5280" y="9148"/>
                    <a:pt x="6840" y="6541"/>
                  </a:cubicBezTo>
                  <a:cubicBezTo>
                    <a:pt x="8400" y="3934"/>
                    <a:pt x="8880" y="1327"/>
                    <a:pt x="8400" y="396"/>
                  </a:cubicBezTo>
                  <a:cubicBezTo>
                    <a:pt x="7920" y="-535"/>
                    <a:pt x="6480" y="210"/>
                    <a:pt x="5040" y="2258"/>
                  </a:cubicBezTo>
                  <a:cubicBezTo>
                    <a:pt x="3600" y="4306"/>
                    <a:pt x="2160" y="7658"/>
                    <a:pt x="1440" y="10451"/>
                  </a:cubicBezTo>
                  <a:cubicBezTo>
                    <a:pt x="720" y="13244"/>
                    <a:pt x="720" y="15479"/>
                    <a:pt x="3000" y="17341"/>
                  </a:cubicBezTo>
                  <a:cubicBezTo>
                    <a:pt x="5280" y="19203"/>
                    <a:pt x="9840" y="20693"/>
                    <a:pt x="13320" y="20879"/>
                  </a:cubicBezTo>
                  <a:cubicBezTo>
                    <a:pt x="16800" y="21065"/>
                    <a:pt x="19200" y="19948"/>
                    <a:pt x="21600" y="188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6418554" y="3571718"/>
              <a:ext cx="266709" cy="202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14" fill="norm" stroke="1" extrusionOk="0">
                  <a:moveTo>
                    <a:pt x="2042" y="1941"/>
                  </a:moveTo>
                  <a:cubicBezTo>
                    <a:pt x="1192" y="5726"/>
                    <a:pt x="341" y="9512"/>
                    <a:pt x="86" y="12518"/>
                  </a:cubicBezTo>
                  <a:cubicBezTo>
                    <a:pt x="-169" y="15524"/>
                    <a:pt x="171" y="17751"/>
                    <a:pt x="766" y="19087"/>
                  </a:cubicBezTo>
                  <a:cubicBezTo>
                    <a:pt x="1362" y="20423"/>
                    <a:pt x="2212" y="20869"/>
                    <a:pt x="3318" y="20089"/>
                  </a:cubicBezTo>
                  <a:cubicBezTo>
                    <a:pt x="4423" y="19310"/>
                    <a:pt x="5784" y="17306"/>
                    <a:pt x="6634" y="15190"/>
                  </a:cubicBezTo>
                  <a:cubicBezTo>
                    <a:pt x="7485" y="13075"/>
                    <a:pt x="7825" y="10848"/>
                    <a:pt x="8080" y="9067"/>
                  </a:cubicBezTo>
                  <a:cubicBezTo>
                    <a:pt x="8335" y="7285"/>
                    <a:pt x="8505" y="5949"/>
                    <a:pt x="8420" y="6506"/>
                  </a:cubicBezTo>
                  <a:cubicBezTo>
                    <a:pt x="8335" y="7062"/>
                    <a:pt x="7995" y="9512"/>
                    <a:pt x="7910" y="11293"/>
                  </a:cubicBezTo>
                  <a:cubicBezTo>
                    <a:pt x="7825" y="13075"/>
                    <a:pt x="7995" y="14188"/>
                    <a:pt x="8505" y="14856"/>
                  </a:cubicBezTo>
                  <a:cubicBezTo>
                    <a:pt x="9015" y="15524"/>
                    <a:pt x="9866" y="15747"/>
                    <a:pt x="10886" y="14968"/>
                  </a:cubicBezTo>
                  <a:cubicBezTo>
                    <a:pt x="11907" y="14188"/>
                    <a:pt x="13097" y="12407"/>
                    <a:pt x="13862" y="10848"/>
                  </a:cubicBezTo>
                  <a:cubicBezTo>
                    <a:pt x="14628" y="9289"/>
                    <a:pt x="14968" y="7953"/>
                    <a:pt x="15308" y="6617"/>
                  </a:cubicBezTo>
                  <a:cubicBezTo>
                    <a:pt x="15648" y="5281"/>
                    <a:pt x="15988" y="3945"/>
                    <a:pt x="15988" y="3834"/>
                  </a:cubicBezTo>
                  <a:cubicBezTo>
                    <a:pt x="15988" y="3722"/>
                    <a:pt x="15648" y="4836"/>
                    <a:pt x="15308" y="6617"/>
                  </a:cubicBezTo>
                  <a:cubicBezTo>
                    <a:pt x="14968" y="8399"/>
                    <a:pt x="14628" y="10848"/>
                    <a:pt x="14203" y="12518"/>
                  </a:cubicBezTo>
                  <a:cubicBezTo>
                    <a:pt x="13777" y="14188"/>
                    <a:pt x="13267" y="15079"/>
                    <a:pt x="13182" y="14634"/>
                  </a:cubicBezTo>
                  <a:cubicBezTo>
                    <a:pt x="13097" y="14188"/>
                    <a:pt x="13437" y="12407"/>
                    <a:pt x="14288" y="9846"/>
                  </a:cubicBezTo>
                  <a:cubicBezTo>
                    <a:pt x="15138" y="7285"/>
                    <a:pt x="16499" y="3945"/>
                    <a:pt x="17604" y="2052"/>
                  </a:cubicBezTo>
                  <a:cubicBezTo>
                    <a:pt x="18710" y="159"/>
                    <a:pt x="19560" y="-286"/>
                    <a:pt x="19985" y="159"/>
                  </a:cubicBezTo>
                  <a:cubicBezTo>
                    <a:pt x="20411" y="605"/>
                    <a:pt x="20411" y="1941"/>
                    <a:pt x="20581" y="5615"/>
                  </a:cubicBezTo>
                  <a:cubicBezTo>
                    <a:pt x="20751" y="9289"/>
                    <a:pt x="21091" y="15302"/>
                    <a:pt x="21431" y="21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6706429" y="3380260"/>
              <a:ext cx="140553" cy="369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188" fill="norm" stroke="1" extrusionOk="0">
                  <a:moveTo>
                    <a:pt x="11284" y="16403"/>
                  </a:moveTo>
                  <a:cubicBezTo>
                    <a:pt x="11606" y="15796"/>
                    <a:pt x="11928" y="15189"/>
                    <a:pt x="11928" y="14582"/>
                  </a:cubicBezTo>
                  <a:cubicBezTo>
                    <a:pt x="11928" y="13976"/>
                    <a:pt x="11606" y="13369"/>
                    <a:pt x="10639" y="13066"/>
                  </a:cubicBezTo>
                  <a:cubicBezTo>
                    <a:pt x="9672" y="12762"/>
                    <a:pt x="8060" y="12762"/>
                    <a:pt x="6287" y="13430"/>
                  </a:cubicBezTo>
                  <a:cubicBezTo>
                    <a:pt x="4513" y="14097"/>
                    <a:pt x="2579" y="15432"/>
                    <a:pt x="1451" y="16463"/>
                  </a:cubicBezTo>
                  <a:cubicBezTo>
                    <a:pt x="322" y="17495"/>
                    <a:pt x="0" y="18223"/>
                    <a:pt x="0" y="18951"/>
                  </a:cubicBezTo>
                  <a:cubicBezTo>
                    <a:pt x="0" y="19679"/>
                    <a:pt x="322" y="20407"/>
                    <a:pt x="1290" y="20832"/>
                  </a:cubicBezTo>
                  <a:cubicBezTo>
                    <a:pt x="2257" y="21257"/>
                    <a:pt x="3869" y="21378"/>
                    <a:pt x="5803" y="20771"/>
                  </a:cubicBezTo>
                  <a:cubicBezTo>
                    <a:pt x="7737" y="20165"/>
                    <a:pt x="9994" y="18830"/>
                    <a:pt x="12251" y="16403"/>
                  </a:cubicBezTo>
                  <a:cubicBezTo>
                    <a:pt x="14507" y="13976"/>
                    <a:pt x="16764" y="10457"/>
                    <a:pt x="18215" y="7969"/>
                  </a:cubicBezTo>
                  <a:cubicBezTo>
                    <a:pt x="19666" y="5481"/>
                    <a:pt x="20310" y="4025"/>
                    <a:pt x="20794" y="2751"/>
                  </a:cubicBezTo>
                  <a:cubicBezTo>
                    <a:pt x="21278" y="1477"/>
                    <a:pt x="21600" y="385"/>
                    <a:pt x="21278" y="81"/>
                  </a:cubicBezTo>
                  <a:cubicBezTo>
                    <a:pt x="20955" y="-222"/>
                    <a:pt x="19988" y="263"/>
                    <a:pt x="18215" y="2630"/>
                  </a:cubicBezTo>
                  <a:cubicBezTo>
                    <a:pt x="16442" y="4996"/>
                    <a:pt x="13863" y="9243"/>
                    <a:pt x="12573" y="12216"/>
                  </a:cubicBezTo>
                  <a:cubicBezTo>
                    <a:pt x="11284" y="15189"/>
                    <a:pt x="11284" y="16888"/>
                    <a:pt x="11767" y="17980"/>
                  </a:cubicBezTo>
                  <a:cubicBezTo>
                    <a:pt x="12251" y="19072"/>
                    <a:pt x="13218" y="19558"/>
                    <a:pt x="14507" y="19679"/>
                  </a:cubicBezTo>
                  <a:cubicBezTo>
                    <a:pt x="15797" y="19800"/>
                    <a:pt x="17409" y="19558"/>
                    <a:pt x="19021" y="193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6882112" y="3598230"/>
              <a:ext cx="76201" cy="109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5" fill="norm" stroke="1" extrusionOk="0">
                  <a:moveTo>
                    <a:pt x="0" y="9451"/>
                  </a:moveTo>
                  <a:cubicBezTo>
                    <a:pt x="1200" y="9451"/>
                    <a:pt x="2400" y="9451"/>
                    <a:pt x="4800" y="8636"/>
                  </a:cubicBezTo>
                  <a:cubicBezTo>
                    <a:pt x="7200" y="7821"/>
                    <a:pt x="10800" y="6191"/>
                    <a:pt x="13200" y="4357"/>
                  </a:cubicBezTo>
                  <a:cubicBezTo>
                    <a:pt x="15600" y="2523"/>
                    <a:pt x="16800" y="485"/>
                    <a:pt x="15900" y="78"/>
                  </a:cubicBezTo>
                  <a:cubicBezTo>
                    <a:pt x="15000" y="-330"/>
                    <a:pt x="12000" y="893"/>
                    <a:pt x="9300" y="3338"/>
                  </a:cubicBezTo>
                  <a:cubicBezTo>
                    <a:pt x="6600" y="5783"/>
                    <a:pt x="4200" y="9451"/>
                    <a:pt x="3000" y="12508"/>
                  </a:cubicBezTo>
                  <a:cubicBezTo>
                    <a:pt x="1800" y="15564"/>
                    <a:pt x="1800" y="18010"/>
                    <a:pt x="3600" y="19436"/>
                  </a:cubicBezTo>
                  <a:cubicBezTo>
                    <a:pt x="5400" y="20862"/>
                    <a:pt x="9000" y="21270"/>
                    <a:pt x="12300" y="21066"/>
                  </a:cubicBezTo>
                  <a:cubicBezTo>
                    <a:pt x="15600" y="20862"/>
                    <a:pt x="18600" y="20047"/>
                    <a:pt x="21600" y="19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6990568" y="3513964"/>
              <a:ext cx="170945" cy="203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06" fill="norm" stroke="1" extrusionOk="0">
                  <a:moveTo>
                    <a:pt x="736" y="13361"/>
                  </a:moveTo>
                  <a:cubicBezTo>
                    <a:pt x="469" y="12247"/>
                    <a:pt x="203" y="11134"/>
                    <a:pt x="69" y="10021"/>
                  </a:cubicBezTo>
                  <a:cubicBezTo>
                    <a:pt x="-64" y="8907"/>
                    <a:pt x="-64" y="7794"/>
                    <a:pt x="603" y="7237"/>
                  </a:cubicBezTo>
                  <a:cubicBezTo>
                    <a:pt x="1269" y="6680"/>
                    <a:pt x="2603" y="6680"/>
                    <a:pt x="4336" y="7571"/>
                  </a:cubicBezTo>
                  <a:cubicBezTo>
                    <a:pt x="6069" y="8462"/>
                    <a:pt x="8203" y="10243"/>
                    <a:pt x="9269" y="12359"/>
                  </a:cubicBezTo>
                  <a:cubicBezTo>
                    <a:pt x="10336" y="14474"/>
                    <a:pt x="10336" y="16924"/>
                    <a:pt x="9536" y="18705"/>
                  </a:cubicBezTo>
                  <a:cubicBezTo>
                    <a:pt x="8736" y="20487"/>
                    <a:pt x="7136" y="21600"/>
                    <a:pt x="6203" y="21377"/>
                  </a:cubicBezTo>
                  <a:cubicBezTo>
                    <a:pt x="5269" y="21155"/>
                    <a:pt x="5003" y="19596"/>
                    <a:pt x="6736" y="16478"/>
                  </a:cubicBezTo>
                  <a:cubicBezTo>
                    <a:pt x="8469" y="13361"/>
                    <a:pt x="12203" y="8685"/>
                    <a:pt x="15003" y="5678"/>
                  </a:cubicBezTo>
                  <a:cubicBezTo>
                    <a:pt x="17803" y="2672"/>
                    <a:pt x="19669" y="1336"/>
                    <a:pt x="2153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7186912" y="3418714"/>
              <a:ext cx="698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4400"/>
                    <a:pt x="8509" y="8800"/>
                    <a:pt x="4909" y="12400"/>
                  </a:cubicBezTo>
                  <a:cubicBezTo>
                    <a:pt x="1309" y="16000"/>
                    <a:pt x="655" y="18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7228732" y="3628264"/>
              <a:ext cx="99105" cy="327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9" h="21302" fill="norm" stroke="1" extrusionOk="0">
                  <a:moveTo>
                    <a:pt x="3192" y="0"/>
                  </a:moveTo>
                  <a:cubicBezTo>
                    <a:pt x="2311" y="688"/>
                    <a:pt x="1429" y="1376"/>
                    <a:pt x="1209" y="2064"/>
                  </a:cubicBezTo>
                  <a:cubicBezTo>
                    <a:pt x="988" y="2752"/>
                    <a:pt x="1429" y="3439"/>
                    <a:pt x="4294" y="3646"/>
                  </a:cubicBezTo>
                  <a:cubicBezTo>
                    <a:pt x="7160" y="3852"/>
                    <a:pt x="12449" y="3577"/>
                    <a:pt x="15756" y="3096"/>
                  </a:cubicBezTo>
                  <a:cubicBezTo>
                    <a:pt x="19062" y="2614"/>
                    <a:pt x="20384" y="1926"/>
                    <a:pt x="20605" y="1995"/>
                  </a:cubicBezTo>
                  <a:cubicBezTo>
                    <a:pt x="20825" y="2064"/>
                    <a:pt x="19943" y="2889"/>
                    <a:pt x="19282" y="5022"/>
                  </a:cubicBezTo>
                  <a:cubicBezTo>
                    <a:pt x="18621" y="7154"/>
                    <a:pt x="18180" y="10594"/>
                    <a:pt x="18180" y="13139"/>
                  </a:cubicBezTo>
                  <a:cubicBezTo>
                    <a:pt x="18180" y="15684"/>
                    <a:pt x="18621" y="17335"/>
                    <a:pt x="18621" y="18504"/>
                  </a:cubicBezTo>
                  <a:cubicBezTo>
                    <a:pt x="18621" y="19674"/>
                    <a:pt x="18180" y="20362"/>
                    <a:pt x="16637" y="20843"/>
                  </a:cubicBezTo>
                  <a:cubicBezTo>
                    <a:pt x="15094" y="21325"/>
                    <a:pt x="12449" y="21600"/>
                    <a:pt x="9143" y="20775"/>
                  </a:cubicBezTo>
                  <a:cubicBezTo>
                    <a:pt x="5837" y="19949"/>
                    <a:pt x="1870" y="18023"/>
                    <a:pt x="547" y="15890"/>
                  </a:cubicBezTo>
                  <a:cubicBezTo>
                    <a:pt x="-775" y="13758"/>
                    <a:pt x="547" y="11419"/>
                    <a:pt x="1870" y="9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7403176" y="3577464"/>
              <a:ext cx="31387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1353" y="10309"/>
                  </a:moveTo>
                  <a:cubicBezTo>
                    <a:pt x="17033" y="13255"/>
                    <a:pt x="12713" y="16200"/>
                    <a:pt x="9113" y="18286"/>
                  </a:cubicBezTo>
                  <a:cubicBezTo>
                    <a:pt x="5513" y="20373"/>
                    <a:pt x="2633" y="21600"/>
                    <a:pt x="1193" y="21600"/>
                  </a:cubicBezTo>
                  <a:cubicBezTo>
                    <a:pt x="-247" y="21600"/>
                    <a:pt x="-247" y="20373"/>
                    <a:pt x="473" y="16936"/>
                  </a:cubicBezTo>
                  <a:cubicBezTo>
                    <a:pt x="1193" y="13500"/>
                    <a:pt x="2633" y="7855"/>
                    <a:pt x="6233" y="4664"/>
                  </a:cubicBezTo>
                  <a:cubicBezTo>
                    <a:pt x="9833" y="1473"/>
                    <a:pt x="15593" y="736"/>
                    <a:pt x="2135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7476118" y="3626148"/>
              <a:ext cx="91795" cy="118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278" fill="norm" stroke="1" extrusionOk="0">
                  <a:moveTo>
                    <a:pt x="672" y="379"/>
                  </a:moveTo>
                  <a:cubicBezTo>
                    <a:pt x="1654" y="6442"/>
                    <a:pt x="2635" y="12505"/>
                    <a:pt x="2390" y="16295"/>
                  </a:cubicBezTo>
                  <a:cubicBezTo>
                    <a:pt x="2145" y="20084"/>
                    <a:pt x="672" y="21600"/>
                    <a:pt x="181" y="21221"/>
                  </a:cubicBezTo>
                  <a:cubicBezTo>
                    <a:pt x="-310" y="20842"/>
                    <a:pt x="181" y="18568"/>
                    <a:pt x="1899" y="15347"/>
                  </a:cubicBezTo>
                  <a:cubicBezTo>
                    <a:pt x="3617" y="12126"/>
                    <a:pt x="6563" y="7958"/>
                    <a:pt x="9263" y="4926"/>
                  </a:cubicBezTo>
                  <a:cubicBezTo>
                    <a:pt x="11963" y="1895"/>
                    <a:pt x="14417" y="0"/>
                    <a:pt x="15645" y="0"/>
                  </a:cubicBezTo>
                  <a:cubicBezTo>
                    <a:pt x="16872" y="0"/>
                    <a:pt x="16872" y="1895"/>
                    <a:pt x="16872" y="4926"/>
                  </a:cubicBezTo>
                  <a:cubicBezTo>
                    <a:pt x="16872" y="7958"/>
                    <a:pt x="16872" y="12126"/>
                    <a:pt x="17608" y="14968"/>
                  </a:cubicBezTo>
                  <a:cubicBezTo>
                    <a:pt x="18345" y="17811"/>
                    <a:pt x="19817" y="19326"/>
                    <a:pt x="21290" y="20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7548862" y="3615990"/>
              <a:ext cx="151393" cy="420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72" fill="norm" stroke="1" extrusionOk="0">
                  <a:moveTo>
                    <a:pt x="18900" y="5486"/>
                  </a:moveTo>
                  <a:cubicBezTo>
                    <a:pt x="19800" y="4298"/>
                    <a:pt x="20700" y="3110"/>
                    <a:pt x="21150" y="2246"/>
                  </a:cubicBezTo>
                  <a:cubicBezTo>
                    <a:pt x="21600" y="1382"/>
                    <a:pt x="21600" y="842"/>
                    <a:pt x="20850" y="518"/>
                  </a:cubicBezTo>
                  <a:cubicBezTo>
                    <a:pt x="20100" y="194"/>
                    <a:pt x="18600" y="86"/>
                    <a:pt x="16950" y="32"/>
                  </a:cubicBezTo>
                  <a:cubicBezTo>
                    <a:pt x="15300" y="-22"/>
                    <a:pt x="13500" y="-22"/>
                    <a:pt x="12000" y="140"/>
                  </a:cubicBezTo>
                  <a:cubicBezTo>
                    <a:pt x="10500" y="302"/>
                    <a:pt x="9300" y="626"/>
                    <a:pt x="8550" y="1058"/>
                  </a:cubicBezTo>
                  <a:cubicBezTo>
                    <a:pt x="7800" y="1490"/>
                    <a:pt x="7500" y="2030"/>
                    <a:pt x="8550" y="2516"/>
                  </a:cubicBezTo>
                  <a:cubicBezTo>
                    <a:pt x="9600" y="3002"/>
                    <a:pt x="12000" y="3434"/>
                    <a:pt x="13200" y="4406"/>
                  </a:cubicBezTo>
                  <a:cubicBezTo>
                    <a:pt x="14400" y="5378"/>
                    <a:pt x="14400" y="6890"/>
                    <a:pt x="14550" y="8888"/>
                  </a:cubicBezTo>
                  <a:cubicBezTo>
                    <a:pt x="14700" y="10886"/>
                    <a:pt x="15000" y="13370"/>
                    <a:pt x="14550" y="15206"/>
                  </a:cubicBezTo>
                  <a:cubicBezTo>
                    <a:pt x="14100" y="17042"/>
                    <a:pt x="12900" y="18230"/>
                    <a:pt x="11550" y="19148"/>
                  </a:cubicBezTo>
                  <a:cubicBezTo>
                    <a:pt x="10200" y="20066"/>
                    <a:pt x="8700" y="20714"/>
                    <a:pt x="7200" y="21092"/>
                  </a:cubicBezTo>
                  <a:cubicBezTo>
                    <a:pt x="5700" y="21470"/>
                    <a:pt x="4200" y="21578"/>
                    <a:pt x="3150" y="21362"/>
                  </a:cubicBezTo>
                  <a:cubicBezTo>
                    <a:pt x="2100" y="21146"/>
                    <a:pt x="1500" y="20606"/>
                    <a:pt x="1050" y="19256"/>
                  </a:cubicBezTo>
                  <a:cubicBezTo>
                    <a:pt x="600" y="17906"/>
                    <a:pt x="300" y="15746"/>
                    <a:pt x="0" y="135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8099110" y="3384848"/>
              <a:ext cx="150931" cy="374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481" fill="norm" stroke="1" extrusionOk="0">
                  <a:moveTo>
                    <a:pt x="17174" y="14319"/>
                  </a:moveTo>
                  <a:cubicBezTo>
                    <a:pt x="15990" y="13834"/>
                    <a:pt x="14806" y="13348"/>
                    <a:pt x="12587" y="13409"/>
                  </a:cubicBezTo>
                  <a:cubicBezTo>
                    <a:pt x="10368" y="13470"/>
                    <a:pt x="7113" y="14076"/>
                    <a:pt x="4746" y="15229"/>
                  </a:cubicBezTo>
                  <a:cubicBezTo>
                    <a:pt x="2379" y="16382"/>
                    <a:pt x="900" y="18081"/>
                    <a:pt x="308" y="19234"/>
                  </a:cubicBezTo>
                  <a:cubicBezTo>
                    <a:pt x="-284" y="20387"/>
                    <a:pt x="12" y="20993"/>
                    <a:pt x="900" y="21297"/>
                  </a:cubicBezTo>
                  <a:cubicBezTo>
                    <a:pt x="1787" y="21600"/>
                    <a:pt x="3267" y="21600"/>
                    <a:pt x="5634" y="20751"/>
                  </a:cubicBezTo>
                  <a:cubicBezTo>
                    <a:pt x="8001" y="19901"/>
                    <a:pt x="11256" y="18202"/>
                    <a:pt x="13771" y="15472"/>
                  </a:cubicBezTo>
                  <a:cubicBezTo>
                    <a:pt x="16286" y="12742"/>
                    <a:pt x="18061" y="8980"/>
                    <a:pt x="19097" y="6431"/>
                  </a:cubicBezTo>
                  <a:cubicBezTo>
                    <a:pt x="20132" y="3883"/>
                    <a:pt x="20428" y="2548"/>
                    <a:pt x="20724" y="1578"/>
                  </a:cubicBezTo>
                  <a:cubicBezTo>
                    <a:pt x="21020" y="607"/>
                    <a:pt x="21316" y="0"/>
                    <a:pt x="20872" y="0"/>
                  </a:cubicBezTo>
                  <a:cubicBezTo>
                    <a:pt x="20428" y="0"/>
                    <a:pt x="19245" y="607"/>
                    <a:pt x="18061" y="2912"/>
                  </a:cubicBezTo>
                  <a:cubicBezTo>
                    <a:pt x="16878" y="5218"/>
                    <a:pt x="15694" y="9222"/>
                    <a:pt x="15102" y="11953"/>
                  </a:cubicBezTo>
                  <a:cubicBezTo>
                    <a:pt x="14511" y="14683"/>
                    <a:pt x="14511" y="16139"/>
                    <a:pt x="14806" y="17231"/>
                  </a:cubicBezTo>
                  <a:cubicBezTo>
                    <a:pt x="15102" y="18324"/>
                    <a:pt x="15694" y="19052"/>
                    <a:pt x="16582" y="19234"/>
                  </a:cubicBezTo>
                  <a:cubicBezTo>
                    <a:pt x="17469" y="19416"/>
                    <a:pt x="18653" y="19052"/>
                    <a:pt x="19837" y="186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8272762" y="3634614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8285462" y="3514973"/>
              <a:ext cx="82551" cy="113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21409"/>
                  </a:moveTo>
                  <a:cubicBezTo>
                    <a:pt x="554" y="16209"/>
                    <a:pt x="1108" y="11009"/>
                    <a:pt x="1662" y="7409"/>
                  </a:cubicBezTo>
                  <a:cubicBezTo>
                    <a:pt x="2215" y="3809"/>
                    <a:pt x="2769" y="1809"/>
                    <a:pt x="4431" y="809"/>
                  </a:cubicBezTo>
                  <a:cubicBezTo>
                    <a:pt x="6092" y="-191"/>
                    <a:pt x="8862" y="-191"/>
                    <a:pt x="11908" y="409"/>
                  </a:cubicBezTo>
                  <a:cubicBezTo>
                    <a:pt x="14954" y="1009"/>
                    <a:pt x="18277" y="2209"/>
                    <a:pt x="21600" y="3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8338078" y="3565559"/>
              <a:ext cx="93435" cy="177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1250" fill="norm" stroke="1" extrusionOk="0">
                  <a:moveTo>
                    <a:pt x="20727" y="1430"/>
                  </a:moveTo>
                  <a:cubicBezTo>
                    <a:pt x="16032" y="921"/>
                    <a:pt x="11336" y="413"/>
                    <a:pt x="7814" y="159"/>
                  </a:cubicBezTo>
                  <a:cubicBezTo>
                    <a:pt x="4293" y="-95"/>
                    <a:pt x="1945" y="-95"/>
                    <a:pt x="771" y="540"/>
                  </a:cubicBezTo>
                  <a:cubicBezTo>
                    <a:pt x="-403" y="1176"/>
                    <a:pt x="-403" y="2446"/>
                    <a:pt x="1945" y="3844"/>
                  </a:cubicBezTo>
                  <a:cubicBezTo>
                    <a:pt x="4293" y="5241"/>
                    <a:pt x="8988" y="6766"/>
                    <a:pt x="12745" y="8799"/>
                  </a:cubicBezTo>
                  <a:cubicBezTo>
                    <a:pt x="16501" y="10832"/>
                    <a:pt x="19319" y="13373"/>
                    <a:pt x="20258" y="15406"/>
                  </a:cubicBezTo>
                  <a:cubicBezTo>
                    <a:pt x="21197" y="17439"/>
                    <a:pt x="20258" y="18964"/>
                    <a:pt x="18380" y="19980"/>
                  </a:cubicBezTo>
                  <a:cubicBezTo>
                    <a:pt x="16501" y="20997"/>
                    <a:pt x="13684" y="21505"/>
                    <a:pt x="12275" y="21124"/>
                  </a:cubicBezTo>
                  <a:cubicBezTo>
                    <a:pt x="10867" y="20743"/>
                    <a:pt x="10867" y="19472"/>
                    <a:pt x="11336" y="17566"/>
                  </a:cubicBezTo>
                  <a:cubicBezTo>
                    <a:pt x="11806" y="15660"/>
                    <a:pt x="12745" y="13119"/>
                    <a:pt x="13684" y="105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8527246" y="3355214"/>
              <a:ext cx="158267" cy="353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455" fill="norm" stroke="1" extrusionOk="0">
                  <a:moveTo>
                    <a:pt x="11019" y="0"/>
                  </a:moveTo>
                  <a:cubicBezTo>
                    <a:pt x="8746" y="1414"/>
                    <a:pt x="6472" y="2829"/>
                    <a:pt x="5193" y="5400"/>
                  </a:cubicBezTo>
                  <a:cubicBezTo>
                    <a:pt x="3914" y="7971"/>
                    <a:pt x="3630" y="11700"/>
                    <a:pt x="3772" y="14464"/>
                  </a:cubicBezTo>
                  <a:cubicBezTo>
                    <a:pt x="3914" y="17229"/>
                    <a:pt x="4483" y="19029"/>
                    <a:pt x="5335" y="20121"/>
                  </a:cubicBezTo>
                  <a:cubicBezTo>
                    <a:pt x="6188" y="21214"/>
                    <a:pt x="7325" y="21600"/>
                    <a:pt x="8177" y="21407"/>
                  </a:cubicBezTo>
                  <a:cubicBezTo>
                    <a:pt x="9030" y="21214"/>
                    <a:pt x="9598" y="20443"/>
                    <a:pt x="9172" y="19029"/>
                  </a:cubicBezTo>
                  <a:cubicBezTo>
                    <a:pt x="8746" y="17614"/>
                    <a:pt x="7325" y="15557"/>
                    <a:pt x="6046" y="14271"/>
                  </a:cubicBezTo>
                  <a:cubicBezTo>
                    <a:pt x="4767" y="12986"/>
                    <a:pt x="3630" y="12471"/>
                    <a:pt x="2351" y="11893"/>
                  </a:cubicBezTo>
                  <a:cubicBezTo>
                    <a:pt x="1072" y="11314"/>
                    <a:pt x="-349" y="10671"/>
                    <a:pt x="77" y="10350"/>
                  </a:cubicBezTo>
                  <a:cubicBezTo>
                    <a:pt x="504" y="10029"/>
                    <a:pt x="2777" y="10029"/>
                    <a:pt x="5619" y="10800"/>
                  </a:cubicBezTo>
                  <a:cubicBezTo>
                    <a:pt x="8462" y="11571"/>
                    <a:pt x="11872" y="13114"/>
                    <a:pt x="13862" y="14207"/>
                  </a:cubicBezTo>
                  <a:cubicBezTo>
                    <a:pt x="15851" y="15300"/>
                    <a:pt x="16419" y="15943"/>
                    <a:pt x="16562" y="16843"/>
                  </a:cubicBezTo>
                  <a:cubicBezTo>
                    <a:pt x="16704" y="17743"/>
                    <a:pt x="16419" y="18900"/>
                    <a:pt x="15709" y="19671"/>
                  </a:cubicBezTo>
                  <a:cubicBezTo>
                    <a:pt x="14998" y="20443"/>
                    <a:pt x="13862" y="20829"/>
                    <a:pt x="13435" y="20636"/>
                  </a:cubicBezTo>
                  <a:cubicBezTo>
                    <a:pt x="13009" y="20443"/>
                    <a:pt x="13293" y="19671"/>
                    <a:pt x="14714" y="18257"/>
                  </a:cubicBezTo>
                  <a:cubicBezTo>
                    <a:pt x="16135" y="16843"/>
                    <a:pt x="18693" y="14786"/>
                    <a:pt x="21251" y="127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8723612" y="3533014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8742662" y="3406014"/>
              <a:ext cx="317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5360"/>
                    <a:pt x="5760" y="9120"/>
                    <a:pt x="9360" y="5520"/>
                  </a:cubicBezTo>
                  <a:cubicBezTo>
                    <a:pt x="12960" y="1920"/>
                    <a:pt x="17280" y="9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8813363" y="3361564"/>
              <a:ext cx="100750" cy="357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32" fill="norm" stroke="1" extrusionOk="0">
                  <a:moveTo>
                    <a:pt x="21419" y="0"/>
                  </a:moveTo>
                  <a:cubicBezTo>
                    <a:pt x="16919" y="2033"/>
                    <a:pt x="12419" y="4066"/>
                    <a:pt x="8819" y="6798"/>
                  </a:cubicBezTo>
                  <a:cubicBezTo>
                    <a:pt x="5219" y="9529"/>
                    <a:pt x="2519" y="12960"/>
                    <a:pt x="1169" y="15120"/>
                  </a:cubicBezTo>
                  <a:cubicBezTo>
                    <a:pt x="-181" y="17280"/>
                    <a:pt x="-181" y="18169"/>
                    <a:pt x="269" y="18995"/>
                  </a:cubicBezTo>
                  <a:cubicBezTo>
                    <a:pt x="719" y="19821"/>
                    <a:pt x="1619" y="20584"/>
                    <a:pt x="3194" y="21028"/>
                  </a:cubicBezTo>
                  <a:cubicBezTo>
                    <a:pt x="4769" y="21473"/>
                    <a:pt x="7019" y="21600"/>
                    <a:pt x="9944" y="21155"/>
                  </a:cubicBezTo>
                  <a:cubicBezTo>
                    <a:pt x="12869" y="20711"/>
                    <a:pt x="16469" y="19694"/>
                    <a:pt x="18494" y="18296"/>
                  </a:cubicBezTo>
                  <a:cubicBezTo>
                    <a:pt x="20519" y="16899"/>
                    <a:pt x="20969" y="15120"/>
                    <a:pt x="20294" y="14040"/>
                  </a:cubicBezTo>
                  <a:cubicBezTo>
                    <a:pt x="19619" y="12960"/>
                    <a:pt x="17819" y="12579"/>
                    <a:pt x="14894" y="12515"/>
                  </a:cubicBezTo>
                  <a:cubicBezTo>
                    <a:pt x="11969" y="12452"/>
                    <a:pt x="7919" y="12706"/>
                    <a:pt x="3869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8945862" y="3284388"/>
              <a:ext cx="262868" cy="408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47" fill="norm" stroke="1" extrusionOk="0">
                  <a:moveTo>
                    <a:pt x="0" y="13936"/>
                  </a:moveTo>
                  <a:cubicBezTo>
                    <a:pt x="0" y="15259"/>
                    <a:pt x="0" y="16581"/>
                    <a:pt x="86" y="17518"/>
                  </a:cubicBezTo>
                  <a:cubicBezTo>
                    <a:pt x="173" y="18454"/>
                    <a:pt x="346" y="19006"/>
                    <a:pt x="864" y="19281"/>
                  </a:cubicBezTo>
                  <a:cubicBezTo>
                    <a:pt x="1382" y="19557"/>
                    <a:pt x="2246" y="19557"/>
                    <a:pt x="2938" y="19281"/>
                  </a:cubicBezTo>
                  <a:cubicBezTo>
                    <a:pt x="3629" y="19006"/>
                    <a:pt x="4147" y="18454"/>
                    <a:pt x="4493" y="17903"/>
                  </a:cubicBezTo>
                  <a:cubicBezTo>
                    <a:pt x="4838" y="17352"/>
                    <a:pt x="5011" y="16801"/>
                    <a:pt x="5184" y="16967"/>
                  </a:cubicBezTo>
                  <a:cubicBezTo>
                    <a:pt x="5357" y="17132"/>
                    <a:pt x="5530" y="18014"/>
                    <a:pt x="6134" y="18454"/>
                  </a:cubicBezTo>
                  <a:cubicBezTo>
                    <a:pt x="6739" y="18895"/>
                    <a:pt x="7776" y="18895"/>
                    <a:pt x="9072" y="18289"/>
                  </a:cubicBezTo>
                  <a:cubicBezTo>
                    <a:pt x="10368" y="17683"/>
                    <a:pt x="11923" y="16471"/>
                    <a:pt x="13565" y="14487"/>
                  </a:cubicBezTo>
                  <a:cubicBezTo>
                    <a:pt x="15206" y="12503"/>
                    <a:pt x="16934" y="9748"/>
                    <a:pt x="18230" y="7544"/>
                  </a:cubicBezTo>
                  <a:cubicBezTo>
                    <a:pt x="19526" y="5340"/>
                    <a:pt x="20390" y="3687"/>
                    <a:pt x="20909" y="2420"/>
                  </a:cubicBezTo>
                  <a:cubicBezTo>
                    <a:pt x="21427" y="1152"/>
                    <a:pt x="21600" y="271"/>
                    <a:pt x="21341" y="50"/>
                  </a:cubicBezTo>
                  <a:cubicBezTo>
                    <a:pt x="21082" y="-170"/>
                    <a:pt x="20390" y="271"/>
                    <a:pt x="19008" y="2475"/>
                  </a:cubicBezTo>
                  <a:cubicBezTo>
                    <a:pt x="17626" y="4679"/>
                    <a:pt x="15552" y="8646"/>
                    <a:pt x="14256" y="11787"/>
                  </a:cubicBezTo>
                  <a:cubicBezTo>
                    <a:pt x="12960" y="14928"/>
                    <a:pt x="12442" y="17242"/>
                    <a:pt x="12182" y="18675"/>
                  </a:cubicBezTo>
                  <a:cubicBezTo>
                    <a:pt x="11923" y="20108"/>
                    <a:pt x="11923" y="20659"/>
                    <a:pt x="12355" y="20989"/>
                  </a:cubicBezTo>
                  <a:cubicBezTo>
                    <a:pt x="12787" y="21320"/>
                    <a:pt x="13651" y="21430"/>
                    <a:pt x="14688" y="20714"/>
                  </a:cubicBezTo>
                  <a:cubicBezTo>
                    <a:pt x="15725" y="19997"/>
                    <a:pt x="16934" y="18454"/>
                    <a:pt x="18144" y="169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9091646" y="3489847"/>
              <a:ext cx="165367" cy="215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75" fill="norm" stroke="1" extrusionOk="0">
                  <a:moveTo>
                    <a:pt x="7417" y="5535"/>
                  </a:moveTo>
                  <a:cubicBezTo>
                    <a:pt x="6323" y="4906"/>
                    <a:pt x="5229" y="4277"/>
                    <a:pt x="3726" y="3333"/>
                  </a:cubicBezTo>
                  <a:cubicBezTo>
                    <a:pt x="2222" y="2390"/>
                    <a:pt x="308" y="1131"/>
                    <a:pt x="34" y="502"/>
                  </a:cubicBezTo>
                  <a:cubicBezTo>
                    <a:pt x="-239" y="-127"/>
                    <a:pt x="1128" y="-127"/>
                    <a:pt x="3726" y="292"/>
                  </a:cubicBezTo>
                  <a:cubicBezTo>
                    <a:pt x="6323" y="712"/>
                    <a:pt x="10151" y="1551"/>
                    <a:pt x="13022" y="3438"/>
                  </a:cubicBezTo>
                  <a:cubicBezTo>
                    <a:pt x="15893" y="5325"/>
                    <a:pt x="17807" y="8261"/>
                    <a:pt x="18353" y="10988"/>
                  </a:cubicBezTo>
                  <a:cubicBezTo>
                    <a:pt x="18900" y="13714"/>
                    <a:pt x="18080" y="16230"/>
                    <a:pt x="17533" y="18118"/>
                  </a:cubicBezTo>
                  <a:cubicBezTo>
                    <a:pt x="16986" y="20005"/>
                    <a:pt x="16713" y="21263"/>
                    <a:pt x="16576" y="21368"/>
                  </a:cubicBezTo>
                  <a:cubicBezTo>
                    <a:pt x="16439" y="21473"/>
                    <a:pt x="16439" y="20424"/>
                    <a:pt x="17260" y="17174"/>
                  </a:cubicBezTo>
                  <a:cubicBezTo>
                    <a:pt x="18080" y="13923"/>
                    <a:pt x="19720" y="8471"/>
                    <a:pt x="21361" y="30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9264698" y="3526664"/>
              <a:ext cx="104733" cy="143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5" h="21600" fill="norm" stroke="1" extrusionOk="0">
                  <a:moveTo>
                    <a:pt x="18083" y="0"/>
                  </a:moveTo>
                  <a:cubicBezTo>
                    <a:pt x="12785" y="1271"/>
                    <a:pt x="7486" y="2541"/>
                    <a:pt x="4022" y="5400"/>
                  </a:cubicBezTo>
                  <a:cubicBezTo>
                    <a:pt x="558" y="8259"/>
                    <a:pt x="-1072" y="12706"/>
                    <a:pt x="762" y="16041"/>
                  </a:cubicBezTo>
                  <a:cubicBezTo>
                    <a:pt x="2596" y="19376"/>
                    <a:pt x="7894" y="21600"/>
                    <a:pt x="12173" y="21600"/>
                  </a:cubicBezTo>
                  <a:cubicBezTo>
                    <a:pt x="16453" y="21600"/>
                    <a:pt x="19713" y="19376"/>
                    <a:pt x="20120" y="16359"/>
                  </a:cubicBezTo>
                  <a:cubicBezTo>
                    <a:pt x="20528" y="13341"/>
                    <a:pt x="18083" y="9529"/>
                    <a:pt x="16656" y="6829"/>
                  </a:cubicBezTo>
                  <a:cubicBezTo>
                    <a:pt x="15230" y="4129"/>
                    <a:pt x="14822" y="2541"/>
                    <a:pt x="14415" y="9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9422112" y="3510702"/>
              <a:ext cx="95251" cy="145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482"/>
                  </a:moveTo>
                  <a:cubicBezTo>
                    <a:pt x="0" y="6430"/>
                    <a:pt x="0" y="12378"/>
                    <a:pt x="0" y="16134"/>
                  </a:cubicBezTo>
                  <a:cubicBezTo>
                    <a:pt x="0" y="19891"/>
                    <a:pt x="0" y="21456"/>
                    <a:pt x="0" y="21456"/>
                  </a:cubicBezTo>
                  <a:cubicBezTo>
                    <a:pt x="0" y="21456"/>
                    <a:pt x="0" y="19891"/>
                    <a:pt x="1440" y="16447"/>
                  </a:cubicBezTo>
                  <a:cubicBezTo>
                    <a:pt x="2880" y="13004"/>
                    <a:pt x="5760" y="7682"/>
                    <a:pt x="8400" y="4395"/>
                  </a:cubicBezTo>
                  <a:cubicBezTo>
                    <a:pt x="11040" y="1108"/>
                    <a:pt x="13440" y="-144"/>
                    <a:pt x="15120" y="13"/>
                  </a:cubicBezTo>
                  <a:cubicBezTo>
                    <a:pt x="16800" y="169"/>
                    <a:pt x="17760" y="1734"/>
                    <a:pt x="18240" y="4239"/>
                  </a:cubicBezTo>
                  <a:cubicBezTo>
                    <a:pt x="18720" y="6743"/>
                    <a:pt x="18720" y="10186"/>
                    <a:pt x="19200" y="13160"/>
                  </a:cubicBezTo>
                  <a:cubicBezTo>
                    <a:pt x="19680" y="16134"/>
                    <a:pt x="20640" y="18639"/>
                    <a:pt x="21600" y="211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9659393" y="3229733"/>
              <a:ext cx="105403" cy="246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4" h="21286" fill="norm" stroke="1" extrusionOk="0">
                  <a:moveTo>
                    <a:pt x="1996" y="4262"/>
                  </a:moveTo>
                  <a:cubicBezTo>
                    <a:pt x="774" y="2615"/>
                    <a:pt x="-449" y="967"/>
                    <a:pt x="162" y="327"/>
                  </a:cubicBezTo>
                  <a:cubicBezTo>
                    <a:pt x="774" y="-314"/>
                    <a:pt x="3219" y="52"/>
                    <a:pt x="7091" y="876"/>
                  </a:cubicBezTo>
                  <a:cubicBezTo>
                    <a:pt x="10962" y="1700"/>
                    <a:pt x="16260" y="2981"/>
                    <a:pt x="18706" y="5361"/>
                  </a:cubicBezTo>
                  <a:cubicBezTo>
                    <a:pt x="21151" y="7740"/>
                    <a:pt x="20743" y="11218"/>
                    <a:pt x="17687" y="14055"/>
                  </a:cubicBezTo>
                  <a:cubicBezTo>
                    <a:pt x="14630" y="16893"/>
                    <a:pt x="8925" y="19089"/>
                    <a:pt x="3219" y="21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9695162" y="3679064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4233058" y="2993735"/>
              <a:ext cx="1576449" cy="101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00" fill="norm" stroke="1" extrusionOk="0">
                  <a:moveTo>
                    <a:pt x="535" y="21500"/>
                  </a:moveTo>
                  <a:cubicBezTo>
                    <a:pt x="275" y="20600"/>
                    <a:pt x="15" y="19700"/>
                    <a:pt x="0" y="18800"/>
                  </a:cubicBezTo>
                  <a:cubicBezTo>
                    <a:pt x="-14" y="17900"/>
                    <a:pt x="217" y="17000"/>
                    <a:pt x="955" y="15200"/>
                  </a:cubicBezTo>
                  <a:cubicBezTo>
                    <a:pt x="1692" y="13400"/>
                    <a:pt x="2935" y="10700"/>
                    <a:pt x="4063" y="8675"/>
                  </a:cubicBezTo>
                  <a:cubicBezTo>
                    <a:pt x="5191" y="6650"/>
                    <a:pt x="6203" y="5300"/>
                    <a:pt x="7302" y="4175"/>
                  </a:cubicBezTo>
                  <a:cubicBezTo>
                    <a:pt x="8400" y="3050"/>
                    <a:pt x="9586" y="2150"/>
                    <a:pt x="10613" y="1475"/>
                  </a:cubicBezTo>
                  <a:cubicBezTo>
                    <a:pt x="11639" y="800"/>
                    <a:pt x="12506" y="350"/>
                    <a:pt x="13547" y="125"/>
                  </a:cubicBezTo>
                  <a:cubicBezTo>
                    <a:pt x="14588" y="-100"/>
                    <a:pt x="15803" y="-100"/>
                    <a:pt x="17017" y="800"/>
                  </a:cubicBezTo>
                  <a:cubicBezTo>
                    <a:pt x="18232" y="1700"/>
                    <a:pt x="19446" y="3500"/>
                    <a:pt x="20169" y="4850"/>
                  </a:cubicBezTo>
                  <a:cubicBezTo>
                    <a:pt x="20892" y="6200"/>
                    <a:pt x="21123" y="7100"/>
                    <a:pt x="21297" y="8225"/>
                  </a:cubicBezTo>
                  <a:cubicBezTo>
                    <a:pt x="21470" y="9350"/>
                    <a:pt x="21586" y="10700"/>
                    <a:pt x="21514" y="12275"/>
                  </a:cubicBezTo>
                  <a:cubicBezTo>
                    <a:pt x="21441" y="13850"/>
                    <a:pt x="21181" y="15650"/>
                    <a:pt x="20921" y="17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4284962" y="3044064"/>
              <a:ext cx="1225551" cy="100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672" y="17550"/>
                  </a:moveTo>
                  <a:cubicBezTo>
                    <a:pt x="336" y="18900"/>
                    <a:pt x="0" y="20250"/>
                    <a:pt x="0" y="20925"/>
                  </a:cubicBezTo>
                  <a:cubicBezTo>
                    <a:pt x="0" y="21600"/>
                    <a:pt x="336" y="21600"/>
                    <a:pt x="1156" y="21150"/>
                  </a:cubicBezTo>
                  <a:cubicBezTo>
                    <a:pt x="1977" y="20700"/>
                    <a:pt x="3283" y="19800"/>
                    <a:pt x="4682" y="18450"/>
                  </a:cubicBezTo>
                  <a:cubicBezTo>
                    <a:pt x="6081" y="17100"/>
                    <a:pt x="7573" y="15300"/>
                    <a:pt x="9140" y="13500"/>
                  </a:cubicBezTo>
                  <a:cubicBezTo>
                    <a:pt x="10707" y="11700"/>
                    <a:pt x="12348" y="9900"/>
                    <a:pt x="14046" y="7875"/>
                  </a:cubicBezTo>
                  <a:cubicBezTo>
                    <a:pt x="15743" y="5850"/>
                    <a:pt x="17496" y="3600"/>
                    <a:pt x="18765" y="2250"/>
                  </a:cubicBezTo>
                  <a:cubicBezTo>
                    <a:pt x="20033" y="900"/>
                    <a:pt x="20817" y="4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3592909" y="3362160"/>
              <a:ext cx="134605" cy="229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21250" fill="norm" stroke="1" extrusionOk="0">
                  <a:moveTo>
                    <a:pt x="18362" y="4658"/>
                  </a:moveTo>
                  <a:cubicBezTo>
                    <a:pt x="18684" y="3283"/>
                    <a:pt x="19007" y="1909"/>
                    <a:pt x="18362" y="1123"/>
                  </a:cubicBezTo>
                  <a:cubicBezTo>
                    <a:pt x="17717" y="338"/>
                    <a:pt x="16105" y="141"/>
                    <a:pt x="14171" y="43"/>
                  </a:cubicBezTo>
                  <a:cubicBezTo>
                    <a:pt x="12237" y="-55"/>
                    <a:pt x="9980" y="-55"/>
                    <a:pt x="7562" y="829"/>
                  </a:cubicBezTo>
                  <a:cubicBezTo>
                    <a:pt x="5144" y="1712"/>
                    <a:pt x="2565" y="3480"/>
                    <a:pt x="1114" y="4854"/>
                  </a:cubicBezTo>
                  <a:cubicBezTo>
                    <a:pt x="-337" y="6229"/>
                    <a:pt x="-659" y="7210"/>
                    <a:pt x="1920" y="8487"/>
                  </a:cubicBezTo>
                  <a:cubicBezTo>
                    <a:pt x="4499" y="9763"/>
                    <a:pt x="9980" y="11334"/>
                    <a:pt x="13526" y="12512"/>
                  </a:cubicBezTo>
                  <a:cubicBezTo>
                    <a:pt x="17072" y="13690"/>
                    <a:pt x="18684" y="14476"/>
                    <a:pt x="19651" y="15360"/>
                  </a:cubicBezTo>
                  <a:cubicBezTo>
                    <a:pt x="20619" y="16243"/>
                    <a:pt x="20941" y="17225"/>
                    <a:pt x="19651" y="18207"/>
                  </a:cubicBezTo>
                  <a:cubicBezTo>
                    <a:pt x="18362" y="19189"/>
                    <a:pt x="15460" y="20170"/>
                    <a:pt x="12720" y="20760"/>
                  </a:cubicBezTo>
                  <a:cubicBezTo>
                    <a:pt x="9980" y="21349"/>
                    <a:pt x="7401" y="21545"/>
                    <a:pt x="6111" y="20563"/>
                  </a:cubicBezTo>
                  <a:cubicBezTo>
                    <a:pt x="4822" y="19581"/>
                    <a:pt x="4822" y="17421"/>
                    <a:pt x="4822" y="152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3714552" y="3386032"/>
              <a:ext cx="100511" cy="127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057" fill="norm" stroke="1" extrusionOk="0">
                  <a:moveTo>
                    <a:pt x="18668" y="5380"/>
                  </a:moveTo>
                  <a:cubicBezTo>
                    <a:pt x="17318" y="3638"/>
                    <a:pt x="15968" y="1896"/>
                    <a:pt x="14168" y="851"/>
                  </a:cubicBezTo>
                  <a:cubicBezTo>
                    <a:pt x="12368" y="-195"/>
                    <a:pt x="10118" y="-543"/>
                    <a:pt x="7643" y="1373"/>
                  </a:cubicBezTo>
                  <a:cubicBezTo>
                    <a:pt x="5168" y="3289"/>
                    <a:pt x="2468" y="7470"/>
                    <a:pt x="1118" y="10431"/>
                  </a:cubicBezTo>
                  <a:cubicBezTo>
                    <a:pt x="-232" y="13392"/>
                    <a:pt x="-232" y="15134"/>
                    <a:pt x="443" y="16702"/>
                  </a:cubicBezTo>
                  <a:cubicBezTo>
                    <a:pt x="1118" y="18270"/>
                    <a:pt x="2468" y="19663"/>
                    <a:pt x="4943" y="19663"/>
                  </a:cubicBezTo>
                  <a:cubicBezTo>
                    <a:pt x="7418" y="19663"/>
                    <a:pt x="11018" y="18270"/>
                    <a:pt x="13493" y="16354"/>
                  </a:cubicBezTo>
                  <a:cubicBezTo>
                    <a:pt x="15968" y="14438"/>
                    <a:pt x="17318" y="11999"/>
                    <a:pt x="18218" y="11651"/>
                  </a:cubicBezTo>
                  <a:cubicBezTo>
                    <a:pt x="19118" y="11302"/>
                    <a:pt x="19568" y="13044"/>
                    <a:pt x="20018" y="14960"/>
                  </a:cubicBezTo>
                  <a:cubicBezTo>
                    <a:pt x="20468" y="16876"/>
                    <a:pt x="20918" y="18967"/>
                    <a:pt x="21368" y="21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3872212" y="3369632"/>
              <a:ext cx="146051" cy="127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13523"/>
                  </a:moveTo>
                  <a:cubicBezTo>
                    <a:pt x="939" y="14939"/>
                    <a:pt x="1878" y="16356"/>
                    <a:pt x="2348" y="17949"/>
                  </a:cubicBezTo>
                  <a:cubicBezTo>
                    <a:pt x="2817" y="19543"/>
                    <a:pt x="2817" y="21313"/>
                    <a:pt x="2817" y="21313"/>
                  </a:cubicBezTo>
                  <a:cubicBezTo>
                    <a:pt x="2817" y="21313"/>
                    <a:pt x="2817" y="19543"/>
                    <a:pt x="3287" y="16887"/>
                  </a:cubicBezTo>
                  <a:cubicBezTo>
                    <a:pt x="3757" y="14231"/>
                    <a:pt x="4696" y="10690"/>
                    <a:pt x="5635" y="8211"/>
                  </a:cubicBezTo>
                  <a:cubicBezTo>
                    <a:pt x="6574" y="5733"/>
                    <a:pt x="7513" y="4316"/>
                    <a:pt x="8139" y="4847"/>
                  </a:cubicBezTo>
                  <a:cubicBezTo>
                    <a:pt x="8765" y="5379"/>
                    <a:pt x="9078" y="7857"/>
                    <a:pt x="9235" y="9982"/>
                  </a:cubicBezTo>
                  <a:cubicBezTo>
                    <a:pt x="9391" y="12106"/>
                    <a:pt x="9391" y="13877"/>
                    <a:pt x="9391" y="15647"/>
                  </a:cubicBezTo>
                  <a:cubicBezTo>
                    <a:pt x="9391" y="17418"/>
                    <a:pt x="9391" y="19188"/>
                    <a:pt x="9861" y="18657"/>
                  </a:cubicBezTo>
                  <a:cubicBezTo>
                    <a:pt x="10330" y="18126"/>
                    <a:pt x="11270" y="15293"/>
                    <a:pt x="12052" y="12106"/>
                  </a:cubicBezTo>
                  <a:cubicBezTo>
                    <a:pt x="12835" y="8920"/>
                    <a:pt x="13461" y="5379"/>
                    <a:pt x="14400" y="3077"/>
                  </a:cubicBezTo>
                  <a:cubicBezTo>
                    <a:pt x="15339" y="775"/>
                    <a:pt x="16591" y="-287"/>
                    <a:pt x="17530" y="67"/>
                  </a:cubicBezTo>
                  <a:cubicBezTo>
                    <a:pt x="18470" y="421"/>
                    <a:pt x="19096" y="2192"/>
                    <a:pt x="19722" y="5733"/>
                  </a:cubicBezTo>
                  <a:cubicBezTo>
                    <a:pt x="20348" y="9274"/>
                    <a:pt x="20974" y="14585"/>
                    <a:pt x="21600" y="198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4005562" y="3307502"/>
              <a:ext cx="100294" cy="396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547" fill="norm" stroke="1" extrusionOk="0">
                  <a:moveTo>
                    <a:pt x="13224" y="3279"/>
                  </a:moveTo>
                  <a:cubicBezTo>
                    <a:pt x="12343" y="6496"/>
                    <a:pt x="11461" y="9713"/>
                    <a:pt x="11020" y="12528"/>
                  </a:cubicBezTo>
                  <a:cubicBezTo>
                    <a:pt x="10580" y="15343"/>
                    <a:pt x="10580" y="17756"/>
                    <a:pt x="10139" y="19307"/>
                  </a:cubicBezTo>
                  <a:cubicBezTo>
                    <a:pt x="9698" y="20858"/>
                    <a:pt x="8816" y="21547"/>
                    <a:pt x="8155" y="21547"/>
                  </a:cubicBezTo>
                  <a:cubicBezTo>
                    <a:pt x="7494" y="21547"/>
                    <a:pt x="7053" y="20858"/>
                    <a:pt x="7053" y="18502"/>
                  </a:cubicBezTo>
                  <a:cubicBezTo>
                    <a:pt x="7053" y="16147"/>
                    <a:pt x="7494" y="12126"/>
                    <a:pt x="8376" y="8966"/>
                  </a:cubicBezTo>
                  <a:cubicBezTo>
                    <a:pt x="9257" y="5807"/>
                    <a:pt x="10580" y="3509"/>
                    <a:pt x="11902" y="2073"/>
                  </a:cubicBezTo>
                  <a:cubicBezTo>
                    <a:pt x="13224" y="636"/>
                    <a:pt x="14547" y="62"/>
                    <a:pt x="15869" y="4"/>
                  </a:cubicBezTo>
                  <a:cubicBezTo>
                    <a:pt x="17192" y="-53"/>
                    <a:pt x="18514" y="407"/>
                    <a:pt x="19616" y="1728"/>
                  </a:cubicBezTo>
                  <a:cubicBezTo>
                    <a:pt x="20718" y="3049"/>
                    <a:pt x="21600" y="5232"/>
                    <a:pt x="20057" y="7185"/>
                  </a:cubicBezTo>
                  <a:cubicBezTo>
                    <a:pt x="18514" y="9138"/>
                    <a:pt x="14547" y="10862"/>
                    <a:pt x="11461" y="11781"/>
                  </a:cubicBezTo>
                  <a:cubicBezTo>
                    <a:pt x="8376" y="12700"/>
                    <a:pt x="6171" y="12815"/>
                    <a:pt x="4408" y="12413"/>
                  </a:cubicBezTo>
                  <a:cubicBezTo>
                    <a:pt x="2645" y="12011"/>
                    <a:pt x="1322" y="11092"/>
                    <a:pt x="0" y="101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4126718" y="3183764"/>
              <a:ext cx="120145" cy="313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48" fill="norm" stroke="1" extrusionOk="0">
                  <a:moveTo>
                    <a:pt x="4457" y="0"/>
                  </a:moveTo>
                  <a:cubicBezTo>
                    <a:pt x="3321" y="4784"/>
                    <a:pt x="2184" y="9568"/>
                    <a:pt x="1426" y="12830"/>
                  </a:cubicBezTo>
                  <a:cubicBezTo>
                    <a:pt x="668" y="16091"/>
                    <a:pt x="289" y="17831"/>
                    <a:pt x="99" y="19063"/>
                  </a:cubicBezTo>
                  <a:cubicBezTo>
                    <a:pt x="-90" y="20295"/>
                    <a:pt x="-90" y="21020"/>
                    <a:pt x="857" y="21310"/>
                  </a:cubicBezTo>
                  <a:cubicBezTo>
                    <a:pt x="1805" y="21600"/>
                    <a:pt x="3699" y="21455"/>
                    <a:pt x="5784" y="20658"/>
                  </a:cubicBezTo>
                  <a:cubicBezTo>
                    <a:pt x="7868" y="19860"/>
                    <a:pt x="10142" y="18411"/>
                    <a:pt x="12036" y="17106"/>
                  </a:cubicBezTo>
                  <a:cubicBezTo>
                    <a:pt x="13931" y="15801"/>
                    <a:pt x="15447" y="14642"/>
                    <a:pt x="16394" y="13627"/>
                  </a:cubicBezTo>
                  <a:cubicBezTo>
                    <a:pt x="17342" y="12612"/>
                    <a:pt x="17721" y="11742"/>
                    <a:pt x="16773" y="11452"/>
                  </a:cubicBezTo>
                  <a:cubicBezTo>
                    <a:pt x="15826" y="11162"/>
                    <a:pt x="13552" y="11452"/>
                    <a:pt x="11468" y="12540"/>
                  </a:cubicBezTo>
                  <a:cubicBezTo>
                    <a:pt x="9384" y="13627"/>
                    <a:pt x="7489" y="15511"/>
                    <a:pt x="6542" y="16889"/>
                  </a:cubicBezTo>
                  <a:cubicBezTo>
                    <a:pt x="5594" y="18266"/>
                    <a:pt x="5594" y="19136"/>
                    <a:pt x="7299" y="19860"/>
                  </a:cubicBezTo>
                  <a:cubicBezTo>
                    <a:pt x="9005" y="20585"/>
                    <a:pt x="12415" y="21165"/>
                    <a:pt x="15068" y="21093"/>
                  </a:cubicBezTo>
                  <a:cubicBezTo>
                    <a:pt x="17721" y="21020"/>
                    <a:pt x="19615" y="20295"/>
                    <a:pt x="21510" y="195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4400715" y="3115656"/>
              <a:ext cx="365669" cy="353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94" fill="norm" stroke="1" extrusionOk="0">
                  <a:moveTo>
                    <a:pt x="4756" y="14165"/>
                  </a:moveTo>
                  <a:cubicBezTo>
                    <a:pt x="4136" y="13908"/>
                    <a:pt x="3515" y="13651"/>
                    <a:pt x="2708" y="14294"/>
                  </a:cubicBezTo>
                  <a:cubicBezTo>
                    <a:pt x="1901" y="14937"/>
                    <a:pt x="908" y="16480"/>
                    <a:pt x="412" y="17701"/>
                  </a:cubicBezTo>
                  <a:cubicBezTo>
                    <a:pt x="-85" y="18923"/>
                    <a:pt x="-85" y="19823"/>
                    <a:pt x="163" y="20465"/>
                  </a:cubicBezTo>
                  <a:cubicBezTo>
                    <a:pt x="412" y="21108"/>
                    <a:pt x="908" y="21494"/>
                    <a:pt x="1405" y="21494"/>
                  </a:cubicBezTo>
                  <a:cubicBezTo>
                    <a:pt x="1901" y="21494"/>
                    <a:pt x="2398" y="21108"/>
                    <a:pt x="3515" y="19437"/>
                  </a:cubicBezTo>
                  <a:cubicBezTo>
                    <a:pt x="4632" y="17765"/>
                    <a:pt x="6370" y="14808"/>
                    <a:pt x="7301" y="11851"/>
                  </a:cubicBezTo>
                  <a:cubicBezTo>
                    <a:pt x="8232" y="8894"/>
                    <a:pt x="8356" y="5937"/>
                    <a:pt x="8232" y="4137"/>
                  </a:cubicBezTo>
                  <a:cubicBezTo>
                    <a:pt x="8108" y="2337"/>
                    <a:pt x="7736" y="1694"/>
                    <a:pt x="7301" y="1630"/>
                  </a:cubicBezTo>
                  <a:cubicBezTo>
                    <a:pt x="6867" y="1565"/>
                    <a:pt x="6370" y="2080"/>
                    <a:pt x="5874" y="4265"/>
                  </a:cubicBezTo>
                  <a:cubicBezTo>
                    <a:pt x="5377" y="6451"/>
                    <a:pt x="4881" y="10308"/>
                    <a:pt x="4694" y="13265"/>
                  </a:cubicBezTo>
                  <a:cubicBezTo>
                    <a:pt x="4508" y="16223"/>
                    <a:pt x="4632" y="18280"/>
                    <a:pt x="4943" y="19501"/>
                  </a:cubicBezTo>
                  <a:cubicBezTo>
                    <a:pt x="5253" y="20723"/>
                    <a:pt x="5749" y="21108"/>
                    <a:pt x="6929" y="20530"/>
                  </a:cubicBezTo>
                  <a:cubicBezTo>
                    <a:pt x="8108" y="19951"/>
                    <a:pt x="9970" y="18408"/>
                    <a:pt x="10963" y="17315"/>
                  </a:cubicBezTo>
                  <a:cubicBezTo>
                    <a:pt x="11956" y="16223"/>
                    <a:pt x="12081" y="15580"/>
                    <a:pt x="12018" y="14937"/>
                  </a:cubicBezTo>
                  <a:cubicBezTo>
                    <a:pt x="11956" y="14294"/>
                    <a:pt x="11708" y="13651"/>
                    <a:pt x="11274" y="13394"/>
                  </a:cubicBezTo>
                  <a:cubicBezTo>
                    <a:pt x="10839" y="13137"/>
                    <a:pt x="10218" y="13265"/>
                    <a:pt x="9660" y="13780"/>
                  </a:cubicBezTo>
                  <a:cubicBezTo>
                    <a:pt x="9101" y="14294"/>
                    <a:pt x="8605" y="15194"/>
                    <a:pt x="8356" y="16030"/>
                  </a:cubicBezTo>
                  <a:cubicBezTo>
                    <a:pt x="8108" y="16865"/>
                    <a:pt x="8108" y="17637"/>
                    <a:pt x="8418" y="18151"/>
                  </a:cubicBezTo>
                  <a:cubicBezTo>
                    <a:pt x="8729" y="18665"/>
                    <a:pt x="9349" y="18923"/>
                    <a:pt x="9908" y="18858"/>
                  </a:cubicBezTo>
                  <a:cubicBezTo>
                    <a:pt x="10467" y="18794"/>
                    <a:pt x="10963" y="18408"/>
                    <a:pt x="11398" y="17958"/>
                  </a:cubicBezTo>
                  <a:cubicBezTo>
                    <a:pt x="11832" y="17508"/>
                    <a:pt x="12205" y="16994"/>
                    <a:pt x="12639" y="16930"/>
                  </a:cubicBezTo>
                  <a:cubicBezTo>
                    <a:pt x="13074" y="16865"/>
                    <a:pt x="13570" y="17251"/>
                    <a:pt x="14129" y="17315"/>
                  </a:cubicBezTo>
                  <a:cubicBezTo>
                    <a:pt x="14687" y="17380"/>
                    <a:pt x="15308" y="17123"/>
                    <a:pt x="16301" y="15451"/>
                  </a:cubicBezTo>
                  <a:cubicBezTo>
                    <a:pt x="17294" y="13780"/>
                    <a:pt x="18660" y="10694"/>
                    <a:pt x="19591" y="8123"/>
                  </a:cubicBezTo>
                  <a:cubicBezTo>
                    <a:pt x="20522" y="5551"/>
                    <a:pt x="21018" y="3494"/>
                    <a:pt x="21267" y="2144"/>
                  </a:cubicBezTo>
                  <a:cubicBezTo>
                    <a:pt x="21515" y="794"/>
                    <a:pt x="21515" y="151"/>
                    <a:pt x="21205" y="23"/>
                  </a:cubicBezTo>
                  <a:cubicBezTo>
                    <a:pt x="20894" y="-106"/>
                    <a:pt x="20274" y="280"/>
                    <a:pt x="19529" y="1951"/>
                  </a:cubicBezTo>
                  <a:cubicBezTo>
                    <a:pt x="18784" y="3623"/>
                    <a:pt x="17915" y="6580"/>
                    <a:pt x="17418" y="9730"/>
                  </a:cubicBezTo>
                  <a:cubicBezTo>
                    <a:pt x="16922" y="12880"/>
                    <a:pt x="16798" y="16223"/>
                    <a:pt x="16984" y="18215"/>
                  </a:cubicBezTo>
                  <a:cubicBezTo>
                    <a:pt x="17170" y="20208"/>
                    <a:pt x="17667" y="20851"/>
                    <a:pt x="18412" y="20851"/>
                  </a:cubicBezTo>
                  <a:cubicBezTo>
                    <a:pt x="19156" y="20851"/>
                    <a:pt x="20149" y="20208"/>
                    <a:pt x="21143" y="195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4665962" y="3323464"/>
              <a:ext cx="260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88" y="1271"/>
                    <a:pt x="7376" y="2541"/>
                    <a:pt x="10010" y="3176"/>
                  </a:cubicBezTo>
                  <a:cubicBezTo>
                    <a:pt x="12644" y="3812"/>
                    <a:pt x="14224" y="3812"/>
                    <a:pt x="14663" y="3176"/>
                  </a:cubicBezTo>
                  <a:cubicBezTo>
                    <a:pt x="15102" y="2541"/>
                    <a:pt x="14400" y="1271"/>
                    <a:pt x="13610" y="847"/>
                  </a:cubicBezTo>
                  <a:cubicBezTo>
                    <a:pt x="12820" y="424"/>
                    <a:pt x="11941" y="847"/>
                    <a:pt x="10888" y="2541"/>
                  </a:cubicBezTo>
                  <a:cubicBezTo>
                    <a:pt x="9834" y="4235"/>
                    <a:pt x="8605" y="7200"/>
                    <a:pt x="7990" y="9741"/>
                  </a:cubicBezTo>
                  <a:cubicBezTo>
                    <a:pt x="7376" y="12282"/>
                    <a:pt x="7376" y="14400"/>
                    <a:pt x="8078" y="15459"/>
                  </a:cubicBezTo>
                  <a:cubicBezTo>
                    <a:pt x="8780" y="16518"/>
                    <a:pt x="10185" y="16518"/>
                    <a:pt x="11239" y="15882"/>
                  </a:cubicBezTo>
                  <a:cubicBezTo>
                    <a:pt x="12293" y="15247"/>
                    <a:pt x="12995" y="13976"/>
                    <a:pt x="13698" y="12494"/>
                  </a:cubicBezTo>
                  <a:cubicBezTo>
                    <a:pt x="14400" y="11012"/>
                    <a:pt x="15102" y="9318"/>
                    <a:pt x="15717" y="9741"/>
                  </a:cubicBezTo>
                  <a:cubicBezTo>
                    <a:pt x="16332" y="10165"/>
                    <a:pt x="16859" y="12706"/>
                    <a:pt x="17385" y="14824"/>
                  </a:cubicBezTo>
                  <a:cubicBezTo>
                    <a:pt x="17912" y="16941"/>
                    <a:pt x="18439" y="18635"/>
                    <a:pt x="19141" y="19694"/>
                  </a:cubicBezTo>
                  <a:cubicBezTo>
                    <a:pt x="19844" y="20753"/>
                    <a:pt x="20722" y="2117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5065761" y="3933064"/>
              <a:ext cx="4220543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1429" y="16615"/>
                  </a:moveTo>
                  <a:cubicBezTo>
                    <a:pt x="1830" y="15692"/>
                    <a:pt x="2230" y="14769"/>
                    <a:pt x="2630" y="13846"/>
                  </a:cubicBezTo>
                  <a:cubicBezTo>
                    <a:pt x="3031" y="12923"/>
                    <a:pt x="3431" y="12000"/>
                    <a:pt x="3837" y="11169"/>
                  </a:cubicBezTo>
                  <a:cubicBezTo>
                    <a:pt x="4243" y="10338"/>
                    <a:pt x="4654" y="9600"/>
                    <a:pt x="5071" y="8954"/>
                  </a:cubicBezTo>
                  <a:cubicBezTo>
                    <a:pt x="5487" y="8308"/>
                    <a:pt x="5909" y="7754"/>
                    <a:pt x="6299" y="7200"/>
                  </a:cubicBezTo>
                  <a:cubicBezTo>
                    <a:pt x="6689" y="6646"/>
                    <a:pt x="7046" y="6092"/>
                    <a:pt x="7408" y="5631"/>
                  </a:cubicBezTo>
                  <a:cubicBezTo>
                    <a:pt x="7771" y="5169"/>
                    <a:pt x="8139" y="4800"/>
                    <a:pt x="8523" y="4338"/>
                  </a:cubicBezTo>
                  <a:cubicBezTo>
                    <a:pt x="8907" y="3877"/>
                    <a:pt x="9307" y="3323"/>
                    <a:pt x="9697" y="2862"/>
                  </a:cubicBezTo>
                  <a:cubicBezTo>
                    <a:pt x="10087" y="2400"/>
                    <a:pt x="10465" y="2031"/>
                    <a:pt x="10855" y="1754"/>
                  </a:cubicBezTo>
                  <a:cubicBezTo>
                    <a:pt x="11245" y="1477"/>
                    <a:pt x="11645" y="1292"/>
                    <a:pt x="12029" y="1108"/>
                  </a:cubicBezTo>
                  <a:cubicBezTo>
                    <a:pt x="12413" y="923"/>
                    <a:pt x="12781" y="738"/>
                    <a:pt x="13203" y="646"/>
                  </a:cubicBezTo>
                  <a:cubicBezTo>
                    <a:pt x="13625" y="554"/>
                    <a:pt x="14101" y="554"/>
                    <a:pt x="14572" y="462"/>
                  </a:cubicBezTo>
                  <a:cubicBezTo>
                    <a:pt x="15043" y="369"/>
                    <a:pt x="15508" y="185"/>
                    <a:pt x="15963" y="92"/>
                  </a:cubicBezTo>
                  <a:cubicBezTo>
                    <a:pt x="16417" y="0"/>
                    <a:pt x="16861" y="0"/>
                    <a:pt x="17299" y="0"/>
                  </a:cubicBezTo>
                  <a:cubicBezTo>
                    <a:pt x="17737" y="0"/>
                    <a:pt x="18170" y="0"/>
                    <a:pt x="18614" y="0"/>
                  </a:cubicBezTo>
                  <a:cubicBezTo>
                    <a:pt x="19058" y="0"/>
                    <a:pt x="19512" y="0"/>
                    <a:pt x="19929" y="277"/>
                  </a:cubicBezTo>
                  <a:cubicBezTo>
                    <a:pt x="20346" y="554"/>
                    <a:pt x="20724" y="1108"/>
                    <a:pt x="20968" y="1662"/>
                  </a:cubicBezTo>
                  <a:cubicBezTo>
                    <a:pt x="21211" y="2215"/>
                    <a:pt x="21319" y="2769"/>
                    <a:pt x="21406" y="3323"/>
                  </a:cubicBezTo>
                  <a:cubicBezTo>
                    <a:pt x="21493" y="3877"/>
                    <a:pt x="21558" y="4431"/>
                    <a:pt x="21574" y="5077"/>
                  </a:cubicBezTo>
                  <a:cubicBezTo>
                    <a:pt x="21590" y="5723"/>
                    <a:pt x="21558" y="6462"/>
                    <a:pt x="21368" y="7292"/>
                  </a:cubicBezTo>
                  <a:cubicBezTo>
                    <a:pt x="21179" y="8123"/>
                    <a:pt x="20832" y="9046"/>
                    <a:pt x="20465" y="9785"/>
                  </a:cubicBezTo>
                  <a:cubicBezTo>
                    <a:pt x="20097" y="10523"/>
                    <a:pt x="19707" y="11077"/>
                    <a:pt x="19301" y="11446"/>
                  </a:cubicBezTo>
                  <a:cubicBezTo>
                    <a:pt x="18895" y="11815"/>
                    <a:pt x="18473" y="12000"/>
                    <a:pt x="18078" y="12185"/>
                  </a:cubicBezTo>
                  <a:cubicBezTo>
                    <a:pt x="17683" y="12369"/>
                    <a:pt x="17315" y="12554"/>
                    <a:pt x="16942" y="12646"/>
                  </a:cubicBezTo>
                  <a:cubicBezTo>
                    <a:pt x="16569" y="12738"/>
                    <a:pt x="16190" y="12738"/>
                    <a:pt x="15773" y="12831"/>
                  </a:cubicBezTo>
                  <a:cubicBezTo>
                    <a:pt x="15357" y="12923"/>
                    <a:pt x="14902" y="13108"/>
                    <a:pt x="14442" y="13292"/>
                  </a:cubicBezTo>
                  <a:cubicBezTo>
                    <a:pt x="13982" y="13477"/>
                    <a:pt x="13517" y="13662"/>
                    <a:pt x="13046" y="13846"/>
                  </a:cubicBezTo>
                  <a:cubicBezTo>
                    <a:pt x="12576" y="14031"/>
                    <a:pt x="12099" y="14215"/>
                    <a:pt x="11634" y="14400"/>
                  </a:cubicBezTo>
                  <a:cubicBezTo>
                    <a:pt x="11169" y="14585"/>
                    <a:pt x="10714" y="14769"/>
                    <a:pt x="10260" y="14954"/>
                  </a:cubicBezTo>
                  <a:cubicBezTo>
                    <a:pt x="9805" y="15138"/>
                    <a:pt x="9351" y="15323"/>
                    <a:pt x="8907" y="15415"/>
                  </a:cubicBezTo>
                  <a:cubicBezTo>
                    <a:pt x="8463" y="15508"/>
                    <a:pt x="8030" y="15508"/>
                    <a:pt x="7603" y="15692"/>
                  </a:cubicBezTo>
                  <a:cubicBezTo>
                    <a:pt x="7176" y="15877"/>
                    <a:pt x="6754" y="16246"/>
                    <a:pt x="6348" y="16523"/>
                  </a:cubicBezTo>
                  <a:cubicBezTo>
                    <a:pt x="5942" y="16800"/>
                    <a:pt x="5552" y="16985"/>
                    <a:pt x="5147" y="17262"/>
                  </a:cubicBezTo>
                  <a:cubicBezTo>
                    <a:pt x="4741" y="17538"/>
                    <a:pt x="4319" y="17908"/>
                    <a:pt x="3929" y="18369"/>
                  </a:cubicBezTo>
                  <a:cubicBezTo>
                    <a:pt x="3539" y="18831"/>
                    <a:pt x="3182" y="19385"/>
                    <a:pt x="2777" y="19938"/>
                  </a:cubicBezTo>
                  <a:cubicBezTo>
                    <a:pt x="2371" y="20492"/>
                    <a:pt x="1916" y="21046"/>
                    <a:pt x="1462" y="21323"/>
                  </a:cubicBezTo>
                  <a:cubicBezTo>
                    <a:pt x="1007" y="21600"/>
                    <a:pt x="553" y="21600"/>
                    <a:pt x="298" y="21600"/>
                  </a:cubicBezTo>
                  <a:cubicBezTo>
                    <a:pt x="44" y="21600"/>
                    <a:pt x="-10" y="21600"/>
                    <a:pt x="1" y="21415"/>
                  </a:cubicBezTo>
                  <a:cubicBezTo>
                    <a:pt x="12" y="21231"/>
                    <a:pt x="87" y="20862"/>
                    <a:pt x="304" y="20400"/>
                  </a:cubicBezTo>
                  <a:cubicBezTo>
                    <a:pt x="520" y="19938"/>
                    <a:pt x="877" y="19385"/>
                    <a:pt x="1256" y="18923"/>
                  </a:cubicBezTo>
                  <a:cubicBezTo>
                    <a:pt x="1635" y="18462"/>
                    <a:pt x="2035" y="18092"/>
                    <a:pt x="2430" y="17723"/>
                  </a:cubicBezTo>
                  <a:cubicBezTo>
                    <a:pt x="2825" y="17354"/>
                    <a:pt x="3215" y="16985"/>
                    <a:pt x="3567" y="16708"/>
                  </a:cubicBezTo>
                  <a:cubicBezTo>
                    <a:pt x="3918" y="16431"/>
                    <a:pt x="4232" y="16246"/>
                    <a:pt x="4568" y="15969"/>
                  </a:cubicBezTo>
                  <a:cubicBezTo>
                    <a:pt x="4903" y="15692"/>
                    <a:pt x="5260" y="15323"/>
                    <a:pt x="5628" y="14954"/>
                  </a:cubicBezTo>
                  <a:cubicBezTo>
                    <a:pt x="5996" y="14585"/>
                    <a:pt x="6375" y="14215"/>
                    <a:pt x="6775" y="13846"/>
                  </a:cubicBezTo>
                  <a:cubicBezTo>
                    <a:pt x="7176" y="13477"/>
                    <a:pt x="7598" y="13108"/>
                    <a:pt x="8009" y="12738"/>
                  </a:cubicBezTo>
                  <a:cubicBezTo>
                    <a:pt x="8420" y="12369"/>
                    <a:pt x="8820" y="12000"/>
                    <a:pt x="9226" y="11631"/>
                  </a:cubicBezTo>
                  <a:cubicBezTo>
                    <a:pt x="9632" y="11262"/>
                    <a:pt x="10043" y="10892"/>
                    <a:pt x="10433" y="10615"/>
                  </a:cubicBezTo>
                  <a:cubicBezTo>
                    <a:pt x="10822" y="10338"/>
                    <a:pt x="11190" y="10154"/>
                    <a:pt x="11564" y="9969"/>
                  </a:cubicBezTo>
                  <a:cubicBezTo>
                    <a:pt x="11937" y="9785"/>
                    <a:pt x="12316" y="9600"/>
                    <a:pt x="12781" y="9323"/>
                  </a:cubicBezTo>
                  <a:cubicBezTo>
                    <a:pt x="13247" y="9046"/>
                    <a:pt x="13798" y="8677"/>
                    <a:pt x="14302" y="8400"/>
                  </a:cubicBezTo>
                  <a:cubicBezTo>
                    <a:pt x="14805" y="8123"/>
                    <a:pt x="15259" y="7938"/>
                    <a:pt x="15741" y="7846"/>
                  </a:cubicBezTo>
                  <a:cubicBezTo>
                    <a:pt x="16222" y="7754"/>
                    <a:pt x="16731" y="7754"/>
                    <a:pt x="17099" y="7754"/>
                  </a:cubicBezTo>
                  <a:cubicBezTo>
                    <a:pt x="17467" y="7754"/>
                    <a:pt x="17694" y="7754"/>
                    <a:pt x="17921" y="77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6840586" y="4425719"/>
              <a:ext cx="244727" cy="419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01" fill="norm" stroke="1" extrusionOk="0">
                  <a:moveTo>
                    <a:pt x="21529" y="4325"/>
                  </a:moveTo>
                  <a:cubicBezTo>
                    <a:pt x="20970" y="2821"/>
                    <a:pt x="20412" y="1316"/>
                    <a:pt x="19388" y="564"/>
                  </a:cubicBezTo>
                  <a:cubicBezTo>
                    <a:pt x="18363" y="-188"/>
                    <a:pt x="16874" y="-188"/>
                    <a:pt x="14546" y="564"/>
                  </a:cubicBezTo>
                  <a:cubicBezTo>
                    <a:pt x="12219" y="1316"/>
                    <a:pt x="9053" y="2821"/>
                    <a:pt x="6632" y="5078"/>
                  </a:cubicBezTo>
                  <a:cubicBezTo>
                    <a:pt x="4212" y="7334"/>
                    <a:pt x="2536" y="10343"/>
                    <a:pt x="1512" y="12869"/>
                  </a:cubicBezTo>
                  <a:cubicBezTo>
                    <a:pt x="488" y="15394"/>
                    <a:pt x="115" y="17436"/>
                    <a:pt x="22" y="18779"/>
                  </a:cubicBezTo>
                  <a:cubicBezTo>
                    <a:pt x="-71" y="20122"/>
                    <a:pt x="115" y="20767"/>
                    <a:pt x="860" y="21090"/>
                  </a:cubicBezTo>
                  <a:cubicBezTo>
                    <a:pt x="1605" y="21412"/>
                    <a:pt x="2908" y="21412"/>
                    <a:pt x="5795" y="20767"/>
                  </a:cubicBezTo>
                  <a:cubicBezTo>
                    <a:pt x="8681" y="20122"/>
                    <a:pt x="13150" y="18833"/>
                    <a:pt x="17619" y="17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6831312" y="4695064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7124008" y="4459031"/>
              <a:ext cx="205050" cy="34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252" fill="norm" stroke="1" extrusionOk="0">
                  <a:moveTo>
                    <a:pt x="21097" y="2423"/>
                  </a:moveTo>
                  <a:cubicBezTo>
                    <a:pt x="21318" y="1638"/>
                    <a:pt x="21538" y="852"/>
                    <a:pt x="21097" y="394"/>
                  </a:cubicBezTo>
                  <a:cubicBezTo>
                    <a:pt x="20656" y="-64"/>
                    <a:pt x="19554" y="-195"/>
                    <a:pt x="17130" y="394"/>
                  </a:cubicBezTo>
                  <a:cubicBezTo>
                    <a:pt x="14705" y="983"/>
                    <a:pt x="10958" y="2292"/>
                    <a:pt x="7983" y="3994"/>
                  </a:cubicBezTo>
                  <a:cubicBezTo>
                    <a:pt x="5007" y="5696"/>
                    <a:pt x="2803" y="7790"/>
                    <a:pt x="1591" y="10081"/>
                  </a:cubicBezTo>
                  <a:cubicBezTo>
                    <a:pt x="379" y="12372"/>
                    <a:pt x="158" y="14860"/>
                    <a:pt x="48" y="16430"/>
                  </a:cubicBezTo>
                  <a:cubicBezTo>
                    <a:pt x="-62" y="18001"/>
                    <a:pt x="-62" y="18656"/>
                    <a:pt x="930" y="19376"/>
                  </a:cubicBezTo>
                  <a:cubicBezTo>
                    <a:pt x="1922" y="20096"/>
                    <a:pt x="3905" y="20881"/>
                    <a:pt x="5558" y="21143"/>
                  </a:cubicBezTo>
                  <a:cubicBezTo>
                    <a:pt x="7211" y="21405"/>
                    <a:pt x="8534" y="21143"/>
                    <a:pt x="9856" y="208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7320262" y="4593464"/>
              <a:ext cx="1587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96" y="4985"/>
                    <a:pt x="9792" y="9969"/>
                    <a:pt x="13392" y="13569"/>
                  </a:cubicBezTo>
                  <a:cubicBezTo>
                    <a:pt x="16992" y="17169"/>
                    <a:pt x="19296" y="1938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7352012" y="4606164"/>
              <a:ext cx="1524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00" y="655"/>
                    <a:pt x="15000" y="1309"/>
                    <a:pt x="11400" y="3927"/>
                  </a:cubicBezTo>
                  <a:cubicBezTo>
                    <a:pt x="7800" y="6545"/>
                    <a:pt x="3900" y="11127"/>
                    <a:pt x="1950" y="14400"/>
                  </a:cubicBezTo>
                  <a:cubicBezTo>
                    <a:pt x="0" y="17673"/>
                    <a:pt x="0" y="196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7548862" y="4461437"/>
              <a:ext cx="160868" cy="347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3845"/>
                  </a:moveTo>
                  <a:cubicBezTo>
                    <a:pt x="284" y="3191"/>
                    <a:pt x="568" y="2536"/>
                    <a:pt x="3126" y="1882"/>
                  </a:cubicBezTo>
                  <a:cubicBezTo>
                    <a:pt x="5684" y="1227"/>
                    <a:pt x="10516" y="573"/>
                    <a:pt x="13784" y="245"/>
                  </a:cubicBezTo>
                  <a:cubicBezTo>
                    <a:pt x="17053" y="-82"/>
                    <a:pt x="18758" y="-82"/>
                    <a:pt x="19895" y="245"/>
                  </a:cubicBezTo>
                  <a:cubicBezTo>
                    <a:pt x="21032" y="573"/>
                    <a:pt x="21600" y="1227"/>
                    <a:pt x="21600" y="3453"/>
                  </a:cubicBezTo>
                  <a:cubicBezTo>
                    <a:pt x="21600" y="5678"/>
                    <a:pt x="21032" y="9474"/>
                    <a:pt x="20747" y="11700"/>
                  </a:cubicBezTo>
                  <a:cubicBezTo>
                    <a:pt x="20463" y="13925"/>
                    <a:pt x="20463" y="14580"/>
                    <a:pt x="20605" y="15234"/>
                  </a:cubicBezTo>
                  <a:cubicBezTo>
                    <a:pt x="20747" y="15889"/>
                    <a:pt x="21032" y="16543"/>
                    <a:pt x="18758" y="17591"/>
                  </a:cubicBezTo>
                  <a:cubicBezTo>
                    <a:pt x="16484" y="18638"/>
                    <a:pt x="11653" y="20078"/>
                    <a:pt x="6821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7936212" y="4343376"/>
              <a:ext cx="198437" cy="300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472" fill="norm" stroke="1" extrusionOk="0">
                  <a:moveTo>
                    <a:pt x="0" y="5612"/>
                  </a:moveTo>
                  <a:cubicBezTo>
                    <a:pt x="1113" y="4101"/>
                    <a:pt x="2227" y="2591"/>
                    <a:pt x="5233" y="1534"/>
                  </a:cubicBezTo>
                  <a:cubicBezTo>
                    <a:pt x="8239" y="476"/>
                    <a:pt x="13138" y="-128"/>
                    <a:pt x="16478" y="23"/>
                  </a:cubicBezTo>
                  <a:cubicBezTo>
                    <a:pt x="19819" y="174"/>
                    <a:pt x="21600" y="1080"/>
                    <a:pt x="20598" y="3346"/>
                  </a:cubicBezTo>
                  <a:cubicBezTo>
                    <a:pt x="19596" y="5612"/>
                    <a:pt x="15810" y="9237"/>
                    <a:pt x="12804" y="11880"/>
                  </a:cubicBezTo>
                  <a:cubicBezTo>
                    <a:pt x="9798" y="14524"/>
                    <a:pt x="7571" y="16185"/>
                    <a:pt x="6569" y="17620"/>
                  </a:cubicBezTo>
                  <a:cubicBezTo>
                    <a:pt x="5567" y="19055"/>
                    <a:pt x="5790" y="20264"/>
                    <a:pt x="6012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8044162" y="4771264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6805912" y="5181898"/>
              <a:ext cx="215901" cy="377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120"/>
                  </a:moveTo>
                  <a:cubicBezTo>
                    <a:pt x="1059" y="0"/>
                    <a:pt x="2118" y="-119"/>
                    <a:pt x="2965" y="239"/>
                  </a:cubicBezTo>
                  <a:cubicBezTo>
                    <a:pt x="3812" y="597"/>
                    <a:pt x="4447" y="1432"/>
                    <a:pt x="5082" y="3580"/>
                  </a:cubicBezTo>
                  <a:cubicBezTo>
                    <a:pt x="5718" y="5729"/>
                    <a:pt x="6353" y="9189"/>
                    <a:pt x="6988" y="12053"/>
                  </a:cubicBezTo>
                  <a:cubicBezTo>
                    <a:pt x="7624" y="14917"/>
                    <a:pt x="8259" y="17185"/>
                    <a:pt x="8788" y="18617"/>
                  </a:cubicBezTo>
                  <a:cubicBezTo>
                    <a:pt x="9318" y="20049"/>
                    <a:pt x="9741" y="20646"/>
                    <a:pt x="10482" y="21004"/>
                  </a:cubicBezTo>
                  <a:cubicBezTo>
                    <a:pt x="11224" y="21362"/>
                    <a:pt x="12282" y="21481"/>
                    <a:pt x="13447" y="20884"/>
                  </a:cubicBezTo>
                  <a:cubicBezTo>
                    <a:pt x="14612" y="20288"/>
                    <a:pt x="15882" y="18975"/>
                    <a:pt x="17047" y="16111"/>
                  </a:cubicBezTo>
                  <a:cubicBezTo>
                    <a:pt x="18212" y="13247"/>
                    <a:pt x="19271" y="8831"/>
                    <a:pt x="20012" y="6087"/>
                  </a:cubicBezTo>
                  <a:cubicBezTo>
                    <a:pt x="20753" y="3342"/>
                    <a:pt x="21176" y="2268"/>
                    <a:pt x="21600" y="11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7033293" y="5359445"/>
              <a:ext cx="121870" cy="109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0766" fill="norm" stroke="1" extrusionOk="0">
                  <a:moveTo>
                    <a:pt x="19208" y="4048"/>
                  </a:moveTo>
                  <a:cubicBezTo>
                    <a:pt x="15856" y="2448"/>
                    <a:pt x="12504" y="848"/>
                    <a:pt x="9711" y="248"/>
                  </a:cubicBezTo>
                  <a:cubicBezTo>
                    <a:pt x="6918" y="-352"/>
                    <a:pt x="4683" y="48"/>
                    <a:pt x="3008" y="2448"/>
                  </a:cubicBezTo>
                  <a:cubicBezTo>
                    <a:pt x="1332" y="4848"/>
                    <a:pt x="214" y="9248"/>
                    <a:pt x="28" y="12448"/>
                  </a:cubicBezTo>
                  <a:cubicBezTo>
                    <a:pt x="-158" y="15648"/>
                    <a:pt x="587" y="17648"/>
                    <a:pt x="1890" y="19048"/>
                  </a:cubicBezTo>
                  <a:cubicBezTo>
                    <a:pt x="3194" y="20448"/>
                    <a:pt x="5056" y="21248"/>
                    <a:pt x="6732" y="20448"/>
                  </a:cubicBezTo>
                  <a:cubicBezTo>
                    <a:pt x="8408" y="19648"/>
                    <a:pt x="9897" y="17248"/>
                    <a:pt x="11759" y="16248"/>
                  </a:cubicBezTo>
                  <a:cubicBezTo>
                    <a:pt x="13621" y="15248"/>
                    <a:pt x="15856" y="15648"/>
                    <a:pt x="17532" y="15048"/>
                  </a:cubicBezTo>
                  <a:cubicBezTo>
                    <a:pt x="19208" y="14448"/>
                    <a:pt x="20325" y="12848"/>
                    <a:pt x="21442" y="112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7150057" y="5304664"/>
              <a:ext cx="119406" cy="192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406" fill="norm" stroke="1" extrusionOk="0">
                  <a:moveTo>
                    <a:pt x="899" y="9861"/>
                  </a:moveTo>
                  <a:cubicBezTo>
                    <a:pt x="154" y="8687"/>
                    <a:pt x="-591" y="7513"/>
                    <a:pt x="712" y="7513"/>
                  </a:cubicBezTo>
                  <a:cubicBezTo>
                    <a:pt x="2016" y="7513"/>
                    <a:pt x="5368" y="8687"/>
                    <a:pt x="8347" y="10448"/>
                  </a:cubicBezTo>
                  <a:cubicBezTo>
                    <a:pt x="11326" y="12209"/>
                    <a:pt x="13933" y="14557"/>
                    <a:pt x="15237" y="16435"/>
                  </a:cubicBezTo>
                  <a:cubicBezTo>
                    <a:pt x="16540" y="18313"/>
                    <a:pt x="16540" y="19722"/>
                    <a:pt x="15609" y="20543"/>
                  </a:cubicBezTo>
                  <a:cubicBezTo>
                    <a:pt x="14678" y="21365"/>
                    <a:pt x="12816" y="21600"/>
                    <a:pt x="11326" y="21248"/>
                  </a:cubicBezTo>
                  <a:cubicBezTo>
                    <a:pt x="9837" y="20896"/>
                    <a:pt x="8719" y="19957"/>
                    <a:pt x="7975" y="16787"/>
                  </a:cubicBezTo>
                  <a:cubicBezTo>
                    <a:pt x="7230" y="13617"/>
                    <a:pt x="6857" y="8217"/>
                    <a:pt x="9092" y="5048"/>
                  </a:cubicBezTo>
                  <a:cubicBezTo>
                    <a:pt x="11326" y="1878"/>
                    <a:pt x="16168" y="939"/>
                    <a:pt x="2100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7347779" y="5154461"/>
              <a:ext cx="143934" cy="385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78" fill="norm" stroke="1" extrusionOk="0">
                  <a:moveTo>
                    <a:pt x="21287" y="2357"/>
                  </a:moveTo>
                  <a:cubicBezTo>
                    <a:pt x="20661" y="1530"/>
                    <a:pt x="20035" y="704"/>
                    <a:pt x="18939" y="291"/>
                  </a:cubicBezTo>
                  <a:cubicBezTo>
                    <a:pt x="17844" y="-122"/>
                    <a:pt x="16278" y="-122"/>
                    <a:pt x="14244" y="468"/>
                  </a:cubicBezTo>
                  <a:cubicBezTo>
                    <a:pt x="12209" y="1058"/>
                    <a:pt x="9704" y="2239"/>
                    <a:pt x="7200" y="4953"/>
                  </a:cubicBezTo>
                  <a:cubicBezTo>
                    <a:pt x="4696" y="7668"/>
                    <a:pt x="2191" y="11917"/>
                    <a:pt x="939" y="14691"/>
                  </a:cubicBezTo>
                  <a:cubicBezTo>
                    <a:pt x="-313" y="17465"/>
                    <a:pt x="-313" y="18763"/>
                    <a:pt x="939" y="19648"/>
                  </a:cubicBezTo>
                  <a:cubicBezTo>
                    <a:pt x="2191" y="20534"/>
                    <a:pt x="4696" y="21006"/>
                    <a:pt x="7200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7491712" y="5298314"/>
              <a:ext cx="1270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323"/>
                    <a:pt x="7200" y="6646"/>
                    <a:pt x="10800" y="10246"/>
                  </a:cubicBezTo>
                  <a:cubicBezTo>
                    <a:pt x="14400" y="13846"/>
                    <a:pt x="18000" y="1772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7510762" y="5279264"/>
              <a:ext cx="1524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00" y="1172"/>
                    <a:pt x="13800" y="2344"/>
                    <a:pt x="10500" y="4940"/>
                  </a:cubicBezTo>
                  <a:cubicBezTo>
                    <a:pt x="7200" y="7535"/>
                    <a:pt x="4500" y="11553"/>
                    <a:pt x="2850" y="14567"/>
                  </a:cubicBezTo>
                  <a:cubicBezTo>
                    <a:pt x="1200" y="17581"/>
                    <a:pt x="600" y="195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7720312" y="5241164"/>
              <a:ext cx="3729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8" h="21600" fill="norm" stroke="1" extrusionOk="0">
                  <a:moveTo>
                    <a:pt x="0" y="0"/>
                  </a:moveTo>
                  <a:cubicBezTo>
                    <a:pt x="5684" y="164"/>
                    <a:pt x="11368" y="327"/>
                    <a:pt x="15347" y="2127"/>
                  </a:cubicBezTo>
                  <a:cubicBezTo>
                    <a:pt x="19326" y="3927"/>
                    <a:pt x="21600" y="7364"/>
                    <a:pt x="18758" y="10882"/>
                  </a:cubicBezTo>
                  <a:cubicBezTo>
                    <a:pt x="15916" y="14400"/>
                    <a:pt x="7958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7917162" y="5129201"/>
              <a:ext cx="140243" cy="277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258" fill="norm" stroke="1" extrusionOk="0">
                  <a:moveTo>
                    <a:pt x="0" y="4205"/>
                  </a:moveTo>
                  <a:cubicBezTo>
                    <a:pt x="635" y="2906"/>
                    <a:pt x="1271" y="1607"/>
                    <a:pt x="3812" y="795"/>
                  </a:cubicBezTo>
                  <a:cubicBezTo>
                    <a:pt x="6353" y="-17"/>
                    <a:pt x="10800" y="-342"/>
                    <a:pt x="14612" y="470"/>
                  </a:cubicBezTo>
                  <a:cubicBezTo>
                    <a:pt x="18424" y="1282"/>
                    <a:pt x="21600" y="3231"/>
                    <a:pt x="20965" y="6154"/>
                  </a:cubicBezTo>
                  <a:cubicBezTo>
                    <a:pt x="20329" y="9078"/>
                    <a:pt x="15882" y="12975"/>
                    <a:pt x="12865" y="15655"/>
                  </a:cubicBezTo>
                  <a:cubicBezTo>
                    <a:pt x="9847" y="18335"/>
                    <a:pt x="8259" y="19796"/>
                    <a:pt x="6671" y="21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8012412" y="5501514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6971012" y="5920614"/>
              <a:ext cx="127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343"/>
                    <a:pt x="7200" y="8686"/>
                    <a:pt x="10800" y="12286"/>
                  </a:cubicBezTo>
                  <a:cubicBezTo>
                    <a:pt x="14400" y="15886"/>
                    <a:pt x="18000" y="187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6996412" y="5876164"/>
              <a:ext cx="2095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4" y="15429"/>
                    <a:pt x="8727" y="9257"/>
                    <a:pt x="12327" y="5657"/>
                  </a:cubicBezTo>
                  <a:cubicBezTo>
                    <a:pt x="15927" y="2057"/>
                    <a:pt x="18764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6964662" y="6085714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7129762" y="6155564"/>
              <a:ext cx="133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29" y="4985"/>
                    <a:pt x="11657" y="9969"/>
                    <a:pt x="15257" y="13569"/>
                  </a:cubicBezTo>
                  <a:cubicBezTo>
                    <a:pt x="18857" y="17169"/>
                    <a:pt x="20229" y="1938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7167862" y="6142864"/>
              <a:ext cx="825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3046"/>
                    <a:pt x="13846" y="6092"/>
                    <a:pt x="10246" y="9692"/>
                  </a:cubicBezTo>
                  <a:cubicBezTo>
                    <a:pt x="6646" y="13292"/>
                    <a:pt x="3323" y="174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7426990" y="5986231"/>
              <a:ext cx="64723" cy="26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21306" y="1382"/>
                  </a:moveTo>
                  <a:cubicBezTo>
                    <a:pt x="18519" y="691"/>
                    <a:pt x="15732" y="0"/>
                    <a:pt x="12945" y="0"/>
                  </a:cubicBezTo>
                  <a:cubicBezTo>
                    <a:pt x="10158" y="0"/>
                    <a:pt x="7371" y="691"/>
                    <a:pt x="4932" y="3197"/>
                  </a:cubicBezTo>
                  <a:cubicBezTo>
                    <a:pt x="2493" y="5702"/>
                    <a:pt x="403" y="10022"/>
                    <a:pt x="54" y="13392"/>
                  </a:cubicBezTo>
                  <a:cubicBezTo>
                    <a:pt x="-294" y="16762"/>
                    <a:pt x="1100" y="19181"/>
                    <a:pt x="249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7512007" y="6052684"/>
              <a:ext cx="182906" cy="169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112" fill="norm" stroke="1" extrusionOk="0">
                  <a:moveTo>
                    <a:pt x="592" y="6481"/>
                  </a:moveTo>
                  <a:cubicBezTo>
                    <a:pt x="101" y="4373"/>
                    <a:pt x="-390" y="2266"/>
                    <a:pt x="469" y="1081"/>
                  </a:cubicBezTo>
                  <a:cubicBezTo>
                    <a:pt x="1328" y="-105"/>
                    <a:pt x="3537" y="-368"/>
                    <a:pt x="5501" y="554"/>
                  </a:cubicBezTo>
                  <a:cubicBezTo>
                    <a:pt x="7465" y="1476"/>
                    <a:pt x="9183" y="3583"/>
                    <a:pt x="9674" y="6876"/>
                  </a:cubicBezTo>
                  <a:cubicBezTo>
                    <a:pt x="10165" y="10169"/>
                    <a:pt x="9428" y="14647"/>
                    <a:pt x="8692" y="17412"/>
                  </a:cubicBezTo>
                  <a:cubicBezTo>
                    <a:pt x="7955" y="20178"/>
                    <a:pt x="7219" y="21232"/>
                    <a:pt x="6605" y="21100"/>
                  </a:cubicBezTo>
                  <a:cubicBezTo>
                    <a:pt x="5992" y="20969"/>
                    <a:pt x="5501" y="19652"/>
                    <a:pt x="5992" y="17281"/>
                  </a:cubicBezTo>
                  <a:cubicBezTo>
                    <a:pt x="6483" y="14910"/>
                    <a:pt x="7955" y="11486"/>
                    <a:pt x="9183" y="9247"/>
                  </a:cubicBezTo>
                  <a:cubicBezTo>
                    <a:pt x="10410" y="7008"/>
                    <a:pt x="11392" y="5954"/>
                    <a:pt x="12496" y="5295"/>
                  </a:cubicBezTo>
                  <a:cubicBezTo>
                    <a:pt x="13601" y="4637"/>
                    <a:pt x="14828" y="4373"/>
                    <a:pt x="15319" y="4900"/>
                  </a:cubicBezTo>
                  <a:cubicBezTo>
                    <a:pt x="15810" y="5427"/>
                    <a:pt x="15565" y="6744"/>
                    <a:pt x="15442" y="8061"/>
                  </a:cubicBezTo>
                  <a:cubicBezTo>
                    <a:pt x="15319" y="9378"/>
                    <a:pt x="15319" y="10695"/>
                    <a:pt x="15442" y="12012"/>
                  </a:cubicBezTo>
                  <a:cubicBezTo>
                    <a:pt x="15565" y="13330"/>
                    <a:pt x="15810" y="14647"/>
                    <a:pt x="16792" y="15437"/>
                  </a:cubicBezTo>
                  <a:cubicBezTo>
                    <a:pt x="17774" y="16227"/>
                    <a:pt x="19492" y="16491"/>
                    <a:pt x="21210" y="167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7777462" y="5965064"/>
              <a:ext cx="6138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24" y="0"/>
                    <a:pt x="7448" y="0"/>
                    <a:pt x="11917" y="2000"/>
                  </a:cubicBezTo>
                  <a:cubicBezTo>
                    <a:pt x="16386" y="4000"/>
                    <a:pt x="21600" y="8000"/>
                    <a:pt x="21600" y="11600"/>
                  </a:cubicBezTo>
                  <a:cubicBezTo>
                    <a:pt x="21600" y="15200"/>
                    <a:pt x="16386" y="18400"/>
                    <a:pt x="1117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7961612" y="5785998"/>
              <a:ext cx="119165" cy="318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1" h="21261" fill="norm" stroke="1" extrusionOk="0">
                  <a:moveTo>
                    <a:pt x="0" y="6014"/>
                  </a:moveTo>
                  <a:cubicBezTo>
                    <a:pt x="732" y="4179"/>
                    <a:pt x="1464" y="2343"/>
                    <a:pt x="2746" y="1214"/>
                  </a:cubicBezTo>
                  <a:cubicBezTo>
                    <a:pt x="4027" y="85"/>
                    <a:pt x="5858" y="-339"/>
                    <a:pt x="9336" y="296"/>
                  </a:cubicBezTo>
                  <a:cubicBezTo>
                    <a:pt x="12814" y="932"/>
                    <a:pt x="17939" y="2626"/>
                    <a:pt x="19769" y="4885"/>
                  </a:cubicBezTo>
                  <a:cubicBezTo>
                    <a:pt x="21600" y="7143"/>
                    <a:pt x="20136" y="9967"/>
                    <a:pt x="18305" y="12790"/>
                  </a:cubicBezTo>
                  <a:cubicBezTo>
                    <a:pt x="16475" y="15614"/>
                    <a:pt x="14278" y="18437"/>
                    <a:pt x="12081" y="212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8018762" y="6257164"/>
              <a:ext cx="1" cy="6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2" name="Drawing"/>
          <p:cNvGrpSpPr/>
          <p:nvPr/>
        </p:nvGrpSpPr>
        <p:grpSpPr>
          <a:xfrm>
            <a:off x="946149" y="2089876"/>
            <a:ext cx="11004551" cy="5911125"/>
            <a:chOff x="0" y="0"/>
            <a:chExt cx="11004549" cy="5911123"/>
          </a:xfrm>
        </p:grpSpPr>
        <p:sp>
          <p:nvSpPr>
            <p:cNvPr id="2053" name="Line"/>
            <p:cNvSpPr/>
            <p:nvPr/>
          </p:nvSpPr>
          <p:spPr>
            <a:xfrm>
              <a:off x="0" y="87182"/>
              <a:ext cx="247650" cy="316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4329"/>
                  </a:moveTo>
                  <a:cubicBezTo>
                    <a:pt x="2031" y="5750"/>
                    <a:pt x="4062" y="7171"/>
                    <a:pt x="7292" y="7100"/>
                  </a:cubicBezTo>
                  <a:cubicBezTo>
                    <a:pt x="10523" y="7029"/>
                    <a:pt x="14954" y="5466"/>
                    <a:pt x="17446" y="4045"/>
                  </a:cubicBezTo>
                  <a:cubicBezTo>
                    <a:pt x="19938" y="2624"/>
                    <a:pt x="20492" y="1345"/>
                    <a:pt x="20308" y="635"/>
                  </a:cubicBezTo>
                  <a:cubicBezTo>
                    <a:pt x="20123" y="-76"/>
                    <a:pt x="19200" y="-218"/>
                    <a:pt x="17354" y="350"/>
                  </a:cubicBezTo>
                  <a:cubicBezTo>
                    <a:pt x="15508" y="919"/>
                    <a:pt x="12738" y="2198"/>
                    <a:pt x="10800" y="3761"/>
                  </a:cubicBezTo>
                  <a:cubicBezTo>
                    <a:pt x="8862" y="5324"/>
                    <a:pt x="7754" y="7171"/>
                    <a:pt x="7477" y="8450"/>
                  </a:cubicBezTo>
                  <a:cubicBezTo>
                    <a:pt x="7200" y="9729"/>
                    <a:pt x="7754" y="10440"/>
                    <a:pt x="8492" y="10795"/>
                  </a:cubicBezTo>
                  <a:cubicBezTo>
                    <a:pt x="9231" y="11150"/>
                    <a:pt x="10154" y="11150"/>
                    <a:pt x="11169" y="11150"/>
                  </a:cubicBezTo>
                  <a:cubicBezTo>
                    <a:pt x="12185" y="11150"/>
                    <a:pt x="13292" y="11150"/>
                    <a:pt x="13292" y="11364"/>
                  </a:cubicBezTo>
                  <a:cubicBezTo>
                    <a:pt x="13292" y="11577"/>
                    <a:pt x="12185" y="12003"/>
                    <a:pt x="10708" y="13211"/>
                  </a:cubicBezTo>
                  <a:cubicBezTo>
                    <a:pt x="9231" y="14419"/>
                    <a:pt x="7385" y="16408"/>
                    <a:pt x="6554" y="17758"/>
                  </a:cubicBezTo>
                  <a:cubicBezTo>
                    <a:pt x="5723" y="19108"/>
                    <a:pt x="5908" y="19819"/>
                    <a:pt x="7385" y="20387"/>
                  </a:cubicBezTo>
                  <a:cubicBezTo>
                    <a:pt x="8862" y="20956"/>
                    <a:pt x="11631" y="21382"/>
                    <a:pt x="14215" y="21240"/>
                  </a:cubicBezTo>
                  <a:cubicBezTo>
                    <a:pt x="16800" y="21098"/>
                    <a:pt x="19200" y="20387"/>
                    <a:pt x="21600" y="196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226555" y="193678"/>
              <a:ext cx="294145" cy="197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22" fill="norm" stroke="1" extrusionOk="0">
                  <a:moveTo>
                    <a:pt x="2000" y="13905"/>
                  </a:moveTo>
                  <a:cubicBezTo>
                    <a:pt x="1229" y="11859"/>
                    <a:pt x="457" y="9812"/>
                    <a:pt x="149" y="8221"/>
                  </a:cubicBezTo>
                  <a:cubicBezTo>
                    <a:pt x="-160" y="6629"/>
                    <a:pt x="-6" y="5492"/>
                    <a:pt x="766" y="4696"/>
                  </a:cubicBezTo>
                  <a:cubicBezTo>
                    <a:pt x="1537" y="3901"/>
                    <a:pt x="2926" y="3446"/>
                    <a:pt x="4006" y="4242"/>
                  </a:cubicBezTo>
                  <a:cubicBezTo>
                    <a:pt x="5086" y="5037"/>
                    <a:pt x="5857" y="7084"/>
                    <a:pt x="5934" y="9926"/>
                  </a:cubicBezTo>
                  <a:cubicBezTo>
                    <a:pt x="6011" y="12768"/>
                    <a:pt x="5394" y="16406"/>
                    <a:pt x="4700" y="18566"/>
                  </a:cubicBezTo>
                  <a:cubicBezTo>
                    <a:pt x="4006" y="20726"/>
                    <a:pt x="3234" y="21408"/>
                    <a:pt x="2771" y="21181"/>
                  </a:cubicBezTo>
                  <a:cubicBezTo>
                    <a:pt x="2309" y="20953"/>
                    <a:pt x="2154" y="19816"/>
                    <a:pt x="3311" y="16861"/>
                  </a:cubicBezTo>
                  <a:cubicBezTo>
                    <a:pt x="4469" y="13905"/>
                    <a:pt x="6937" y="9130"/>
                    <a:pt x="8403" y="6288"/>
                  </a:cubicBezTo>
                  <a:cubicBezTo>
                    <a:pt x="9869" y="3446"/>
                    <a:pt x="10331" y="2536"/>
                    <a:pt x="10949" y="1627"/>
                  </a:cubicBezTo>
                  <a:cubicBezTo>
                    <a:pt x="11566" y="717"/>
                    <a:pt x="12337" y="-192"/>
                    <a:pt x="12569" y="35"/>
                  </a:cubicBezTo>
                  <a:cubicBezTo>
                    <a:pt x="12800" y="263"/>
                    <a:pt x="12491" y="1627"/>
                    <a:pt x="12029" y="3560"/>
                  </a:cubicBezTo>
                  <a:cubicBezTo>
                    <a:pt x="11566" y="5492"/>
                    <a:pt x="10949" y="7993"/>
                    <a:pt x="11180" y="10040"/>
                  </a:cubicBezTo>
                  <a:cubicBezTo>
                    <a:pt x="11411" y="12086"/>
                    <a:pt x="12491" y="13677"/>
                    <a:pt x="14343" y="14360"/>
                  </a:cubicBezTo>
                  <a:cubicBezTo>
                    <a:pt x="16194" y="15042"/>
                    <a:pt x="18817" y="14814"/>
                    <a:pt x="21440" y="145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95249" y="424723"/>
              <a:ext cx="285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0" y="16062"/>
                    <a:pt x="9280" y="10523"/>
                    <a:pt x="12880" y="6923"/>
                  </a:cubicBezTo>
                  <a:cubicBezTo>
                    <a:pt x="16480" y="3323"/>
                    <a:pt x="19040" y="16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270933" y="392973"/>
              <a:ext cx="160868" cy="104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2842" y="20736"/>
                  </a:moveTo>
                  <a:cubicBezTo>
                    <a:pt x="1421" y="21168"/>
                    <a:pt x="0" y="21600"/>
                    <a:pt x="0" y="20736"/>
                  </a:cubicBezTo>
                  <a:cubicBezTo>
                    <a:pt x="0" y="19872"/>
                    <a:pt x="1421" y="17712"/>
                    <a:pt x="5258" y="14040"/>
                  </a:cubicBezTo>
                  <a:cubicBezTo>
                    <a:pt x="9095" y="10368"/>
                    <a:pt x="15347" y="518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577850" y="189773"/>
              <a:ext cx="1" cy="254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584199" y="297723"/>
              <a:ext cx="31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057"/>
                    <a:pt x="7200" y="4114"/>
                    <a:pt x="3600" y="7714"/>
                  </a:cubicBezTo>
                  <a:cubicBezTo>
                    <a:pt x="0" y="11314"/>
                    <a:pt x="0" y="164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1206500" y="142017"/>
              <a:ext cx="186044" cy="226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036" fill="norm" stroke="1" extrusionOk="0">
                  <a:moveTo>
                    <a:pt x="13106" y="3253"/>
                  </a:moveTo>
                  <a:cubicBezTo>
                    <a:pt x="13106" y="1878"/>
                    <a:pt x="13106" y="503"/>
                    <a:pt x="12499" y="111"/>
                  </a:cubicBezTo>
                  <a:cubicBezTo>
                    <a:pt x="11892" y="-282"/>
                    <a:pt x="10679" y="307"/>
                    <a:pt x="8494" y="2958"/>
                  </a:cubicBezTo>
                  <a:cubicBezTo>
                    <a:pt x="6310" y="5609"/>
                    <a:pt x="3155" y="10322"/>
                    <a:pt x="1578" y="13169"/>
                  </a:cubicBezTo>
                  <a:cubicBezTo>
                    <a:pt x="0" y="16016"/>
                    <a:pt x="0" y="16998"/>
                    <a:pt x="0" y="17980"/>
                  </a:cubicBezTo>
                  <a:cubicBezTo>
                    <a:pt x="0" y="18962"/>
                    <a:pt x="0" y="19943"/>
                    <a:pt x="607" y="20533"/>
                  </a:cubicBezTo>
                  <a:cubicBezTo>
                    <a:pt x="1213" y="21122"/>
                    <a:pt x="2427" y="21318"/>
                    <a:pt x="4975" y="20434"/>
                  </a:cubicBezTo>
                  <a:cubicBezTo>
                    <a:pt x="7524" y="19551"/>
                    <a:pt x="11407" y="17587"/>
                    <a:pt x="13834" y="15918"/>
                  </a:cubicBezTo>
                  <a:cubicBezTo>
                    <a:pt x="16261" y="14249"/>
                    <a:pt x="17231" y="12874"/>
                    <a:pt x="17353" y="11794"/>
                  </a:cubicBezTo>
                  <a:cubicBezTo>
                    <a:pt x="17474" y="10714"/>
                    <a:pt x="16746" y="9929"/>
                    <a:pt x="15775" y="9733"/>
                  </a:cubicBezTo>
                  <a:cubicBezTo>
                    <a:pt x="14804" y="9536"/>
                    <a:pt x="13591" y="9929"/>
                    <a:pt x="12378" y="11303"/>
                  </a:cubicBezTo>
                  <a:cubicBezTo>
                    <a:pt x="11164" y="12678"/>
                    <a:pt x="9951" y="15034"/>
                    <a:pt x="9465" y="16703"/>
                  </a:cubicBezTo>
                  <a:cubicBezTo>
                    <a:pt x="8980" y="18373"/>
                    <a:pt x="9222" y="19354"/>
                    <a:pt x="10315" y="19943"/>
                  </a:cubicBezTo>
                  <a:cubicBezTo>
                    <a:pt x="11407" y="20533"/>
                    <a:pt x="13348" y="20729"/>
                    <a:pt x="15411" y="19649"/>
                  </a:cubicBezTo>
                  <a:cubicBezTo>
                    <a:pt x="17474" y="18569"/>
                    <a:pt x="19658" y="16213"/>
                    <a:pt x="20629" y="14053"/>
                  </a:cubicBezTo>
                  <a:cubicBezTo>
                    <a:pt x="21600" y="11893"/>
                    <a:pt x="21357" y="9929"/>
                    <a:pt x="21115" y="7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1454099" y="221523"/>
              <a:ext cx="25452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5486"/>
                    <a:pt x="3363" y="10971"/>
                    <a:pt x="870" y="14571"/>
                  </a:cubicBezTo>
                  <a:cubicBezTo>
                    <a:pt x="-1622" y="18171"/>
                    <a:pt x="1701" y="19886"/>
                    <a:pt x="50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1485900" y="145323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1537233" y="155907"/>
              <a:ext cx="120117" cy="16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600" fill="norm" stroke="1" extrusionOk="0">
                  <a:moveTo>
                    <a:pt x="1041" y="7656"/>
                  </a:moveTo>
                  <a:cubicBezTo>
                    <a:pt x="1041" y="10663"/>
                    <a:pt x="1041" y="13671"/>
                    <a:pt x="851" y="15858"/>
                  </a:cubicBezTo>
                  <a:cubicBezTo>
                    <a:pt x="662" y="18046"/>
                    <a:pt x="283" y="19413"/>
                    <a:pt x="93" y="19413"/>
                  </a:cubicBezTo>
                  <a:cubicBezTo>
                    <a:pt x="-96" y="19413"/>
                    <a:pt x="-96" y="18046"/>
                    <a:pt x="1041" y="15038"/>
                  </a:cubicBezTo>
                  <a:cubicBezTo>
                    <a:pt x="2178" y="12030"/>
                    <a:pt x="4451" y="7382"/>
                    <a:pt x="6157" y="4375"/>
                  </a:cubicBezTo>
                  <a:cubicBezTo>
                    <a:pt x="7862" y="1367"/>
                    <a:pt x="8999" y="0"/>
                    <a:pt x="11272" y="0"/>
                  </a:cubicBezTo>
                  <a:cubicBezTo>
                    <a:pt x="13546" y="0"/>
                    <a:pt x="16957" y="1367"/>
                    <a:pt x="18851" y="5195"/>
                  </a:cubicBezTo>
                  <a:cubicBezTo>
                    <a:pt x="20746" y="9023"/>
                    <a:pt x="21125" y="15311"/>
                    <a:pt x="2150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1924843" y="170723"/>
              <a:ext cx="259557" cy="94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86" fill="norm" stroke="1" extrusionOk="0">
                  <a:moveTo>
                    <a:pt x="3622" y="18720"/>
                  </a:moveTo>
                  <a:cubicBezTo>
                    <a:pt x="2919" y="20160"/>
                    <a:pt x="2217" y="21600"/>
                    <a:pt x="1602" y="21360"/>
                  </a:cubicBezTo>
                  <a:cubicBezTo>
                    <a:pt x="988" y="21120"/>
                    <a:pt x="461" y="19200"/>
                    <a:pt x="197" y="16800"/>
                  </a:cubicBezTo>
                  <a:cubicBezTo>
                    <a:pt x="-66" y="14400"/>
                    <a:pt x="-66" y="11520"/>
                    <a:pt x="197" y="9120"/>
                  </a:cubicBezTo>
                  <a:cubicBezTo>
                    <a:pt x="461" y="6720"/>
                    <a:pt x="988" y="4800"/>
                    <a:pt x="2217" y="5280"/>
                  </a:cubicBezTo>
                  <a:cubicBezTo>
                    <a:pt x="3446" y="5760"/>
                    <a:pt x="5378" y="8640"/>
                    <a:pt x="7749" y="11760"/>
                  </a:cubicBezTo>
                  <a:cubicBezTo>
                    <a:pt x="10119" y="14880"/>
                    <a:pt x="12929" y="18240"/>
                    <a:pt x="15300" y="16320"/>
                  </a:cubicBezTo>
                  <a:cubicBezTo>
                    <a:pt x="17671" y="14400"/>
                    <a:pt x="19602" y="7200"/>
                    <a:pt x="2153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2628900" y="113573"/>
              <a:ext cx="63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2603499" y="25670"/>
              <a:ext cx="156508" cy="349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47" fill="norm" stroke="1" extrusionOk="0">
                  <a:moveTo>
                    <a:pt x="0" y="8864"/>
                  </a:moveTo>
                  <a:cubicBezTo>
                    <a:pt x="0" y="6406"/>
                    <a:pt x="0" y="3949"/>
                    <a:pt x="1584" y="2332"/>
                  </a:cubicBezTo>
                  <a:cubicBezTo>
                    <a:pt x="3168" y="715"/>
                    <a:pt x="6336" y="-61"/>
                    <a:pt x="9360" y="4"/>
                  </a:cubicBezTo>
                  <a:cubicBezTo>
                    <a:pt x="12384" y="68"/>
                    <a:pt x="15264" y="974"/>
                    <a:pt x="16272" y="2461"/>
                  </a:cubicBezTo>
                  <a:cubicBezTo>
                    <a:pt x="17280" y="3949"/>
                    <a:pt x="16416" y="6018"/>
                    <a:pt x="15120" y="7441"/>
                  </a:cubicBezTo>
                  <a:cubicBezTo>
                    <a:pt x="13824" y="8864"/>
                    <a:pt x="12096" y="9640"/>
                    <a:pt x="10656" y="10222"/>
                  </a:cubicBezTo>
                  <a:cubicBezTo>
                    <a:pt x="9216" y="10804"/>
                    <a:pt x="8064" y="11192"/>
                    <a:pt x="8784" y="11644"/>
                  </a:cubicBezTo>
                  <a:cubicBezTo>
                    <a:pt x="9504" y="12097"/>
                    <a:pt x="12096" y="12614"/>
                    <a:pt x="14544" y="13326"/>
                  </a:cubicBezTo>
                  <a:cubicBezTo>
                    <a:pt x="16992" y="14037"/>
                    <a:pt x="19296" y="14943"/>
                    <a:pt x="20448" y="15913"/>
                  </a:cubicBezTo>
                  <a:cubicBezTo>
                    <a:pt x="21600" y="16883"/>
                    <a:pt x="21600" y="17917"/>
                    <a:pt x="20304" y="18823"/>
                  </a:cubicBezTo>
                  <a:cubicBezTo>
                    <a:pt x="19008" y="19728"/>
                    <a:pt x="16416" y="20504"/>
                    <a:pt x="14400" y="20957"/>
                  </a:cubicBezTo>
                  <a:cubicBezTo>
                    <a:pt x="12384" y="21410"/>
                    <a:pt x="10944" y="21539"/>
                    <a:pt x="9936" y="20957"/>
                  </a:cubicBezTo>
                  <a:cubicBezTo>
                    <a:pt x="8928" y="20375"/>
                    <a:pt x="8352" y="19082"/>
                    <a:pt x="7776" y="17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2809071" y="182267"/>
              <a:ext cx="73830" cy="153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176" fill="norm" stroke="1" extrusionOk="0">
                  <a:moveTo>
                    <a:pt x="6528" y="8917"/>
                  </a:moveTo>
                  <a:cubicBezTo>
                    <a:pt x="9528" y="9208"/>
                    <a:pt x="12528" y="9500"/>
                    <a:pt x="14928" y="9062"/>
                  </a:cubicBezTo>
                  <a:cubicBezTo>
                    <a:pt x="17328" y="8625"/>
                    <a:pt x="19128" y="7457"/>
                    <a:pt x="20028" y="5852"/>
                  </a:cubicBezTo>
                  <a:cubicBezTo>
                    <a:pt x="20928" y="4246"/>
                    <a:pt x="20928" y="2203"/>
                    <a:pt x="18828" y="1035"/>
                  </a:cubicBezTo>
                  <a:cubicBezTo>
                    <a:pt x="16728" y="-132"/>
                    <a:pt x="12528" y="-424"/>
                    <a:pt x="8628" y="744"/>
                  </a:cubicBezTo>
                  <a:cubicBezTo>
                    <a:pt x="4728" y="1911"/>
                    <a:pt x="1128" y="4538"/>
                    <a:pt x="228" y="7749"/>
                  </a:cubicBezTo>
                  <a:cubicBezTo>
                    <a:pt x="-672" y="10960"/>
                    <a:pt x="1128" y="14754"/>
                    <a:pt x="5028" y="17090"/>
                  </a:cubicBezTo>
                  <a:cubicBezTo>
                    <a:pt x="8928" y="19425"/>
                    <a:pt x="14928" y="20300"/>
                    <a:pt x="20928" y="211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2946399" y="170723"/>
              <a:ext cx="57151" cy="15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6" fill="norm" stroke="1" extrusionOk="0">
                  <a:moveTo>
                    <a:pt x="0" y="3366"/>
                  </a:moveTo>
                  <a:cubicBezTo>
                    <a:pt x="4800" y="5891"/>
                    <a:pt x="9600" y="8416"/>
                    <a:pt x="12400" y="10660"/>
                  </a:cubicBezTo>
                  <a:cubicBezTo>
                    <a:pt x="15200" y="12904"/>
                    <a:pt x="16000" y="14868"/>
                    <a:pt x="16000" y="16551"/>
                  </a:cubicBezTo>
                  <a:cubicBezTo>
                    <a:pt x="16000" y="18234"/>
                    <a:pt x="15200" y="19636"/>
                    <a:pt x="12800" y="20478"/>
                  </a:cubicBezTo>
                  <a:cubicBezTo>
                    <a:pt x="10400" y="21319"/>
                    <a:pt x="6400" y="21600"/>
                    <a:pt x="4000" y="19356"/>
                  </a:cubicBezTo>
                  <a:cubicBezTo>
                    <a:pt x="1600" y="17112"/>
                    <a:pt x="800" y="12343"/>
                    <a:pt x="4000" y="8696"/>
                  </a:cubicBezTo>
                  <a:cubicBezTo>
                    <a:pt x="7200" y="5049"/>
                    <a:pt x="14400" y="252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3042291" y="166763"/>
              <a:ext cx="94609" cy="132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794" fill="norm" stroke="1" extrusionOk="0">
                  <a:moveTo>
                    <a:pt x="4175" y="3613"/>
                  </a:moveTo>
                  <a:cubicBezTo>
                    <a:pt x="2735" y="6936"/>
                    <a:pt x="1295" y="10259"/>
                    <a:pt x="575" y="13582"/>
                  </a:cubicBezTo>
                  <a:cubicBezTo>
                    <a:pt x="-145" y="16905"/>
                    <a:pt x="-145" y="20228"/>
                    <a:pt x="335" y="20727"/>
                  </a:cubicBezTo>
                  <a:cubicBezTo>
                    <a:pt x="815" y="21225"/>
                    <a:pt x="1775" y="18899"/>
                    <a:pt x="3215" y="15742"/>
                  </a:cubicBezTo>
                  <a:cubicBezTo>
                    <a:pt x="4655" y="12585"/>
                    <a:pt x="6575" y="8597"/>
                    <a:pt x="8255" y="5773"/>
                  </a:cubicBezTo>
                  <a:cubicBezTo>
                    <a:pt x="9935" y="2948"/>
                    <a:pt x="11375" y="1287"/>
                    <a:pt x="13295" y="456"/>
                  </a:cubicBezTo>
                  <a:cubicBezTo>
                    <a:pt x="15215" y="-375"/>
                    <a:pt x="17615" y="-375"/>
                    <a:pt x="19055" y="3114"/>
                  </a:cubicBezTo>
                  <a:cubicBezTo>
                    <a:pt x="20495" y="6603"/>
                    <a:pt x="20975" y="13582"/>
                    <a:pt x="21455" y="20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3221167" y="62773"/>
              <a:ext cx="106233" cy="293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01" fill="norm" stroke="1" extrusionOk="0">
                  <a:moveTo>
                    <a:pt x="21256" y="0"/>
                  </a:moveTo>
                  <a:cubicBezTo>
                    <a:pt x="19138" y="0"/>
                    <a:pt x="17021" y="0"/>
                    <a:pt x="13844" y="1003"/>
                  </a:cubicBezTo>
                  <a:cubicBezTo>
                    <a:pt x="10668" y="2006"/>
                    <a:pt x="6432" y="4011"/>
                    <a:pt x="3680" y="6480"/>
                  </a:cubicBezTo>
                  <a:cubicBezTo>
                    <a:pt x="927" y="8949"/>
                    <a:pt x="-344" y="11880"/>
                    <a:pt x="80" y="14503"/>
                  </a:cubicBezTo>
                  <a:cubicBezTo>
                    <a:pt x="503" y="17126"/>
                    <a:pt x="2621" y="19440"/>
                    <a:pt x="5162" y="20520"/>
                  </a:cubicBezTo>
                  <a:cubicBezTo>
                    <a:pt x="7703" y="21600"/>
                    <a:pt x="10668" y="21446"/>
                    <a:pt x="13632" y="21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3441700" y="158023"/>
              <a:ext cx="50800" cy="406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0"/>
                  </a:moveTo>
                  <a:cubicBezTo>
                    <a:pt x="4500" y="3693"/>
                    <a:pt x="9000" y="7387"/>
                    <a:pt x="11250" y="10800"/>
                  </a:cubicBezTo>
                  <a:cubicBezTo>
                    <a:pt x="13500" y="14213"/>
                    <a:pt x="13500" y="17347"/>
                    <a:pt x="13500" y="19194"/>
                  </a:cubicBezTo>
                  <a:cubicBezTo>
                    <a:pt x="13500" y="21040"/>
                    <a:pt x="13500" y="21600"/>
                    <a:pt x="14850" y="21488"/>
                  </a:cubicBezTo>
                  <a:cubicBezTo>
                    <a:pt x="16200" y="21376"/>
                    <a:pt x="18900" y="20593"/>
                    <a:pt x="21600" y="19809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3403600" y="106628"/>
              <a:ext cx="186469" cy="235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71" fill="norm" stroke="1" extrusionOk="0">
                  <a:moveTo>
                    <a:pt x="6553" y="9802"/>
                  </a:moveTo>
                  <a:cubicBezTo>
                    <a:pt x="6310" y="7890"/>
                    <a:pt x="6067" y="5979"/>
                    <a:pt x="6674" y="4259"/>
                  </a:cubicBezTo>
                  <a:cubicBezTo>
                    <a:pt x="7281" y="2538"/>
                    <a:pt x="8737" y="1009"/>
                    <a:pt x="10800" y="340"/>
                  </a:cubicBezTo>
                  <a:cubicBezTo>
                    <a:pt x="12863" y="-329"/>
                    <a:pt x="15533" y="-138"/>
                    <a:pt x="17717" y="2060"/>
                  </a:cubicBezTo>
                  <a:cubicBezTo>
                    <a:pt x="19901" y="4259"/>
                    <a:pt x="21600" y="8464"/>
                    <a:pt x="21357" y="11809"/>
                  </a:cubicBezTo>
                  <a:cubicBezTo>
                    <a:pt x="21115" y="15154"/>
                    <a:pt x="18930" y="17639"/>
                    <a:pt x="15047" y="19073"/>
                  </a:cubicBezTo>
                  <a:cubicBezTo>
                    <a:pt x="11164" y="20506"/>
                    <a:pt x="5582" y="20889"/>
                    <a:pt x="0" y="21271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3663950" y="0"/>
              <a:ext cx="168751" cy="41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347" fill="norm" stroke="1" extrusionOk="0">
                  <a:moveTo>
                    <a:pt x="0" y="611"/>
                  </a:moveTo>
                  <a:cubicBezTo>
                    <a:pt x="790" y="179"/>
                    <a:pt x="1580" y="-253"/>
                    <a:pt x="3688" y="179"/>
                  </a:cubicBezTo>
                  <a:cubicBezTo>
                    <a:pt x="5795" y="611"/>
                    <a:pt x="9220" y="1907"/>
                    <a:pt x="12249" y="3797"/>
                  </a:cubicBezTo>
                  <a:cubicBezTo>
                    <a:pt x="15278" y="5687"/>
                    <a:pt x="17912" y="8171"/>
                    <a:pt x="19493" y="10385"/>
                  </a:cubicBezTo>
                  <a:cubicBezTo>
                    <a:pt x="21073" y="12599"/>
                    <a:pt x="21600" y="14543"/>
                    <a:pt x="20151" y="16271"/>
                  </a:cubicBezTo>
                  <a:cubicBezTo>
                    <a:pt x="18702" y="17999"/>
                    <a:pt x="15278" y="19511"/>
                    <a:pt x="13434" y="20321"/>
                  </a:cubicBezTo>
                  <a:cubicBezTo>
                    <a:pt x="11590" y="21131"/>
                    <a:pt x="11327" y="21239"/>
                    <a:pt x="11063" y="21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762425" y="1586773"/>
              <a:ext cx="37675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10559" y="0"/>
                  </a:moveTo>
                  <a:cubicBezTo>
                    <a:pt x="6959" y="3796"/>
                    <a:pt x="3359" y="7593"/>
                    <a:pt x="1559" y="10735"/>
                  </a:cubicBezTo>
                  <a:cubicBezTo>
                    <a:pt x="-241" y="13876"/>
                    <a:pt x="-241" y="16364"/>
                    <a:pt x="359" y="18000"/>
                  </a:cubicBezTo>
                  <a:cubicBezTo>
                    <a:pt x="959" y="19636"/>
                    <a:pt x="2159" y="20422"/>
                    <a:pt x="5759" y="20880"/>
                  </a:cubicBezTo>
                  <a:cubicBezTo>
                    <a:pt x="9359" y="21338"/>
                    <a:pt x="15359" y="21469"/>
                    <a:pt x="213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862296" y="1679754"/>
              <a:ext cx="126524" cy="229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4" h="20680" fill="norm" stroke="1" extrusionOk="0">
                  <a:moveTo>
                    <a:pt x="11525" y="205"/>
                  </a:moveTo>
                  <a:cubicBezTo>
                    <a:pt x="9811" y="205"/>
                    <a:pt x="8096" y="205"/>
                    <a:pt x="6039" y="1161"/>
                  </a:cubicBezTo>
                  <a:cubicBezTo>
                    <a:pt x="3982" y="2117"/>
                    <a:pt x="1582" y="4028"/>
                    <a:pt x="554" y="7373"/>
                  </a:cubicBezTo>
                  <a:cubicBezTo>
                    <a:pt x="-475" y="10719"/>
                    <a:pt x="-132" y="15497"/>
                    <a:pt x="2096" y="18173"/>
                  </a:cubicBezTo>
                  <a:cubicBezTo>
                    <a:pt x="4325" y="20850"/>
                    <a:pt x="8439" y="21423"/>
                    <a:pt x="12211" y="19703"/>
                  </a:cubicBezTo>
                  <a:cubicBezTo>
                    <a:pt x="15982" y="17982"/>
                    <a:pt x="19411" y="13968"/>
                    <a:pt x="20268" y="10336"/>
                  </a:cubicBezTo>
                  <a:cubicBezTo>
                    <a:pt x="21125" y="6704"/>
                    <a:pt x="19411" y="3455"/>
                    <a:pt x="17354" y="1735"/>
                  </a:cubicBezTo>
                  <a:cubicBezTo>
                    <a:pt x="15296" y="14"/>
                    <a:pt x="12896" y="-177"/>
                    <a:pt x="10839" y="110"/>
                  </a:cubicBezTo>
                  <a:cubicBezTo>
                    <a:pt x="8782" y="396"/>
                    <a:pt x="7068" y="1161"/>
                    <a:pt x="5354" y="1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1502997" y="1536011"/>
              <a:ext cx="205153" cy="449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15" fill="norm" stroke="1" extrusionOk="0">
                  <a:moveTo>
                    <a:pt x="20041" y="3026"/>
                  </a:moveTo>
                  <a:cubicBezTo>
                    <a:pt x="19159" y="2118"/>
                    <a:pt x="18277" y="1209"/>
                    <a:pt x="17285" y="654"/>
                  </a:cubicBezTo>
                  <a:cubicBezTo>
                    <a:pt x="16294" y="99"/>
                    <a:pt x="15192" y="-103"/>
                    <a:pt x="14310" y="48"/>
                  </a:cubicBezTo>
                  <a:cubicBezTo>
                    <a:pt x="13428" y="200"/>
                    <a:pt x="12767" y="704"/>
                    <a:pt x="11885" y="2723"/>
                  </a:cubicBezTo>
                  <a:cubicBezTo>
                    <a:pt x="11004" y="4742"/>
                    <a:pt x="9902" y="8275"/>
                    <a:pt x="9792" y="11454"/>
                  </a:cubicBezTo>
                  <a:cubicBezTo>
                    <a:pt x="9681" y="14633"/>
                    <a:pt x="10563" y="17460"/>
                    <a:pt x="11114" y="19125"/>
                  </a:cubicBezTo>
                  <a:cubicBezTo>
                    <a:pt x="11665" y="20790"/>
                    <a:pt x="11885" y="21295"/>
                    <a:pt x="11334" y="21396"/>
                  </a:cubicBezTo>
                  <a:cubicBezTo>
                    <a:pt x="10783" y="21497"/>
                    <a:pt x="9461" y="21194"/>
                    <a:pt x="7477" y="20336"/>
                  </a:cubicBezTo>
                  <a:cubicBezTo>
                    <a:pt x="5494" y="19478"/>
                    <a:pt x="2849" y="18065"/>
                    <a:pt x="1416" y="17106"/>
                  </a:cubicBezTo>
                  <a:cubicBezTo>
                    <a:pt x="-17" y="16147"/>
                    <a:pt x="-237" y="15643"/>
                    <a:pt x="204" y="15189"/>
                  </a:cubicBezTo>
                  <a:cubicBezTo>
                    <a:pt x="645" y="14734"/>
                    <a:pt x="1747" y="14331"/>
                    <a:pt x="5383" y="13523"/>
                  </a:cubicBezTo>
                  <a:cubicBezTo>
                    <a:pt x="9020" y="12716"/>
                    <a:pt x="15192" y="11504"/>
                    <a:pt x="21363" y="102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1777999" y="1593123"/>
              <a:ext cx="317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682"/>
                    <a:pt x="5760" y="5365"/>
                    <a:pt x="9360" y="8965"/>
                  </a:cubicBezTo>
                  <a:cubicBezTo>
                    <a:pt x="12960" y="12565"/>
                    <a:pt x="17280" y="1708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1835149" y="1707423"/>
              <a:ext cx="31110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0" y="11719"/>
                  </a:moveTo>
                  <a:cubicBezTo>
                    <a:pt x="2880" y="14247"/>
                    <a:pt x="5760" y="16774"/>
                    <a:pt x="9360" y="18613"/>
                  </a:cubicBezTo>
                  <a:cubicBezTo>
                    <a:pt x="12960" y="20451"/>
                    <a:pt x="17280" y="21600"/>
                    <a:pt x="19440" y="21600"/>
                  </a:cubicBezTo>
                  <a:cubicBezTo>
                    <a:pt x="21600" y="21600"/>
                    <a:pt x="21600" y="20451"/>
                    <a:pt x="20160" y="16660"/>
                  </a:cubicBezTo>
                  <a:cubicBezTo>
                    <a:pt x="18720" y="12868"/>
                    <a:pt x="15840" y="6434"/>
                    <a:pt x="1296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1921081" y="1677324"/>
              <a:ext cx="95854" cy="419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515" fill="norm" stroke="1" extrusionOk="0">
                  <a:moveTo>
                    <a:pt x="2023" y="2520"/>
                  </a:moveTo>
                  <a:cubicBezTo>
                    <a:pt x="2942" y="6645"/>
                    <a:pt x="3861" y="10769"/>
                    <a:pt x="4321" y="13754"/>
                  </a:cubicBezTo>
                  <a:cubicBezTo>
                    <a:pt x="4780" y="16739"/>
                    <a:pt x="4780" y="18584"/>
                    <a:pt x="4551" y="19778"/>
                  </a:cubicBezTo>
                  <a:cubicBezTo>
                    <a:pt x="4321" y="20972"/>
                    <a:pt x="3861" y="21515"/>
                    <a:pt x="3172" y="21515"/>
                  </a:cubicBezTo>
                  <a:cubicBezTo>
                    <a:pt x="2482" y="21515"/>
                    <a:pt x="1563" y="20972"/>
                    <a:pt x="874" y="18693"/>
                  </a:cubicBezTo>
                  <a:cubicBezTo>
                    <a:pt x="185" y="16413"/>
                    <a:pt x="-275" y="12397"/>
                    <a:pt x="185" y="9250"/>
                  </a:cubicBezTo>
                  <a:cubicBezTo>
                    <a:pt x="644" y="6102"/>
                    <a:pt x="2023" y="3823"/>
                    <a:pt x="3172" y="2411"/>
                  </a:cubicBezTo>
                  <a:cubicBezTo>
                    <a:pt x="4321" y="1000"/>
                    <a:pt x="5240" y="458"/>
                    <a:pt x="7078" y="186"/>
                  </a:cubicBezTo>
                  <a:cubicBezTo>
                    <a:pt x="8916" y="-85"/>
                    <a:pt x="11674" y="-85"/>
                    <a:pt x="14431" y="349"/>
                  </a:cubicBezTo>
                  <a:cubicBezTo>
                    <a:pt x="17189" y="783"/>
                    <a:pt x="19946" y="1652"/>
                    <a:pt x="20636" y="3008"/>
                  </a:cubicBezTo>
                  <a:cubicBezTo>
                    <a:pt x="21325" y="4365"/>
                    <a:pt x="19946" y="6210"/>
                    <a:pt x="17189" y="7350"/>
                  </a:cubicBezTo>
                  <a:cubicBezTo>
                    <a:pt x="14431" y="8490"/>
                    <a:pt x="10295" y="8924"/>
                    <a:pt x="6159" y="9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2091493" y="1662434"/>
              <a:ext cx="66491" cy="273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1" h="21476" fill="norm" stroke="1" extrusionOk="0">
                  <a:moveTo>
                    <a:pt x="18911" y="1538"/>
                  </a:moveTo>
                  <a:cubicBezTo>
                    <a:pt x="16948" y="873"/>
                    <a:pt x="14984" y="208"/>
                    <a:pt x="12366" y="42"/>
                  </a:cubicBezTo>
                  <a:cubicBezTo>
                    <a:pt x="9748" y="-124"/>
                    <a:pt x="6475" y="208"/>
                    <a:pt x="3857" y="873"/>
                  </a:cubicBezTo>
                  <a:cubicBezTo>
                    <a:pt x="1239" y="1538"/>
                    <a:pt x="-725" y="2534"/>
                    <a:pt x="257" y="3864"/>
                  </a:cubicBezTo>
                  <a:cubicBezTo>
                    <a:pt x="1239" y="5193"/>
                    <a:pt x="5166" y="6854"/>
                    <a:pt x="10075" y="8350"/>
                  </a:cubicBezTo>
                  <a:cubicBezTo>
                    <a:pt x="14984" y="9845"/>
                    <a:pt x="20875" y="11174"/>
                    <a:pt x="20548" y="13334"/>
                  </a:cubicBezTo>
                  <a:cubicBezTo>
                    <a:pt x="20220" y="15494"/>
                    <a:pt x="13675" y="18485"/>
                    <a:pt x="7130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2260600" y="1847123"/>
              <a:ext cx="63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946150" y="2564673"/>
              <a:ext cx="5715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609"/>
                    <a:pt x="4800" y="5217"/>
                    <a:pt x="8000" y="8243"/>
                  </a:cubicBezTo>
                  <a:cubicBezTo>
                    <a:pt x="11200" y="11270"/>
                    <a:pt x="15200" y="14713"/>
                    <a:pt x="17600" y="17009"/>
                  </a:cubicBezTo>
                  <a:cubicBezTo>
                    <a:pt x="20000" y="19304"/>
                    <a:pt x="20800" y="2045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931005" y="2537846"/>
              <a:ext cx="257679" cy="425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278" fill="norm" stroke="1" extrusionOk="0">
                  <a:moveTo>
                    <a:pt x="200" y="2930"/>
                  </a:moveTo>
                  <a:cubicBezTo>
                    <a:pt x="27" y="2401"/>
                    <a:pt x="-146" y="1872"/>
                    <a:pt x="200" y="1448"/>
                  </a:cubicBezTo>
                  <a:cubicBezTo>
                    <a:pt x="545" y="1025"/>
                    <a:pt x="1409" y="707"/>
                    <a:pt x="3656" y="389"/>
                  </a:cubicBezTo>
                  <a:cubicBezTo>
                    <a:pt x="5902" y="72"/>
                    <a:pt x="9531" y="-246"/>
                    <a:pt x="12555" y="283"/>
                  </a:cubicBezTo>
                  <a:cubicBezTo>
                    <a:pt x="15579" y="813"/>
                    <a:pt x="17998" y="2189"/>
                    <a:pt x="19467" y="4201"/>
                  </a:cubicBezTo>
                  <a:cubicBezTo>
                    <a:pt x="20936" y="6213"/>
                    <a:pt x="21454" y="8860"/>
                    <a:pt x="20676" y="11348"/>
                  </a:cubicBezTo>
                  <a:cubicBezTo>
                    <a:pt x="19899" y="13836"/>
                    <a:pt x="17825" y="16166"/>
                    <a:pt x="15665" y="17807"/>
                  </a:cubicBezTo>
                  <a:cubicBezTo>
                    <a:pt x="13505" y="19448"/>
                    <a:pt x="11259" y="20401"/>
                    <a:pt x="9617" y="20878"/>
                  </a:cubicBezTo>
                  <a:cubicBezTo>
                    <a:pt x="7976" y="21354"/>
                    <a:pt x="6939" y="21354"/>
                    <a:pt x="6766" y="21142"/>
                  </a:cubicBezTo>
                  <a:cubicBezTo>
                    <a:pt x="6593" y="20930"/>
                    <a:pt x="7284" y="20507"/>
                    <a:pt x="7976" y="200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1339850" y="2736123"/>
              <a:ext cx="139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4400"/>
                    <a:pt x="5891" y="7200"/>
                    <a:pt x="9491" y="3600"/>
                  </a:cubicBezTo>
                  <a:cubicBezTo>
                    <a:pt x="13091" y="0"/>
                    <a:pt x="1734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1333499" y="2869473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9200"/>
                    <a:pt x="9164" y="16800"/>
                    <a:pt x="12764" y="13200"/>
                  </a:cubicBezTo>
                  <a:cubicBezTo>
                    <a:pt x="16364" y="9600"/>
                    <a:pt x="18982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1915542" y="2480269"/>
              <a:ext cx="186309" cy="517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464" fill="norm" stroke="1" extrusionOk="0">
                  <a:moveTo>
                    <a:pt x="11765" y="2447"/>
                  </a:moveTo>
                  <a:cubicBezTo>
                    <a:pt x="11765" y="2008"/>
                    <a:pt x="11765" y="1569"/>
                    <a:pt x="11765" y="1130"/>
                  </a:cubicBezTo>
                  <a:cubicBezTo>
                    <a:pt x="11765" y="691"/>
                    <a:pt x="11765" y="252"/>
                    <a:pt x="9965" y="77"/>
                  </a:cubicBezTo>
                  <a:cubicBezTo>
                    <a:pt x="8165" y="-99"/>
                    <a:pt x="4565" y="-11"/>
                    <a:pt x="2405" y="735"/>
                  </a:cubicBezTo>
                  <a:cubicBezTo>
                    <a:pt x="245" y="1481"/>
                    <a:pt x="-475" y="2886"/>
                    <a:pt x="605" y="4160"/>
                  </a:cubicBezTo>
                  <a:cubicBezTo>
                    <a:pt x="1685" y="5433"/>
                    <a:pt x="4565" y="6574"/>
                    <a:pt x="6125" y="7408"/>
                  </a:cubicBezTo>
                  <a:cubicBezTo>
                    <a:pt x="7685" y="8242"/>
                    <a:pt x="7925" y="8769"/>
                    <a:pt x="7205" y="9384"/>
                  </a:cubicBezTo>
                  <a:cubicBezTo>
                    <a:pt x="6485" y="9999"/>
                    <a:pt x="4805" y="10701"/>
                    <a:pt x="3365" y="11096"/>
                  </a:cubicBezTo>
                  <a:cubicBezTo>
                    <a:pt x="1925" y="11491"/>
                    <a:pt x="725" y="11579"/>
                    <a:pt x="245" y="11403"/>
                  </a:cubicBezTo>
                  <a:cubicBezTo>
                    <a:pt x="-235" y="11228"/>
                    <a:pt x="5" y="10789"/>
                    <a:pt x="845" y="10569"/>
                  </a:cubicBezTo>
                  <a:cubicBezTo>
                    <a:pt x="1685" y="10350"/>
                    <a:pt x="3125" y="10350"/>
                    <a:pt x="4445" y="10350"/>
                  </a:cubicBezTo>
                  <a:cubicBezTo>
                    <a:pt x="5765" y="10350"/>
                    <a:pt x="6965" y="10350"/>
                    <a:pt x="7805" y="10569"/>
                  </a:cubicBezTo>
                  <a:cubicBezTo>
                    <a:pt x="8645" y="10789"/>
                    <a:pt x="9125" y="11228"/>
                    <a:pt x="8525" y="12106"/>
                  </a:cubicBezTo>
                  <a:cubicBezTo>
                    <a:pt x="7925" y="12984"/>
                    <a:pt x="6245" y="14301"/>
                    <a:pt x="4685" y="15618"/>
                  </a:cubicBezTo>
                  <a:cubicBezTo>
                    <a:pt x="3125" y="16935"/>
                    <a:pt x="1685" y="18252"/>
                    <a:pt x="965" y="19174"/>
                  </a:cubicBezTo>
                  <a:cubicBezTo>
                    <a:pt x="245" y="20096"/>
                    <a:pt x="245" y="20623"/>
                    <a:pt x="845" y="20974"/>
                  </a:cubicBezTo>
                  <a:cubicBezTo>
                    <a:pt x="1445" y="21325"/>
                    <a:pt x="2645" y="21501"/>
                    <a:pt x="6125" y="21457"/>
                  </a:cubicBezTo>
                  <a:cubicBezTo>
                    <a:pt x="9605" y="21413"/>
                    <a:pt x="15365" y="21150"/>
                    <a:pt x="21125" y="20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2266941" y="2590073"/>
              <a:ext cx="228610" cy="246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56" fill="norm" stroke="1" extrusionOk="0">
                  <a:moveTo>
                    <a:pt x="4163" y="0"/>
                  </a:moveTo>
                  <a:cubicBezTo>
                    <a:pt x="3964" y="6277"/>
                    <a:pt x="3766" y="12554"/>
                    <a:pt x="3667" y="16154"/>
                  </a:cubicBezTo>
                  <a:cubicBezTo>
                    <a:pt x="3568" y="19754"/>
                    <a:pt x="3568" y="20677"/>
                    <a:pt x="3073" y="21138"/>
                  </a:cubicBezTo>
                  <a:cubicBezTo>
                    <a:pt x="2577" y="21600"/>
                    <a:pt x="1586" y="21600"/>
                    <a:pt x="893" y="20862"/>
                  </a:cubicBezTo>
                  <a:cubicBezTo>
                    <a:pt x="199" y="20123"/>
                    <a:pt x="-197" y="18646"/>
                    <a:pt x="100" y="17815"/>
                  </a:cubicBezTo>
                  <a:cubicBezTo>
                    <a:pt x="397" y="16985"/>
                    <a:pt x="1388" y="16800"/>
                    <a:pt x="3667" y="16062"/>
                  </a:cubicBezTo>
                  <a:cubicBezTo>
                    <a:pt x="5946" y="15323"/>
                    <a:pt x="9513" y="14031"/>
                    <a:pt x="11990" y="12369"/>
                  </a:cubicBezTo>
                  <a:cubicBezTo>
                    <a:pt x="14467" y="10708"/>
                    <a:pt x="15854" y="8677"/>
                    <a:pt x="16944" y="6462"/>
                  </a:cubicBezTo>
                  <a:cubicBezTo>
                    <a:pt x="18034" y="4246"/>
                    <a:pt x="18827" y="1846"/>
                    <a:pt x="19223" y="1108"/>
                  </a:cubicBezTo>
                  <a:cubicBezTo>
                    <a:pt x="19620" y="369"/>
                    <a:pt x="19620" y="1292"/>
                    <a:pt x="19818" y="3877"/>
                  </a:cubicBezTo>
                  <a:cubicBezTo>
                    <a:pt x="20016" y="6462"/>
                    <a:pt x="20412" y="10708"/>
                    <a:pt x="20709" y="13754"/>
                  </a:cubicBezTo>
                  <a:cubicBezTo>
                    <a:pt x="21007" y="16800"/>
                    <a:pt x="21205" y="18646"/>
                    <a:pt x="21403" y="20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2527300" y="2856773"/>
              <a:ext cx="635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2921000" y="2628173"/>
              <a:ext cx="1" cy="260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2774410" y="2622529"/>
              <a:ext cx="286291" cy="11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076" fill="norm" stroke="1" extrusionOk="0">
                  <a:moveTo>
                    <a:pt x="3376" y="21076"/>
                  </a:moveTo>
                  <a:cubicBezTo>
                    <a:pt x="2423" y="19505"/>
                    <a:pt x="1470" y="17934"/>
                    <a:pt x="835" y="16167"/>
                  </a:cubicBezTo>
                  <a:cubicBezTo>
                    <a:pt x="200" y="14400"/>
                    <a:pt x="-118" y="12436"/>
                    <a:pt x="41" y="10865"/>
                  </a:cubicBezTo>
                  <a:cubicBezTo>
                    <a:pt x="200" y="9294"/>
                    <a:pt x="835" y="8116"/>
                    <a:pt x="3535" y="6152"/>
                  </a:cubicBezTo>
                  <a:cubicBezTo>
                    <a:pt x="6235" y="4189"/>
                    <a:pt x="11000" y="1440"/>
                    <a:pt x="14335" y="458"/>
                  </a:cubicBezTo>
                  <a:cubicBezTo>
                    <a:pt x="17670" y="-524"/>
                    <a:pt x="19576" y="261"/>
                    <a:pt x="21482" y="10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3073400" y="2894873"/>
              <a:ext cx="381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3416300" y="2621823"/>
              <a:ext cx="254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191"/>
                    <a:pt x="10800" y="10381"/>
                    <a:pt x="7200" y="13981"/>
                  </a:cubicBezTo>
                  <a:cubicBezTo>
                    <a:pt x="3600" y="17581"/>
                    <a:pt x="1800" y="195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3312516" y="2558323"/>
              <a:ext cx="26888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1693" y="21600"/>
                  </a:moveTo>
                  <a:cubicBezTo>
                    <a:pt x="1018" y="20520"/>
                    <a:pt x="343" y="19440"/>
                    <a:pt x="90" y="18000"/>
                  </a:cubicBezTo>
                  <a:cubicBezTo>
                    <a:pt x="-163" y="16560"/>
                    <a:pt x="6" y="14760"/>
                    <a:pt x="2115" y="11880"/>
                  </a:cubicBezTo>
                  <a:cubicBezTo>
                    <a:pt x="4225" y="9000"/>
                    <a:pt x="8275" y="5040"/>
                    <a:pt x="11818" y="2880"/>
                  </a:cubicBezTo>
                  <a:cubicBezTo>
                    <a:pt x="15362" y="720"/>
                    <a:pt x="18400" y="360"/>
                    <a:pt x="2143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3511550" y="2901223"/>
              <a:ext cx="635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3968750" y="2558323"/>
              <a:ext cx="127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02"/>
                    <a:pt x="7200" y="9804"/>
                    <a:pt x="3600" y="13404"/>
                  </a:cubicBezTo>
                  <a:cubicBezTo>
                    <a:pt x="0" y="17004"/>
                    <a:pt x="0" y="1930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3937000" y="2615972"/>
              <a:ext cx="203200" cy="228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15410"/>
                  </a:moveTo>
                  <a:cubicBezTo>
                    <a:pt x="225" y="14419"/>
                    <a:pt x="450" y="13428"/>
                    <a:pt x="2025" y="12338"/>
                  </a:cubicBezTo>
                  <a:cubicBezTo>
                    <a:pt x="3600" y="11249"/>
                    <a:pt x="6525" y="10060"/>
                    <a:pt x="9675" y="8276"/>
                  </a:cubicBezTo>
                  <a:cubicBezTo>
                    <a:pt x="12825" y="6493"/>
                    <a:pt x="16200" y="4115"/>
                    <a:pt x="18000" y="2430"/>
                  </a:cubicBezTo>
                  <a:cubicBezTo>
                    <a:pt x="19800" y="746"/>
                    <a:pt x="20025" y="-245"/>
                    <a:pt x="20025" y="52"/>
                  </a:cubicBezTo>
                  <a:cubicBezTo>
                    <a:pt x="20025" y="349"/>
                    <a:pt x="19800" y="1935"/>
                    <a:pt x="20025" y="5700"/>
                  </a:cubicBezTo>
                  <a:cubicBezTo>
                    <a:pt x="20250" y="9465"/>
                    <a:pt x="20925" y="15410"/>
                    <a:pt x="21600" y="21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4121150" y="2926623"/>
              <a:ext cx="825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4464050" y="2590073"/>
              <a:ext cx="381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328"/>
                    <a:pt x="16800" y="10656"/>
                    <a:pt x="13200" y="14256"/>
                  </a:cubicBezTo>
                  <a:cubicBezTo>
                    <a:pt x="9600" y="17856"/>
                    <a:pt x="4800" y="1972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4444999" y="2608710"/>
              <a:ext cx="215901" cy="260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16622"/>
                  </a:moveTo>
                  <a:cubicBezTo>
                    <a:pt x="212" y="15758"/>
                    <a:pt x="424" y="14894"/>
                    <a:pt x="1588" y="14030"/>
                  </a:cubicBezTo>
                  <a:cubicBezTo>
                    <a:pt x="2753" y="13166"/>
                    <a:pt x="4871" y="12302"/>
                    <a:pt x="7729" y="11006"/>
                  </a:cubicBezTo>
                  <a:cubicBezTo>
                    <a:pt x="10588" y="9710"/>
                    <a:pt x="14188" y="7982"/>
                    <a:pt x="16412" y="6686"/>
                  </a:cubicBezTo>
                  <a:cubicBezTo>
                    <a:pt x="18635" y="5390"/>
                    <a:pt x="19482" y="4526"/>
                    <a:pt x="20224" y="3317"/>
                  </a:cubicBezTo>
                  <a:cubicBezTo>
                    <a:pt x="20965" y="2107"/>
                    <a:pt x="21600" y="552"/>
                    <a:pt x="21600" y="120"/>
                  </a:cubicBezTo>
                  <a:cubicBezTo>
                    <a:pt x="21600" y="-312"/>
                    <a:pt x="20965" y="379"/>
                    <a:pt x="20012" y="2885"/>
                  </a:cubicBezTo>
                  <a:cubicBezTo>
                    <a:pt x="19059" y="5390"/>
                    <a:pt x="17788" y="9710"/>
                    <a:pt x="17047" y="13080"/>
                  </a:cubicBezTo>
                  <a:cubicBezTo>
                    <a:pt x="16306" y="16450"/>
                    <a:pt x="16094" y="18869"/>
                    <a:pt x="15882" y="21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4616450" y="2913923"/>
              <a:ext cx="1143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400"/>
                    <a:pt x="9600" y="10800"/>
                    <a:pt x="6000" y="14400"/>
                  </a:cubicBezTo>
                  <a:cubicBezTo>
                    <a:pt x="2400" y="18000"/>
                    <a:pt x="120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5041900" y="2615473"/>
              <a:ext cx="317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896"/>
                    <a:pt x="11520" y="9792"/>
                    <a:pt x="15120" y="13392"/>
                  </a:cubicBezTo>
                  <a:cubicBezTo>
                    <a:pt x="18720" y="16992"/>
                    <a:pt x="20160" y="1929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5041899" y="2625435"/>
              <a:ext cx="222251" cy="275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160" fill="norm" stroke="1" extrusionOk="0">
                  <a:moveTo>
                    <a:pt x="0" y="14826"/>
                  </a:moveTo>
                  <a:cubicBezTo>
                    <a:pt x="611" y="14177"/>
                    <a:pt x="1223" y="13527"/>
                    <a:pt x="2242" y="13202"/>
                  </a:cubicBezTo>
                  <a:cubicBezTo>
                    <a:pt x="3260" y="12877"/>
                    <a:pt x="4687" y="12877"/>
                    <a:pt x="6521" y="12634"/>
                  </a:cubicBezTo>
                  <a:cubicBezTo>
                    <a:pt x="8355" y="12390"/>
                    <a:pt x="10596" y="11903"/>
                    <a:pt x="12634" y="10685"/>
                  </a:cubicBezTo>
                  <a:cubicBezTo>
                    <a:pt x="14672" y="9467"/>
                    <a:pt x="16506" y="7518"/>
                    <a:pt x="18034" y="5325"/>
                  </a:cubicBezTo>
                  <a:cubicBezTo>
                    <a:pt x="19562" y="3133"/>
                    <a:pt x="20785" y="697"/>
                    <a:pt x="21192" y="128"/>
                  </a:cubicBezTo>
                  <a:cubicBezTo>
                    <a:pt x="21600" y="-440"/>
                    <a:pt x="21192" y="859"/>
                    <a:pt x="20989" y="4270"/>
                  </a:cubicBezTo>
                  <a:cubicBezTo>
                    <a:pt x="20785" y="7680"/>
                    <a:pt x="20785" y="13202"/>
                    <a:pt x="20887" y="16369"/>
                  </a:cubicBezTo>
                  <a:cubicBezTo>
                    <a:pt x="20989" y="19536"/>
                    <a:pt x="21192" y="20348"/>
                    <a:pt x="21396" y="21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5295899" y="2964723"/>
              <a:ext cx="762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400"/>
                    <a:pt x="14400" y="10800"/>
                    <a:pt x="10800" y="14400"/>
                  </a:cubicBezTo>
                  <a:cubicBezTo>
                    <a:pt x="7200" y="18000"/>
                    <a:pt x="360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5682027" y="2609123"/>
              <a:ext cx="13923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261"/>
                    <a:pt x="-1303" y="8522"/>
                    <a:pt x="240" y="12122"/>
                  </a:cubicBezTo>
                  <a:cubicBezTo>
                    <a:pt x="1783" y="15722"/>
                    <a:pt x="11040" y="18661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5670550" y="2567035"/>
              <a:ext cx="211667" cy="378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14545"/>
                  </a:moveTo>
                  <a:cubicBezTo>
                    <a:pt x="2592" y="14067"/>
                    <a:pt x="5184" y="13590"/>
                    <a:pt x="8100" y="11919"/>
                  </a:cubicBezTo>
                  <a:cubicBezTo>
                    <a:pt x="11016" y="10249"/>
                    <a:pt x="14256" y="7385"/>
                    <a:pt x="16416" y="5356"/>
                  </a:cubicBezTo>
                  <a:cubicBezTo>
                    <a:pt x="18576" y="3327"/>
                    <a:pt x="19656" y="2134"/>
                    <a:pt x="20412" y="1239"/>
                  </a:cubicBezTo>
                  <a:cubicBezTo>
                    <a:pt x="21168" y="344"/>
                    <a:pt x="21600" y="-253"/>
                    <a:pt x="21600" y="105"/>
                  </a:cubicBezTo>
                  <a:cubicBezTo>
                    <a:pt x="21600" y="463"/>
                    <a:pt x="21168" y="1776"/>
                    <a:pt x="20628" y="4401"/>
                  </a:cubicBezTo>
                  <a:cubicBezTo>
                    <a:pt x="20088" y="7027"/>
                    <a:pt x="19440" y="10965"/>
                    <a:pt x="19116" y="14008"/>
                  </a:cubicBezTo>
                  <a:cubicBezTo>
                    <a:pt x="18792" y="17051"/>
                    <a:pt x="18792" y="19199"/>
                    <a:pt x="18792" y="21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5867400" y="2913923"/>
              <a:ext cx="1079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6248400" y="2628173"/>
              <a:ext cx="444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650"/>
                    <a:pt x="15429" y="3300"/>
                    <a:pt x="12857" y="6525"/>
                  </a:cubicBezTo>
                  <a:cubicBezTo>
                    <a:pt x="10286" y="9750"/>
                    <a:pt x="8229" y="14550"/>
                    <a:pt x="6171" y="17325"/>
                  </a:cubicBezTo>
                  <a:cubicBezTo>
                    <a:pt x="4114" y="20100"/>
                    <a:pt x="2057" y="208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6223000" y="2664157"/>
              <a:ext cx="215106" cy="26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0" y="11906"/>
                  </a:moveTo>
                  <a:cubicBezTo>
                    <a:pt x="4659" y="10715"/>
                    <a:pt x="9318" y="9524"/>
                    <a:pt x="12706" y="7824"/>
                  </a:cubicBezTo>
                  <a:cubicBezTo>
                    <a:pt x="16094" y="6123"/>
                    <a:pt x="18212" y="3912"/>
                    <a:pt x="19482" y="2381"/>
                  </a:cubicBezTo>
                  <a:cubicBezTo>
                    <a:pt x="20753" y="850"/>
                    <a:pt x="21176" y="0"/>
                    <a:pt x="21388" y="0"/>
                  </a:cubicBezTo>
                  <a:cubicBezTo>
                    <a:pt x="21600" y="0"/>
                    <a:pt x="21600" y="850"/>
                    <a:pt x="21071" y="3827"/>
                  </a:cubicBezTo>
                  <a:cubicBezTo>
                    <a:pt x="20541" y="6803"/>
                    <a:pt x="19482" y="11906"/>
                    <a:pt x="18741" y="15222"/>
                  </a:cubicBezTo>
                  <a:cubicBezTo>
                    <a:pt x="18000" y="18539"/>
                    <a:pt x="17576" y="20069"/>
                    <a:pt x="171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6426200" y="2932973"/>
              <a:ext cx="65229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20250" y="0"/>
                  </a:moveTo>
                  <a:cubicBezTo>
                    <a:pt x="20925" y="3443"/>
                    <a:pt x="21600" y="6887"/>
                    <a:pt x="18225" y="10487"/>
                  </a:cubicBezTo>
                  <a:cubicBezTo>
                    <a:pt x="14850" y="14087"/>
                    <a:pt x="7425" y="178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6845300" y="2634523"/>
              <a:ext cx="63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850"/>
                    <a:pt x="21600" y="11700"/>
                    <a:pt x="18000" y="15300"/>
                  </a:cubicBezTo>
                  <a:cubicBezTo>
                    <a:pt x="14400" y="18900"/>
                    <a:pt x="7200" y="202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6737350" y="2644945"/>
              <a:ext cx="273050" cy="91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7" fill="norm" stroke="1" extrusionOk="0">
                  <a:moveTo>
                    <a:pt x="0" y="20677"/>
                  </a:moveTo>
                  <a:cubicBezTo>
                    <a:pt x="0" y="17797"/>
                    <a:pt x="0" y="14917"/>
                    <a:pt x="2763" y="11077"/>
                  </a:cubicBezTo>
                  <a:cubicBezTo>
                    <a:pt x="5526" y="7237"/>
                    <a:pt x="11051" y="2437"/>
                    <a:pt x="14651" y="757"/>
                  </a:cubicBezTo>
                  <a:cubicBezTo>
                    <a:pt x="18251" y="-923"/>
                    <a:pt x="19926" y="517"/>
                    <a:pt x="21600" y="1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6972299" y="2952023"/>
              <a:ext cx="952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7366000" y="2678973"/>
              <a:ext cx="254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5093"/>
                    <a:pt x="18000" y="10185"/>
                    <a:pt x="14400" y="13785"/>
                  </a:cubicBezTo>
                  <a:cubicBezTo>
                    <a:pt x="10800" y="17385"/>
                    <a:pt x="5400" y="1949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7340600" y="2673124"/>
              <a:ext cx="237258" cy="25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79" fill="norm" stroke="1" extrusionOk="0">
                  <a:moveTo>
                    <a:pt x="0" y="12810"/>
                  </a:moveTo>
                  <a:cubicBezTo>
                    <a:pt x="4205" y="11382"/>
                    <a:pt x="8411" y="9954"/>
                    <a:pt x="11565" y="8080"/>
                  </a:cubicBezTo>
                  <a:cubicBezTo>
                    <a:pt x="14719" y="6205"/>
                    <a:pt x="16821" y="3885"/>
                    <a:pt x="18350" y="2278"/>
                  </a:cubicBezTo>
                  <a:cubicBezTo>
                    <a:pt x="19880" y="672"/>
                    <a:pt x="20835" y="-221"/>
                    <a:pt x="21218" y="47"/>
                  </a:cubicBezTo>
                  <a:cubicBezTo>
                    <a:pt x="21600" y="315"/>
                    <a:pt x="21409" y="1743"/>
                    <a:pt x="21027" y="4867"/>
                  </a:cubicBezTo>
                  <a:cubicBezTo>
                    <a:pt x="20644" y="7991"/>
                    <a:pt x="20071" y="12810"/>
                    <a:pt x="19784" y="15845"/>
                  </a:cubicBezTo>
                  <a:cubicBezTo>
                    <a:pt x="19497" y="18880"/>
                    <a:pt x="19497" y="20129"/>
                    <a:pt x="19497" y="21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7689850" y="2550313"/>
              <a:ext cx="119754" cy="579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505" fill="norm" stroke="1" extrusionOk="0">
                  <a:moveTo>
                    <a:pt x="8938" y="62"/>
                  </a:moveTo>
                  <a:cubicBezTo>
                    <a:pt x="10800" y="-16"/>
                    <a:pt x="12662" y="-95"/>
                    <a:pt x="14897" y="337"/>
                  </a:cubicBezTo>
                  <a:cubicBezTo>
                    <a:pt x="17131" y="769"/>
                    <a:pt x="19738" y="1712"/>
                    <a:pt x="20669" y="2850"/>
                  </a:cubicBezTo>
                  <a:cubicBezTo>
                    <a:pt x="21600" y="3989"/>
                    <a:pt x="20855" y="5325"/>
                    <a:pt x="18993" y="6346"/>
                  </a:cubicBezTo>
                  <a:cubicBezTo>
                    <a:pt x="17131" y="7367"/>
                    <a:pt x="14152" y="8074"/>
                    <a:pt x="12103" y="8624"/>
                  </a:cubicBezTo>
                  <a:cubicBezTo>
                    <a:pt x="10055" y="9173"/>
                    <a:pt x="8938" y="9566"/>
                    <a:pt x="8566" y="9998"/>
                  </a:cubicBezTo>
                  <a:cubicBezTo>
                    <a:pt x="8193" y="10430"/>
                    <a:pt x="8566" y="10901"/>
                    <a:pt x="10614" y="11765"/>
                  </a:cubicBezTo>
                  <a:cubicBezTo>
                    <a:pt x="12662" y="12629"/>
                    <a:pt x="16386" y="13886"/>
                    <a:pt x="18248" y="15025"/>
                  </a:cubicBezTo>
                  <a:cubicBezTo>
                    <a:pt x="20110" y="16164"/>
                    <a:pt x="20110" y="17185"/>
                    <a:pt x="16759" y="18245"/>
                  </a:cubicBezTo>
                  <a:cubicBezTo>
                    <a:pt x="13407" y="19306"/>
                    <a:pt x="6703" y="20405"/>
                    <a:pt x="0" y="2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9137649" y="2905416"/>
              <a:ext cx="100661" cy="332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66" fill="norm" stroke="1" extrusionOk="0">
                  <a:moveTo>
                    <a:pt x="0" y="2600"/>
                  </a:moveTo>
                  <a:cubicBezTo>
                    <a:pt x="3600" y="1780"/>
                    <a:pt x="7200" y="960"/>
                    <a:pt x="10350" y="481"/>
                  </a:cubicBezTo>
                  <a:cubicBezTo>
                    <a:pt x="13500" y="3"/>
                    <a:pt x="16200" y="-134"/>
                    <a:pt x="18000" y="139"/>
                  </a:cubicBezTo>
                  <a:cubicBezTo>
                    <a:pt x="19800" y="413"/>
                    <a:pt x="20700" y="1096"/>
                    <a:pt x="21150" y="3352"/>
                  </a:cubicBezTo>
                  <a:cubicBezTo>
                    <a:pt x="21600" y="5608"/>
                    <a:pt x="21600" y="9436"/>
                    <a:pt x="19800" y="12717"/>
                  </a:cubicBezTo>
                  <a:cubicBezTo>
                    <a:pt x="18000" y="15998"/>
                    <a:pt x="14400" y="18732"/>
                    <a:pt x="10800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9105899" y="3079023"/>
              <a:ext cx="203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5" y="18514"/>
                    <a:pt x="9450" y="15429"/>
                    <a:pt x="13050" y="11829"/>
                  </a:cubicBezTo>
                  <a:cubicBezTo>
                    <a:pt x="16650" y="8229"/>
                    <a:pt x="19125" y="41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9436099" y="2901223"/>
              <a:ext cx="57151" cy="26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21600" y="0"/>
                  </a:moveTo>
                  <a:cubicBezTo>
                    <a:pt x="18400" y="4422"/>
                    <a:pt x="15200" y="8844"/>
                    <a:pt x="13600" y="11991"/>
                  </a:cubicBezTo>
                  <a:cubicBezTo>
                    <a:pt x="12000" y="15137"/>
                    <a:pt x="12000" y="17008"/>
                    <a:pt x="11600" y="18454"/>
                  </a:cubicBezTo>
                  <a:cubicBezTo>
                    <a:pt x="11200" y="19899"/>
                    <a:pt x="10400" y="20920"/>
                    <a:pt x="8400" y="21260"/>
                  </a:cubicBezTo>
                  <a:cubicBezTo>
                    <a:pt x="6400" y="21600"/>
                    <a:pt x="3200" y="21260"/>
                    <a:pt x="0" y="209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9423399" y="2900966"/>
              <a:ext cx="190510" cy="279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57" fill="norm" stroke="1" extrusionOk="0">
                  <a:moveTo>
                    <a:pt x="0" y="13662"/>
                  </a:moveTo>
                  <a:cubicBezTo>
                    <a:pt x="237" y="12849"/>
                    <a:pt x="475" y="12037"/>
                    <a:pt x="1187" y="11631"/>
                  </a:cubicBezTo>
                  <a:cubicBezTo>
                    <a:pt x="1899" y="11225"/>
                    <a:pt x="3086" y="11225"/>
                    <a:pt x="5697" y="10170"/>
                  </a:cubicBezTo>
                  <a:cubicBezTo>
                    <a:pt x="8308" y="9114"/>
                    <a:pt x="12343" y="7003"/>
                    <a:pt x="14716" y="5541"/>
                  </a:cubicBezTo>
                  <a:cubicBezTo>
                    <a:pt x="17090" y="4080"/>
                    <a:pt x="17802" y="3268"/>
                    <a:pt x="18752" y="2293"/>
                  </a:cubicBezTo>
                  <a:cubicBezTo>
                    <a:pt x="19701" y="1319"/>
                    <a:pt x="20888" y="182"/>
                    <a:pt x="21244" y="19"/>
                  </a:cubicBezTo>
                  <a:cubicBezTo>
                    <a:pt x="21600" y="-143"/>
                    <a:pt x="21125" y="669"/>
                    <a:pt x="20295" y="3511"/>
                  </a:cubicBezTo>
                  <a:cubicBezTo>
                    <a:pt x="19464" y="6353"/>
                    <a:pt x="18277" y="11225"/>
                    <a:pt x="17684" y="14555"/>
                  </a:cubicBezTo>
                  <a:cubicBezTo>
                    <a:pt x="17090" y="17884"/>
                    <a:pt x="17090" y="19671"/>
                    <a:pt x="17090" y="21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10350863" y="2944452"/>
              <a:ext cx="149107" cy="291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534" fill="norm" stroke="1" extrusionOk="0">
                  <a:moveTo>
                    <a:pt x="9849" y="2908"/>
                  </a:moveTo>
                  <a:cubicBezTo>
                    <a:pt x="8349" y="2595"/>
                    <a:pt x="6849" y="2282"/>
                    <a:pt x="5499" y="1891"/>
                  </a:cubicBezTo>
                  <a:cubicBezTo>
                    <a:pt x="4149" y="1499"/>
                    <a:pt x="2949" y="1030"/>
                    <a:pt x="3399" y="638"/>
                  </a:cubicBezTo>
                  <a:cubicBezTo>
                    <a:pt x="3849" y="247"/>
                    <a:pt x="5949" y="-66"/>
                    <a:pt x="8499" y="12"/>
                  </a:cubicBezTo>
                  <a:cubicBezTo>
                    <a:pt x="11049" y="91"/>
                    <a:pt x="14049" y="560"/>
                    <a:pt x="15699" y="1656"/>
                  </a:cubicBezTo>
                  <a:cubicBezTo>
                    <a:pt x="17349" y="2751"/>
                    <a:pt x="17649" y="4473"/>
                    <a:pt x="17199" y="5647"/>
                  </a:cubicBezTo>
                  <a:cubicBezTo>
                    <a:pt x="16749" y="6821"/>
                    <a:pt x="15549" y="7447"/>
                    <a:pt x="13899" y="8073"/>
                  </a:cubicBezTo>
                  <a:cubicBezTo>
                    <a:pt x="12249" y="8699"/>
                    <a:pt x="10149" y="9325"/>
                    <a:pt x="9849" y="9795"/>
                  </a:cubicBezTo>
                  <a:cubicBezTo>
                    <a:pt x="9549" y="10264"/>
                    <a:pt x="11049" y="10577"/>
                    <a:pt x="13149" y="11438"/>
                  </a:cubicBezTo>
                  <a:cubicBezTo>
                    <a:pt x="15249" y="12299"/>
                    <a:pt x="17949" y="13708"/>
                    <a:pt x="19449" y="14882"/>
                  </a:cubicBezTo>
                  <a:cubicBezTo>
                    <a:pt x="20949" y="16056"/>
                    <a:pt x="21249" y="16995"/>
                    <a:pt x="21099" y="17856"/>
                  </a:cubicBezTo>
                  <a:cubicBezTo>
                    <a:pt x="20949" y="18717"/>
                    <a:pt x="20349" y="19499"/>
                    <a:pt x="17499" y="20204"/>
                  </a:cubicBezTo>
                  <a:cubicBezTo>
                    <a:pt x="14649" y="20908"/>
                    <a:pt x="9549" y="21534"/>
                    <a:pt x="6099" y="21534"/>
                  </a:cubicBezTo>
                  <a:cubicBezTo>
                    <a:pt x="2649" y="21534"/>
                    <a:pt x="849" y="20908"/>
                    <a:pt x="249" y="20125"/>
                  </a:cubicBezTo>
                  <a:cubicBezTo>
                    <a:pt x="-351" y="19343"/>
                    <a:pt x="249" y="18404"/>
                    <a:pt x="849" y="17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10731500" y="2964723"/>
              <a:ext cx="381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693"/>
                    <a:pt x="16800" y="11386"/>
                    <a:pt x="13200" y="14986"/>
                  </a:cubicBezTo>
                  <a:cubicBezTo>
                    <a:pt x="9600" y="18586"/>
                    <a:pt x="4800" y="2009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10623549" y="2912700"/>
              <a:ext cx="381001" cy="64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21306"/>
                  </a:moveTo>
                  <a:cubicBezTo>
                    <a:pt x="1920" y="15732"/>
                    <a:pt x="3840" y="10158"/>
                    <a:pt x="6960" y="6325"/>
                  </a:cubicBezTo>
                  <a:cubicBezTo>
                    <a:pt x="10080" y="2493"/>
                    <a:pt x="14400" y="403"/>
                    <a:pt x="17040" y="54"/>
                  </a:cubicBezTo>
                  <a:cubicBezTo>
                    <a:pt x="19680" y="-294"/>
                    <a:pt x="20640" y="1100"/>
                    <a:pt x="21600" y="2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3252611" y="4173997"/>
              <a:ext cx="185089" cy="558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493" fill="norm" stroke="1" extrusionOk="0">
                  <a:moveTo>
                    <a:pt x="2000" y="5517"/>
                  </a:moveTo>
                  <a:cubicBezTo>
                    <a:pt x="2720" y="7310"/>
                    <a:pt x="3440" y="9104"/>
                    <a:pt x="3560" y="11182"/>
                  </a:cubicBezTo>
                  <a:cubicBezTo>
                    <a:pt x="3680" y="13261"/>
                    <a:pt x="3200" y="15624"/>
                    <a:pt x="2960" y="17255"/>
                  </a:cubicBezTo>
                  <a:cubicBezTo>
                    <a:pt x="2720" y="18885"/>
                    <a:pt x="2720" y="19781"/>
                    <a:pt x="2720" y="20433"/>
                  </a:cubicBezTo>
                  <a:cubicBezTo>
                    <a:pt x="2720" y="21085"/>
                    <a:pt x="2720" y="21493"/>
                    <a:pt x="2720" y="21493"/>
                  </a:cubicBezTo>
                  <a:cubicBezTo>
                    <a:pt x="2720" y="21493"/>
                    <a:pt x="2720" y="21085"/>
                    <a:pt x="2600" y="19700"/>
                  </a:cubicBezTo>
                  <a:cubicBezTo>
                    <a:pt x="2480" y="18314"/>
                    <a:pt x="2240" y="15950"/>
                    <a:pt x="1760" y="13464"/>
                  </a:cubicBezTo>
                  <a:cubicBezTo>
                    <a:pt x="1280" y="10978"/>
                    <a:pt x="560" y="8370"/>
                    <a:pt x="200" y="6495"/>
                  </a:cubicBezTo>
                  <a:cubicBezTo>
                    <a:pt x="-160" y="4621"/>
                    <a:pt x="-160" y="3479"/>
                    <a:pt x="1280" y="2501"/>
                  </a:cubicBezTo>
                  <a:cubicBezTo>
                    <a:pt x="2720" y="1523"/>
                    <a:pt x="5600" y="708"/>
                    <a:pt x="8240" y="301"/>
                  </a:cubicBezTo>
                  <a:cubicBezTo>
                    <a:pt x="10880" y="-107"/>
                    <a:pt x="13280" y="-107"/>
                    <a:pt x="15560" y="341"/>
                  </a:cubicBezTo>
                  <a:cubicBezTo>
                    <a:pt x="17840" y="790"/>
                    <a:pt x="20000" y="1686"/>
                    <a:pt x="20720" y="2950"/>
                  </a:cubicBezTo>
                  <a:cubicBezTo>
                    <a:pt x="21440" y="4213"/>
                    <a:pt x="20720" y="5843"/>
                    <a:pt x="18320" y="7025"/>
                  </a:cubicBezTo>
                  <a:cubicBezTo>
                    <a:pt x="15920" y="8207"/>
                    <a:pt x="11840" y="8941"/>
                    <a:pt x="9200" y="9267"/>
                  </a:cubicBezTo>
                  <a:cubicBezTo>
                    <a:pt x="6560" y="9593"/>
                    <a:pt x="5360" y="9511"/>
                    <a:pt x="4160" y="9348"/>
                  </a:cubicBezTo>
                  <a:cubicBezTo>
                    <a:pt x="2960" y="9185"/>
                    <a:pt x="1760" y="8941"/>
                    <a:pt x="1640" y="8696"/>
                  </a:cubicBezTo>
                  <a:cubicBezTo>
                    <a:pt x="1520" y="8451"/>
                    <a:pt x="2480" y="8207"/>
                    <a:pt x="3440" y="79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3233094" y="3946857"/>
              <a:ext cx="195907" cy="175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80" fill="norm" stroke="1" extrusionOk="0">
                  <a:moveTo>
                    <a:pt x="9651" y="4886"/>
                  </a:moveTo>
                  <a:cubicBezTo>
                    <a:pt x="7096" y="9257"/>
                    <a:pt x="4541" y="13629"/>
                    <a:pt x="2799" y="16586"/>
                  </a:cubicBezTo>
                  <a:cubicBezTo>
                    <a:pt x="1057" y="19543"/>
                    <a:pt x="128" y="21086"/>
                    <a:pt x="12" y="21343"/>
                  </a:cubicBezTo>
                  <a:cubicBezTo>
                    <a:pt x="-104" y="21600"/>
                    <a:pt x="593" y="20571"/>
                    <a:pt x="2102" y="17229"/>
                  </a:cubicBezTo>
                  <a:cubicBezTo>
                    <a:pt x="3612" y="13886"/>
                    <a:pt x="5935" y="8229"/>
                    <a:pt x="7328" y="4757"/>
                  </a:cubicBezTo>
                  <a:cubicBezTo>
                    <a:pt x="8722" y="1286"/>
                    <a:pt x="9186" y="0"/>
                    <a:pt x="9419" y="0"/>
                  </a:cubicBezTo>
                  <a:cubicBezTo>
                    <a:pt x="9651" y="0"/>
                    <a:pt x="9651" y="1286"/>
                    <a:pt x="11277" y="4371"/>
                  </a:cubicBezTo>
                  <a:cubicBezTo>
                    <a:pt x="12902" y="7457"/>
                    <a:pt x="16154" y="12343"/>
                    <a:pt x="18128" y="15429"/>
                  </a:cubicBezTo>
                  <a:cubicBezTo>
                    <a:pt x="20102" y="18514"/>
                    <a:pt x="20799" y="19800"/>
                    <a:pt x="21496" y="21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3663950" y="4190273"/>
              <a:ext cx="114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3676650" y="4323623"/>
              <a:ext cx="152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4129221" y="4144898"/>
              <a:ext cx="177286" cy="236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130" fill="norm" stroke="1" extrusionOk="0">
                  <a:moveTo>
                    <a:pt x="14866" y="4062"/>
                  </a:moveTo>
                  <a:cubicBezTo>
                    <a:pt x="14615" y="2546"/>
                    <a:pt x="14364" y="1030"/>
                    <a:pt x="13485" y="367"/>
                  </a:cubicBezTo>
                  <a:cubicBezTo>
                    <a:pt x="12605" y="-296"/>
                    <a:pt x="11098" y="-107"/>
                    <a:pt x="8838" y="1315"/>
                  </a:cubicBezTo>
                  <a:cubicBezTo>
                    <a:pt x="6578" y="2736"/>
                    <a:pt x="3564" y="5388"/>
                    <a:pt x="1805" y="8420"/>
                  </a:cubicBezTo>
                  <a:cubicBezTo>
                    <a:pt x="47" y="11451"/>
                    <a:pt x="-455" y="14862"/>
                    <a:pt x="424" y="17325"/>
                  </a:cubicBezTo>
                  <a:cubicBezTo>
                    <a:pt x="1303" y="19788"/>
                    <a:pt x="3564" y="21304"/>
                    <a:pt x="7080" y="21115"/>
                  </a:cubicBezTo>
                  <a:cubicBezTo>
                    <a:pt x="10596" y="20925"/>
                    <a:pt x="15368" y="19030"/>
                    <a:pt x="18005" y="16283"/>
                  </a:cubicBezTo>
                  <a:cubicBezTo>
                    <a:pt x="20643" y="13536"/>
                    <a:pt x="21145" y="9936"/>
                    <a:pt x="21019" y="7472"/>
                  </a:cubicBezTo>
                  <a:cubicBezTo>
                    <a:pt x="20894" y="5009"/>
                    <a:pt x="20140" y="3683"/>
                    <a:pt x="18633" y="2830"/>
                  </a:cubicBezTo>
                  <a:cubicBezTo>
                    <a:pt x="17126" y="1978"/>
                    <a:pt x="14866" y="1599"/>
                    <a:pt x="13736" y="1978"/>
                  </a:cubicBezTo>
                  <a:cubicBezTo>
                    <a:pt x="12605" y="2357"/>
                    <a:pt x="12605" y="3493"/>
                    <a:pt x="13108" y="4630"/>
                  </a:cubicBezTo>
                  <a:cubicBezTo>
                    <a:pt x="13610" y="5767"/>
                    <a:pt x="14615" y="6904"/>
                    <a:pt x="15619" y="80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4394200" y="4272823"/>
              <a:ext cx="508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7600"/>
                    <a:pt x="1800" y="13600"/>
                    <a:pt x="5400" y="10000"/>
                  </a:cubicBezTo>
                  <a:cubicBezTo>
                    <a:pt x="9000" y="6400"/>
                    <a:pt x="15300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4503901" y="4082794"/>
              <a:ext cx="141214" cy="310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567" fill="norm" stroke="1" extrusionOk="0">
                  <a:moveTo>
                    <a:pt x="3549" y="5257"/>
                  </a:moveTo>
                  <a:cubicBezTo>
                    <a:pt x="2278" y="4816"/>
                    <a:pt x="1008" y="4375"/>
                    <a:pt x="372" y="3787"/>
                  </a:cubicBezTo>
                  <a:cubicBezTo>
                    <a:pt x="-263" y="3200"/>
                    <a:pt x="-263" y="2465"/>
                    <a:pt x="1802" y="1804"/>
                  </a:cubicBezTo>
                  <a:cubicBezTo>
                    <a:pt x="3866" y="1143"/>
                    <a:pt x="7996" y="555"/>
                    <a:pt x="11013" y="261"/>
                  </a:cubicBezTo>
                  <a:cubicBezTo>
                    <a:pt x="14031" y="-33"/>
                    <a:pt x="15937" y="-33"/>
                    <a:pt x="17684" y="40"/>
                  </a:cubicBezTo>
                  <a:cubicBezTo>
                    <a:pt x="19431" y="114"/>
                    <a:pt x="21019" y="261"/>
                    <a:pt x="21178" y="1657"/>
                  </a:cubicBezTo>
                  <a:cubicBezTo>
                    <a:pt x="21337" y="3053"/>
                    <a:pt x="20066" y="5698"/>
                    <a:pt x="18796" y="8857"/>
                  </a:cubicBezTo>
                  <a:cubicBezTo>
                    <a:pt x="17525" y="12016"/>
                    <a:pt x="16255" y="15689"/>
                    <a:pt x="16255" y="17894"/>
                  </a:cubicBezTo>
                  <a:cubicBezTo>
                    <a:pt x="16255" y="20098"/>
                    <a:pt x="17525" y="20832"/>
                    <a:pt x="18796" y="21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4552949" y="4241073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6" y="18000"/>
                    <a:pt x="6092" y="14400"/>
                    <a:pt x="9692" y="10800"/>
                  </a:cubicBezTo>
                  <a:cubicBezTo>
                    <a:pt x="13292" y="7200"/>
                    <a:pt x="17446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3232414" y="5428523"/>
              <a:ext cx="6086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2653"/>
                    <a:pt x="6300" y="5305"/>
                    <a:pt x="2700" y="8432"/>
                  </a:cubicBezTo>
                  <a:cubicBezTo>
                    <a:pt x="-900" y="11558"/>
                    <a:pt x="-900" y="15158"/>
                    <a:pt x="2700" y="17432"/>
                  </a:cubicBezTo>
                  <a:cubicBezTo>
                    <a:pt x="6300" y="19705"/>
                    <a:pt x="13500" y="20653"/>
                    <a:pt x="207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3211359" y="5393506"/>
              <a:ext cx="162167" cy="250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0818" fill="norm" stroke="1" extrusionOk="0">
                  <a:moveTo>
                    <a:pt x="1842" y="10808"/>
                  </a:moveTo>
                  <a:cubicBezTo>
                    <a:pt x="762" y="10105"/>
                    <a:pt x="-318" y="9403"/>
                    <a:pt x="87" y="7734"/>
                  </a:cubicBezTo>
                  <a:cubicBezTo>
                    <a:pt x="492" y="6066"/>
                    <a:pt x="2382" y="3432"/>
                    <a:pt x="4812" y="1764"/>
                  </a:cubicBezTo>
                  <a:cubicBezTo>
                    <a:pt x="7242" y="95"/>
                    <a:pt x="10212" y="-607"/>
                    <a:pt x="13182" y="622"/>
                  </a:cubicBezTo>
                  <a:cubicBezTo>
                    <a:pt x="16152" y="1852"/>
                    <a:pt x="19122" y="5013"/>
                    <a:pt x="20202" y="8349"/>
                  </a:cubicBezTo>
                  <a:cubicBezTo>
                    <a:pt x="21282" y="11686"/>
                    <a:pt x="20472" y="15198"/>
                    <a:pt x="18582" y="17393"/>
                  </a:cubicBezTo>
                  <a:cubicBezTo>
                    <a:pt x="16692" y="19588"/>
                    <a:pt x="13722" y="20466"/>
                    <a:pt x="11562" y="20730"/>
                  </a:cubicBezTo>
                  <a:cubicBezTo>
                    <a:pt x="9402" y="20993"/>
                    <a:pt x="8052" y="20642"/>
                    <a:pt x="6702" y="20027"/>
                  </a:cubicBezTo>
                  <a:cubicBezTo>
                    <a:pt x="5352" y="19413"/>
                    <a:pt x="4002" y="18534"/>
                    <a:pt x="4407" y="17305"/>
                  </a:cubicBezTo>
                  <a:cubicBezTo>
                    <a:pt x="4812" y="16076"/>
                    <a:pt x="6972" y="14495"/>
                    <a:pt x="9132" y="129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3505200" y="5434873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3511550" y="5606323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3886994" y="5257073"/>
              <a:ext cx="113507" cy="439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56" fill="norm" stroke="1" extrusionOk="0">
                  <a:moveTo>
                    <a:pt x="8250" y="0"/>
                  </a:moveTo>
                  <a:cubicBezTo>
                    <a:pt x="6250" y="4154"/>
                    <a:pt x="4250" y="8308"/>
                    <a:pt x="2850" y="11579"/>
                  </a:cubicBezTo>
                  <a:cubicBezTo>
                    <a:pt x="1450" y="14850"/>
                    <a:pt x="650" y="17238"/>
                    <a:pt x="250" y="18692"/>
                  </a:cubicBezTo>
                  <a:cubicBezTo>
                    <a:pt x="-150" y="20146"/>
                    <a:pt x="-150" y="20665"/>
                    <a:pt x="850" y="21029"/>
                  </a:cubicBezTo>
                  <a:cubicBezTo>
                    <a:pt x="1850" y="21392"/>
                    <a:pt x="3850" y="21600"/>
                    <a:pt x="6650" y="21548"/>
                  </a:cubicBezTo>
                  <a:cubicBezTo>
                    <a:pt x="9450" y="21496"/>
                    <a:pt x="13050" y="21185"/>
                    <a:pt x="15650" y="20146"/>
                  </a:cubicBezTo>
                  <a:cubicBezTo>
                    <a:pt x="18250" y="19108"/>
                    <a:pt x="19850" y="17342"/>
                    <a:pt x="21450" y="15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3885927" y="5466623"/>
              <a:ext cx="139974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2943" y="21600"/>
                  </a:moveTo>
                  <a:cubicBezTo>
                    <a:pt x="1331" y="21600"/>
                    <a:pt x="-281" y="21600"/>
                    <a:pt x="41" y="20400"/>
                  </a:cubicBezTo>
                  <a:cubicBezTo>
                    <a:pt x="364" y="19200"/>
                    <a:pt x="2620" y="16800"/>
                    <a:pt x="6489" y="13200"/>
                  </a:cubicBezTo>
                  <a:cubicBezTo>
                    <a:pt x="10358" y="9600"/>
                    <a:pt x="15838" y="4800"/>
                    <a:pt x="213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4013200" y="5466623"/>
              <a:ext cx="146050" cy="19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0"/>
                  </a:moveTo>
                  <a:cubicBezTo>
                    <a:pt x="4070" y="3757"/>
                    <a:pt x="8139" y="7513"/>
                    <a:pt x="10174" y="10683"/>
                  </a:cubicBezTo>
                  <a:cubicBezTo>
                    <a:pt x="12209" y="13852"/>
                    <a:pt x="12209" y="16435"/>
                    <a:pt x="11896" y="18313"/>
                  </a:cubicBezTo>
                  <a:cubicBezTo>
                    <a:pt x="11583" y="20191"/>
                    <a:pt x="10957" y="21365"/>
                    <a:pt x="10017" y="21483"/>
                  </a:cubicBezTo>
                  <a:cubicBezTo>
                    <a:pt x="9078" y="21600"/>
                    <a:pt x="7826" y="20661"/>
                    <a:pt x="7200" y="18548"/>
                  </a:cubicBezTo>
                  <a:cubicBezTo>
                    <a:pt x="6574" y="16435"/>
                    <a:pt x="6574" y="13148"/>
                    <a:pt x="9078" y="10096"/>
                  </a:cubicBezTo>
                  <a:cubicBezTo>
                    <a:pt x="11583" y="7043"/>
                    <a:pt x="16591" y="4226"/>
                    <a:pt x="21600" y="1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4178300" y="5479323"/>
              <a:ext cx="133350" cy="18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0"/>
                  </a:moveTo>
                  <a:cubicBezTo>
                    <a:pt x="0" y="5710"/>
                    <a:pt x="0" y="11421"/>
                    <a:pt x="171" y="14897"/>
                  </a:cubicBezTo>
                  <a:cubicBezTo>
                    <a:pt x="343" y="18372"/>
                    <a:pt x="686" y="19614"/>
                    <a:pt x="1714" y="19986"/>
                  </a:cubicBezTo>
                  <a:cubicBezTo>
                    <a:pt x="2743" y="20359"/>
                    <a:pt x="4457" y="19862"/>
                    <a:pt x="6171" y="17503"/>
                  </a:cubicBezTo>
                  <a:cubicBezTo>
                    <a:pt x="7886" y="15145"/>
                    <a:pt x="9600" y="10924"/>
                    <a:pt x="10457" y="9683"/>
                  </a:cubicBezTo>
                  <a:cubicBezTo>
                    <a:pt x="11314" y="8441"/>
                    <a:pt x="11314" y="10179"/>
                    <a:pt x="11829" y="12414"/>
                  </a:cubicBezTo>
                  <a:cubicBezTo>
                    <a:pt x="12343" y="14648"/>
                    <a:pt x="13371" y="17379"/>
                    <a:pt x="14571" y="19117"/>
                  </a:cubicBezTo>
                  <a:cubicBezTo>
                    <a:pt x="15771" y="20855"/>
                    <a:pt x="17143" y="21600"/>
                    <a:pt x="18343" y="21476"/>
                  </a:cubicBezTo>
                  <a:cubicBezTo>
                    <a:pt x="19543" y="21352"/>
                    <a:pt x="20571" y="20359"/>
                    <a:pt x="21600" y="19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4334605" y="5490940"/>
              <a:ext cx="205645" cy="150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024" fill="norm" stroke="1" extrusionOk="0">
                  <a:moveTo>
                    <a:pt x="255" y="8141"/>
                  </a:moveTo>
                  <a:cubicBezTo>
                    <a:pt x="34" y="9620"/>
                    <a:pt x="-186" y="11100"/>
                    <a:pt x="255" y="11987"/>
                  </a:cubicBezTo>
                  <a:cubicBezTo>
                    <a:pt x="696" y="12875"/>
                    <a:pt x="1798" y="13171"/>
                    <a:pt x="3341" y="12579"/>
                  </a:cubicBezTo>
                  <a:cubicBezTo>
                    <a:pt x="4883" y="11987"/>
                    <a:pt x="6867" y="10508"/>
                    <a:pt x="8190" y="9176"/>
                  </a:cubicBezTo>
                  <a:cubicBezTo>
                    <a:pt x="9512" y="7845"/>
                    <a:pt x="10173" y="6661"/>
                    <a:pt x="10394" y="5182"/>
                  </a:cubicBezTo>
                  <a:cubicBezTo>
                    <a:pt x="10614" y="3702"/>
                    <a:pt x="10394" y="1927"/>
                    <a:pt x="9732" y="892"/>
                  </a:cubicBezTo>
                  <a:cubicBezTo>
                    <a:pt x="9071" y="-144"/>
                    <a:pt x="7969" y="-440"/>
                    <a:pt x="6647" y="892"/>
                  </a:cubicBezTo>
                  <a:cubicBezTo>
                    <a:pt x="5324" y="2223"/>
                    <a:pt x="3781" y="5182"/>
                    <a:pt x="3010" y="8437"/>
                  </a:cubicBezTo>
                  <a:cubicBezTo>
                    <a:pt x="2238" y="11692"/>
                    <a:pt x="2238" y="15242"/>
                    <a:pt x="3451" y="17609"/>
                  </a:cubicBezTo>
                  <a:cubicBezTo>
                    <a:pt x="4663" y="19976"/>
                    <a:pt x="7087" y="21160"/>
                    <a:pt x="10283" y="21012"/>
                  </a:cubicBezTo>
                  <a:cubicBezTo>
                    <a:pt x="13479" y="20864"/>
                    <a:pt x="17447" y="19385"/>
                    <a:pt x="21414" y="179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4838699" y="5295173"/>
              <a:ext cx="171063" cy="376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600" fill="norm" stroke="1" extrusionOk="0">
                  <a:moveTo>
                    <a:pt x="0" y="0"/>
                  </a:moveTo>
                  <a:cubicBezTo>
                    <a:pt x="1580" y="1820"/>
                    <a:pt x="3161" y="3640"/>
                    <a:pt x="4215" y="6674"/>
                  </a:cubicBezTo>
                  <a:cubicBezTo>
                    <a:pt x="5268" y="9708"/>
                    <a:pt x="5795" y="13955"/>
                    <a:pt x="6059" y="16443"/>
                  </a:cubicBezTo>
                  <a:cubicBezTo>
                    <a:pt x="6322" y="18930"/>
                    <a:pt x="6322" y="19658"/>
                    <a:pt x="6190" y="20326"/>
                  </a:cubicBezTo>
                  <a:cubicBezTo>
                    <a:pt x="6059" y="20993"/>
                    <a:pt x="5795" y="21600"/>
                    <a:pt x="5663" y="21600"/>
                  </a:cubicBezTo>
                  <a:cubicBezTo>
                    <a:pt x="5532" y="21600"/>
                    <a:pt x="5532" y="20993"/>
                    <a:pt x="6190" y="19476"/>
                  </a:cubicBezTo>
                  <a:cubicBezTo>
                    <a:pt x="6849" y="17960"/>
                    <a:pt x="8166" y="15533"/>
                    <a:pt x="9220" y="14016"/>
                  </a:cubicBezTo>
                  <a:cubicBezTo>
                    <a:pt x="10273" y="12499"/>
                    <a:pt x="11063" y="11892"/>
                    <a:pt x="12512" y="11589"/>
                  </a:cubicBezTo>
                  <a:cubicBezTo>
                    <a:pt x="13961" y="11285"/>
                    <a:pt x="16068" y="11285"/>
                    <a:pt x="17517" y="11528"/>
                  </a:cubicBezTo>
                  <a:cubicBezTo>
                    <a:pt x="18966" y="11771"/>
                    <a:pt x="19756" y="12256"/>
                    <a:pt x="20415" y="13106"/>
                  </a:cubicBezTo>
                  <a:cubicBezTo>
                    <a:pt x="21073" y="13955"/>
                    <a:pt x="21600" y="15169"/>
                    <a:pt x="21073" y="16321"/>
                  </a:cubicBezTo>
                  <a:cubicBezTo>
                    <a:pt x="20546" y="17474"/>
                    <a:pt x="18966" y="18566"/>
                    <a:pt x="16859" y="19355"/>
                  </a:cubicBezTo>
                  <a:cubicBezTo>
                    <a:pt x="14751" y="20144"/>
                    <a:pt x="12117" y="20629"/>
                    <a:pt x="10405" y="20629"/>
                  </a:cubicBezTo>
                  <a:cubicBezTo>
                    <a:pt x="8693" y="20629"/>
                    <a:pt x="7902" y="20144"/>
                    <a:pt x="8429" y="19052"/>
                  </a:cubicBezTo>
                  <a:cubicBezTo>
                    <a:pt x="8956" y="17960"/>
                    <a:pt x="10800" y="16261"/>
                    <a:pt x="12644" y="14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5048249" y="5272863"/>
              <a:ext cx="266701" cy="371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1029" y="12708"/>
                  </a:moveTo>
                  <a:cubicBezTo>
                    <a:pt x="514" y="14794"/>
                    <a:pt x="0" y="16880"/>
                    <a:pt x="0" y="18292"/>
                  </a:cubicBezTo>
                  <a:cubicBezTo>
                    <a:pt x="0" y="19703"/>
                    <a:pt x="514" y="20439"/>
                    <a:pt x="1200" y="20746"/>
                  </a:cubicBezTo>
                  <a:cubicBezTo>
                    <a:pt x="1886" y="21053"/>
                    <a:pt x="2743" y="20930"/>
                    <a:pt x="3600" y="20071"/>
                  </a:cubicBezTo>
                  <a:cubicBezTo>
                    <a:pt x="4457" y="19212"/>
                    <a:pt x="5314" y="17617"/>
                    <a:pt x="5914" y="16512"/>
                  </a:cubicBezTo>
                  <a:cubicBezTo>
                    <a:pt x="6514" y="15408"/>
                    <a:pt x="6857" y="14794"/>
                    <a:pt x="7114" y="14855"/>
                  </a:cubicBezTo>
                  <a:cubicBezTo>
                    <a:pt x="7371" y="14917"/>
                    <a:pt x="7543" y="15653"/>
                    <a:pt x="7629" y="16328"/>
                  </a:cubicBezTo>
                  <a:cubicBezTo>
                    <a:pt x="7714" y="17003"/>
                    <a:pt x="7714" y="17617"/>
                    <a:pt x="8057" y="18108"/>
                  </a:cubicBezTo>
                  <a:cubicBezTo>
                    <a:pt x="8400" y="18599"/>
                    <a:pt x="9086" y="18967"/>
                    <a:pt x="9857" y="19028"/>
                  </a:cubicBezTo>
                  <a:cubicBezTo>
                    <a:pt x="10629" y="19089"/>
                    <a:pt x="11486" y="18844"/>
                    <a:pt x="12600" y="17678"/>
                  </a:cubicBezTo>
                  <a:cubicBezTo>
                    <a:pt x="13714" y="16512"/>
                    <a:pt x="15086" y="14426"/>
                    <a:pt x="16029" y="11542"/>
                  </a:cubicBezTo>
                  <a:cubicBezTo>
                    <a:pt x="16971" y="8658"/>
                    <a:pt x="17486" y="4976"/>
                    <a:pt x="17657" y="2828"/>
                  </a:cubicBezTo>
                  <a:cubicBezTo>
                    <a:pt x="17829" y="680"/>
                    <a:pt x="17657" y="67"/>
                    <a:pt x="17229" y="5"/>
                  </a:cubicBezTo>
                  <a:cubicBezTo>
                    <a:pt x="16800" y="-56"/>
                    <a:pt x="16114" y="435"/>
                    <a:pt x="15514" y="2460"/>
                  </a:cubicBezTo>
                  <a:cubicBezTo>
                    <a:pt x="14914" y="4485"/>
                    <a:pt x="14400" y="8044"/>
                    <a:pt x="14143" y="11235"/>
                  </a:cubicBezTo>
                  <a:cubicBezTo>
                    <a:pt x="13886" y="14426"/>
                    <a:pt x="13886" y="17249"/>
                    <a:pt x="14229" y="19028"/>
                  </a:cubicBezTo>
                  <a:cubicBezTo>
                    <a:pt x="14571" y="20808"/>
                    <a:pt x="15257" y="21544"/>
                    <a:pt x="16457" y="21544"/>
                  </a:cubicBezTo>
                  <a:cubicBezTo>
                    <a:pt x="17657" y="21544"/>
                    <a:pt x="19371" y="20808"/>
                    <a:pt x="20314" y="20010"/>
                  </a:cubicBezTo>
                  <a:cubicBezTo>
                    <a:pt x="21257" y="19212"/>
                    <a:pt x="21429" y="18353"/>
                    <a:pt x="21600" y="17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5174991" y="5460273"/>
              <a:ext cx="197110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064" fill="norm" stroke="1" extrusionOk="0">
                  <a:moveTo>
                    <a:pt x="3475" y="14954"/>
                  </a:moveTo>
                  <a:cubicBezTo>
                    <a:pt x="1866" y="17446"/>
                    <a:pt x="258" y="19938"/>
                    <a:pt x="28" y="20769"/>
                  </a:cubicBezTo>
                  <a:cubicBezTo>
                    <a:pt x="-202" y="21600"/>
                    <a:pt x="947" y="20769"/>
                    <a:pt x="4738" y="17031"/>
                  </a:cubicBezTo>
                  <a:cubicBezTo>
                    <a:pt x="8530" y="13292"/>
                    <a:pt x="14964" y="6646"/>
                    <a:pt x="2139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5791200" y="5428523"/>
              <a:ext cx="266700" cy="249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0"/>
                  </a:moveTo>
                  <a:cubicBezTo>
                    <a:pt x="0" y="5082"/>
                    <a:pt x="0" y="10165"/>
                    <a:pt x="171" y="13341"/>
                  </a:cubicBezTo>
                  <a:cubicBezTo>
                    <a:pt x="343" y="16518"/>
                    <a:pt x="686" y="17788"/>
                    <a:pt x="1029" y="18877"/>
                  </a:cubicBezTo>
                  <a:cubicBezTo>
                    <a:pt x="1371" y="19966"/>
                    <a:pt x="1714" y="20874"/>
                    <a:pt x="2314" y="21237"/>
                  </a:cubicBezTo>
                  <a:cubicBezTo>
                    <a:pt x="2914" y="21600"/>
                    <a:pt x="3771" y="21418"/>
                    <a:pt x="4629" y="20329"/>
                  </a:cubicBezTo>
                  <a:cubicBezTo>
                    <a:pt x="5486" y="19240"/>
                    <a:pt x="6343" y="17244"/>
                    <a:pt x="6943" y="15610"/>
                  </a:cubicBezTo>
                  <a:cubicBezTo>
                    <a:pt x="7543" y="13976"/>
                    <a:pt x="7886" y="12706"/>
                    <a:pt x="8143" y="13341"/>
                  </a:cubicBezTo>
                  <a:cubicBezTo>
                    <a:pt x="8400" y="13976"/>
                    <a:pt x="8571" y="16518"/>
                    <a:pt x="9000" y="18151"/>
                  </a:cubicBezTo>
                  <a:cubicBezTo>
                    <a:pt x="9429" y="19785"/>
                    <a:pt x="10114" y="20511"/>
                    <a:pt x="10714" y="20511"/>
                  </a:cubicBezTo>
                  <a:cubicBezTo>
                    <a:pt x="11314" y="20511"/>
                    <a:pt x="11829" y="19785"/>
                    <a:pt x="12429" y="17879"/>
                  </a:cubicBezTo>
                  <a:cubicBezTo>
                    <a:pt x="13029" y="15973"/>
                    <a:pt x="13714" y="12887"/>
                    <a:pt x="14057" y="10891"/>
                  </a:cubicBezTo>
                  <a:cubicBezTo>
                    <a:pt x="14400" y="8894"/>
                    <a:pt x="14400" y="7987"/>
                    <a:pt x="14400" y="7987"/>
                  </a:cubicBezTo>
                  <a:cubicBezTo>
                    <a:pt x="14400" y="7987"/>
                    <a:pt x="14400" y="8894"/>
                    <a:pt x="14400" y="10800"/>
                  </a:cubicBezTo>
                  <a:cubicBezTo>
                    <a:pt x="14400" y="12706"/>
                    <a:pt x="14400" y="15610"/>
                    <a:pt x="14229" y="17607"/>
                  </a:cubicBezTo>
                  <a:cubicBezTo>
                    <a:pt x="14057" y="19603"/>
                    <a:pt x="13714" y="20692"/>
                    <a:pt x="13543" y="20692"/>
                  </a:cubicBezTo>
                  <a:cubicBezTo>
                    <a:pt x="13371" y="20692"/>
                    <a:pt x="13371" y="19603"/>
                    <a:pt x="13714" y="17516"/>
                  </a:cubicBezTo>
                  <a:cubicBezTo>
                    <a:pt x="14057" y="15429"/>
                    <a:pt x="14743" y="12343"/>
                    <a:pt x="15343" y="10346"/>
                  </a:cubicBezTo>
                  <a:cubicBezTo>
                    <a:pt x="15943" y="8350"/>
                    <a:pt x="16457" y="7442"/>
                    <a:pt x="17143" y="6897"/>
                  </a:cubicBezTo>
                  <a:cubicBezTo>
                    <a:pt x="17829" y="6353"/>
                    <a:pt x="18686" y="6171"/>
                    <a:pt x="19371" y="6444"/>
                  </a:cubicBezTo>
                  <a:cubicBezTo>
                    <a:pt x="20057" y="6716"/>
                    <a:pt x="20571" y="7442"/>
                    <a:pt x="20914" y="9257"/>
                  </a:cubicBezTo>
                  <a:cubicBezTo>
                    <a:pt x="21257" y="11072"/>
                    <a:pt x="21429" y="13976"/>
                    <a:pt x="21600" y="168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5910627" y="5485673"/>
              <a:ext cx="13923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1067"/>
                    <a:pt x="1783" y="2133"/>
                    <a:pt x="240" y="5733"/>
                  </a:cubicBezTo>
                  <a:cubicBezTo>
                    <a:pt x="-1303" y="9333"/>
                    <a:pt x="4868" y="15467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6109859" y="5320573"/>
              <a:ext cx="106792" cy="36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540" fill="norm" stroke="1" extrusionOk="0">
                  <a:moveTo>
                    <a:pt x="7392" y="0"/>
                  </a:moveTo>
                  <a:cubicBezTo>
                    <a:pt x="6968" y="4421"/>
                    <a:pt x="6544" y="8842"/>
                    <a:pt x="5909" y="12126"/>
                  </a:cubicBezTo>
                  <a:cubicBezTo>
                    <a:pt x="5274" y="15411"/>
                    <a:pt x="4427" y="17558"/>
                    <a:pt x="3368" y="19074"/>
                  </a:cubicBezTo>
                  <a:cubicBezTo>
                    <a:pt x="2309" y="20589"/>
                    <a:pt x="1039" y="21474"/>
                    <a:pt x="403" y="21537"/>
                  </a:cubicBezTo>
                  <a:cubicBezTo>
                    <a:pt x="-232" y="21600"/>
                    <a:pt x="-232" y="20842"/>
                    <a:pt x="1250" y="18821"/>
                  </a:cubicBezTo>
                  <a:cubicBezTo>
                    <a:pt x="2733" y="16800"/>
                    <a:pt x="5697" y="13516"/>
                    <a:pt x="7815" y="11495"/>
                  </a:cubicBezTo>
                  <a:cubicBezTo>
                    <a:pt x="9933" y="9474"/>
                    <a:pt x="11203" y="8716"/>
                    <a:pt x="12897" y="8400"/>
                  </a:cubicBezTo>
                  <a:cubicBezTo>
                    <a:pt x="14592" y="8084"/>
                    <a:pt x="16709" y="8211"/>
                    <a:pt x="17980" y="8589"/>
                  </a:cubicBezTo>
                  <a:cubicBezTo>
                    <a:pt x="19250" y="8968"/>
                    <a:pt x="19674" y="9600"/>
                    <a:pt x="19250" y="10547"/>
                  </a:cubicBezTo>
                  <a:cubicBezTo>
                    <a:pt x="18827" y="11495"/>
                    <a:pt x="17556" y="12758"/>
                    <a:pt x="16074" y="13579"/>
                  </a:cubicBezTo>
                  <a:cubicBezTo>
                    <a:pt x="14592" y="14400"/>
                    <a:pt x="12897" y="14779"/>
                    <a:pt x="10992" y="15221"/>
                  </a:cubicBezTo>
                  <a:cubicBezTo>
                    <a:pt x="9086" y="15663"/>
                    <a:pt x="6968" y="16168"/>
                    <a:pt x="5909" y="16737"/>
                  </a:cubicBezTo>
                  <a:cubicBezTo>
                    <a:pt x="4850" y="17305"/>
                    <a:pt x="4850" y="17937"/>
                    <a:pt x="6544" y="18505"/>
                  </a:cubicBezTo>
                  <a:cubicBezTo>
                    <a:pt x="8239" y="19074"/>
                    <a:pt x="11627" y="19579"/>
                    <a:pt x="14380" y="19705"/>
                  </a:cubicBezTo>
                  <a:cubicBezTo>
                    <a:pt x="17133" y="19832"/>
                    <a:pt x="19250" y="19579"/>
                    <a:pt x="21368" y="19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6249298" y="5461982"/>
              <a:ext cx="88002" cy="183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287" fill="norm" stroke="1" extrusionOk="0">
                  <a:moveTo>
                    <a:pt x="7496" y="4957"/>
                  </a:moveTo>
                  <a:cubicBezTo>
                    <a:pt x="5953" y="9620"/>
                    <a:pt x="4411" y="14284"/>
                    <a:pt x="3125" y="17229"/>
                  </a:cubicBezTo>
                  <a:cubicBezTo>
                    <a:pt x="1839" y="20175"/>
                    <a:pt x="811" y="21402"/>
                    <a:pt x="296" y="21279"/>
                  </a:cubicBezTo>
                  <a:cubicBezTo>
                    <a:pt x="-218" y="21157"/>
                    <a:pt x="-218" y="19684"/>
                    <a:pt x="1582" y="16861"/>
                  </a:cubicBezTo>
                  <a:cubicBezTo>
                    <a:pt x="3382" y="14038"/>
                    <a:pt x="6982" y="9866"/>
                    <a:pt x="9296" y="7043"/>
                  </a:cubicBezTo>
                  <a:cubicBezTo>
                    <a:pt x="11611" y="4220"/>
                    <a:pt x="12639" y="2747"/>
                    <a:pt x="14182" y="1643"/>
                  </a:cubicBezTo>
                  <a:cubicBezTo>
                    <a:pt x="15725" y="538"/>
                    <a:pt x="17782" y="-198"/>
                    <a:pt x="19068" y="47"/>
                  </a:cubicBezTo>
                  <a:cubicBezTo>
                    <a:pt x="20353" y="293"/>
                    <a:pt x="20868" y="1520"/>
                    <a:pt x="21125" y="4711"/>
                  </a:cubicBezTo>
                  <a:cubicBezTo>
                    <a:pt x="21382" y="7902"/>
                    <a:pt x="21382" y="13057"/>
                    <a:pt x="21382" y="182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6397360" y="5511073"/>
              <a:ext cx="71968" cy="121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051" fill="norm" stroke="1" extrusionOk="0">
                  <a:moveTo>
                    <a:pt x="8409" y="0"/>
                  </a:moveTo>
                  <a:cubicBezTo>
                    <a:pt x="5940" y="1098"/>
                    <a:pt x="3472" y="2197"/>
                    <a:pt x="1929" y="4759"/>
                  </a:cubicBezTo>
                  <a:cubicBezTo>
                    <a:pt x="386" y="7322"/>
                    <a:pt x="-231" y="11349"/>
                    <a:pt x="78" y="14278"/>
                  </a:cubicBezTo>
                  <a:cubicBezTo>
                    <a:pt x="386" y="17207"/>
                    <a:pt x="1620" y="19037"/>
                    <a:pt x="3780" y="20136"/>
                  </a:cubicBezTo>
                  <a:cubicBezTo>
                    <a:pt x="5940" y="21234"/>
                    <a:pt x="9026" y="21600"/>
                    <a:pt x="12112" y="19769"/>
                  </a:cubicBezTo>
                  <a:cubicBezTo>
                    <a:pt x="15198" y="17939"/>
                    <a:pt x="18283" y="13912"/>
                    <a:pt x="19826" y="10251"/>
                  </a:cubicBezTo>
                  <a:cubicBezTo>
                    <a:pt x="21369" y="6590"/>
                    <a:pt x="21369" y="3295"/>
                    <a:pt x="19826" y="1831"/>
                  </a:cubicBezTo>
                  <a:cubicBezTo>
                    <a:pt x="18283" y="366"/>
                    <a:pt x="15198" y="732"/>
                    <a:pt x="12112" y="1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6513877" y="5472973"/>
              <a:ext cx="204424" cy="147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240" fill="norm" stroke="1" extrusionOk="0">
                  <a:moveTo>
                    <a:pt x="797" y="3651"/>
                  </a:moveTo>
                  <a:cubicBezTo>
                    <a:pt x="351" y="6693"/>
                    <a:pt x="-94" y="9735"/>
                    <a:pt x="17" y="12625"/>
                  </a:cubicBezTo>
                  <a:cubicBezTo>
                    <a:pt x="129" y="15515"/>
                    <a:pt x="797" y="18254"/>
                    <a:pt x="1687" y="19775"/>
                  </a:cubicBezTo>
                  <a:cubicBezTo>
                    <a:pt x="2578" y="21296"/>
                    <a:pt x="3692" y="21600"/>
                    <a:pt x="4694" y="20839"/>
                  </a:cubicBezTo>
                  <a:cubicBezTo>
                    <a:pt x="5696" y="20079"/>
                    <a:pt x="6586" y="18254"/>
                    <a:pt x="7366" y="16428"/>
                  </a:cubicBezTo>
                  <a:cubicBezTo>
                    <a:pt x="8145" y="14603"/>
                    <a:pt x="8813" y="12777"/>
                    <a:pt x="9147" y="12777"/>
                  </a:cubicBezTo>
                  <a:cubicBezTo>
                    <a:pt x="9481" y="12777"/>
                    <a:pt x="9481" y="14603"/>
                    <a:pt x="9815" y="16124"/>
                  </a:cubicBezTo>
                  <a:cubicBezTo>
                    <a:pt x="10149" y="17645"/>
                    <a:pt x="10817" y="18862"/>
                    <a:pt x="11708" y="19470"/>
                  </a:cubicBezTo>
                  <a:cubicBezTo>
                    <a:pt x="12599" y="20079"/>
                    <a:pt x="13712" y="20079"/>
                    <a:pt x="15048" y="17645"/>
                  </a:cubicBezTo>
                  <a:cubicBezTo>
                    <a:pt x="16384" y="15211"/>
                    <a:pt x="17943" y="10344"/>
                    <a:pt x="19057" y="6997"/>
                  </a:cubicBezTo>
                  <a:cubicBezTo>
                    <a:pt x="20170" y="3651"/>
                    <a:pt x="20838" y="1825"/>
                    <a:pt x="2150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6729777" y="5445890"/>
              <a:ext cx="137521" cy="17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286" fill="norm" stroke="1" extrusionOk="0">
                  <a:moveTo>
                    <a:pt x="2121" y="7233"/>
                  </a:moveTo>
                  <a:cubicBezTo>
                    <a:pt x="1154" y="9835"/>
                    <a:pt x="186" y="12438"/>
                    <a:pt x="25" y="14650"/>
                  </a:cubicBezTo>
                  <a:cubicBezTo>
                    <a:pt x="-136" y="16862"/>
                    <a:pt x="509" y="18684"/>
                    <a:pt x="1154" y="18553"/>
                  </a:cubicBezTo>
                  <a:cubicBezTo>
                    <a:pt x="1798" y="18423"/>
                    <a:pt x="2443" y="16341"/>
                    <a:pt x="3410" y="13609"/>
                  </a:cubicBezTo>
                  <a:cubicBezTo>
                    <a:pt x="4377" y="10876"/>
                    <a:pt x="5667" y="7493"/>
                    <a:pt x="7440" y="4891"/>
                  </a:cubicBezTo>
                  <a:cubicBezTo>
                    <a:pt x="9213" y="2288"/>
                    <a:pt x="11470" y="467"/>
                    <a:pt x="14210" y="76"/>
                  </a:cubicBezTo>
                  <a:cubicBezTo>
                    <a:pt x="16951" y="-314"/>
                    <a:pt x="20174" y="727"/>
                    <a:pt x="20819" y="4500"/>
                  </a:cubicBezTo>
                  <a:cubicBezTo>
                    <a:pt x="21464" y="8274"/>
                    <a:pt x="19530" y="14780"/>
                    <a:pt x="17595" y="21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7258050" y="5453923"/>
              <a:ext cx="196850" cy="172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1" fill="norm" stroke="1" extrusionOk="0">
                  <a:moveTo>
                    <a:pt x="0" y="0"/>
                  </a:moveTo>
                  <a:cubicBezTo>
                    <a:pt x="1626" y="3904"/>
                    <a:pt x="3252" y="7807"/>
                    <a:pt x="4297" y="10540"/>
                  </a:cubicBezTo>
                  <a:cubicBezTo>
                    <a:pt x="5342" y="13272"/>
                    <a:pt x="5806" y="14834"/>
                    <a:pt x="6387" y="16655"/>
                  </a:cubicBezTo>
                  <a:cubicBezTo>
                    <a:pt x="6968" y="18477"/>
                    <a:pt x="7665" y="20559"/>
                    <a:pt x="8361" y="21080"/>
                  </a:cubicBezTo>
                  <a:cubicBezTo>
                    <a:pt x="9058" y="21600"/>
                    <a:pt x="9755" y="20559"/>
                    <a:pt x="10335" y="18217"/>
                  </a:cubicBezTo>
                  <a:cubicBezTo>
                    <a:pt x="10916" y="15875"/>
                    <a:pt x="11381" y="12231"/>
                    <a:pt x="11961" y="9629"/>
                  </a:cubicBezTo>
                  <a:cubicBezTo>
                    <a:pt x="12542" y="7027"/>
                    <a:pt x="13239" y="5465"/>
                    <a:pt x="14865" y="4945"/>
                  </a:cubicBezTo>
                  <a:cubicBezTo>
                    <a:pt x="16490" y="4424"/>
                    <a:pt x="19045" y="4945"/>
                    <a:pt x="21600" y="5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7470685" y="5201407"/>
              <a:ext cx="574766" cy="350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272" fill="norm" stroke="1" extrusionOk="0">
                  <a:moveTo>
                    <a:pt x="2267" y="19195"/>
                  </a:moveTo>
                  <a:cubicBezTo>
                    <a:pt x="2108" y="18552"/>
                    <a:pt x="1949" y="17910"/>
                    <a:pt x="1671" y="17524"/>
                  </a:cubicBezTo>
                  <a:cubicBezTo>
                    <a:pt x="1393" y="17138"/>
                    <a:pt x="996" y="17010"/>
                    <a:pt x="639" y="17395"/>
                  </a:cubicBezTo>
                  <a:cubicBezTo>
                    <a:pt x="282" y="17781"/>
                    <a:pt x="-36" y="18681"/>
                    <a:pt x="4" y="19002"/>
                  </a:cubicBezTo>
                  <a:cubicBezTo>
                    <a:pt x="43" y="19324"/>
                    <a:pt x="440" y="19067"/>
                    <a:pt x="798" y="18745"/>
                  </a:cubicBezTo>
                  <a:cubicBezTo>
                    <a:pt x="1155" y="18424"/>
                    <a:pt x="1473" y="18038"/>
                    <a:pt x="1632" y="18167"/>
                  </a:cubicBezTo>
                  <a:cubicBezTo>
                    <a:pt x="1790" y="18295"/>
                    <a:pt x="1790" y="18938"/>
                    <a:pt x="1949" y="19645"/>
                  </a:cubicBezTo>
                  <a:cubicBezTo>
                    <a:pt x="2108" y="20352"/>
                    <a:pt x="2426" y="21124"/>
                    <a:pt x="2823" y="21252"/>
                  </a:cubicBezTo>
                  <a:cubicBezTo>
                    <a:pt x="3220" y="21381"/>
                    <a:pt x="3696" y="20867"/>
                    <a:pt x="4252" y="19195"/>
                  </a:cubicBezTo>
                  <a:cubicBezTo>
                    <a:pt x="4808" y="17524"/>
                    <a:pt x="5443" y="14695"/>
                    <a:pt x="5999" y="11867"/>
                  </a:cubicBezTo>
                  <a:cubicBezTo>
                    <a:pt x="6555" y="9038"/>
                    <a:pt x="7032" y="6210"/>
                    <a:pt x="7310" y="4024"/>
                  </a:cubicBezTo>
                  <a:cubicBezTo>
                    <a:pt x="7588" y="1838"/>
                    <a:pt x="7667" y="295"/>
                    <a:pt x="7548" y="38"/>
                  </a:cubicBezTo>
                  <a:cubicBezTo>
                    <a:pt x="7429" y="-219"/>
                    <a:pt x="7111" y="810"/>
                    <a:pt x="6793" y="3252"/>
                  </a:cubicBezTo>
                  <a:cubicBezTo>
                    <a:pt x="6476" y="5695"/>
                    <a:pt x="6158" y="9552"/>
                    <a:pt x="5999" y="12252"/>
                  </a:cubicBezTo>
                  <a:cubicBezTo>
                    <a:pt x="5840" y="14952"/>
                    <a:pt x="5840" y="16495"/>
                    <a:pt x="5920" y="17781"/>
                  </a:cubicBezTo>
                  <a:cubicBezTo>
                    <a:pt x="5999" y="19067"/>
                    <a:pt x="6158" y="20095"/>
                    <a:pt x="6436" y="20288"/>
                  </a:cubicBezTo>
                  <a:cubicBezTo>
                    <a:pt x="6714" y="20481"/>
                    <a:pt x="7111" y="19838"/>
                    <a:pt x="7508" y="18617"/>
                  </a:cubicBezTo>
                  <a:cubicBezTo>
                    <a:pt x="7905" y="17395"/>
                    <a:pt x="8302" y="15595"/>
                    <a:pt x="8540" y="14374"/>
                  </a:cubicBezTo>
                  <a:cubicBezTo>
                    <a:pt x="8779" y="13152"/>
                    <a:pt x="8858" y="12510"/>
                    <a:pt x="8858" y="12510"/>
                  </a:cubicBezTo>
                  <a:cubicBezTo>
                    <a:pt x="8858" y="12510"/>
                    <a:pt x="8779" y="13152"/>
                    <a:pt x="8699" y="14181"/>
                  </a:cubicBezTo>
                  <a:cubicBezTo>
                    <a:pt x="8620" y="15210"/>
                    <a:pt x="8540" y="16624"/>
                    <a:pt x="8540" y="17652"/>
                  </a:cubicBezTo>
                  <a:cubicBezTo>
                    <a:pt x="8540" y="18681"/>
                    <a:pt x="8620" y="19324"/>
                    <a:pt x="8858" y="19710"/>
                  </a:cubicBezTo>
                  <a:cubicBezTo>
                    <a:pt x="9096" y="20095"/>
                    <a:pt x="9493" y="20224"/>
                    <a:pt x="9851" y="20031"/>
                  </a:cubicBezTo>
                  <a:cubicBezTo>
                    <a:pt x="10208" y="19838"/>
                    <a:pt x="10526" y="19324"/>
                    <a:pt x="10804" y="18745"/>
                  </a:cubicBezTo>
                  <a:cubicBezTo>
                    <a:pt x="11082" y="18167"/>
                    <a:pt x="11320" y="17524"/>
                    <a:pt x="11518" y="16881"/>
                  </a:cubicBezTo>
                  <a:cubicBezTo>
                    <a:pt x="11717" y="16238"/>
                    <a:pt x="11876" y="15595"/>
                    <a:pt x="12035" y="15852"/>
                  </a:cubicBezTo>
                  <a:cubicBezTo>
                    <a:pt x="12193" y="16110"/>
                    <a:pt x="12352" y="17267"/>
                    <a:pt x="12590" y="18038"/>
                  </a:cubicBezTo>
                  <a:cubicBezTo>
                    <a:pt x="12829" y="18810"/>
                    <a:pt x="13146" y="19195"/>
                    <a:pt x="13663" y="19067"/>
                  </a:cubicBezTo>
                  <a:cubicBezTo>
                    <a:pt x="14179" y="18938"/>
                    <a:pt x="14893" y="18295"/>
                    <a:pt x="15489" y="17395"/>
                  </a:cubicBezTo>
                  <a:cubicBezTo>
                    <a:pt x="16085" y="16495"/>
                    <a:pt x="16561" y="15338"/>
                    <a:pt x="16879" y="14438"/>
                  </a:cubicBezTo>
                  <a:cubicBezTo>
                    <a:pt x="17196" y="13538"/>
                    <a:pt x="17355" y="12895"/>
                    <a:pt x="17236" y="12574"/>
                  </a:cubicBezTo>
                  <a:cubicBezTo>
                    <a:pt x="17117" y="12252"/>
                    <a:pt x="16720" y="12252"/>
                    <a:pt x="16442" y="12574"/>
                  </a:cubicBezTo>
                  <a:cubicBezTo>
                    <a:pt x="16164" y="12895"/>
                    <a:pt x="16005" y="13538"/>
                    <a:pt x="16045" y="14502"/>
                  </a:cubicBezTo>
                  <a:cubicBezTo>
                    <a:pt x="16085" y="15467"/>
                    <a:pt x="16323" y="16752"/>
                    <a:pt x="16879" y="17588"/>
                  </a:cubicBezTo>
                  <a:cubicBezTo>
                    <a:pt x="17435" y="18424"/>
                    <a:pt x="18308" y="18810"/>
                    <a:pt x="19142" y="18874"/>
                  </a:cubicBezTo>
                  <a:cubicBezTo>
                    <a:pt x="19976" y="18938"/>
                    <a:pt x="20770" y="18681"/>
                    <a:pt x="21564" y="18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2230917" y="4355373"/>
              <a:ext cx="867884" cy="231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85" fill="norm" stroke="1" extrusionOk="0">
                  <a:moveTo>
                    <a:pt x="2930" y="20618"/>
                  </a:moveTo>
                  <a:cubicBezTo>
                    <a:pt x="2564" y="20815"/>
                    <a:pt x="2198" y="21011"/>
                    <a:pt x="1648" y="21207"/>
                  </a:cubicBezTo>
                  <a:cubicBezTo>
                    <a:pt x="1099" y="21404"/>
                    <a:pt x="367" y="21600"/>
                    <a:pt x="106" y="21404"/>
                  </a:cubicBezTo>
                  <a:cubicBezTo>
                    <a:pt x="-156" y="21207"/>
                    <a:pt x="53" y="20618"/>
                    <a:pt x="890" y="19440"/>
                  </a:cubicBezTo>
                  <a:cubicBezTo>
                    <a:pt x="1727" y="18262"/>
                    <a:pt x="3191" y="16495"/>
                    <a:pt x="4865" y="14531"/>
                  </a:cubicBezTo>
                  <a:cubicBezTo>
                    <a:pt x="6538" y="12567"/>
                    <a:pt x="8421" y="10407"/>
                    <a:pt x="10461" y="8444"/>
                  </a:cubicBezTo>
                  <a:cubicBezTo>
                    <a:pt x="12501" y="6480"/>
                    <a:pt x="14697" y="4713"/>
                    <a:pt x="16554" y="3338"/>
                  </a:cubicBezTo>
                  <a:cubicBezTo>
                    <a:pt x="18411" y="1964"/>
                    <a:pt x="19927" y="982"/>
                    <a:pt x="2144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2892681" y="4307473"/>
              <a:ext cx="163153" cy="219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523" fill="norm" stroke="1" extrusionOk="0">
                  <a:moveTo>
                    <a:pt x="6042" y="1585"/>
                  </a:moveTo>
                  <a:cubicBezTo>
                    <a:pt x="3342" y="1169"/>
                    <a:pt x="642" y="754"/>
                    <a:pt x="102" y="442"/>
                  </a:cubicBezTo>
                  <a:cubicBezTo>
                    <a:pt x="-438" y="131"/>
                    <a:pt x="1182" y="-77"/>
                    <a:pt x="4422" y="27"/>
                  </a:cubicBezTo>
                  <a:cubicBezTo>
                    <a:pt x="7662" y="131"/>
                    <a:pt x="12522" y="546"/>
                    <a:pt x="15897" y="2311"/>
                  </a:cubicBezTo>
                  <a:cubicBezTo>
                    <a:pt x="19272" y="4077"/>
                    <a:pt x="21162" y="7192"/>
                    <a:pt x="20757" y="10308"/>
                  </a:cubicBezTo>
                  <a:cubicBezTo>
                    <a:pt x="20352" y="13423"/>
                    <a:pt x="17652" y="16538"/>
                    <a:pt x="15492" y="18408"/>
                  </a:cubicBezTo>
                  <a:cubicBezTo>
                    <a:pt x="13332" y="20277"/>
                    <a:pt x="11712" y="20900"/>
                    <a:pt x="10092" y="21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260350" y="4723782"/>
              <a:ext cx="171450" cy="223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4" fill="norm" stroke="1" extrusionOk="0">
                  <a:moveTo>
                    <a:pt x="0" y="14990"/>
                  </a:moveTo>
                  <a:cubicBezTo>
                    <a:pt x="1333" y="14990"/>
                    <a:pt x="2667" y="14990"/>
                    <a:pt x="5200" y="13390"/>
                  </a:cubicBezTo>
                  <a:cubicBezTo>
                    <a:pt x="7733" y="11790"/>
                    <a:pt x="11467" y="8590"/>
                    <a:pt x="13467" y="6490"/>
                  </a:cubicBezTo>
                  <a:cubicBezTo>
                    <a:pt x="15467" y="4390"/>
                    <a:pt x="15733" y="3390"/>
                    <a:pt x="15733" y="2390"/>
                  </a:cubicBezTo>
                  <a:cubicBezTo>
                    <a:pt x="15733" y="1390"/>
                    <a:pt x="15467" y="390"/>
                    <a:pt x="14667" y="90"/>
                  </a:cubicBezTo>
                  <a:cubicBezTo>
                    <a:pt x="13867" y="-210"/>
                    <a:pt x="12533" y="190"/>
                    <a:pt x="10400" y="2090"/>
                  </a:cubicBezTo>
                  <a:cubicBezTo>
                    <a:pt x="8267" y="3990"/>
                    <a:pt x="5333" y="7390"/>
                    <a:pt x="4000" y="10790"/>
                  </a:cubicBezTo>
                  <a:cubicBezTo>
                    <a:pt x="2667" y="14190"/>
                    <a:pt x="2933" y="17590"/>
                    <a:pt x="4667" y="19390"/>
                  </a:cubicBezTo>
                  <a:cubicBezTo>
                    <a:pt x="6400" y="21190"/>
                    <a:pt x="9600" y="21390"/>
                    <a:pt x="12667" y="20790"/>
                  </a:cubicBezTo>
                  <a:cubicBezTo>
                    <a:pt x="15733" y="20190"/>
                    <a:pt x="18667" y="18790"/>
                    <a:pt x="21600" y="17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477196" y="4650830"/>
              <a:ext cx="113262" cy="246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358" fill="norm" stroke="1" extrusionOk="0">
                  <a:moveTo>
                    <a:pt x="15140" y="259"/>
                  </a:moveTo>
                  <a:cubicBezTo>
                    <a:pt x="11213" y="76"/>
                    <a:pt x="7286" y="-107"/>
                    <a:pt x="4537" y="76"/>
                  </a:cubicBezTo>
                  <a:cubicBezTo>
                    <a:pt x="1788" y="259"/>
                    <a:pt x="217" y="808"/>
                    <a:pt x="20" y="2547"/>
                  </a:cubicBezTo>
                  <a:cubicBezTo>
                    <a:pt x="-176" y="4286"/>
                    <a:pt x="1002" y="7215"/>
                    <a:pt x="4537" y="9778"/>
                  </a:cubicBezTo>
                  <a:cubicBezTo>
                    <a:pt x="8071" y="12340"/>
                    <a:pt x="13962" y="14537"/>
                    <a:pt x="17300" y="16093"/>
                  </a:cubicBezTo>
                  <a:cubicBezTo>
                    <a:pt x="20639" y="17649"/>
                    <a:pt x="21424" y="18564"/>
                    <a:pt x="20835" y="19388"/>
                  </a:cubicBezTo>
                  <a:cubicBezTo>
                    <a:pt x="20246" y="20212"/>
                    <a:pt x="18282" y="20944"/>
                    <a:pt x="15337" y="21218"/>
                  </a:cubicBezTo>
                  <a:cubicBezTo>
                    <a:pt x="12391" y="21493"/>
                    <a:pt x="8464" y="21310"/>
                    <a:pt x="4537" y="211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577584" y="4495073"/>
              <a:ext cx="191991" cy="320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535" fill="norm" stroke="1" extrusionOk="0">
                  <a:moveTo>
                    <a:pt x="8482" y="0"/>
                  </a:moveTo>
                  <a:cubicBezTo>
                    <a:pt x="7308" y="0"/>
                    <a:pt x="6134" y="0"/>
                    <a:pt x="5430" y="355"/>
                  </a:cubicBezTo>
                  <a:cubicBezTo>
                    <a:pt x="4725" y="711"/>
                    <a:pt x="4491" y="1421"/>
                    <a:pt x="5195" y="3908"/>
                  </a:cubicBezTo>
                  <a:cubicBezTo>
                    <a:pt x="5899" y="6395"/>
                    <a:pt x="7543" y="10658"/>
                    <a:pt x="8834" y="13713"/>
                  </a:cubicBezTo>
                  <a:cubicBezTo>
                    <a:pt x="10125" y="16768"/>
                    <a:pt x="11065" y="18616"/>
                    <a:pt x="12004" y="19824"/>
                  </a:cubicBezTo>
                  <a:cubicBezTo>
                    <a:pt x="12943" y="21032"/>
                    <a:pt x="13882" y="21600"/>
                    <a:pt x="14586" y="21529"/>
                  </a:cubicBezTo>
                  <a:cubicBezTo>
                    <a:pt x="15291" y="21458"/>
                    <a:pt x="15760" y="20747"/>
                    <a:pt x="15643" y="19753"/>
                  </a:cubicBezTo>
                  <a:cubicBezTo>
                    <a:pt x="15525" y="18758"/>
                    <a:pt x="14821" y="17479"/>
                    <a:pt x="12708" y="15987"/>
                  </a:cubicBezTo>
                  <a:cubicBezTo>
                    <a:pt x="10595" y="14495"/>
                    <a:pt x="7073" y="12789"/>
                    <a:pt x="4491" y="12008"/>
                  </a:cubicBezTo>
                  <a:cubicBezTo>
                    <a:pt x="1908" y="11226"/>
                    <a:pt x="265" y="11368"/>
                    <a:pt x="30" y="11439"/>
                  </a:cubicBezTo>
                  <a:cubicBezTo>
                    <a:pt x="-205" y="11511"/>
                    <a:pt x="969" y="11511"/>
                    <a:pt x="3434" y="11368"/>
                  </a:cubicBezTo>
                  <a:cubicBezTo>
                    <a:pt x="5899" y="11226"/>
                    <a:pt x="9656" y="10942"/>
                    <a:pt x="12591" y="11084"/>
                  </a:cubicBezTo>
                  <a:cubicBezTo>
                    <a:pt x="15525" y="11226"/>
                    <a:pt x="17638" y="11795"/>
                    <a:pt x="18812" y="12505"/>
                  </a:cubicBezTo>
                  <a:cubicBezTo>
                    <a:pt x="19986" y="13216"/>
                    <a:pt x="20221" y="14068"/>
                    <a:pt x="20573" y="15134"/>
                  </a:cubicBezTo>
                  <a:cubicBezTo>
                    <a:pt x="20925" y="16200"/>
                    <a:pt x="21395" y="17479"/>
                    <a:pt x="21278" y="17550"/>
                  </a:cubicBezTo>
                  <a:cubicBezTo>
                    <a:pt x="21160" y="17621"/>
                    <a:pt x="20456" y="16484"/>
                    <a:pt x="19399" y="14211"/>
                  </a:cubicBezTo>
                  <a:cubicBezTo>
                    <a:pt x="18343" y="11937"/>
                    <a:pt x="16934" y="8526"/>
                    <a:pt x="15525" y="51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812800" y="4589847"/>
              <a:ext cx="165100" cy="15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0" y="3429"/>
                  </a:moveTo>
                  <a:cubicBezTo>
                    <a:pt x="1385" y="8198"/>
                    <a:pt x="2769" y="12967"/>
                    <a:pt x="3600" y="16193"/>
                  </a:cubicBezTo>
                  <a:cubicBezTo>
                    <a:pt x="4431" y="19419"/>
                    <a:pt x="4708" y="21102"/>
                    <a:pt x="4846" y="21102"/>
                  </a:cubicBezTo>
                  <a:cubicBezTo>
                    <a:pt x="4985" y="21102"/>
                    <a:pt x="4985" y="19419"/>
                    <a:pt x="4846" y="17034"/>
                  </a:cubicBezTo>
                  <a:cubicBezTo>
                    <a:pt x="4708" y="14650"/>
                    <a:pt x="4431" y="11564"/>
                    <a:pt x="4292" y="9320"/>
                  </a:cubicBezTo>
                  <a:cubicBezTo>
                    <a:pt x="4154" y="7076"/>
                    <a:pt x="4154" y="5673"/>
                    <a:pt x="4708" y="5533"/>
                  </a:cubicBezTo>
                  <a:cubicBezTo>
                    <a:pt x="5262" y="5393"/>
                    <a:pt x="6369" y="6515"/>
                    <a:pt x="7477" y="8338"/>
                  </a:cubicBezTo>
                  <a:cubicBezTo>
                    <a:pt x="8585" y="10162"/>
                    <a:pt x="9692" y="12686"/>
                    <a:pt x="10385" y="14650"/>
                  </a:cubicBezTo>
                  <a:cubicBezTo>
                    <a:pt x="11077" y="16614"/>
                    <a:pt x="11354" y="18016"/>
                    <a:pt x="11631" y="18016"/>
                  </a:cubicBezTo>
                  <a:cubicBezTo>
                    <a:pt x="11908" y="18016"/>
                    <a:pt x="12185" y="16614"/>
                    <a:pt x="12877" y="13668"/>
                  </a:cubicBezTo>
                  <a:cubicBezTo>
                    <a:pt x="13569" y="10723"/>
                    <a:pt x="14677" y="6234"/>
                    <a:pt x="15785" y="3429"/>
                  </a:cubicBezTo>
                  <a:cubicBezTo>
                    <a:pt x="16892" y="624"/>
                    <a:pt x="18000" y="-498"/>
                    <a:pt x="18692" y="203"/>
                  </a:cubicBezTo>
                  <a:cubicBezTo>
                    <a:pt x="19385" y="905"/>
                    <a:pt x="19662" y="3429"/>
                    <a:pt x="20077" y="5533"/>
                  </a:cubicBezTo>
                  <a:cubicBezTo>
                    <a:pt x="20492" y="7637"/>
                    <a:pt x="21046" y="9320"/>
                    <a:pt x="21600" y="110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1007533" y="4270707"/>
              <a:ext cx="243417" cy="427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0" y="16147"/>
                  </a:moveTo>
                  <a:cubicBezTo>
                    <a:pt x="6950" y="15291"/>
                    <a:pt x="5259" y="14436"/>
                    <a:pt x="3944" y="14008"/>
                  </a:cubicBezTo>
                  <a:cubicBezTo>
                    <a:pt x="2630" y="13580"/>
                    <a:pt x="1690" y="13580"/>
                    <a:pt x="1033" y="13901"/>
                  </a:cubicBezTo>
                  <a:cubicBezTo>
                    <a:pt x="376" y="14222"/>
                    <a:pt x="0" y="14863"/>
                    <a:pt x="0" y="16093"/>
                  </a:cubicBezTo>
                  <a:cubicBezTo>
                    <a:pt x="0" y="17323"/>
                    <a:pt x="376" y="19141"/>
                    <a:pt x="939" y="20210"/>
                  </a:cubicBezTo>
                  <a:cubicBezTo>
                    <a:pt x="1503" y="21279"/>
                    <a:pt x="2254" y="21600"/>
                    <a:pt x="3099" y="21600"/>
                  </a:cubicBezTo>
                  <a:cubicBezTo>
                    <a:pt x="3944" y="21600"/>
                    <a:pt x="4883" y="21279"/>
                    <a:pt x="5541" y="20851"/>
                  </a:cubicBezTo>
                  <a:cubicBezTo>
                    <a:pt x="6198" y="20424"/>
                    <a:pt x="6574" y="19889"/>
                    <a:pt x="6856" y="18927"/>
                  </a:cubicBezTo>
                  <a:cubicBezTo>
                    <a:pt x="7137" y="17964"/>
                    <a:pt x="7325" y="16574"/>
                    <a:pt x="7419" y="16200"/>
                  </a:cubicBezTo>
                  <a:cubicBezTo>
                    <a:pt x="7513" y="15826"/>
                    <a:pt x="7513" y="16467"/>
                    <a:pt x="7795" y="17002"/>
                  </a:cubicBezTo>
                  <a:cubicBezTo>
                    <a:pt x="8077" y="17537"/>
                    <a:pt x="8640" y="17964"/>
                    <a:pt x="9391" y="18125"/>
                  </a:cubicBezTo>
                  <a:cubicBezTo>
                    <a:pt x="10143" y="18285"/>
                    <a:pt x="11082" y="18178"/>
                    <a:pt x="11833" y="17483"/>
                  </a:cubicBezTo>
                  <a:cubicBezTo>
                    <a:pt x="12584" y="16788"/>
                    <a:pt x="13148" y="15505"/>
                    <a:pt x="13523" y="12992"/>
                  </a:cubicBezTo>
                  <a:cubicBezTo>
                    <a:pt x="13899" y="10479"/>
                    <a:pt x="14087" y="6737"/>
                    <a:pt x="14181" y="4545"/>
                  </a:cubicBezTo>
                  <a:cubicBezTo>
                    <a:pt x="14275" y="2352"/>
                    <a:pt x="14275" y="1711"/>
                    <a:pt x="13993" y="1123"/>
                  </a:cubicBezTo>
                  <a:cubicBezTo>
                    <a:pt x="13711" y="535"/>
                    <a:pt x="13148" y="0"/>
                    <a:pt x="12584" y="0"/>
                  </a:cubicBezTo>
                  <a:cubicBezTo>
                    <a:pt x="12021" y="0"/>
                    <a:pt x="11457" y="535"/>
                    <a:pt x="11270" y="2620"/>
                  </a:cubicBezTo>
                  <a:cubicBezTo>
                    <a:pt x="11082" y="4705"/>
                    <a:pt x="11270" y="8341"/>
                    <a:pt x="11645" y="11067"/>
                  </a:cubicBezTo>
                  <a:cubicBezTo>
                    <a:pt x="12021" y="13794"/>
                    <a:pt x="12584" y="15612"/>
                    <a:pt x="13805" y="16895"/>
                  </a:cubicBezTo>
                  <a:cubicBezTo>
                    <a:pt x="15026" y="18178"/>
                    <a:pt x="16904" y="18927"/>
                    <a:pt x="18313" y="18659"/>
                  </a:cubicBezTo>
                  <a:cubicBezTo>
                    <a:pt x="19722" y="18392"/>
                    <a:pt x="20661" y="17109"/>
                    <a:pt x="21600" y="158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1128183" y="4501423"/>
              <a:ext cx="71967" cy="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6353" y="7200"/>
                  </a:moveTo>
                  <a:cubicBezTo>
                    <a:pt x="3176" y="12000"/>
                    <a:pt x="0" y="16800"/>
                    <a:pt x="0" y="19200"/>
                  </a:cubicBezTo>
                  <a:cubicBezTo>
                    <a:pt x="0" y="21600"/>
                    <a:pt x="3176" y="21600"/>
                    <a:pt x="7306" y="18000"/>
                  </a:cubicBezTo>
                  <a:cubicBezTo>
                    <a:pt x="11435" y="14400"/>
                    <a:pt x="16518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1244600" y="4197695"/>
              <a:ext cx="261572" cy="383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135" fill="norm" stroke="1" extrusionOk="0">
                  <a:moveTo>
                    <a:pt x="0" y="17454"/>
                  </a:moveTo>
                  <a:cubicBezTo>
                    <a:pt x="1568" y="16754"/>
                    <a:pt x="3135" y="16053"/>
                    <a:pt x="4181" y="15411"/>
                  </a:cubicBezTo>
                  <a:cubicBezTo>
                    <a:pt x="5226" y="14769"/>
                    <a:pt x="5748" y="14185"/>
                    <a:pt x="5574" y="13952"/>
                  </a:cubicBezTo>
                  <a:cubicBezTo>
                    <a:pt x="5400" y="13718"/>
                    <a:pt x="4529" y="13835"/>
                    <a:pt x="3658" y="14477"/>
                  </a:cubicBezTo>
                  <a:cubicBezTo>
                    <a:pt x="2787" y="15119"/>
                    <a:pt x="1916" y="16287"/>
                    <a:pt x="1568" y="17454"/>
                  </a:cubicBezTo>
                  <a:cubicBezTo>
                    <a:pt x="1219" y="18622"/>
                    <a:pt x="1394" y="19789"/>
                    <a:pt x="2439" y="20490"/>
                  </a:cubicBezTo>
                  <a:cubicBezTo>
                    <a:pt x="3484" y="21190"/>
                    <a:pt x="5400" y="21424"/>
                    <a:pt x="8100" y="20665"/>
                  </a:cubicBezTo>
                  <a:cubicBezTo>
                    <a:pt x="10800" y="19906"/>
                    <a:pt x="14284" y="18155"/>
                    <a:pt x="16287" y="16987"/>
                  </a:cubicBezTo>
                  <a:cubicBezTo>
                    <a:pt x="18290" y="15820"/>
                    <a:pt x="18813" y="15236"/>
                    <a:pt x="19074" y="14652"/>
                  </a:cubicBezTo>
                  <a:cubicBezTo>
                    <a:pt x="19335" y="14068"/>
                    <a:pt x="19335" y="13485"/>
                    <a:pt x="18726" y="13193"/>
                  </a:cubicBezTo>
                  <a:cubicBezTo>
                    <a:pt x="18116" y="12901"/>
                    <a:pt x="16897" y="12901"/>
                    <a:pt x="15677" y="13426"/>
                  </a:cubicBezTo>
                  <a:cubicBezTo>
                    <a:pt x="14458" y="13952"/>
                    <a:pt x="13239" y="15002"/>
                    <a:pt x="12629" y="16112"/>
                  </a:cubicBezTo>
                  <a:cubicBezTo>
                    <a:pt x="12019" y="17221"/>
                    <a:pt x="12019" y="18388"/>
                    <a:pt x="12281" y="19206"/>
                  </a:cubicBezTo>
                  <a:cubicBezTo>
                    <a:pt x="12542" y="20023"/>
                    <a:pt x="13065" y="20490"/>
                    <a:pt x="13761" y="20782"/>
                  </a:cubicBezTo>
                  <a:cubicBezTo>
                    <a:pt x="14458" y="21074"/>
                    <a:pt x="15329" y="21190"/>
                    <a:pt x="16461" y="20548"/>
                  </a:cubicBezTo>
                  <a:cubicBezTo>
                    <a:pt x="17594" y="19906"/>
                    <a:pt x="18987" y="18505"/>
                    <a:pt x="19945" y="16170"/>
                  </a:cubicBezTo>
                  <a:cubicBezTo>
                    <a:pt x="20903" y="13835"/>
                    <a:pt x="21426" y="10566"/>
                    <a:pt x="21513" y="8055"/>
                  </a:cubicBezTo>
                  <a:cubicBezTo>
                    <a:pt x="21600" y="5545"/>
                    <a:pt x="21252" y="3794"/>
                    <a:pt x="20816" y="2509"/>
                  </a:cubicBezTo>
                  <a:cubicBezTo>
                    <a:pt x="20381" y="1225"/>
                    <a:pt x="19858" y="408"/>
                    <a:pt x="19161" y="116"/>
                  </a:cubicBezTo>
                  <a:cubicBezTo>
                    <a:pt x="18465" y="-176"/>
                    <a:pt x="17594" y="58"/>
                    <a:pt x="16984" y="1108"/>
                  </a:cubicBezTo>
                  <a:cubicBezTo>
                    <a:pt x="16374" y="2159"/>
                    <a:pt x="16026" y="4027"/>
                    <a:pt x="16113" y="6362"/>
                  </a:cubicBezTo>
                  <a:cubicBezTo>
                    <a:pt x="16200" y="8698"/>
                    <a:pt x="16723" y="11500"/>
                    <a:pt x="17506" y="13660"/>
                  </a:cubicBezTo>
                  <a:cubicBezTo>
                    <a:pt x="18290" y="15820"/>
                    <a:pt x="19335" y="17338"/>
                    <a:pt x="20381" y="18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1784349" y="4228373"/>
              <a:ext cx="120651" cy="195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7665"/>
                  </a:moveTo>
                  <a:cubicBezTo>
                    <a:pt x="2274" y="10452"/>
                    <a:pt x="4547" y="13239"/>
                    <a:pt x="6632" y="15329"/>
                  </a:cubicBezTo>
                  <a:cubicBezTo>
                    <a:pt x="8716" y="17419"/>
                    <a:pt x="10611" y="18813"/>
                    <a:pt x="12505" y="19858"/>
                  </a:cubicBezTo>
                  <a:cubicBezTo>
                    <a:pt x="14400" y="20903"/>
                    <a:pt x="16295" y="21600"/>
                    <a:pt x="17432" y="21368"/>
                  </a:cubicBezTo>
                  <a:cubicBezTo>
                    <a:pt x="18568" y="21135"/>
                    <a:pt x="18947" y="19974"/>
                    <a:pt x="19137" y="16839"/>
                  </a:cubicBezTo>
                  <a:cubicBezTo>
                    <a:pt x="19326" y="13703"/>
                    <a:pt x="19326" y="8594"/>
                    <a:pt x="19705" y="5458"/>
                  </a:cubicBezTo>
                  <a:cubicBezTo>
                    <a:pt x="20084" y="2323"/>
                    <a:pt x="20842" y="116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1931579" y="4051103"/>
              <a:ext cx="436971" cy="275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321" fill="norm" stroke="1" extrusionOk="0">
                  <a:moveTo>
                    <a:pt x="2759" y="17631"/>
                  </a:moveTo>
                  <a:cubicBezTo>
                    <a:pt x="2342" y="17140"/>
                    <a:pt x="1925" y="16650"/>
                    <a:pt x="1455" y="16650"/>
                  </a:cubicBezTo>
                  <a:cubicBezTo>
                    <a:pt x="985" y="16650"/>
                    <a:pt x="464" y="17140"/>
                    <a:pt x="203" y="17795"/>
                  </a:cubicBezTo>
                  <a:cubicBezTo>
                    <a:pt x="-58" y="18450"/>
                    <a:pt x="-58" y="19268"/>
                    <a:pt x="151" y="19922"/>
                  </a:cubicBezTo>
                  <a:cubicBezTo>
                    <a:pt x="359" y="20577"/>
                    <a:pt x="777" y="21068"/>
                    <a:pt x="1194" y="20986"/>
                  </a:cubicBezTo>
                  <a:cubicBezTo>
                    <a:pt x="1612" y="20904"/>
                    <a:pt x="2029" y="20250"/>
                    <a:pt x="2446" y="19677"/>
                  </a:cubicBezTo>
                  <a:cubicBezTo>
                    <a:pt x="2864" y="19104"/>
                    <a:pt x="3281" y="18613"/>
                    <a:pt x="3699" y="18695"/>
                  </a:cubicBezTo>
                  <a:cubicBezTo>
                    <a:pt x="4116" y="18777"/>
                    <a:pt x="4533" y="19431"/>
                    <a:pt x="4846" y="19350"/>
                  </a:cubicBezTo>
                  <a:cubicBezTo>
                    <a:pt x="5159" y="19268"/>
                    <a:pt x="5368" y="18450"/>
                    <a:pt x="5472" y="16077"/>
                  </a:cubicBezTo>
                  <a:cubicBezTo>
                    <a:pt x="5577" y="13704"/>
                    <a:pt x="5577" y="9777"/>
                    <a:pt x="5525" y="7322"/>
                  </a:cubicBezTo>
                  <a:cubicBezTo>
                    <a:pt x="5472" y="4868"/>
                    <a:pt x="5368" y="3886"/>
                    <a:pt x="5212" y="2740"/>
                  </a:cubicBezTo>
                  <a:cubicBezTo>
                    <a:pt x="5055" y="1595"/>
                    <a:pt x="4846" y="286"/>
                    <a:pt x="4690" y="40"/>
                  </a:cubicBezTo>
                  <a:cubicBezTo>
                    <a:pt x="4533" y="-205"/>
                    <a:pt x="4429" y="613"/>
                    <a:pt x="4481" y="3640"/>
                  </a:cubicBezTo>
                  <a:cubicBezTo>
                    <a:pt x="4533" y="6668"/>
                    <a:pt x="4742" y="11904"/>
                    <a:pt x="4951" y="15013"/>
                  </a:cubicBezTo>
                  <a:cubicBezTo>
                    <a:pt x="5159" y="18122"/>
                    <a:pt x="5368" y="19104"/>
                    <a:pt x="5629" y="19922"/>
                  </a:cubicBezTo>
                  <a:cubicBezTo>
                    <a:pt x="5890" y="20740"/>
                    <a:pt x="6203" y="21395"/>
                    <a:pt x="6516" y="21313"/>
                  </a:cubicBezTo>
                  <a:cubicBezTo>
                    <a:pt x="6829" y="21231"/>
                    <a:pt x="7142" y="20413"/>
                    <a:pt x="7403" y="19104"/>
                  </a:cubicBezTo>
                  <a:cubicBezTo>
                    <a:pt x="7664" y="17795"/>
                    <a:pt x="7872" y="15995"/>
                    <a:pt x="8029" y="14359"/>
                  </a:cubicBezTo>
                  <a:cubicBezTo>
                    <a:pt x="8185" y="12722"/>
                    <a:pt x="8290" y="11250"/>
                    <a:pt x="8342" y="11086"/>
                  </a:cubicBezTo>
                  <a:cubicBezTo>
                    <a:pt x="8394" y="10922"/>
                    <a:pt x="8394" y="12068"/>
                    <a:pt x="8394" y="13131"/>
                  </a:cubicBezTo>
                  <a:cubicBezTo>
                    <a:pt x="8394" y="14195"/>
                    <a:pt x="8394" y="15177"/>
                    <a:pt x="8499" y="16077"/>
                  </a:cubicBezTo>
                  <a:cubicBezTo>
                    <a:pt x="8603" y="16977"/>
                    <a:pt x="8812" y="17795"/>
                    <a:pt x="9177" y="18204"/>
                  </a:cubicBezTo>
                  <a:cubicBezTo>
                    <a:pt x="9542" y="18613"/>
                    <a:pt x="10064" y="18613"/>
                    <a:pt x="10377" y="18122"/>
                  </a:cubicBezTo>
                  <a:cubicBezTo>
                    <a:pt x="10690" y="17631"/>
                    <a:pt x="10794" y="16650"/>
                    <a:pt x="10899" y="15750"/>
                  </a:cubicBezTo>
                  <a:cubicBezTo>
                    <a:pt x="11003" y="14850"/>
                    <a:pt x="11107" y="14031"/>
                    <a:pt x="11212" y="13050"/>
                  </a:cubicBezTo>
                  <a:cubicBezTo>
                    <a:pt x="11316" y="12068"/>
                    <a:pt x="11420" y="10922"/>
                    <a:pt x="11577" y="11004"/>
                  </a:cubicBezTo>
                  <a:cubicBezTo>
                    <a:pt x="11733" y="11086"/>
                    <a:pt x="11942" y="12395"/>
                    <a:pt x="12203" y="13622"/>
                  </a:cubicBezTo>
                  <a:cubicBezTo>
                    <a:pt x="12464" y="14850"/>
                    <a:pt x="12777" y="15995"/>
                    <a:pt x="13194" y="16650"/>
                  </a:cubicBezTo>
                  <a:cubicBezTo>
                    <a:pt x="13612" y="17304"/>
                    <a:pt x="14133" y="17468"/>
                    <a:pt x="14655" y="17386"/>
                  </a:cubicBezTo>
                  <a:cubicBezTo>
                    <a:pt x="15177" y="17304"/>
                    <a:pt x="15699" y="16977"/>
                    <a:pt x="16064" y="16322"/>
                  </a:cubicBezTo>
                  <a:cubicBezTo>
                    <a:pt x="16429" y="15668"/>
                    <a:pt x="16638" y="14686"/>
                    <a:pt x="16846" y="13540"/>
                  </a:cubicBezTo>
                  <a:cubicBezTo>
                    <a:pt x="17055" y="12395"/>
                    <a:pt x="17264" y="11086"/>
                    <a:pt x="17316" y="10022"/>
                  </a:cubicBezTo>
                  <a:cubicBezTo>
                    <a:pt x="17368" y="8959"/>
                    <a:pt x="17264" y="8140"/>
                    <a:pt x="17055" y="8140"/>
                  </a:cubicBezTo>
                  <a:cubicBezTo>
                    <a:pt x="16846" y="8140"/>
                    <a:pt x="16533" y="8959"/>
                    <a:pt x="16325" y="10513"/>
                  </a:cubicBezTo>
                  <a:cubicBezTo>
                    <a:pt x="16116" y="12068"/>
                    <a:pt x="16012" y="14359"/>
                    <a:pt x="16116" y="15831"/>
                  </a:cubicBezTo>
                  <a:cubicBezTo>
                    <a:pt x="16220" y="17304"/>
                    <a:pt x="16533" y="17959"/>
                    <a:pt x="17472" y="17795"/>
                  </a:cubicBezTo>
                  <a:cubicBezTo>
                    <a:pt x="18412" y="17631"/>
                    <a:pt x="19977" y="16650"/>
                    <a:pt x="21542" y="156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171" name="Drawing"/>
          <p:cNvGrpSpPr/>
          <p:nvPr/>
        </p:nvGrpSpPr>
        <p:grpSpPr>
          <a:xfrm>
            <a:off x="7930042" y="2031788"/>
            <a:ext cx="1748464" cy="726229"/>
            <a:chOff x="0" y="0"/>
            <a:chExt cx="1748462" cy="726227"/>
          </a:xfrm>
        </p:grpSpPr>
        <p:sp>
          <p:nvSpPr>
            <p:cNvPr id="2163" name="Line"/>
            <p:cNvSpPr/>
            <p:nvPr/>
          </p:nvSpPr>
          <p:spPr>
            <a:xfrm>
              <a:off x="102698" y="154421"/>
              <a:ext cx="273060" cy="347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59" fill="norm" stroke="1" extrusionOk="0">
                  <a:moveTo>
                    <a:pt x="9969" y="3402"/>
                  </a:moveTo>
                  <a:cubicBezTo>
                    <a:pt x="9969" y="2752"/>
                    <a:pt x="9969" y="2101"/>
                    <a:pt x="9554" y="1776"/>
                  </a:cubicBezTo>
                  <a:cubicBezTo>
                    <a:pt x="9139" y="1451"/>
                    <a:pt x="8308" y="1451"/>
                    <a:pt x="6979" y="2687"/>
                  </a:cubicBezTo>
                  <a:cubicBezTo>
                    <a:pt x="5649" y="3923"/>
                    <a:pt x="3822" y="6395"/>
                    <a:pt x="2492" y="9063"/>
                  </a:cubicBezTo>
                  <a:cubicBezTo>
                    <a:pt x="1163" y="11730"/>
                    <a:pt x="332" y="14593"/>
                    <a:pt x="83" y="16349"/>
                  </a:cubicBezTo>
                  <a:cubicBezTo>
                    <a:pt x="-166" y="18106"/>
                    <a:pt x="166" y="18757"/>
                    <a:pt x="748" y="19147"/>
                  </a:cubicBezTo>
                  <a:cubicBezTo>
                    <a:pt x="1329" y="19537"/>
                    <a:pt x="2160" y="19667"/>
                    <a:pt x="4320" y="19082"/>
                  </a:cubicBezTo>
                  <a:cubicBezTo>
                    <a:pt x="6480" y="18496"/>
                    <a:pt x="9969" y="17195"/>
                    <a:pt x="12545" y="14853"/>
                  </a:cubicBezTo>
                  <a:cubicBezTo>
                    <a:pt x="15120" y="12511"/>
                    <a:pt x="16782" y="9128"/>
                    <a:pt x="17363" y="6655"/>
                  </a:cubicBezTo>
                  <a:cubicBezTo>
                    <a:pt x="17945" y="4183"/>
                    <a:pt x="17446" y="2622"/>
                    <a:pt x="16449" y="1516"/>
                  </a:cubicBezTo>
                  <a:cubicBezTo>
                    <a:pt x="15452" y="410"/>
                    <a:pt x="13957" y="-241"/>
                    <a:pt x="12212" y="84"/>
                  </a:cubicBezTo>
                  <a:cubicBezTo>
                    <a:pt x="10468" y="410"/>
                    <a:pt x="8474" y="1711"/>
                    <a:pt x="7560" y="4053"/>
                  </a:cubicBezTo>
                  <a:cubicBezTo>
                    <a:pt x="6646" y="6395"/>
                    <a:pt x="6812" y="9778"/>
                    <a:pt x="8391" y="12706"/>
                  </a:cubicBezTo>
                  <a:cubicBezTo>
                    <a:pt x="9969" y="15634"/>
                    <a:pt x="12960" y="18106"/>
                    <a:pt x="15369" y="19472"/>
                  </a:cubicBezTo>
                  <a:cubicBezTo>
                    <a:pt x="17779" y="20839"/>
                    <a:pt x="19606" y="21099"/>
                    <a:pt x="21434" y="21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445607" y="184361"/>
              <a:ext cx="70946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600" fill="norm" stroke="1" extrusionOk="0">
                  <a:moveTo>
                    <a:pt x="0" y="0"/>
                  </a:moveTo>
                  <a:cubicBezTo>
                    <a:pt x="3086" y="0"/>
                    <a:pt x="6171" y="0"/>
                    <a:pt x="10183" y="915"/>
                  </a:cubicBezTo>
                  <a:cubicBezTo>
                    <a:pt x="14194" y="1831"/>
                    <a:pt x="19131" y="3661"/>
                    <a:pt x="20366" y="6407"/>
                  </a:cubicBezTo>
                  <a:cubicBezTo>
                    <a:pt x="21600" y="9153"/>
                    <a:pt x="19131" y="12814"/>
                    <a:pt x="15120" y="15498"/>
                  </a:cubicBezTo>
                  <a:cubicBezTo>
                    <a:pt x="11109" y="18183"/>
                    <a:pt x="5554" y="198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0" y="185686"/>
              <a:ext cx="223358" cy="417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532" fill="norm" stroke="1" extrusionOk="0">
                  <a:moveTo>
                    <a:pt x="12823" y="914"/>
                  </a:moveTo>
                  <a:cubicBezTo>
                    <a:pt x="11410" y="587"/>
                    <a:pt x="9997" y="259"/>
                    <a:pt x="8786" y="96"/>
                  </a:cubicBezTo>
                  <a:cubicBezTo>
                    <a:pt x="7575" y="-68"/>
                    <a:pt x="6566" y="-68"/>
                    <a:pt x="5354" y="477"/>
                  </a:cubicBezTo>
                  <a:cubicBezTo>
                    <a:pt x="4143" y="1023"/>
                    <a:pt x="2730" y="2114"/>
                    <a:pt x="1620" y="4187"/>
                  </a:cubicBezTo>
                  <a:cubicBezTo>
                    <a:pt x="509" y="6259"/>
                    <a:pt x="-298" y="9314"/>
                    <a:pt x="106" y="11932"/>
                  </a:cubicBezTo>
                  <a:cubicBezTo>
                    <a:pt x="509" y="14550"/>
                    <a:pt x="2124" y="16732"/>
                    <a:pt x="5859" y="18259"/>
                  </a:cubicBezTo>
                  <a:cubicBezTo>
                    <a:pt x="9594" y="19787"/>
                    <a:pt x="15448" y="20659"/>
                    <a:pt x="21302" y="21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979007" y="227831"/>
              <a:ext cx="146659" cy="498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460" fill="norm" stroke="1" extrusionOk="0">
                  <a:moveTo>
                    <a:pt x="2738" y="7971"/>
                  </a:moveTo>
                  <a:cubicBezTo>
                    <a:pt x="1825" y="11708"/>
                    <a:pt x="913" y="15445"/>
                    <a:pt x="456" y="17541"/>
                  </a:cubicBezTo>
                  <a:cubicBezTo>
                    <a:pt x="0" y="19637"/>
                    <a:pt x="0" y="20093"/>
                    <a:pt x="0" y="20549"/>
                  </a:cubicBezTo>
                  <a:cubicBezTo>
                    <a:pt x="0" y="21004"/>
                    <a:pt x="0" y="21460"/>
                    <a:pt x="0" y="21460"/>
                  </a:cubicBezTo>
                  <a:cubicBezTo>
                    <a:pt x="0" y="21460"/>
                    <a:pt x="0" y="21004"/>
                    <a:pt x="152" y="19227"/>
                  </a:cubicBezTo>
                  <a:cubicBezTo>
                    <a:pt x="304" y="17450"/>
                    <a:pt x="608" y="14351"/>
                    <a:pt x="1217" y="11435"/>
                  </a:cubicBezTo>
                  <a:cubicBezTo>
                    <a:pt x="1825" y="8518"/>
                    <a:pt x="2738" y="5784"/>
                    <a:pt x="3499" y="4098"/>
                  </a:cubicBezTo>
                  <a:cubicBezTo>
                    <a:pt x="4259" y="2412"/>
                    <a:pt x="4868" y="1774"/>
                    <a:pt x="5628" y="1273"/>
                  </a:cubicBezTo>
                  <a:cubicBezTo>
                    <a:pt x="6389" y="771"/>
                    <a:pt x="7301" y="407"/>
                    <a:pt x="8518" y="179"/>
                  </a:cubicBezTo>
                  <a:cubicBezTo>
                    <a:pt x="9735" y="-49"/>
                    <a:pt x="11256" y="-140"/>
                    <a:pt x="13386" y="407"/>
                  </a:cubicBezTo>
                  <a:cubicBezTo>
                    <a:pt x="15515" y="954"/>
                    <a:pt x="18254" y="2138"/>
                    <a:pt x="19775" y="3187"/>
                  </a:cubicBezTo>
                  <a:cubicBezTo>
                    <a:pt x="21296" y="4235"/>
                    <a:pt x="21600" y="5146"/>
                    <a:pt x="20079" y="6057"/>
                  </a:cubicBezTo>
                  <a:cubicBezTo>
                    <a:pt x="18558" y="6969"/>
                    <a:pt x="15211" y="7880"/>
                    <a:pt x="12473" y="8382"/>
                  </a:cubicBezTo>
                  <a:cubicBezTo>
                    <a:pt x="9735" y="8883"/>
                    <a:pt x="7606" y="8974"/>
                    <a:pt x="5628" y="8928"/>
                  </a:cubicBezTo>
                  <a:cubicBezTo>
                    <a:pt x="3651" y="8883"/>
                    <a:pt x="1825" y="8701"/>
                    <a:pt x="1673" y="8336"/>
                  </a:cubicBezTo>
                  <a:cubicBezTo>
                    <a:pt x="1521" y="7971"/>
                    <a:pt x="3042" y="7425"/>
                    <a:pt x="4563" y="6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1258407" y="279611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5840"/>
                    <a:pt x="1878" y="10080"/>
                    <a:pt x="5478" y="6480"/>
                  </a:cubicBezTo>
                  <a:cubicBezTo>
                    <a:pt x="9078" y="2880"/>
                    <a:pt x="15339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1271107" y="381211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1588607" y="0"/>
              <a:ext cx="159856" cy="317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191" fill="norm" stroke="1" extrusionOk="0">
                  <a:moveTo>
                    <a:pt x="0" y="7215"/>
                  </a:moveTo>
                  <a:cubicBezTo>
                    <a:pt x="853" y="4956"/>
                    <a:pt x="1705" y="2697"/>
                    <a:pt x="4405" y="1356"/>
                  </a:cubicBezTo>
                  <a:cubicBezTo>
                    <a:pt x="7105" y="15"/>
                    <a:pt x="11653" y="-409"/>
                    <a:pt x="15205" y="438"/>
                  </a:cubicBezTo>
                  <a:cubicBezTo>
                    <a:pt x="18758" y="1285"/>
                    <a:pt x="21316" y="3403"/>
                    <a:pt x="21458" y="6156"/>
                  </a:cubicBezTo>
                  <a:cubicBezTo>
                    <a:pt x="21600" y="8909"/>
                    <a:pt x="19326" y="12297"/>
                    <a:pt x="17053" y="14909"/>
                  </a:cubicBezTo>
                  <a:cubicBezTo>
                    <a:pt x="14779" y="17520"/>
                    <a:pt x="12505" y="19356"/>
                    <a:pt x="10232" y="211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1677507" y="514561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6" name="Drawing"/>
          <p:cNvGrpSpPr/>
          <p:nvPr/>
        </p:nvGrpSpPr>
        <p:grpSpPr>
          <a:xfrm>
            <a:off x="673104" y="1834020"/>
            <a:ext cx="12096747" cy="5779630"/>
            <a:chOff x="0" y="0"/>
            <a:chExt cx="12096745" cy="5779629"/>
          </a:xfrm>
        </p:grpSpPr>
        <p:sp>
          <p:nvSpPr>
            <p:cNvPr id="2173" name="Line"/>
            <p:cNvSpPr/>
            <p:nvPr/>
          </p:nvSpPr>
          <p:spPr>
            <a:xfrm>
              <a:off x="0" y="115429"/>
              <a:ext cx="215896" cy="37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21" fill="norm" stroke="1" extrusionOk="0">
                  <a:moveTo>
                    <a:pt x="8807" y="0"/>
                  </a:moveTo>
                  <a:cubicBezTo>
                    <a:pt x="7340" y="3191"/>
                    <a:pt x="5872" y="6382"/>
                    <a:pt x="4508" y="9450"/>
                  </a:cubicBezTo>
                  <a:cubicBezTo>
                    <a:pt x="3145" y="12518"/>
                    <a:pt x="1887" y="15464"/>
                    <a:pt x="1048" y="17427"/>
                  </a:cubicBezTo>
                  <a:cubicBezTo>
                    <a:pt x="209" y="19391"/>
                    <a:pt x="-210" y="20373"/>
                    <a:pt x="105" y="20925"/>
                  </a:cubicBezTo>
                  <a:cubicBezTo>
                    <a:pt x="419" y="21477"/>
                    <a:pt x="1468" y="21600"/>
                    <a:pt x="4089" y="21477"/>
                  </a:cubicBezTo>
                  <a:cubicBezTo>
                    <a:pt x="6710" y="21355"/>
                    <a:pt x="10905" y="20986"/>
                    <a:pt x="14050" y="20802"/>
                  </a:cubicBezTo>
                  <a:cubicBezTo>
                    <a:pt x="17196" y="20618"/>
                    <a:pt x="19293" y="20618"/>
                    <a:pt x="21390" y="20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228595" y="301503"/>
              <a:ext cx="165101" cy="14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0" fill="norm" stroke="1" extrusionOk="0">
                  <a:moveTo>
                    <a:pt x="4154" y="12500"/>
                  </a:moveTo>
                  <a:cubicBezTo>
                    <a:pt x="6646" y="10067"/>
                    <a:pt x="9138" y="7633"/>
                    <a:pt x="10523" y="5503"/>
                  </a:cubicBezTo>
                  <a:cubicBezTo>
                    <a:pt x="11908" y="3374"/>
                    <a:pt x="12185" y="1548"/>
                    <a:pt x="11631" y="636"/>
                  </a:cubicBezTo>
                  <a:cubicBezTo>
                    <a:pt x="11077" y="-277"/>
                    <a:pt x="9692" y="-277"/>
                    <a:pt x="7892" y="1092"/>
                  </a:cubicBezTo>
                  <a:cubicBezTo>
                    <a:pt x="6092" y="2461"/>
                    <a:pt x="3877" y="5199"/>
                    <a:pt x="2354" y="8393"/>
                  </a:cubicBezTo>
                  <a:cubicBezTo>
                    <a:pt x="831" y="11588"/>
                    <a:pt x="0" y="15238"/>
                    <a:pt x="0" y="17672"/>
                  </a:cubicBezTo>
                  <a:cubicBezTo>
                    <a:pt x="0" y="20106"/>
                    <a:pt x="831" y="21323"/>
                    <a:pt x="4569" y="20715"/>
                  </a:cubicBezTo>
                  <a:cubicBezTo>
                    <a:pt x="8308" y="20106"/>
                    <a:pt x="14954" y="17672"/>
                    <a:pt x="21600" y="15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465361" y="128129"/>
              <a:ext cx="137885" cy="26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51" fill="norm" stroke="1" extrusionOk="0">
                  <a:moveTo>
                    <a:pt x="9537" y="0"/>
                  </a:moveTo>
                  <a:cubicBezTo>
                    <a:pt x="6264" y="2891"/>
                    <a:pt x="2992" y="5783"/>
                    <a:pt x="1355" y="9099"/>
                  </a:cubicBezTo>
                  <a:cubicBezTo>
                    <a:pt x="-281" y="12416"/>
                    <a:pt x="-281" y="16157"/>
                    <a:pt x="537" y="18454"/>
                  </a:cubicBezTo>
                  <a:cubicBezTo>
                    <a:pt x="1355" y="20750"/>
                    <a:pt x="2992" y="21600"/>
                    <a:pt x="6592" y="21430"/>
                  </a:cubicBezTo>
                  <a:cubicBezTo>
                    <a:pt x="10192" y="21260"/>
                    <a:pt x="15755" y="20069"/>
                    <a:pt x="21319" y="188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438145" y="242429"/>
              <a:ext cx="241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63" y="15300"/>
                    <a:pt x="12126" y="9000"/>
                    <a:pt x="15726" y="5400"/>
                  </a:cubicBezTo>
                  <a:cubicBezTo>
                    <a:pt x="19326" y="1800"/>
                    <a:pt x="20463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1352545" y="159879"/>
              <a:ext cx="317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143"/>
                    <a:pt x="2880" y="10286"/>
                    <a:pt x="6480" y="13886"/>
                  </a:cubicBezTo>
                  <a:cubicBezTo>
                    <a:pt x="10080" y="17486"/>
                    <a:pt x="15840" y="195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1327149" y="118336"/>
              <a:ext cx="193725" cy="426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46" fill="norm" stroke="1" extrusionOk="0">
                  <a:moveTo>
                    <a:pt x="2090" y="2714"/>
                  </a:moveTo>
                  <a:cubicBezTo>
                    <a:pt x="1625" y="1973"/>
                    <a:pt x="1161" y="1231"/>
                    <a:pt x="1509" y="702"/>
                  </a:cubicBezTo>
                  <a:cubicBezTo>
                    <a:pt x="1857" y="173"/>
                    <a:pt x="3019" y="-145"/>
                    <a:pt x="5922" y="67"/>
                  </a:cubicBezTo>
                  <a:cubicBezTo>
                    <a:pt x="8825" y="279"/>
                    <a:pt x="13470" y="1020"/>
                    <a:pt x="16606" y="2502"/>
                  </a:cubicBezTo>
                  <a:cubicBezTo>
                    <a:pt x="19741" y="3984"/>
                    <a:pt x="21367" y="6208"/>
                    <a:pt x="21251" y="8855"/>
                  </a:cubicBezTo>
                  <a:cubicBezTo>
                    <a:pt x="21135" y="11502"/>
                    <a:pt x="19277" y="14573"/>
                    <a:pt x="16257" y="16743"/>
                  </a:cubicBezTo>
                  <a:cubicBezTo>
                    <a:pt x="13238" y="18914"/>
                    <a:pt x="9057" y="20184"/>
                    <a:pt x="6270" y="20820"/>
                  </a:cubicBezTo>
                  <a:cubicBezTo>
                    <a:pt x="3483" y="21455"/>
                    <a:pt x="2090" y="21455"/>
                    <a:pt x="1161" y="21137"/>
                  </a:cubicBezTo>
                  <a:cubicBezTo>
                    <a:pt x="232" y="20820"/>
                    <a:pt x="-233" y="20184"/>
                    <a:pt x="115" y="19655"/>
                  </a:cubicBezTo>
                  <a:cubicBezTo>
                    <a:pt x="464" y="19126"/>
                    <a:pt x="1625" y="18702"/>
                    <a:pt x="2786" y="18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1708145" y="337679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1720845" y="471029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2074564" y="97825"/>
              <a:ext cx="128882" cy="479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464" fill="norm" stroke="1" extrusionOk="0">
                  <a:moveTo>
                    <a:pt x="18078" y="4767"/>
                  </a:moveTo>
                  <a:cubicBezTo>
                    <a:pt x="18426" y="3630"/>
                    <a:pt x="18774" y="2493"/>
                    <a:pt x="17207" y="1688"/>
                  </a:cubicBezTo>
                  <a:cubicBezTo>
                    <a:pt x="15639" y="882"/>
                    <a:pt x="12155" y="409"/>
                    <a:pt x="9542" y="172"/>
                  </a:cubicBezTo>
                  <a:cubicBezTo>
                    <a:pt x="6929" y="-65"/>
                    <a:pt x="5187" y="-65"/>
                    <a:pt x="3794" y="219"/>
                  </a:cubicBezTo>
                  <a:cubicBezTo>
                    <a:pt x="2400" y="503"/>
                    <a:pt x="1355" y="1072"/>
                    <a:pt x="2748" y="2446"/>
                  </a:cubicBezTo>
                  <a:cubicBezTo>
                    <a:pt x="4142" y="3819"/>
                    <a:pt x="7974" y="5998"/>
                    <a:pt x="10065" y="7609"/>
                  </a:cubicBezTo>
                  <a:cubicBezTo>
                    <a:pt x="12155" y="9219"/>
                    <a:pt x="12503" y="10261"/>
                    <a:pt x="11981" y="10972"/>
                  </a:cubicBezTo>
                  <a:cubicBezTo>
                    <a:pt x="11458" y="11682"/>
                    <a:pt x="10065" y="12061"/>
                    <a:pt x="8497" y="12298"/>
                  </a:cubicBezTo>
                  <a:cubicBezTo>
                    <a:pt x="6929" y="12535"/>
                    <a:pt x="5187" y="12630"/>
                    <a:pt x="4316" y="12440"/>
                  </a:cubicBezTo>
                  <a:cubicBezTo>
                    <a:pt x="3445" y="12251"/>
                    <a:pt x="3445" y="11777"/>
                    <a:pt x="3968" y="11351"/>
                  </a:cubicBezTo>
                  <a:cubicBezTo>
                    <a:pt x="4490" y="10924"/>
                    <a:pt x="5536" y="10546"/>
                    <a:pt x="6929" y="10356"/>
                  </a:cubicBezTo>
                  <a:cubicBezTo>
                    <a:pt x="8323" y="10167"/>
                    <a:pt x="10065" y="10167"/>
                    <a:pt x="11284" y="10451"/>
                  </a:cubicBezTo>
                  <a:cubicBezTo>
                    <a:pt x="12503" y="10735"/>
                    <a:pt x="13200" y="11303"/>
                    <a:pt x="12329" y="12440"/>
                  </a:cubicBezTo>
                  <a:cubicBezTo>
                    <a:pt x="11458" y="13577"/>
                    <a:pt x="9019" y="15282"/>
                    <a:pt x="6755" y="16609"/>
                  </a:cubicBezTo>
                  <a:cubicBezTo>
                    <a:pt x="4490" y="17935"/>
                    <a:pt x="2400" y="18882"/>
                    <a:pt x="1181" y="19640"/>
                  </a:cubicBezTo>
                  <a:cubicBezTo>
                    <a:pt x="-39" y="20398"/>
                    <a:pt x="-387" y="20967"/>
                    <a:pt x="484" y="21251"/>
                  </a:cubicBezTo>
                  <a:cubicBezTo>
                    <a:pt x="1355" y="21535"/>
                    <a:pt x="3445" y="21535"/>
                    <a:pt x="7103" y="21251"/>
                  </a:cubicBezTo>
                  <a:cubicBezTo>
                    <a:pt x="10761" y="20967"/>
                    <a:pt x="15987" y="20398"/>
                    <a:pt x="21213" y="198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2355845" y="210679"/>
              <a:ext cx="1524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560"/>
                    <a:pt x="3600" y="5120"/>
                    <a:pt x="6750" y="8400"/>
                  </a:cubicBezTo>
                  <a:cubicBezTo>
                    <a:pt x="9900" y="11680"/>
                    <a:pt x="14400" y="15680"/>
                    <a:pt x="17100" y="18000"/>
                  </a:cubicBezTo>
                  <a:cubicBezTo>
                    <a:pt x="19800" y="20320"/>
                    <a:pt x="20700" y="209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2374895" y="190177"/>
              <a:ext cx="146051" cy="325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21600" y="96"/>
                  </a:moveTo>
                  <a:cubicBezTo>
                    <a:pt x="20035" y="-44"/>
                    <a:pt x="18470" y="-183"/>
                    <a:pt x="16904" y="862"/>
                  </a:cubicBezTo>
                  <a:cubicBezTo>
                    <a:pt x="15339" y="1907"/>
                    <a:pt x="13774" y="4137"/>
                    <a:pt x="11270" y="6924"/>
                  </a:cubicBezTo>
                  <a:cubicBezTo>
                    <a:pt x="8765" y="9711"/>
                    <a:pt x="5322" y="13056"/>
                    <a:pt x="3287" y="15564"/>
                  </a:cubicBezTo>
                  <a:cubicBezTo>
                    <a:pt x="1252" y="18072"/>
                    <a:pt x="626" y="19745"/>
                    <a:pt x="0" y="21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2559045" y="413879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86"/>
                    <a:pt x="7200" y="10971"/>
                    <a:pt x="3600" y="14571"/>
                  </a:cubicBezTo>
                  <a:cubicBezTo>
                    <a:pt x="0" y="18171"/>
                    <a:pt x="0" y="198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2673345" y="515479"/>
              <a:ext cx="76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2832095" y="528179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3092445" y="521829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3308345" y="483729"/>
              <a:ext cx="57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3619495" y="159879"/>
              <a:ext cx="1333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2274"/>
                    <a:pt x="8914" y="4547"/>
                    <a:pt x="12171" y="7453"/>
                  </a:cubicBezTo>
                  <a:cubicBezTo>
                    <a:pt x="15429" y="10358"/>
                    <a:pt x="17486" y="13895"/>
                    <a:pt x="18857" y="16358"/>
                  </a:cubicBezTo>
                  <a:cubicBezTo>
                    <a:pt x="20229" y="18821"/>
                    <a:pt x="20914" y="2021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3617514" y="166178"/>
              <a:ext cx="179782" cy="381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68" fill="norm" stroke="1" extrusionOk="0">
                  <a:moveTo>
                    <a:pt x="21333" y="359"/>
                  </a:moveTo>
                  <a:cubicBezTo>
                    <a:pt x="20077" y="121"/>
                    <a:pt x="18821" y="-116"/>
                    <a:pt x="17691" y="62"/>
                  </a:cubicBezTo>
                  <a:cubicBezTo>
                    <a:pt x="16561" y="240"/>
                    <a:pt x="15556" y="833"/>
                    <a:pt x="14049" y="2614"/>
                  </a:cubicBezTo>
                  <a:cubicBezTo>
                    <a:pt x="12542" y="4394"/>
                    <a:pt x="10533" y="7361"/>
                    <a:pt x="8147" y="10447"/>
                  </a:cubicBezTo>
                  <a:cubicBezTo>
                    <a:pt x="5761" y="13532"/>
                    <a:pt x="2998" y="16737"/>
                    <a:pt x="1491" y="18636"/>
                  </a:cubicBezTo>
                  <a:cubicBezTo>
                    <a:pt x="-16" y="20535"/>
                    <a:pt x="-267" y="21128"/>
                    <a:pt x="235" y="21306"/>
                  </a:cubicBezTo>
                  <a:cubicBezTo>
                    <a:pt x="738" y="21484"/>
                    <a:pt x="1993" y="21247"/>
                    <a:pt x="3249" y="210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3785446" y="409222"/>
              <a:ext cx="90494" cy="138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338" fill="norm" stroke="1" extrusionOk="0">
                  <a:moveTo>
                    <a:pt x="5694" y="6611"/>
                  </a:moveTo>
                  <a:cubicBezTo>
                    <a:pt x="4712" y="8247"/>
                    <a:pt x="3730" y="9883"/>
                    <a:pt x="2748" y="11847"/>
                  </a:cubicBezTo>
                  <a:cubicBezTo>
                    <a:pt x="1767" y="13811"/>
                    <a:pt x="785" y="16102"/>
                    <a:pt x="294" y="16429"/>
                  </a:cubicBezTo>
                  <a:cubicBezTo>
                    <a:pt x="-197" y="16756"/>
                    <a:pt x="-197" y="15120"/>
                    <a:pt x="1276" y="12502"/>
                  </a:cubicBezTo>
                  <a:cubicBezTo>
                    <a:pt x="2748" y="9883"/>
                    <a:pt x="5694" y="6283"/>
                    <a:pt x="8148" y="3993"/>
                  </a:cubicBezTo>
                  <a:cubicBezTo>
                    <a:pt x="10603" y="1702"/>
                    <a:pt x="12567" y="720"/>
                    <a:pt x="14776" y="229"/>
                  </a:cubicBezTo>
                  <a:cubicBezTo>
                    <a:pt x="16985" y="-262"/>
                    <a:pt x="19439" y="-262"/>
                    <a:pt x="20421" y="3338"/>
                  </a:cubicBezTo>
                  <a:cubicBezTo>
                    <a:pt x="21403" y="6938"/>
                    <a:pt x="20912" y="14138"/>
                    <a:pt x="20421" y="213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4000495" y="34995"/>
              <a:ext cx="114858" cy="559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40" fill="norm" stroke="1" extrusionOk="0">
                  <a:moveTo>
                    <a:pt x="0" y="652"/>
                  </a:moveTo>
                  <a:cubicBezTo>
                    <a:pt x="1178" y="326"/>
                    <a:pt x="2356" y="0"/>
                    <a:pt x="5302" y="0"/>
                  </a:cubicBezTo>
                  <a:cubicBezTo>
                    <a:pt x="8247" y="0"/>
                    <a:pt x="12960" y="326"/>
                    <a:pt x="16102" y="897"/>
                  </a:cubicBezTo>
                  <a:cubicBezTo>
                    <a:pt x="19244" y="1467"/>
                    <a:pt x="20815" y="2282"/>
                    <a:pt x="20422" y="3260"/>
                  </a:cubicBezTo>
                  <a:cubicBezTo>
                    <a:pt x="20029" y="4238"/>
                    <a:pt x="17673" y="5380"/>
                    <a:pt x="15709" y="6317"/>
                  </a:cubicBezTo>
                  <a:cubicBezTo>
                    <a:pt x="13745" y="7254"/>
                    <a:pt x="12175" y="7988"/>
                    <a:pt x="12567" y="9251"/>
                  </a:cubicBezTo>
                  <a:cubicBezTo>
                    <a:pt x="12960" y="10515"/>
                    <a:pt x="15316" y="12308"/>
                    <a:pt x="17280" y="13897"/>
                  </a:cubicBezTo>
                  <a:cubicBezTo>
                    <a:pt x="19244" y="15487"/>
                    <a:pt x="20815" y="16872"/>
                    <a:pt x="21207" y="17973"/>
                  </a:cubicBezTo>
                  <a:cubicBezTo>
                    <a:pt x="21600" y="19073"/>
                    <a:pt x="20815" y="19888"/>
                    <a:pt x="19833" y="20459"/>
                  </a:cubicBezTo>
                  <a:cubicBezTo>
                    <a:pt x="18851" y="21029"/>
                    <a:pt x="17673" y="21355"/>
                    <a:pt x="16102" y="21478"/>
                  </a:cubicBezTo>
                  <a:cubicBezTo>
                    <a:pt x="14531" y="21600"/>
                    <a:pt x="12567" y="21518"/>
                    <a:pt x="10604" y="21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4781545" y="121779"/>
              <a:ext cx="132068" cy="411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48" fill="norm" stroke="1" extrusionOk="0">
                  <a:moveTo>
                    <a:pt x="0" y="0"/>
                  </a:moveTo>
                  <a:cubicBezTo>
                    <a:pt x="1371" y="3212"/>
                    <a:pt x="2743" y="6425"/>
                    <a:pt x="3257" y="9803"/>
                  </a:cubicBezTo>
                  <a:cubicBezTo>
                    <a:pt x="3771" y="13182"/>
                    <a:pt x="3429" y="16726"/>
                    <a:pt x="2914" y="18831"/>
                  </a:cubicBezTo>
                  <a:cubicBezTo>
                    <a:pt x="2400" y="20935"/>
                    <a:pt x="1714" y="21600"/>
                    <a:pt x="1371" y="21545"/>
                  </a:cubicBezTo>
                  <a:cubicBezTo>
                    <a:pt x="1029" y="21489"/>
                    <a:pt x="1029" y="20714"/>
                    <a:pt x="1886" y="19218"/>
                  </a:cubicBezTo>
                  <a:cubicBezTo>
                    <a:pt x="2743" y="17723"/>
                    <a:pt x="4457" y="15508"/>
                    <a:pt x="6000" y="14068"/>
                  </a:cubicBezTo>
                  <a:cubicBezTo>
                    <a:pt x="7543" y="12628"/>
                    <a:pt x="8914" y="11963"/>
                    <a:pt x="10457" y="11686"/>
                  </a:cubicBezTo>
                  <a:cubicBezTo>
                    <a:pt x="12000" y="11409"/>
                    <a:pt x="13714" y="11520"/>
                    <a:pt x="15600" y="12185"/>
                  </a:cubicBezTo>
                  <a:cubicBezTo>
                    <a:pt x="17486" y="12849"/>
                    <a:pt x="19543" y="14068"/>
                    <a:pt x="20571" y="15231"/>
                  </a:cubicBezTo>
                  <a:cubicBezTo>
                    <a:pt x="21600" y="16394"/>
                    <a:pt x="21600" y="17502"/>
                    <a:pt x="20914" y="18277"/>
                  </a:cubicBezTo>
                  <a:cubicBezTo>
                    <a:pt x="20229" y="19052"/>
                    <a:pt x="18857" y="19495"/>
                    <a:pt x="16114" y="19828"/>
                  </a:cubicBezTo>
                  <a:cubicBezTo>
                    <a:pt x="13371" y="20160"/>
                    <a:pt x="9257" y="20382"/>
                    <a:pt x="6343" y="20382"/>
                  </a:cubicBezTo>
                  <a:cubicBezTo>
                    <a:pt x="3429" y="20382"/>
                    <a:pt x="1714" y="20160"/>
                    <a:pt x="857" y="19772"/>
                  </a:cubicBezTo>
                  <a:cubicBezTo>
                    <a:pt x="0" y="19385"/>
                    <a:pt x="0" y="18831"/>
                    <a:pt x="0" y="18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4950335" y="340061"/>
              <a:ext cx="193161" cy="164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292" fill="norm" stroke="1" extrusionOk="0">
                  <a:moveTo>
                    <a:pt x="5169" y="6254"/>
                  </a:moveTo>
                  <a:cubicBezTo>
                    <a:pt x="4705" y="7621"/>
                    <a:pt x="4240" y="8988"/>
                    <a:pt x="4705" y="9945"/>
                  </a:cubicBezTo>
                  <a:cubicBezTo>
                    <a:pt x="5169" y="10902"/>
                    <a:pt x="6563" y="11449"/>
                    <a:pt x="7724" y="11312"/>
                  </a:cubicBezTo>
                  <a:cubicBezTo>
                    <a:pt x="8885" y="11176"/>
                    <a:pt x="9814" y="10355"/>
                    <a:pt x="10627" y="9125"/>
                  </a:cubicBezTo>
                  <a:cubicBezTo>
                    <a:pt x="11440" y="7895"/>
                    <a:pt x="12137" y="6254"/>
                    <a:pt x="12485" y="4614"/>
                  </a:cubicBezTo>
                  <a:cubicBezTo>
                    <a:pt x="12834" y="2973"/>
                    <a:pt x="12834" y="1333"/>
                    <a:pt x="12137" y="512"/>
                  </a:cubicBezTo>
                  <a:cubicBezTo>
                    <a:pt x="11440" y="-308"/>
                    <a:pt x="10047" y="-308"/>
                    <a:pt x="7840" y="1743"/>
                  </a:cubicBezTo>
                  <a:cubicBezTo>
                    <a:pt x="5634" y="3793"/>
                    <a:pt x="2614" y="7895"/>
                    <a:pt x="1105" y="11039"/>
                  </a:cubicBezTo>
                  <a:cubicBezTo>
                    <a:pt x="-405" y="14183"/>
                    <a:pt x="-405" y="16370"/>
                    <a:pt x="1337" y="18148"/>
                  </a:cubicBezTo>
                  <a:cubicBezTo>
                    <a:pt x="3079" y="19925"/>
                    <a:pt x="6563" y="21292"/>
                    <a:pt x="10163" y="21292"/>
                  </a:cubicBezTo>
                  <a:cubicBezTo>
                    <a:pt x="13763" y="21292"/>
                    <a:pt x="17479" y="19925"/>
                    <a:pt x="21195" y="18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5937245" y="331329"/>
              <a:ext cx="190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554"/>
                    <a:pt x="12000" y="11109"/>
                    <a:pt x="8400" y="14709"/>
                  </a:cubicBezTo>
                  <a:cubicBezTo>
                    <a:pt x="4800" y="18309"/>
                    <a:pt x="2400" y="1995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5962645" y="248779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6037622" y="375779"/>
              <a:ext cx="1392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600"/>
                    <a:pt x="1783" y="7200"/>
                    <a:pt x="240" y="10800"/>
                  </a:cubicBezTo>
                  <a:cubicBezTo>
                    <a:pt x="-1303" y="14400"/>
                    <a:pt x="4868" y="18000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6057895" y="305929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6101800" y="133347"/>
              <a:ext cx="140246" cy="426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47" fill="norm" stroke="1" extrusionOk="0">
                  <a:moveTo>
                    <a:pt x="17492" y="14033"/>
                  </a:moveTo>
                  <a:cubicBezTo>
                    <a:pt x="17170" y="13504"/>
                    <a:pt x="16848" y="12975"/>
                    <a:pt x="16364" y="12445"/>
                  </a:cubicBezTo>
                  <a:cubicBezTo>
                    <a:pt x="15880" y="11916"/>
                    <a:pt x="15236" y="11386"/>
                    <a:pt x="12979" y="11492"/>
                  </a:cubicBezTo>
                  <a:cubicBezTo>
                    <a:pt x="10722" y="11598"/>
                    <a:pt x="6854" y="12339"/>
                    <a:pt x="4274" y="13769"/>
                  </a:cubicBezTo>
                  <a:cubicBezTo>
                    <a:pt x="1695" y="15198"/>
                    <a:pt x="406" y="17316"/>
                    <a:pt x="83" y="18692"/>
                  </a:cubicBezTo>
                  <a:cubicBezTo>
                    <a:pt x="-239" y="20069"/>
                    <a:pt x="406" y="20704"/>
                    <a:pt x="1534" y="21075"/>
                  </a:cubicBezTo>
                  <a:cubicBezTo>
                    <a:pt x="2662" y="21445"/>
                    <a:pt x="4274" y="21551"/>
                    <a:pt x="6692" y="20651"/>
                  </a:cubicBezTo>
                  <a:cubicBezTo>
                    <a:pt x="9110" y="19751"/>
                    <a:pt x="12334" y="17845"/>
                    <a:pt x="14752" y="14880"/>
                  </a:cubicBezTo>
                  <a:cubicBezTo>
                    <a:pt x="17170" y="11916"/>
                    <a:pt x="18782" y="7892"/>
                    <a:pt x="19588" y="5404"/>
                  </a:cubicBezTo>
                  <a:cubicBezTo>
                    <a:pt x="20394" y="2916"/>
                    <a:pt x="20394" y="1963"/>
                    <a:pt x="20233" y="1222"/>
                  </a:cubicBezTo>
                  <a:cubicBezTo>
                    <a:pt x="20071" y="480"/>
                    <a:pt x="19749" y="-49"/>
                    <a:pt x="19104" y="4"/>
                  </a:cubicBezTo>
                  <a:cubicBezTo>
                    <a:pt x="18460" y="57"/>
                    <a:pt x="17492" y="692"/>
                    <a:pt x="17009" y="2969"/>
                  </a:cubicBezTo>
                  <a:cubicBezTo>
                    <a:pt x="16525" y="5245"/>
                    <a:pt x="16525" y="9163"/>
                    <a:pt x="17331" y="12233"/>
                  </a:cubicBezTo>
                  <a:cubicBezTo>
                    <a:pt x="18137" y="15304"/>
                    <a:pt x="19749" y="17527"/>
                    <a:pt x="21361" y="197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6824088" y="160736"/>
              <a:ext cx="300608" cy="370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0534" fill="norm" stroke="1" extrusionOk="0">
                  <a:moveTo>
                    <a:pt x="8764" y="12278"/>
                  </a:moveTo>
                  <a:cubicBezTo>
                    <a:pt x="8462" y="11222"/>
                    <a:pt x="8160" y="10165"/>
                    <a:pt x="7782" y="9402"/>
                  </a:cubicBezTo>
                  <a:cubicBezTo>
                    <a:pt x="7404" y="8639"/>
                    <a:pt x="6951" y="8170"/>
                    <a:pt x="5969" y="8405"/>
                  </a:cubicBezTo>
                  <a:cubicBezTo>
                    <a:pt x="4988" y="8639"/>
                    <a:pt x="3477" y="9578"/>
                    <a:pt x="2344" y="11339"/>
                  </a:cubicBezTo>
                  <a:cubicBezTo>
                    <a:pt x="1211" y="13100"/>
                    <a:pt x="456" y="15683"/>
                    <a:pt x="154" y="17268"/>
                  </a:cubicBezTo>
                  <a:cubicBezTo>
                    <a:pt x="-148" y="18852"/>
                    <a:pt x="3" y="19439"/>
                    <a:pt x="532" y="19733"/>
                  </a:cubicBezTo>
                  <a:cubicBezTo>
                    <a:pt x="1060" y="20026"/>
                    <a:pt x="1967" y="20026"/>
                    <a:pt x="3100" y="19087"/>
                  </a:cubicBezTo>
                  <a:cubicBezTo>
                    <a:pt x="4232" y="18148"/>
                    <a:pt x="5592" y="16270"/>
                    <a:pt x="6347" y="15037"/>
                  </a:cubicBezTo>
                  <a:cubicBezTo>
                    <a:pt x="7102" y="13805"/>
                    <a:pt x="7253" y="13218"/>
                    <a:pt x="7555" y="12455"/>
                  </a:cubicBezTo>
                  <a:cubicBezTo>
                    <a:pt x="7858" y="11691"/>
                    <a:pt x="8311" y="10752"/>
                    <a:pt x="8537" y="10576"/>
                  </a:cubicBezTo>
                  <a:cubicBezTo>
                    <a:pt x="8764" y="10400"/>
                    <a:pt x="8764" y="10987"/>
                    <a:pt x="8764" y="12161"/>
                  </a:cubicBezTo>
                  <a:cubicBezTo>
                    <a:pt x="8764" y="13335"/>
                    <a:pt x="8764" y="15096"/>
                    <a:pt x="8839" y="16270"/>
                  </a:cubicBezTo>
                  <a:cubicBezTo>
                    <a:pt x="8915" y="17444"/>
                    <a:pt x="9066" y="18031"/>
                    <a:pt x="9519" y="18148"/>
                  </a:cubicBezTo>
                  <a:cubicBezTo>
                    <a:pt x="9972" y="18265"/>
                    <a:pt x="10728" y="17913"/>
                    <a:pt x="11709" y="16152"/>
                  </a:cubicBezTo>
                  <a:cubicBezTo>
                    <a:pt x="12691" y="14391"/>
                    <a:pt x="13900" y="11222"/>
                    <a:pt x="14655" y="8522"/>
                  </a:cubicBezTo>
                  <a:cubicBezTo>
                    <a:pt x="15410" y="5822"/>
                    <a:pt x="15712" y="3591"/>
                    <a:pt x="16014" y="1948"/>
                  </a:cubicBezTo>
                  <a:cubicBezTo>
                    <a:pt x="16316" y="305"/>
                    <a:pt x="16618" y="-752"/>
                    <a:pt x="16316" y="657"/>
                  </a:cubicBezTo>
                  <a:cubicBezTo>
                    <a:pt x="16014" y="2065"/>
                    <a:pt x="15108" y="5939"/>
                    <a:pt x="14579" y="9285"/>
                  </a:cubicBezTo>
                  <a:cubicBezTo>
                    <a:pt x="14051" y="12631"/>
                    <a:pt x="13900" y="15448"/>
                    <a:pt x="13900" y="17209"/>
                  </a:cubicBezTo>
                  <a:cubicBezTo>
                    <a:pt x="13900" y="18970"/>
                    <a:pt x="14051" y="19674"/>
                    <a:pt x="14504" y="20144"/>
                  </a:cubicBezTo>
                  <a:cubicBezTo>
                    <a:pt x="14957" y="20613"/>
                    <a:pt x="15712" y="20848"/>
                    <a:pt x="16921" y="19733"/>
                  </a:cubicBezTo>
                  <a:cubicBezTo>
                    <a:pt x="18129" y="18618"/>
                    <a:pt x="19790" y="16152"/>
                    <a:pt x="21452" y="136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6978645" y="324979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6667596" y="145062"/>
              <a:ext cx="184050" cy="376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89" fill="norm" stroke="1" extrusionOk="0">
                  <a:moveTo>
                    <a:pt x="15452" y="14239"/>
                  </a:moveTo>
                  <a:cubicBezTo>
                    <a:pt x="15452" y="13274"/>
                    <a:pt x="15452" y="12308"/>
                    <a:pt x="14961" y="11645"/>
                  </a:cubicBezTo>
                  <a:cubicBezTo>
                    <a:pt x="14470" y="10981"/>
                    <a:pt x="13488" y="10619"/>
                    <a:pt x="11034" y="11283"/>
                  </a:cubicBezTo>
                  <a:cubicBezTo>
                    <a:pt x="8579" y="11946"/>
                    <a:pt x="4652" y="13636"/>
                    <a:pt x="2443" y="15084"/>
                  </a:cubicBezTo>
                  <a:cubicBezTo>
                    <a:pt x="234" y="16532"/>
                    <a:pt x="-257" y="17739"/>
                    <a:pt x="111" y="18945"/>
                  </a:cubicBezTo>
                  <a:cubicBezTo>
                    <a:pt x="479" y="20152"/>
                    <a:pt x="1707" y="21359"/>
                    <a:pt x="3916" y="21479"/>
                  </a:cubicBezTo>
                  <a:cubicBezTo>
                    <a:pt x="6125" y="21600"/>
                    <a:pt x="9316" y="20635"/>
                    <a:pt x="11648" y="18342"/>
                  </a:cubicBezTo>
                  <a:cubicBezTo>
                    <a:pt x="13979" y="16049"/>
                    <a:pt x="15452" y="12429"/>
                    <a:pt x="16311" y="9352"/>
                  </a:cubicBezTo>
                  <a:cubicBezTo>
                    <a:pt x="17170" y="6275"/>
                    <a:pt x="17416" y="3741"/>
                    <a:pt x="17293" y="2172"/>
                  </a:cubicBezTo>
                  <a:cubicBezTo>
                    <a:pt x="17170" y="603"/>
                    <a:pt x="16679" y="0"/>
                    <a:pt x="16066" y="0"/>
                  </a:cubicBezTo>
                  <a:cubicBezTo>
                    <a:pt x="15452" y="0"/>
                    <a:pt x="14716" y="603"/>
                    <a:pt x="14348" y="2293"/>
                  </a:cubicBezTo>
                  <a:cubicBezTo>
                    <a:pt x="13979" y="3982"/>
                    <a:pt x="13979" y="6758"/>
                    <a:pt x="15207" y="9835"/>
                  </a:cubicBezTo>
                  <a:cubicBezTo>
                    <a:pt x="16434" y="12912"/>
                    <a:pt x="18888" y="16291"/>
                    <a:pt x="21343" y="196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7105645" y="329746"/>
              <a:ext cx="184151" cy="166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9" fill="norm" stroke="1" extrusionOk="0">
                  <a:moveTo>
                    <a:pt x="14152" y="4999"/>
                  </a:moveTo>
                  <a:cubicBezTo>
                    <a:pt x="13903" y="3666"/>
                    <a:pt x="13655" y="2332"/>
                    <a:pt x="13034" y="1266"/>
                  </a:cubicBezTo>
                  <a:cubicBezTo>
                    <a:pt x="12414" y="199"/>
                    <a:pt x="11421" y="-601"/>
                    <a:pt x="9434" y="599"/>
                  </a:cubicBezTo>
                  <a:cubicBezTo>
                    <a:pt x="7448" y="1799"/>
                    <a:pt x="4469" y="4999"/>
                    <a:pt x="2607" y="8066"/>
                  </a:cubicBezTo>
                  <a:cubicBezTo>
                    <a:pt x="745" y="11132"/>
                    <a:pt x="0" y="14066"/>
                    <a:pt x="0" y="16199"/>
                  </a:cubicBezTo>
                  <a:cubicBezTo>
                    <a:pt x="0" y="18332"/>
                    <a:pt x="745" y="19666"/>
                    <a:pt x="2359" y="19666"/>
                  </a:cubicBezTo>
                  <a:cubicBezTo>
                    <a:pt x="3972" y="19666"/>
                    <a:pt x="6455" y="18332"/>
                    <a:pt x="8069" y="16732"/>
                  </a:cubicBezTo>
                  <a:cubicBezTo>
                    <a:pt x="9683" y="15132"/>
                    <a:pt x="10428" y="13266"/>
                    <a:pt x="10924" y="10866"/>
                  </a:cubicBezTo>
                  <a:cubicBezTo>
                    <a:pt x="11421" y="8466"/>
                    <a:pt x="11669" y="5532"/>
                    <a:pt x="11793" y="4732"/>
                  </a:cubicBezTo>
                  <a:cubicBezTo>
                    <a:pt x="11917" y="3932"/>
                    <a:pt x="11917" y="5266"/>
                    <a:pt x="13531" y="8332"/>
                  </a:cubicBezTo>
                  <a:cubicBezTo>
                    <a:pt x="15145" y="11399"/>
                    <a:pt x="18372" y="16199"/>
                    <a:pt x="21600" y="209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7749525" y="269945"/>
              <a:ext cx="92721" cy="218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1470" fill="norm" stroke="1" extrusionOk="0">
                  <a:moveTo>
                    <a:pt x="20569" y="4777"/>
                  </a:moveTo>
                  <a:cubicBezTo>
                    <a:pt x="20569" y="3738"/>
                    <a:pt x="20569" y="2700"/>
                    <a:pt x="19865" y="1765"/>
                  </a:cubicBezTo>
                  <a:cubicBezTo>
                    <a:pt x="19160" y="831"/>
                    <a:pt x="17752" y="0"/>
                    <a:pt x="14465" y="0"/>
                  </a:cubicBezTo>
                  <a:cubicBezTo>
                    <a:pt x="11178" y="0"/>
                    <a:pt x="6012" y="831"/>
                    <a:pt x="2960" y="2285"/>
                  </a:cubicBezTo>
                  <a:cubicBezTo>
                    <a:pt x="-92" y="3738"/>
                    <a:pt x="-1031" y="5815"/>
                    <a:pt x="1317" y="7788"/>
                  </a:cubicBezTo>
                  <a:cubicBezTo>
                    <a:pt x="3665" y="9762"/>
                    <a:pt x="9299" y="11631"/>
                    <a:pt x="13056" y="12981"/>
                  </a:cubicBezTo>
                  <a:cubicBezTo>
                    <a:pt x="16812" y="14331"/>
                    <a:pt x="18691" y="15162"/>
                    <a:pt x="19630" y="16200"/>
                  </a:cubicBezTo>
                  <a:cubicBezTo>
                    <a:pt x="20569" y="17238"/>
                    <a:pt x="20569" y="18485"/>
                    <a:pt x="19160" y="19419"/>
                  </a:cubicBezTo>
                  <a:cubicBezTo>
                    <a:pt x="17752" y="20354"/>
                    <a:pt x="14934" y="20977"/>
                    <a:pt x="12117" y="21288"/>
                  </a:cubicBezTo>
                  <a:cubicBezTo>
                    <a:pt x="9299" y="21600"/>
                    <a:pt x="6482" y="21600"/>
                    <a:pt x="5778" y="20562"/>
                  </a:cubicBezTo>
                  <a:cubicBezTo>
                    <a:pt x="5073" y="19523"/>
                    <a:pt x="6482" y="17446"/>
                    <a:pt x="7891" y="15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7866448" y="305550"/>
              <a:ext cx="153598" cy="154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0798" fill="norm" stroke="1" extrusionOk="0">
                  <a:moveTo>
                    <a:pt x="14176" y="7724"/>
                  </a:moveTo>
                  <a:cubicBezTo>
                    <a:pt x="14467" y="6303"/>
                    <a:pt x="14759" y="4882"/>
                    <a:pt x="14467" y="3603"/>
                  </a:cubicBezTo>
                  <a:cubicBezTo>
                    <a:pt x="14176" y="2324"/>
                    <a:pt x="13300" y="1187"/>
                    <a:pt x="12132" y="477"/>
                  </a:cubicBezTo>
                  <a:cubicBezTo>
                    <a:pt x="10965" y="-234"/>
                    <a:pt x="9505" y="-518"/>
                    <a:pt x="7316" y="2324"/>
                  </a:cubicBezTo>
                  <a:cubicBezTo>
                    <a:pt x="5127" y="5166"/>
                    <a:pt x="2208" y="11135"/>
                    <a:pt x="895" y="14829"/>
                  </a:cubicBezTo>
                  <a:cubicBezTo>
                    <a:pt x="-419" y="18524"/>
                    <a:pt x="-127" y="19945"/>
                    <a:pt x="749" y="20514"/>
                  </a:cubicBezTo>
                  <a:cubicBezTo>
                    <a:pt x="1624" y="21082"/>
                    <a:pt x="3084" y="20798"/>
                    <a:pt x="4981" y="19661"/>
                  </a:cubicBezTo>
                  <a:cubicBezTo>
                    <a:pt x="6878" y="18524"/>
                    <a:pt x="9213" y="16535"/>
                    <a:pt x="10965" y="14971"/>
                  </a:cubicBezTo>
                  <a:cubicBezTo>
                    <a:pt x="12716" y="13408"/>
                    <a:pt x="13884" y="12271"/>
                    <a:pt x="15489" y="12556"/>
                  </a:cubicBezTo>
                  <a:cubicBezTo>
                    <a:pt x="17095" y="12840"/>
                    <a:pt x="19138" y="14545"/>
                    <a:pt x="21181" y="16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8068216" y="321005"/>
              <a:ext cx="148680" cy="151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130" fill="norm" stroke="1" extrusionOk="0">
                  <a:moveTo>
                    <a:pt x="2203" y="556"/>
                  </a:moveTo>
                  <a:cubicBezTo>
                    <a:pt x="2203" y="6178"/>
                    <a:pt x="2203" y="11800"/>
                    <a:pt x="1899" y="15498"/>
                  </a:cubicBezTo>
                  <a:cubicBezTo>
                    <a:pt x="1594" y="19197"/>
                    <a:pt x="986" y="20972"/>
                    <a:pt x="530" y="21120"/>
                  </a:cubicBezTo>
                  <a:cubicBezTo>
                    <a:pt x="73" y="21268"/>
                    <a:pt x="-231" y="19789"/>
                    <a:pt x="225" y="17569"/>
                  </a:cubicBezTo>
                  <a:cubicBezTo>
                    <a:pt x="682" y="15350"/>
                    <a:pt x="1899" y="12391"/>
                    <a:pt x="2811" y="10172"/>
                  </a:cubicBezTo>
                  <a:cubicBezTo>
                    <a:pt x="3724" y="7953"/>
                    <a:pt x="4332" y="6473"/>
                    <a:pt x="5397" y="5734"/>
                  </a:cubicBezTo>
                  <a:cubicBezTo>
                    <a:pt x="6462" y="4994"/>
                    <a:pt x="7983" y="4994"/>
                    <a:pt x="8896" y="5734"/>
                  </a:cubicBezTo>
                  <a:cubicBezTo>
                    <a:pt x="9808" y="6473"/>
                    <a:pt x="10113" y="7953"/>
                    <a:pt x="10113" y="9876"/>
                  </a:cubicBezTo>
                  <a:cubicBezTo>
                    <a:pt x="10113" y="11800"/>
                    <a:pt x="9808" y="14167"/>
                    <a:pt x="9656" y="14463"/>
                  </a:cubicBezTo>
                  <a:cubicBezTo>
                    <a:pt x="9504" y="14758"/>
                    <a:pt x="9504" y="12983"/>
                    <a:pt x="10417" y="10468"/>
                  </a:cubicBezTo>
                  <a:cubicBezTo>
                    <a:pt x="11330" y="7953"/>
                    <a:pt x="13155" y="4698"/>
                    <a:pt x="14828" y="2627"/>
                  </a:cubicBezTo>
                  <a:cubicBezTo>
                    <a:pt x="16501" y="556"/>
                    <a:pt x="18023" y="-332"/>
                    <a:pt x="18935" y="112"/>
                  </a:cubicBezTo>
                  <a:cubicBezTo>
                    <a:pt x="19848" y="556"/>
                    <a:pt x="20152" y="2331"/>
                    <a:pt x="20456" y="5142"/>
                  </a:cubicBezTo>
                  <a:cubicBezTo>
                    <a:pt x="20761" y="7953"/>
                    <a:pt x="21065" y="11800"/>
                    <a:pt x="21369" y="156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8261771" y="271744"/>
              <a:ext cx="98270" cy="373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01" fill="norm" stroke="1" extrusionOk="0">
                  <a:moveTo>
                    <a:pt x="12317" y="1224"/>
                  </a:moveTo>
                  <a:cubicBezTo>
                    <a:pt x="10019" y="4120"/>
                    <a:pt x="7721" y="7017"/>
                    <a:pt x="5882" y="9913"/>
                  </a:cubicBezTo>
                  <a:cubicBezTo>
                    <a:pt x="4044" y="12809"/>
                    <a:pt x="2665" y="15705"/>
                    <a:pt x="1746" y="17756"/>
                  </a:cubicBezTo>
                  <a:cubicBezTo>
                    <a:pt x="827" y="19808"/>
                    <a:pt x="368" y="21014"/>
                    <a:pt x="138" y="21256"/>
                  </a:cubicBezTo>
                  <a:cubicBezTo>
                    <a:pt x="-92" y="21497"/>
                    <a:pt x="-92" y="20773"/>
                    <a:pt x="597" y="18661"/>
                  </a:cubicBezTo>
                  <a:cubicBezTo>
                    <a:pt x="1287" y="16550"/>
                    <a:pt x="2665" y="13050"/>
                    <a:pt x="4504" y="9973"/>
                  </a:cubicBezTo>
                  <a:cubicBezTo>
                    <a:pt x="6342" y="6896"/>
                    <a:pt x="8640" y="4241"/>
                    <a:pt x="10478" y="2552"/>
                  </a:cubicBezTo>
                  <a:cubicBezTo>
                    <a:pt x="12317" y="862"/>
                    <a:pt x="13695" y="138"/>
                    <a:pt x="15074" y="18"/>
                  </a:cubicBezTo>
                  <a:cubicBezTo>
                    <a:pt x="16453" y="-103"/>
                    <a:pt x="17831" y="380"/>
                    <a:pt x="18980" y="1466"/>
                  </a:cubicBezTo>
                  <a:cubicBezTo>
                    <a:pt x="20129" y="2552"/>
                    <a:pt x="21048" y="4241"/>
                    <a:pt x="21278" y="5508"/>
                  </a:cubicBezTo>
                  <a:cubicBezTo>
                    <a:pt x="21508" y="6775"/>
                    <a:pt x="21048" y="7620"/>
                    <a:pt x="20129" y="8284"/>
                  </a:cubicBezTo>
                  <a:cubicBezTo>
                    <a:pt x="19210" y="8947"/>
                    <a:pt x="17831" y="9430"/>
                    <a:pt x="15993" y="9611"/>
                  </a:cubicBezTo>
                  <a:cubicBezTo>
                    <a:pt x="14155" y="9792"/>
                    <a:pt x="11857" y="9671"/>
                    <a:pt x="9789" y="9189"/>
                  </a:cubicBezTo>
                  <a:cubicBezTo>
                    <a:pt x="7721" y="8706"/>
                    <a:pt x="5882" y="7861"/>
                    <a:pt x="4044" y="7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8395704" y="45579"/>
              <a:ext cx="228812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5851" y="0"/>
                  </a:moveTo>
                  <a:cubicBezTo>
                    <a:pt x="4464" y="4042"/>
                    <a:pt x="3077" y="8084"/>
                    <a:pt x="2086" y="11116"/>
                  </a:cubicBezTo>
                  <a:cubicBezTo>
                    <a:pt x="1095" y="14147"/>
                    <a:pt x="500" y="16168"/>
                    <a:pt x="203" y="17495"/>
                  </a:cubicBezTo>
                  <a:cubicBezTo>
                    <a:pt x="-94" y="18821"/>
                    <a:pt x="-94" y="19453"/>
                    <a:pt x="401" y="19705"/>
                  </a:cubicBezTo>
                  <a:cubicBezTo>
                    <a:pt x="897" y="19958"/>
                    <a:pt x="1888" y="19832"/>
                    <a:pt x="3572" y="18695"/>
                  </a:cubicBezTo>
                  <a:cubicBezTo>
                    <a:pt x="5256" y="17558"/>
                    <a:pt x="7634" y="15411"/>
                    <a:pt x="9022" y="14021"/>
                  </a:cubicBezTo>
                  <a:cubicBezTo>
                    <a:pt x="10409" y="12632"/>
                    <a:pt x="10805" y="12000"/>
                    <a:pt x="10508" y="11874"/>
                  </a:cubicBezTo>
                  <a:cubicBezTo>
                    <a:pt x="10211" y="11747"/>
                    <a:pt x="9220" y="12126"/>
                    <a:pt x="8130" y="13200"/>
                  </a:cubicBezTo>
                  <a:cubicBezTo>
                    <a:pt x="7040" y="14274"/>
                    <a:pt x="5851" y="16042"/>
                    <a:pt x="5256" y="17242"/>
                  </a:cubicBezTo>
                  <a:cubicBezTo>
                    <a:pt x="4662" y="18442"/>
                    <a:pt x="4662" y="19074"/>
                    <a:pt x="4761" y="19705"/>
                  </a:cubicBezTo>
                  <a:cubicBezTo>
                    <a:pt x="4860" y="20337"/>
                    <a:pt x="5058" y="20968"/>
                    <a:pt x="5653" y="21284"/>
                  </a:cubicBezTo>
                  <a:cubicBezTo>
                    <a:pt x="6247" y="21600"/>
                    <a:pt x="7238" y="21600"/>
                    <a:pt x="9418" y="20526"/>
                  </a:cubicBezTo>
                  <a:cubicBezTo>
                    <a:pt x="11598" y="19453"/>
                    <a:pt x="14967" y="17305"/>
                    <a:pt x="17146" y="15663"/>
                  </a:cubicBezTo>
                  <a:cubicBezTo>
                    <a:pt x="19326" y="14021"/>
                    <a:pt x="20317" y="12884"/>
                    <a:pt x="20812" y="11874"/>
                  </a:cubicBezTo>
                  <a:cubicBezTo>
                    <a:pt x="21308" y="10863"/>
                    <a:pt x="21308" y="9979"/>
                    <a:pt x="21110" y="9853"/>
                  </a:cubicBezTo>
                  <a:cubicBezTo>
                    <a:pt x="20912" y="9726"/>
                    <a:pt x="20515" y="10358"/>
                    <a:pt x="20614" y="11558"/>
                  </a:cubicBezTo>
                  <a:cubicBezTo>
                    <a:pt x="20713" y="12758"/>
                    <a:pt x="21308" y="14526"/>
                    <a:pt x="21407" y="16232"/>
                  </a:cubicBezTo>
                  <a:cubicBezTo>
                    <a:pt x="21506" y="17937"/>
                    <a:pt x="21110" y="19579"/>
                    <a:pt x="20416" y="20463"/>
                  </a:cubicBezTo>
                  <a:cubicBezTo>
                    <a:pt x="19723" y="21347"/>
                    <a:pt x="18732" y="21474"/>
                    <a:pt x="177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9190400" y="-1"/>
              <a:ext cx="159765" cy="433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382" fill="norm" stroke="1" extrusionOk="0">
                  <a:moveTo>
                    <a:pt x="15731" y="15394"/>
                  </a:moveTo>
                  <a:cubicBezTo>
                    <a:pt x="15450" y="14873"/>
                    <a:pt x="15170" y="14351"/>
                    <a:pt x="14188" y="13934"/>
                  </a:cubicBezTo>
                  <a:cubicBezTo>
                    <a:pt x="13206" y="13516"/>
                    <a:pt x="11523" y="13203"/>
                    <a:pt x="8998" y="13986"/>
                  </a:cubicBezTo>
                  <a:cubicBezTo>
                    <a:pt x="6473" y="14768"/>
                    <a:pt x="3107" y="16647"/>
                    <a:pt x="1424" y="18055"/>
                  </a:cubicBezTo>
                  <a:cubicBezTo>
                    <a:pt x="-259" y="19464"/>
                    <a:pt x="-259" y="20403"/>
                    <a:pt x="442" y="20925"/>
                  </a:cubicBezTo>
                  <a:cubicBezTo>
                    <a:pt x="1144" y="21447"/>
                    <a:pt x="2546" y="21551"/>
                    <a:pt x="4510" y="21081"/>
                  </a:cubicBezTo>
                  <a:cubicBezTo>
                    <a:pt x="6473" y="20612"/>
                    <a:pt x="8998" y="19568"/>
                    <a:pt x="11523" y="17690"/>
                  </a:cubicBezTo>
                  <a:cubicBezTo>
                    <a:pt x="14047" y="15812"/>
                    <a:pt x="16572" y="13099"/>
                    <a:pt x="18255" y="10177"/>
                  </a:cubicBezTo>
                  <a:cubicBezTo>
                    <a:pt x="19938" y="7255"/>
                    <a:pt x="20780" y="4125"/>
                    <a:pt x="21060" y="2299"/>
                  </a:cubicBezTo>
                  <a:cubicBezTo>
                    <a:pt x="21341" y="473"/>
                    <a:pt x="21060" y="-49"/>
                    <a:pt x="20640" y="3"/>
                  </a:cubicBezTo>
                  <a:cubicBezTo>
                    <a:pt x="20219" y="55"/>
                    <a:pt x="19658" y="681"/>
                    <a:pt x="18676" y="2977"/>
                  </a:cubicBezTo>
                  <a:cubicBezTo>
                    <a:pt x="17694" y="5273"/>
                    <a:pt x="16292" y="9238"/>
                    <a:pt x="15590" y="12108"/>
                  </a:cubicBezTo>
                  <a:cubicBezTo>
                    <a:pt x="14889" y="14977"/>
                    <a:pt x="14889" y="16751"/>
                    <a:pt x="15871" y="18055"/>
                  </a:cubicBezTo>
                  <a:cubicBezTo>
                    <a:pt x="16853" y="19360"/>
                    <a:pt x="18816" y="20194"/>
                    <a:pt x="20780" y="21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9404345" y="234856"/>
              <a:ext cx="139701" cy="172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0" y="5615"/>
                  </a:moveTo>
                  <a:cubicBezTo>
                    <a:pt x="1309" y="4835"/>
                    <a:pt x="2618" y="4054"/>
                    <a:pt x="3927" y="4184"/>
                  </a:cubicBezTo>
                  <a:cubicBezTo>
                    <a:pt x="5236" y="4314"/>
                    <a:pt x="6545" y="5355"/>
                    <a:pt x="8182" y="7047"/>
                  </a:cubicBezTo>
                  <a:cubicBezTo>
                    <a:pt x="9818" y="8738"/>
                    <a:pt x="11782" y="11080"/>
                    <a:pt x="12764" y="13423"/>
                  </a:cubicBezTo>
                  <a:cubicBezTo>
                    <a:pt x="13745" y="15765"/>
                    <a:pt x="13745" y="18107"/>
                    <a:pt x="12927" y="19538"/>
                  </a:cubicBezTo>
                  <a:cubicBezTo>
                    <a:pt x="12109" y="20970"/>
                    <a:pt x="10473" y="21490"/>
                    <a:pt x="9491" y="21100"/>
                  </a:cubicBezTo>
                  <a:cubicBezTo>
                    <a:pt x="8509" y="20709"/>
                    <a:pt x="8182" y="19408"/>
                    <a:pt x="8836" y="16025"/>
                  </a:cubicBezTo>
                  <a:cubicBezTo>
                    <a:pt x="9491" y="12642"/>
                    <a:pt x="11127" y="7177"/>
                    <a:pt x="12600" y="4054"/>
                  </a:cubicBezTo>
                  <a:cubicBezTo>
                    <a:pt x="14073" y="931"/>
                    <a:pt x="15382" y="150"/>
                    <a:pt x="16855" y="20"/>
                  </a:cubicBezTo>
                  <a:cubicBezTo>
                    <a:pt x="18327" y="-110"/>
                    <a:pt x="19964" y="410"/>
                    <a:pt x="21600" y="9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9532567" y="251774"/>
              <a:ext cx="309929" cy="179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045" fill="norm" stroke="1" extrusionOk="0">
                  <a:moveTo>
                    <a:pt x="6968" y="7842"/>
                  </a:moveTo>
                  <a:cubicBezTo>
                    <a:pt x="6968" y="6601"/>
                    <a:pt x="6968" y="5359"/>
                    <a:pt x="6748" y="3870"/>
                  </a:cubicBezTo>
                  <a:cubicBezTo>
                    <a:pt x="6527" y="2380"/>
                    <a:pt x="6086" y="642"/>
                    <a:pt x="5499" y="146"/>
                  </a:cubicBezTo>
                  <a:cubicBezTo>
                    <a:pt x="4911" y="-351"/>
                    <a:pt x="4176" y="394"/>
                    <a:pt x="3221" y="2877"/>
                  </a:cubicBezTo>
                  <a:cubicBezTo>
                    <a:pt x="2266" y="5359"/>
                    <a:pt x="1091" y="9580"/>
                    <a:pt x="503" y="12311"/>
                  </a:cubicBezTo>
                  <a:cubicBezTo>
                    <a:pt x="-85" y="15042"/>
                    <a:pt x="-85" y="16283"/>
                    <a:pt x="135" y="17401"/>
                  </a:cubicBezTo>
                  <a:cubicBezTo>
                    <a:pt x="356" y="18518"/>
                    <a:pt x="797" y="19511"/>
                    <a:pt x="1311" y="19635"/>
                  </a:cubicBezTo>
                  <a:cubicBezTo>
                    <a:pt x="1825" y="19759"/>
                    <a:pt x="2413" y="19015"/>
                    <a:pt x="3074" y="17401"/>
                  </a:cubicBezTo>
                  <a:cubicBezTo>
                    <a:pt x="3735" y="15787"/>
                    <a:pt x="4470" y="13304"/>
                    <a:pt x="4984" y="11070"/>
                  </a:cubicBezTo>
                  <a:cubicBezTo>
                    <a:pt x="5499" y="8835"/>
                    <a:pt x="5793" y="6849"/>
                    <a:pt x="5866" y="6849"/>
                  </a:cubicBezTo>
                  <a:cubicBezTo>
                    <a:pt x="5939" y="6849"/>
                    <a:pt x="5793" y="8835"/>
                    <a:pt x="5719" y="10449"/>
                  </a:cubicBezTo>
                  <a:cubicBezTo>
                    <a:pt x="5646" y="12063"/>
                    <a:pt x="5646" y="13304"/>
                    <a:pt x="5646" y="14546"/>
                  </a:cubicBezTo>
                  <a:cubicBezTo>
                    <a:pt x="5646" y="15787"/>
                    <a:pt x="5646" y="17028"/>
                    <a:pt x="6013" y="17897"/>
                  </a:cubicBezTo>
                  <a:cubicBezTo>
                    <a:pt x="6380" y="18766"/>
                    <a:pt x="7115" y="19263"/>
                    <a:pt x="8070" y="18146"/>
                  </a:cubicBezTo>
                  <a:cubicBezTo>
                    <a:pt x="9025" y="17028"/>
                    <a:pt x="10201" y="14297"/>
                    <a:pt x="10935" y="11939"/>
                  </a:cubicBezTo>
                  <a:cubicBezTo>
                    <a:pt x="11670" y="9580"/>
                    <a:pt x="11964" y="7594"/>
                    <a:pt x="11891" y="7221"/>
                  </a:cubicBezTo>
                  <a:cubicBezTo>
                    <a:pt x="11817" y="6849"/>
                    <a:pt x="11376" y="8090"/>
                    <a:pt x="11082" y="9456"/>
                  </a:cubicBezTo>
                  <a:cubicBezTo>
                    <a:pt x="10788" y="10821"/>
                    <a:pt x="10642" y="12311"/>
                    <a:pt x="10568" y="13677"/>
                  </a:cubicBezTo>
                  <a:cubicBezTo>
                    <a:pt x="10495" y="15042"/>
                    <a:pt x="10495" y="16283"/>
                    <a:pt x="10862" y="17152"/>
                  </a:cubicBezTo>
                  <a:cubicBezTo>
                    <a:pt x="11229" y="18021"/>
                    <a:pt x="11964" y="18518"/>
                    <a:pt x="12699" y="17897"/>
                  </a:cubicBezTo>
                  <a:cubicBezTo>
                    <a:pt x="13433" y="17277"/>
                    <a:pt x="14168" y="15539"/>
                    <a:pt x="14535" y="15290"/>
                  </a:cubicBezTo>
                  <a:cubicBezTo>
                    <a:pt x="14903" y="15042"/>
                    <a:pt x="14903" y="16283"/>
                    <a:pt x="15050" y="17525"/>
                  </a:cubicBezTo>
                  <a:cubicBezTo>
                    <a:pt x="15197" y="18766"/>
                    <a:pt x="15491" y="20008"/>
                    <a:pt x="16005" y="20628"/>
                  </a:cubicBezTo>
                  <a:cubicBezTo>
                    <a:pt x="16519" y="21249"/>
                    <a:pt x="17254" y="21249"/>
                    <a:pt x="18135" y="20132"/>
                  </a:cubicBezTo>
                  <a:cubicBezTo>
                    <a:pt x="19017" y="19015"/>
                    <a:pt x="20046" y="16780"/>
                    <a:pt x="20633" y="14049"/>
                  </a:cubicBezTo>
                  <a:cubicBezTo>
                    <a:pt x="21221" y="11318"/>
                    <a:pt x="21368" y="8090"/>
                    <a:pt x="21515" y="48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9880032" y="252256"/>
              <a:ext cx="102215" cy="193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0993" fill="norm" stroke="1" extrusionOk="0">
                  <a:moveTo>
                    <a:pt x="1411" y="7895"/>
                  </a:moveTo>
                  <a:cubicBezTo>
                    <a:pt x="547" y="11342"/>
                    <a:pt x="-317" y="14789"/>
                    <a:pt x="115" y="14099"/>
                  </a:cubicBezTo>
                  <a:cubicBezTo>
                    <a:pt x="547" y="13410"/>
                    <a:pt x="2275" y="8584"/>
                    <a:pt x="3787" y="5597"/>
                  </a:cubicBezTo>
                  <a:cubicBezTo>
                    <a:pt x="5299" y="2610"/>
                    <a:pt x="6595" y="1461"/>
                    <a:pt x="8539" y="657"/>
                  </a:cubicBezTo>
                  <a:cubicBezTo>
                    <a:pt x="10483" y="-147"/>
                    <a:pt x="13075" y="-607"/>
                    <a:pt x="15451" y="1691"/>
                  </a:cubicBezTo>
                  <a:cubicBezTo>
                    <a:pt x="17827" y="3989"/>
                    <a:pt x="19987" y="9044"/>
                    <a:pt x="20635" y="12721"/>
                  </a:cubicBezTo>
                  <a:cubicBezTo>
                    <a:pt x="21283" y="16397"/>
                    <a:pt x="20419" y="18695"/>
                    <a:pt x="19555" y="209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10667995" y="19703"/>
              <a:ext cx="127001" cy="457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21600" y="3606"/>
                  </a:moveTo>
                  <a:cubicBezTo>
                    <a:pt x="20880" y="2710"/>
                    <a:pt x="20160" y="1814"/>
                    <a:pt x="19260" y="1167"/>
                  </a:cubicBezTo>
                  <a:cubicBezTo>
                    <a:pt x="18360" y="520"/>
                    <a:pt x="17280" y="122"/>
                    <a:pt x="15840" y="23"/>
                  </a:cubicBezTo>
                  <a:cubicBezTo>
                    <a:pt x="14400" y="-77"/>
                    <a:pt x="12600" y="122"/>
                    <a:pt x="10620" y="1317"/>
                  </a:cubicBezTo>
                  <a:cubicBezTo>
                    <a:pt x="8640" y="2511"/>
                    <a:pt x="6480" y="4701"/>
                    <a:pt x="5220" y="7737"/>
                  </a:cubicBezTo>
                  <a:cubicBezTo>
                    <a:pt x="3960" y="10773"/>
                    <a:pt x="3600" y="14655"/>
                    <a:pt x="2880" y="17094"/>
                  </a:cubicBezTo>
                  <a:cubicBezTo>
                    <a:pt x="2160" y="19532"/>
                    <a:pt x="1080" y="20528"/>
                    <a:pt x="0" y="21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10608729" y="267829"/>
              <a:ext cx="230717" cy="131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22" fill="norm" stroke="1" extrusionOk="0">
                  <a:moveTo>
                    <a:pt x="197" y="6171"/>
                  </a:moveTo>
                  <a:cubicBezTo>
                    <a:pt x="0" y="4114"/>
                    <a:pt x="-196" y="2057"/>
                    <a:pt x="393" y="1029"/>
                  </a:cubicBezTo>
                  <a:cubicBezTo>
                    <a:pt x="982" y="0"/>
                    <a:pt x="2357" y="0"/>
                    <a:pt x="4124" y="1543"/>
                  </a:cubicBezTo>
                  <a:cubicBezTo>
                    <a:pt x="5891" y="3086"/>
                    <a:pt x="8051" y="6171"/>
                    <a:pt x="9426" y="9429"/>
                  </a:cubicBezTo>
                  <a:cubicBezTo>
                    <a:pt x="10800" y="12686"/>
                    <a:pt x="11389" y="16114"/>
                    <a:pt x="10997" y="18343"/>
                  </a:cubicBezTo>
                  <a:cubicBezTo>
                    <a:pt x="10604" y="20571"/>
                    <a:pt x="9229" y="21600"/>
                    <a:pt x="8542" y="21257"/>
                  </a:cubicBezTo>
                  <a:cubicBezTo>
                    <a:pt x="7855" y="20914"/>
                    <a:pt x="7855" y="19200"/>
                    <a:pt x="8837" y="15600"/>
                  </a:cubicBezTo>
                  <a:cubicBezTo>
                    <a:pt x="9819" y="12000"/>
                    <a:pt x="11782" y="6514"/>
                    <a:pt x="14040" y="3600"/>
                  </a:cubicBezTo>
                  <a:cubicBezTo>
                    <a:pt x="16299" y="686"/>
                    <a:pt x="18851" y="343"/>
                    <a:pt x="2140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10826745" y="295110"/>
              <a:ext cx="82551" cy="151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6" fill="norm" stroke="1" extrusionOk="0">
                  <a:moveTo>
                    <a:pt x="21600" y="3244"/>
                  </a:moveTo>
                  <a:cubicBezTo>
                    <a:pt x="19938" y="2076"/>
                    <a:pt x="18277" y="909"/>
                    <a:pt x="15785" y="325"/>
                  </a:cubicBezTo>
                  <a:cubicBezTo>
                    <a:pt x="13292" y="-259"/>
                    <a:pt x="9969" y="-259"/>
                    <a:pt x="6646" y="2076"/>
                  </a:cubicBezTo>
                  <a:cubicBezTo>
                    <a:pt x="3323" y="4411"/>
                    <a:pt x="0" y="9082"/>
                    <a:pt x="0" y="12730"/>
                  </a:cubicBezTo>
                  <a:cubicBezTo>
                    <a:pt x="0" y="16379"/>
                    <a:pt x="3323" y="19006"/>
                    <a:pt x="6646" y="20173"/>
                  </a:cubicBezTo>
                  <a:cubicBezTo>
                    <a:pt x="9969" y="21341"/>
                    <a:pt x="13292" y="21049"/>
                    <a:pt x="15508" y="18422"/>
                  </a:cubicBezTo>
                  <a:cubicBezTo>
                    <a:pt x="17723" y="15795"/>
                    <a:pt x="18831" y="10833"/>
                    <a:pt x="19662" y="7622"/>
                  </a:cubicBezTo>
                  <a:cubicBezTo>
                    <a:pt x="20492" y="4411"/>
                    <a:pt x="21046" y="2952"/>
                    <a:pt x="21600" y="1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10947395" y="257083"/>
              <a:ext cx="244181" cy="131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283" fill="norm" stroke="1" extrusionOk="0">
                  <a:moveTo>
                    <a:pt x="0" y="7912"/>
                  </a:moveTo>
                  <a:cubicBezTo>
                    <a:pt x="745" y="10997"/>
                    <a:pt x="1490" y="14083"/>
                    <a:pt x="1862" y="16654"/>
                  </a:cubicBezTo>
                  <a:cubicBezTo>
                    <a:pt x="2234" y="19226"/>
                    <a:pt x="2234" y="21283"/>
                    <a:pt x="2421" y="21283"/>
                  </a:cubicBezTo>
                  <a:cubicBezTo>
                    <a:pt x="2607" y="21283"/>
                    <a:pt x="2979" y="19226"/>
                    <a:pt x="3724" y="16654"/>
                  </a:cubicBezTo>
                  <a:cubicBezTo>
                    <a:pt x="4469" y="14083"/>
                    <a:pt x="5586" y="10997"/>
                    <a:pt x="6424" y="8769"/>
                  </a:cubicBezTo>
                  <a:cubicBezTo>
                    <a:pt x="7262" y="6540"/>
                    <a:pt x="7821" y="5169"/>
                    <a:pt x="8379" y="5340"/>
                  </a:cubicBezTo>
                  <a:cubicBezTo>
                    <a:pt x="8938" y="5512"/>
                    <a:pt x="9497" y="7226"/>
                    <a:pt x="9776" y="9112"/>
                  </a:cubicBezTo>
                  <a:cubicBezTo>
                    <a:pt x="10055" y="10997"/>
                    <a:pt x="10055" y="13054"/>
                    <a:pt x="9962" y="15112"/>
                  </a:cubicBezTo>
                  <a:cubicBezTo>
                    <a:pt x="9869" y="17169"/>
                    <a:pt x="9683" y="19226"/>
                    <a:pt x="9776" y="18712"/>
                  </a:cubicBezTo>
                  <a:cubicBezTo>
                    <a:pt x="9869" y="18197"/>
                    <a:pt x="10241" y="15112"/>
                    <a:pt x="11545" y="11512"/>
                  </a:cubicBezTo>
                  <a:cubicBezTo>
                    <a:pt x="12848" y="7912"/>
                    <a:pt x="15083" y="3797"/>
                    <a:pt x="16852" y="1740"/>
                  </a:cubicBezTo>
                  <a:cubicBezTo>
                    <a:pt x="18621" y="-317"/>
                    <a:pt x="19924" y="-317"/>
                    <a:pt x="20669" y="540"/>
                  </a:cubicBezTo>
                  <a:cubicBezTo>
                    <a:pt x="21414" y="1397"/>
                    <a:pt x="21600" y="3112"/>
                    <a:pt x="21414" y="6540"/>
                  </a:cubicBezTo>
                  <a:cubicBezTo>
                    <a:pt x="21228" y="9969"/>
                    <a:pt x="20669" y="15112"/>
                    <a:pt x="20110" y="20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243686" y="1247012"/>
              <a:ext cx="130960" cy="281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246" fill="norm" stroke="1" extrusionOk="0">
                  <a:moveTo>
                    <a:pt x="14013" y="5663"/>
                  </a:moveTo>
                  <a:cubicBezTo>
                    <a:pt x="14013" y="4863"/>
                    <a:pt x="14013" y="4063"/>
                    <a:pt x="14013" y="3023"/>
                  </a:cubicBezTo>
                  <a:cubicBezTo>
                    <a:pt x="14013" y="1983"/>
                    <a:pt x="14013" y="703"/>
                    <a:pt x="12470" y="223"/>
                  </a:cubicBezTo>
                  <a:cubicBezTo>
                    <a:pt x="10927" y="-257"/>
                    <a:pt x="7842" y="63"/>
                    <a:pt x="5270" y="943"/>
                  </a:cubicBezTo>
                  <a:cubicBezTo>
                    <a:pt x="2699" y="1823"/>
                    <a:pt x="642" y="3263"/>
                    <a:pt x="127" y="4783"/>
                  </a:cubicBezTo>
                  <a:cubicBezTo>
                    <a:pt x="-387" y="6303"/>
                    <a:pt x="642" y="7903"/>
                    <a:pt x="3556" y="9583"/>
                  </a:cubicBezTo>
                  <a:cubicBezTo>
                    <a:pt x="6470" y="11263"/>
                    <a:pt x="11270" y="13023"/>
                    <a:pt x="14184" y="14703"/>
                  </a:cubicBezTo>
                  <a:cubicBezTo>
                    <a:pt x="17099" y="16383"/>
                    <a:pt x="18127" y="17983"/>
                    <a:pt x="17956" y="19023"/>
                  </a:cubicBezTo>
                  <a:cubicBezTo>
                    <a:pt x="17784" y="20063"/>
                    <a:pt x="16413" y="20543"/>
                    <a:pt x="14527" y="20863"/>
                  </a:cubicBezTo>
                  <a:cubicBezTo>
                    <a:pt x="12642" y="21183"/>
                    <a:pt x="10242" y="21343"/>
                    <a:pt x="8356" y="21183"/>
                  </a:cubicBezTo>
                  <a:cubicBezTo>
                    <a:pt x="6470" y="21023"/>
                    <a:pt x="5099" y="20543"/>
                    <a:pt x="4413" y="19903"/>
                  </a:cubicBezTo>
                  <a:cubicBezTo>
                    <a:pt x="3727" y="19263"/>
                    <a:pt x="3727" y="18463"/>
                    <a:pt x="6642" y="17583"/>
                  </a:cubicBezTo>
                  <a:cubicBezTo>
                    <a:pt x="9556" y="16703"/>
                    <a:pt x="15384" y="15743"/>
                    <a:pt x="21213" y="147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420799" y="1332426"/>
              <a:ext cx="107459" cy="155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0901" fill="norm" stroke="1" extrusionOk="0">
                  <a:moveTo>
                    <a:pt x="13374" y="4559"/>
                  </a:moveTo>
                  <a:cubicBezTo>
                    <a:pt x="13374" y="3138"/>
                    <a:pt x="13374" y="1716"/>
                    <a:pt x="12335" y="864"/>
                  </a:cubicBezTo>
                  <a:cubicBezTo>
                    <a:pt x="11297" y="11"/>
                    <a:pt x="9220" y="-273"/>
                    <a:pt x="7351" y="295"/>
                  </a:cubicBezTo>
                  <a:cubicBezTo>
                    <a:pt x="5481" y="864"/>
                    <a:pt x="3820" y="2285"/>
                    <a:pt x="2366" y="4985"/>
                  </a:cubicBezTo>
                  <a:cubicBezTo>
                    <a:pt x="912" y="7685"/>
                    <a:pt x="-334" y="11664"/>
                    <a:pt x="81" y="14790"/>
                  </a:cubicBezTo>
                  <a:cubicBezTo>
                    <a:pt x="497" y="17916"/>
                    <a:pt x="2574" y="20190"/>
                    <a:pt x="6104" y="20759"/>
                  </a:cubicBezTo>
                  <a:cubicBezTo>
                    <a:pt x="9635" y="21327"/>
                    <a:pt x="14620" y="20190"/>
                    <a:pt x="17528" y="17348"/>
                  </a:cubicBezTo>
                  <a:cubicBezTo>
                    <a:pt x="20435" y="14506"/>
                    <a:pt x="21266" y="9959"/>
                    <a:pt x="21058" y="6974"/>
                  </a:cubicBezTo>
                  <a:cubicBezTo>
                    <a:pt x="20851" y="3990"/>
                    <a:pt x="19604" y="2569"/>
                    <a:pt x="17943" y="2143"/>
                  </a:cubicBezTo>
                  <a:cubicBezTo>
                    <a:pt x="16281" y="1716"/>
                    <a:pt x="14204" y="2285"/>
                    <a:pt x="12128" y="2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596895" y="1314381"/>
              <a:ext cx="186268" cy="180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8" fill="norm" stroke="1" extrusionOk="0">
                  <a:moveTo>
                    <a:pt x="0" y="3120"/>
                  </a:moveTo>
                  <a:cubicBezTo>
                    <a:pt x="491" y="8334"/>
                    <a:pt x="982" y="13547"/>
                    <a:pt x="1105" y="16775"/>
                  </a:cubicBezTo>
                  <a:cubicBezTo>
                    <a:pt x="1227" y="20003"/>
                    <a:pt x="982" y="21244"/>
                    <a:pt x="859" y="21120"/>
                  </a:cubicBezTo>
                  <a:cubicBezTo>
                    <a:pt x="736" y="20996"/>
                    <a:pt x="736" y="19506"/>
                    <a:pt x="1227" y="16651"/>
                  </a:cubicBezTo>
                  <a:cubicBezTo>
                    <a:pt x="1718" y="13796"/>
                    <a:pt x="2700" y="9575"/>
                    <a:pt x="3559" y="6968"/>
                  </a:cubicBezTo>
                  <a:cubicBezTo>
                    <a:pt x="4418" y="4361"/>
                    <a:pt x="5155" y="3368"/>
                    <a:pt x="6136" y="2872"/>
                  </a:cubicBezTo>
                  <a:cubicBezTo>
                    <a:pt x="7118" y="2375"/>
                    <a:pt x="8345" y="2375"/>
                    <a:pt x="9082" y="3120"/>
                  </a:cubicBezTo>
                  <a:cubicBezTo>
                    <a:pt x="9818" y="3865"/>
                    <a:pt x="10064" y="5354"/>
                    <a:pt x="10186" y="6844"/>
                  </a:cubicBezTo>
                  <a:cubicBezTo>
                    <a:pt x="10309" y="8334"/>
                    <a:pt x="10309" y="9823"/>
                    <a:pt x="10309" y="11189"/>
                  </a:cubicBezTo>
                  <a:cubicBezTo>
                    <a:pt x="10309" y="12554"/>
                    <a:pt x="10309" y="13796"/>
                    <a:pt x="10186" y="13796"/>
                  </a:cubicBezTo>
                  <a:cubicBezTo>
                    <a:pt x="10064" y="13796"/>
                    <a:pt x="9818" y="12554"/>
                    <a:pt x="10432" y="10568"/>
                  </a:cubicBezTo>
                  <a:cubicBezTo>
                    <a:pt x="11045" y="8582"/>
                    <a:pt x="12518" y="5851"/>
                    <a:pt x="13745" y="3989"/>
                  </a:cubicBezTo>
                  <a:cubicBezTo>
                    <a:pt x="14973" y="2127"/>
                    <a:pt x="15955" y="1134"/>
                    <a:pt x="17059" y="513"/>
                  </a:cubicBezTo>
                  <a:cubicBezTo>
                    <a:pt x="18164" y="-108"/>
                    <a:pt x="19391" y="-356"/>
                    <a:pt x="20250" y="885"/>
                  </a:cubicBezTo>
                  <a:cubicBezTo>
                    <a:pt x="21109" y="2127"/>
                    <a:pt x="21600" y="4858"/>
                    <a:pt x="21600" y="7837"/>
                  </a:cubicBezTo>
                  <a:cubicBezTo>
                    <a:pt x="21600" y="10816"/>
                    <a:pt x="21109" y="14044"/>
                    <a:pt x="20618" y="17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838195" y="1300953"/>
              <a:ext cx="120651" cy="142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7798"/>
                  </a:moveTo>
                  <a:cubicBezTo>
                    <a:pt x="1137" y="9363"/>
                    <a:pt x="2274" y="10929"/>
                    <a:pt x="3789" y="11868"/>
                  </a:cubicBezTo>
                  <a:cubicBezTo>
                    <a:pt x="5305" y="12807"/>
                    <a:pt x="7200" y="13120"/>
                    <a:pt x="9853" y="11711"/>
                  </a:cubicBezTo>
                  <a:cubicBezTo>
                    <a:pt x="12505" y="10302"/>
                    <a:pt x="15916" y="7172"/>
                    <a:pt x="17432" y="4824"/>
                  </a:cubicBezTo>
                  <a:cubicBezTo>
                    <a:pt x="18947" y="2476"/>
                    <a:pt x="18568" y="911"/>
                    <a:pt x="16863" y="285"/>
                  </a:cubicBezTo>
                  <a:cubicBezTo>
                    <a:pt x="15158" y="-341"/>
                    <a:pt x="12126" y="-28"/>
                    <a:pt x="9284" y="2163"/>
                  </a:cubicBezTo>
                  <a:cubicBezTo>
                    <a:pt x="6442" y="4355"/>
                    <a:pt x="3789" y="8424"/>
                    <a:pt x="2274" y="11398"/>
                  </a:cubicBezTo>
                  <a:cubicBezTo>
                    <a:pt x="758" y="14372"/>
                    <a:pt x="379" y="16250"/>
                    <a:pt x="2463" y="17816"/>
                  </a:cubicBezTo>
                  <a:cubicBezTo>
                    <a:pt x="4547" y="19381"/>
                    <a:pt x="9095" y="20633"/>
                    <a:pt x="12695" y="20946"/>
                  </a:cubicBezTo>
                  <a:cubicBezTo>
                    <a:pt x="16295" y="21259"/>
                    <a:pt x="18947" y="20633"/>
                    <a:pt x="21600" y="200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1742012" y="1118729"/>
              <a:ext cx="131234" cy="404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8013" y="0"/>
                  </a:moveTo>
                  <a:cubicBezTo>
                    <a:pt x="6968" y="450"/>
                    <a:pt x="5923" y="900"/>
                    <a:pt x="5400" y="2025"/>
                  </a:cubicBezTo>
                  <a:cubicBezTo>
                    <a:pt x="4877" y="3150"/>
                    <a:pt x="4877" y="4950"/>
                    <a:pt x="4181" y="7481"/>
                  </a:cubicBezTo>
                  <a:cubicBezTo>
                    <a:pt x="3484" y="10012"/>
                    <a:pt x="2090" y="13275"/>
                    <a:pt x="1219" y="15469"/>
                  </a:cubicBezTo>
                  <a:cubicBezTo>
                    <a:pt x="348" y="17662"/>
                    <a:pt x="0" y="18788"/>
                    <a:pt x="0" y="19631"/>
                  </a:cubicBezTo>
                  <a:cubicBezTo>
                    <a:pt x="0" y="20475"/>
                    <a:pt x="348" y="21037"/>
                    <a:pt x="1742" y="21319"/>
                  </a:cubicBezTo>
                  <a:cubicBezTo>
                    <a:pt x="3135" y="21600"/>
                    <a:pt x="5574" y="21600"/>
                    <a:pt x="9058" y="21037"/>
                  </a:cubicBezTo>
                  <a:cubicBezTo>
                    <a:pt x="12542" y="20475"/>
                    <a:pt x="17071" y="19350"/>
                    <a:pt x="21600" y="182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1720845" y="1321966"/>
              <a:ext cx="501651" cy="148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7296"/>
                  </a:moveTo>
                  <a:cubicBezTo>
                    <a:pt x="729" y="5166"/>
                    <a:pt x="1458" y="3036"/>
                    <a:pt x="2278" y="1972"/>
                  </a:cubicBezTo>
                  <a:cubicBezTo>
                    <a:pt x="3099" y="907"/>
                    <a:pt x="4010" y="907"/>
                    <a:pt x="4967" y="3036"/>
                  </a:cubicBezTo>
                  <a:cubicBezTo>
                    <a:pt x="5924" y="5166"/>
                    <a:pt x="6927" y="9425"/>
                    <a:pt x="7428" y="12315"/>
                  </a:cubicBezTo>
                  <a:cubicBezTo>
                    <a:pt x="7929" y="15205"/>
                    <a:pt x="7929" y="16727"/>
                    <a:pt x="7792" y="18248"/>
                  </a:cubicBezTo>
                  <a:cubicBezTo>
                    <a:pt x="7656" y="19769"/>
                    <a:pt x="7382" y="21290"/>
                    <a:pt x="7154" y="21290"/>
                  </a:cubicBezTo>
                  <a:cubicBezTo>
                    <a:pt x="6927" y="21290"/>
                    <a:pt x="6744" y="19769"/>
                    <a:pt x="6790" y="17335"/>
                  </a:cubicBezTo>
                  <a:cubicBezTo>
                    <a:pt x="6835" y="14901"/>
                    <a:pt x="7109" y="11555"/>
                    <a:pt x="7473" y="8969"/>
                  </a:cubicBezTo>
                  <a:cubicBezTo>
                    <a:pt x="7838" y="6383"/>
                    <a:pt x="8294" y="4558"/>
                    <a:pt x="8704" y="3189"/>
                  </a:cubicBezTo>
                  <a:cubicBezTo>
                    <a:pt x="9114" y="1820"/>
                    <a:pt x="9478" y="907"/>
                    <a:pt x="9843" y="1059"/>
                  </a:cubicBezTo>
                  <a:cubicBezTo>
                    <a:pt x="10208" y="1211"/>
                    <a:pt x="10572" y="2428"/>
                    <a:pt x="10754" y="4862"/>
                  </a:cubicBezTo>
                  <a:cubicBezTo>
                    <a:pt x="10937" y="7296"/>
                    <a:pt x="10937" y="10946"/>
                    <a:pt x="10982" y="13532"/>
                  </a:cubicBezTo>
                  <a:cubicBezTo>
                    <a:pt x="11028" y="16118"/>
                    <a:pt x="11119" y="17639"/>
                    <a:pt x="11301" y="17791"/>
                  </a:cubicBezTo>
                  <a:cubicBezTo>
                    <a:pt x="11484" y="17944"/>
                    <a:pt x="11757" y="16727"/>
                    <a:pt x="12030" y="15358"/>
                  </a:cubicBezTo>
                  <a:cubicBezTo>
                    <a:pt x="12304" y="13989"/>
                    <a:pt x="12577" y="12467"/>
                    <a:pt x="12759" y="10946"/>
                  </a:cubicBezTo>
                  <a:cubicBezTo>
                    <a:pt x="12942" y="9425"/>
                    <a:pt x="13033" y="7904"/>
                    <a:pt x="13033" y="8513"/>
                  </a:cubicBezTo>
                  <a:cubicBezTo>
                    <a:pt x="13033" y="9121"/>
                    <a:pt x="12942" y="11859"/>
                    <a:pt x="13033" y="13836"/>
                  </a:cubicBezTo>
                  <a:cubicBezTo>
                    <a:pt x="13124" y="15814"/>
                    <a:pt x="13397" y="17031"/>
                    <a:pt x="13762" y="17639"/>
                  </a:cubicBezTo>
                  <a:cubicBezTo>
                    <a:pt x="14127" y="18248"/>
                    <a:pt x="14582" y="18248"/>
                    <a:pt x="15311" y="16422"/>
                  </a:cubicBezTo>
                  <a:cubicBezTo>
                    <a:pt x="16041" y="14597"/>
                    <a:pt x="17043" y="10946"/>
                    <a:pt x="17681" y="8513"/>
                  </a:cubicBezTo>
                  <a:cubicBezTo>
                    <a:pt x="18319" y="6079"/>
                    <a:pt x="18592" y="4862"/>
                    <a:pt x="18775" y="3493"/>
                  </a:cubicBezTo>
                  <a:cubicBezTo>
                    <a:pt x="18957" y="2124"/>
                    <a:pt x="19048" y="603"/>
                    <a:pt x="18866" y="146"/>
                  </a:cubicBezTo>
                  <a:cubicBezTo>
                    <a:pt x="18684" y="-310"/>
                    <a:pt x="18228" y="298"/>
                    <a:pt x="17772" y="1972"/>
                  </a:cubicBezTo>
                  <a:cubicBezTo>
                    <a:pt x="17316" y="3645"/>
                    <a:pt x="16861" y="6383"/>
                    <a:pt x="16587" y="8665"/>
                  </a:cubicBezTo>
                  <a:cubicBezTo>
                    <a:pt x="16314" y="10946"/>
                    <a:pt x="16223" y="12772"/>
                    <a:pt x="16314" y="14293"/>
                  </a:cubicBezTo>
                  <a:cubicBezTo>
                    <a:pt x="16405" y="15814"/>
                    <a:pt x="16678" y="17031"/>
                    <a:pt x="17590" y="17031"/>
                  </a:cubicBezTo>
                  <a:cubicBezTo>
                    <a:pt x="18501" y="17031"/>
                    <a:pt x="20051" y="15814"/>
                    <a:pt x="21600" y="145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2562950" y="1086979"/>
              <a:ext cx="135739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600" fill="norm" stroke="1" extrusionOk="0">
                  <a:moveTo>
                    <a:pt x="5288" y="0"/>
                  </a:moveTo>
                  <a:cubicBezTo>
                    <a:pt x="5615" y="3314"/>
                    <a:pt x="5942" y="6629"/>
                    <a:pt x="6106" y="9600"/>
                  </a:cubicBezTo>
                  <a:cubicBezTo>
                    <a:pt x="6269" y="12571"/>
                    <a:pt x="6269" y="15200"/>
                    <a:pt x="6269" y="17143"/>
                  </a:cubicBezTo>
                  <a:cubicBezTo>
                    <a:pt x="6269" y="19086"/>
                    <a:pt x="6269" y="20343"/>
                    <a:pt x="6433" y="20686"/>
                  </a:cubicBezTo>
                  <a:cubicBezTo>
                    <a:pt x="6597" y="21029"/>
                    <a:pt x="6924" y="20457"/>
                    <a:pt x="7415" y="18971"/>
                  </a:cubicBezTo>
                  <a:cubicBezTo>
                    <a:pt x="7906" y="17486"/>
                    <a:pt x="8560" y="15086"/>
                    <a:pt x="9379" y="13600"/>
                  </a:cubicBezTo>
                  <a:cubicBezTo>
                    <a:pt x="10197" y="12114"/>
                    <a:pt x="11179" y="11543"/>
                    <a:pt x="12488" y="11429"/>
                  </a:cubicBezTo>
                  <a:cubicBezTo>
                    <a:pt x="13797" y="11314"/>
                    <a:pt x="15433" y="11657"/>
                    <a:pt x="17069" y="12343"/>
                  </a:cubicBezTo>
                  <a:cubicBezTo>
                    <a:pt x="18706" y="13029"/>
                    <a:pt x="20342" y="14057"/>
                    <a:pt x="20833" y="15429"/>
                  </a:cubicBezTo>
                  <a:cubicBezTo>
                    <a:pt x="21324" y="16800"/>
                    <a:pt x="20669" y="18514"/>
                    <a:pt x="18542" y="19600"/>
                  </a:cubicBezTo>
                  <a:cubicBezTo>
                    <a:pt x="16415" y="20686"/>
                    <a:pt x="12815" y="21143"/>
                    <a:pt x="10197" y="21371"/>
                  </a:cubicBezTo>
                  <a:cubicBezTo>
                    <a:pt x="7579" y="21600"/>
                    <a:pt x="5942" y="21600"/>
                    <a:pt x="4142" y="21600"/>
                  </a:cubicBezTo>
                  <a:cubicBezTo>
                    <a:pt x="2342" y="21600"/>
                    <a:pt x="379" y="21600"/>
                    <a:pt x="51" y="21200"/>
                  </a:cubicBezTo>
                  <a:cubicBezTo>
                    <a:pt x="-276" y="20800"/>
                    <a:pt x="1033" y="20000"/>
                    <a:pt x="2342" y="19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2724787" y="1112119"/>
              <a:ext cx="266059" cy="359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204" fill="norm" stroke="1" extrusionOk="0">
                  <a:moveTo>
                    <a:pt x="4062" y="12376"/>
                  </a:moveTo>
                  <a:cubicBezTo>
                    <a:pt x="3205" y="12376"/>
                    <a:pt x="2348" y="12376"/>
                    <a:pt x="1662" y="12813"/>
                  </a:cubicBezTo>
                  <a:cubicBezTo>
                    <a:pt x="977" y="13250"/>
                    <a:pt x="462" y="14124"/>
                    <a:pt x="205" y="15310"/>
                  </a:cubicBezTo>
                  <a:cubicBezTo>
                    <a:pt x="-52" y="16496"/>
                    <a:pt x="-52" y="17994"/>
                    <a:pt x="119" y="19055"/>
                  </a:cubicBezTo>
                  <a:cubicBezTo>
                    <a:pt x="291" y="20117"/>
                    <a:pt x="634" y="20741"/>
                    <a:pt x="1234" y="20866"/>
                  </a:cubicBezTo>
                  <a:cubicBezTo>
                    <a:pt x="1834" y="20991"/>
                    <a:pt x="2691" y="20616"/>
                    <a:pt x="3377" y="20054"/>
                  </a:cubicBezTo>
                  <a:cubicBezTo>
                    <a:pt x="4062" y="19492"/>
                    <a:pt x="4577" y="18743"/>
                    <a:pt x="5091" y="17994"/>
                  </a:cubicBezTo>
                  <a:cubicBezTo>
                    <a:pt x="5605" y="17245"/>
                    <a:pt x="6119" y="16496"/>
                    <a:pt x="6462" y="16558"/>
                  </a:cubicBezTo>
                  <a:cubicBezTo>
                    <a:pt x="6805" y="16621"/>
                    <a:pt x="6977" y="17495"/>
                    <a:pt x="7491" y="17932"/>
                  </a:cubicBezTo>
                  <a:cubicBezTo>
                    <a:pt x="8005" y="18369"/>
                    <a:pt x="8862" y="18369"/>
                    <a:pt x="10062" y="17432"/>
                  </a:cubicBezTo>
                  <a:cubicBezTo>
                    <a:pt x="11262" y="16496"/>
                    <a:pt x="12805" y="14623"/>
                    <a:pt x="14262" y="11876"/>
                  </a:cubicBezTo>
                  <a:cubicBezTo>
                    <a:pt x="15719" y="9129"/>
                    <a:pt x="17091" y="5508"/>
                    <a:pt x="17862" y="3261"/>
                  </a:cubicBezTo>
                  <a:cubicBezTo>
                    <a:pt x="18634" y="1014"/>
                    <a:pt x="18805" y="140"/>
                    <a:pt x="18719" y="15"/>
                  </a:cubicBezTo>
                  <a:cubicBezTo>
                    <a:pt x="18634" y="-110"/>
                    <a:pt x="18291" y="514"/>
                    <a:pt x="17691" y="2387"/>
                  </a:cubicBezTo>
                  <a:cubicBezTo>
                    <a:pt x="17091" y="4260"/>
                    <a:pt x="16234" y="7381"/>
                    <a:pt x="15634" y="10315"/>
                  </a:cubicBezTo>
                  <a:cubicBezTo>
                    <a:pt x="15034" y="13250"/>
                    <a:pt x="14691" y="15996"/>
                    <a:pt x="14519" y="17744"/>
                  </a:cubicBezTo>
                  <a:cubicBezTo>
                    <a:pt x="14348" y="19492"/>
                    <a:pt x="14348" y="20241"/>
                    <a:pt x="14777" y="20741"/>
                  </a:cubicBezTo>
                  <a:cubicBezTo>
                    <a:pt x="15205" y="21240"/>
                    <a:pt x="16062" y="21490"/>
                    <a:pt x="17262" y="20678"/>
                  </a:cubicBezTo>
                  <a:cubicBezTo>
                    <a:pt x="18462" y="19867"/>
                    <a:pt x="20005" y="17994"/>
                    <a:pt x="21548" y="161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2882895" y="1283829"/>
              <a:ext cx="139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3354912" y="1310996"/>
              <a:ext cx="124884" cy="188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4" fill="norm" stroke="1" extrusionOk="0">
                  <a:moveTo>
                    <a:pt x="4027" y="1917"/>
                  </a:moveTo>
                  <a:cubicBezTo>
                    <a:pt x="3661" y="743"/>
                    <a:pt x="3295" y="-431"/>
                    <a:pt x="2746" y="156"/>
                  </a:cubicBezTo>
                  <a:cubicBezTo>
                    <a:pt x="2197" y="743"/>
                    <a:pt x="1464" y="3091"/>
                    <a:pt x="915" y="6260"/>
                  </a:cubicBezTo>
                  <a:cubicBezTo>
                    <a:pt x="366" y="9430"/>
                    <a:pt x="0" y="13421"/>
                    <a:pt x="0" y="16121"/>
                  </a:cubicBezTo>
                  <a:cubicBezTo>
                    <a:pt x="0" y="18821"/>
                    <a:pt x="366" y="20230"/>
                    <a:pt x="1464" y="20699"/>
                  </a:cubicBezTo>
                  <a:cubicBezTo>
                    <a:pt x="2563" y="21169"/>
                    <a:pt x="4393" y="20699"/>
                    <a:pt x="6407" y="19173"/>
                  </a:cubicBezTo>
                  <a:cubicBezTo>
                    <a:pt x="8420" y="17647"/>
                    <a:pt x="10617" y="15065"/>
                    <a:pt x="12081" y="12717"/>
                  </a:cubicBezTo>
                  <a:cubicBezTo>
                    <a:pt x="13546" y="10369"/>
                    <a:pt x="14278" y="8256"/>
                    <a:pt x="14461" y="7904"/>
                  </a:cubicBezTo>
                  <a:cubicBezTo>
                    <a:pt x="14644" y="7552"/>
                    <a:pt x="14278" y="8960"/>
                    <a:pt x="14095" y="10369"/>
                  </a:cubicBezTo>
                  <a:cubicBezTo>
                    <a:pt x="13912" y="11778"/>
                    <a:pt x="13912" y="13186"/>
                    <a:pt x="13912" y="14478"/>
                  </a:cubicBezTo>
                  <a:cubicBezTo>
                    <a:pt x="13912" y="15769"/>
                    <a:pt x="13912" y="16943"/>
                    <a:pt x="15193" y="17530"/>
                  </a:cubicBezTo>
                  <a:cubicBezTo>
                    <a:pt x="16475" y="18117"/>
                    <a:pt x="19037" y="18117"/>
                    <a:pt x="21600" y="181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3505195" y="1357647"/>
              <a:ext cx="61385" cy="135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6" fill="norm" stroke="1" extrusionOk="0">
                  <a:moveTo>
                    <a:pt x="4469" y="1350"/>
                  </a:moveTo>
                  <a:cubicBezTo>
                    <a:pt x="2979" y="5277"/>
                    <a:pt x="1490" y="9204"/>
                    <a:pt x="745" y="12313"/>
                  </a:cubicBezTo>
                  <a:cubicBezTo>
                    <a:pt x="0" y="15422"/>
                    <a:pt x="0" y="17713"/>
                    <a:pt x="0" y="17713"/>
                  </a:cubicBezTo>
                  <a:cubicBezTo>
                    <a:pt x="0" y="17713"/>
                    <a:pt x="0" y="15422"/>
                    <a:pt x="372" y="13295"/>
                  </a:cubicBezTo>
                  <a:cubicBezTo>
                    <a:pt x="745" y="11168"/>
                    <a:pt x="1490" y="9204"/>
                    <a:pt x="3352" y="6750"/>
                  </a:cubicBezTo>
                  <a:cubicBezTo>
                    <a:pt x="5214" y="4295"/>
                    <a:pt x="8193" y="1350"/>
                    <a:pt x="11172" y="368"/>
                  </a:cubicBezTo>
                  <a:cubicBezTo>
                    <a:pt x="14152" y="-614"/>
                    <a:pt x="17131" y="368"/>
                    <a:pt x="18993" y="3313"/>
                  </a:cubicBezTo>
                  <a:cubicBezTo>
                    <a:pt x="20855" y="6259"/>
                    <a:pt x="21600" y="11168"/>
                    <a:pt x="21600" y="14441"/>
                  </a:cubicBezTo>
                  <a:cubicBezTo>
                    <a:pt x="21600" y="17713"/>
                    <a:pt x="20855" y="19350"/>
                    <a:pt x="20110" y="209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3636465" y="1169529"/>
              <a:ext cx="9733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600" fill="norm" stroke="1" extrusionOk="0">
                  <a:moveTo>
                    <a:pt x="5967" y="0"/>
                  </a:moveTo>
                  <a:cubicBezTo>
                    <a:pt x="5507" y="4650"/>
                    <a:pt x="5048" y="9300"/>
                    <a:pt x="4818" y="12375"/>
                  </a:cubicBezTo>
                  <a:cubicBezTo>
                    <a:pt x="4588" y="15450"/>
                    <a:pt x="4588" y="16950"/>
                    <a:pt x="3899" y="18375"/>
                  </a:cubicBezTo>
                  <a:cubicBezTo>
                    <a:pt x="3210" y="19800"/>
                    <a:pt x="1831" y="21150"/>
                    <a:pt x="912" y="21375"/>
                  </a:cubicBezTo>
                  <a:cubicBezTo>
                    <a:pt x="-7" y="21600"/>
                    <a:pt x="-467" y="20700"/>
                    <a:pt x="682" y="18900"/>
                  </a:cubicBezTo>
                  <a:cubicBezTo>
                    <a:pt x="1831" y="17100"/>
                    <a:pt x="4588" y="14400"/>
                    <a:pt x="6886" y="12825"/>
                  </a:cubicBezTo>
                  <a:cubicBezTo>
                    <a:pt x="9184" y="11250"/>
                    <a:pt x="11022" y="10800"/>
                    <a:pt x="12631" y="10950"/>
                  </a:cubicBezTo>
                  <a:cubicBezTo>
                    <a:pt x="14239" y="11100"/>
                    <a:pt x="15618" y="11850"/>
                    <a:pt x="16307" y="12600"/>
                  </a:cubicBezTo>
                  <a:cubicBezTo>
                    <a:pt x="16997" y="13350"/>
                    <a:pt x="16997" y="14100"/>
                    <a:pt x="16307" y="14775"/>
                  </a:cubicBezTo>
                  <a:cubicBezTo>
                    <a:pt x="15618" y="15450"/>
                    <a:pt x="14239" y="16050"/>
                    <a:pt x="11712" y="16350"/>
                  </a:cubicBezTo>
                  <a:cubicBezTo>
                    <a:pt x="9184" y="16650"/>
                    <a:pt x="5507" y="16650"/>
                    <a:pt x="5048" y="16950"/>
                  </a:cubicBezTo>
                  <a:cubicBezTo>
                    <a:pt x="4588" y="17250"/>
                    <a:pt x="7346" y="17850"/>
                    <a:pt x="10563" y="18675"/>
                  </a:cubicBezTo>
                  <a:cubicBezTo>
                    <a:pt x="13780" y="19500"/>
                    <a:pt x="17456" y="20550"/>
                    <a:pt x="211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3765545" y="1321929"/>
              <a:ext cx="8161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0" y="0"/>
                  </a:moveTo>
                  <a:cubicBezTo>
                    <a:pt x="0" y="5236"/>
                    <a:pt x="0" y="10473"/>
                    <a:pt x="0" y="13909"/>
                  </a:cubicBezTo>
                  <a:cubicBezTo>
                    <a:pt x="0" y="17345"/>
                    <a:pt x="0" y="18982"/>
                    <a:pt x="277" y="18655"/>
                  </a:cubicBezTo>
                  <a:cubicBezTo>
                    <a:pt x="554" y="18327"/>
                    <a:pt x="1108" y="16036"/>
                    <a:pt x="2492" y="13255"/>
                  </a:cubicBezTo>
                  <a:cubicBezTo>
                    <a:pt x="3877" y="10473"/>
                    <a:pt x="6092" y="7200"/>
                    <a:pt x="9415" y="4909"/>
                  </a:cubicBezTo>
                  <a:cubicBezTo>
                    <a:pt x="12738" y="2618"/>
                    <a:pt x="17169" y="1309"/>
                    <a:pt x="19385" y="1473"/>
                  </a:cubicBezTo>
                  <a:cubicBezTo>
                    <a:pt x="21600" y="1636"/>
                    <a:pt x="21600" y="3273"/>
                    <a:pt x="21046" y="6873"/>
                  </a:cubicBezTo>
                  <a:cubicBezTo>
                    <a:pt x="20492" y="10473"/>
                    <a:pt x="19385" y="16036"/>
                    <a:pt x="182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3896738" y="1323744"/>
              <a:ext cx="74125" cy="134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100" fill="norm" stroke="1" extrusionOk="0">
                  <a:moveTo>
                    <a:pt x="11412" y="3703"/>
                  </a:moveTo>
                  <a:cubicBezTo>
                    <a:pt x="7812" y="6693"/>
                    <a:pt x="4212" y="9684"/>
                    <a:pt x="2112" y="12509"/>
                  </a:cubicBezTo>
                  <a:cubicBezTo>
                    <a:pt x="12" y="15333"/>
                    <a:pt x="-588" y="17992"/>
                    <a:pt x="612" y="19487"/>
                  </a:cubicBezTo>
                  <a:cubicBezTo>
                    <a:pt x="1812" y="20983"/>
                    <a:pt x="4812" y="21315"/>
                    <a:pt x="7512" y="20983"/>
                  </a:cubicBezTo>
                  <a:cubicBezTo>
                    <a:pt x="10212" y="20650"/>
                    <a:pt x="12612" y="19653"/>
                    <a:pt x="15312" y="17660"/>
                  </a:cubicBezTo>
                  <a:cubicBezTo>
                    <a:pt x="18012" y="15666"/>
                    <a:pt x="21012" y="12675"/>
                    <a:pt x="21012" y="9518"/>
                  </a:cubicBezTo>
                  <a:cubicBezTo>
                    <a:pt x="21012" y="6361"/>
                    <a:pt x="18012" y="3038"/>
                    <a:pt x="15012" y="1377"/>
                  </a:cubicBezTo>
                  <a:cubicBezTo>
                    <a:pt x="12012" y="-285"/>
                    <a:pt x="9012" y="-285"/>
                    <a:pt x="7212" y="546"/>
                  </a:cubicBezTo>
                  <a:cubicBezTo>
                    <a:pt x="5412" y="1377"/>
                    <a:pt x="4812" y="3038"/>
                    <a:pt x="4212" y="4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4058704" y="1315579"/>
              <a:ext cx="137699" cy="115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32" fill="norm" stroke="1" extrusionOk="0">
                  <a:moveTo>
                    <a:pt x="3763" y="0"/>
                  </a:moveTo>
                  <a:cubicBezTo>
                    <a:pt x="2454" y="3927"/>
                    <a:pt x="1145" y="7855"/>
                    <a:pt x="491" y="10800"/>
                  </a:cubicBezTo>
                  <a:cubicBezTo>
                    <a:pt x="-164" y="13745"/>
                    <a:pt x="-164" y="15709"/>
                    <a:pt x="491" y="17280"/>
                  </a:cubicBezTo>
                  <a:cubicBezTo>
                    <a:pt x="1145" y="18851"/>
                    <a:pt x="2454" y="20029"/>
                    <a:pt x="4091" y="19244"/>
                  </a:cubicBezTo>
                  <a:cubicBezTo>
                    <a:pt x="5727" y="18458"/>
                    <a:pt x="7691" y="15709"/>
                    <a:pt x="8836" y="15316"/>
                  </a:cubicBezTo>
                  <a:cubicBezTo>
                    <a:pt x="9981" y="14924"/>
                    <a:pt x="10309" y="16887"/>
                    <a:pt x="11127" y="18458"/>
                  </a:cubicBezTo>
                  <a:cubicBezTo>
                    <a:pt x="11945" y="20029"/>
                    <a:pt x="13254" y="21207"/>
                    <a:pt x="14727" y="21404"/>
                  </a:cubicBezTo>
                  <a:cubicBezTo>
                    <a:pt x="16200" y="21600"/>
                    <a:pt x="17836" y="20815"/>
                    <a:pt x="19145" y="18065"/>
                  </a:cubicBezTo>
                  <a:cubicBezTo>
                    <a:pt x="20454" y="15316"/>
                    <a:pt x="21436" y="10604"/>
                    <a:pt x="21272" y="7658"/>
                  </a:cubicBezTo>
                  <a:cubicBezTo>
                    <a:pt x="21109" y="4713"/>
                    <a:pt x="19800" y="3535"/>
                    <a:pt x="18491" y="2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4229095" y="1279360"/>
              <a:ext cx="103718" cy="172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4" fill="norm" stroke="1" extrusionOk="0">
                  <a:moveTo>
                    <a:pt x="0" y="7485"/>
                  </a:moveTo>
                  <a:cubicBezTo>
                    <a:pt x="441" y="10057"/>
                    <a:pt x="882" y="12628"/>
                    <a:pt x="882" y="15200"/>
                  </a:cubicBezTo>
                  <a:cubicBezTo>
                    <a:pt x="882" y="17771"/>
                    <a:pt x="441" y="20342"/>
                    <a:pt x="220" y="20857"/>
                  </a:cubicBezTo>
                  <a:cubicBezTo>
                    <a:pt x="0" y="21371"/>
                    <a:pt x="0" y="19828"/>
                    <a:pt x="1102" y="16485"/>
                  </a:cubicBezTo>
                  <a:cubicBezTo>
                    <a:pt x="2204" y="13142"/>
                    <a:pt x="4408" y="8000"/>
                    <a:pt x="6171" y="4914"/>
                  </a:cubicBezTo>
                  <a:cubicBezTo>
                    <a:pt x="7935" y="1828"/>
                    <a:pt x="9257" y="800"/>
                    <a:pt x="11461" y="285"/>
                  </a:cubicBezTo>
                  <a:cubicBezTo>
                    <a:pt x="13665" y="-229"/>
                    <a:pt x="16751" y="-229"/>
                    <a:pt x="18735" y="1828"/>
                  </a:cubicBezTo>
                  <a:cubicBezTo>
                    <a:pt x="20718" y="3885"/>
                    <a:pt x="21600" y="8000"/>
                    <a:pt x="21600" y="11342"/>
                  </a:cubicBezTo>
                  <a:cubicBezTo>
                    <a:pt x="21600" y="14685"/>
                    <a:pt x="20718" y="17257"/>
                    <a:pt x="19837" y="198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4720162" y="1090064"/>
              <a:ext cx="131234" cy="381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21600" y="14425"/>
                  </a:moveTo>
                  <a:cubicBezTo>
                    <a:pt x="20555" y="13832"/>
                    <a:pt x="19510" y="13238"/>
                    <a:pt x="17419" y="12764"/>
                  </a:cubicBezTo>
                  <a:cubicBezTo>
                    <a:pt x="15329" y="12289"/>
                    <a:pt x="12194" y="11933"/>
                    <a:pt x="9232" y="12586"/>
                  </a:cubicBezTo>
                  <a:cubicBezTo>
                    <a:pt x="6271" y="13238"/>
                    <a:pt x="3484" y="14900"/>
                    <a:pt x="1916" y="16265"/>
                  </a:cubicBezTo>
                  <a:cubicBezTo>
                    <a:pt x="348" y="17630"/>
                    <a:pt x="0" y="18698"/>
                    <a:pt x="0" y="19528"/>
                  </a:cubicBezTo>
                  <a:cubicBezTo>
                    <a:pt x="0" y="20359"/>
                    <a:pt x="348" y="20953"/>
                    <a:pt x="1568" y="21249"/>
                  </a:cubicBezTo>
                  <a:cubicBezTo>
                    <a:pt x="2787" y="21546"/>
                    <a:pt x="4877" y="21546"/>
                    <a:pt x="7665" y="20300"/>
                  </a:cubicBezTo>
                  <a:cubicBezTo>
                    <a:pt x="10452" y="19054"/>
                    <a:pt x="13935" y="16561"/>
                    <a:pt x="16200" y="13476"/>
                  </a:cubicBezTo>
                  <a:cubicBezTo>
                    <a:pt x="18465" y="10390"/>
                    <a:pt x="19510" y="6711"/>
                    <a:pt x="20032" y="4515"/>
                  </a:cubicBezTo>
                  <a:cubicBezTo>
                    <a:pt x="20555" y="2320"/>
                    <a:pt x="20555" y="1608"/>
                    <a:pt x="20032" y="1014"/>
                  </a:cubicBezTo>
                  <a:cubicBezTo>
                    <a:pt x="19510" y="421"/>
                    <a:pt x="18465" y="-54"/>
                    <a:pt x="17942" y="5"/>
                  </a:cubicBezTo>
                  <a:cubicBezTo>
                    <a:pt x="17419" y="65"/>
                    <a:pt x="17419" y="658"/>
                    <a:pt x="17942" y="3150"/>
                  </a:cubicBezTo>
                  <a:cubicBezTo>
                    <a:pt x="18465" y="5643"/>
                    <a:pt x="19510" y="10034"/>
                    <a:pt x="20206" y="12942"/>
                  </a:cubicBezTo>
                  <a:cubicBezTo>
                    <a:pt x="20903" y="15849"/>
                    <a:pt x="21252" y="17273"/>
                    <a:pt x="21426" y="18401"/>
                  </a:cubicBezTo>
                  <a:cubicBezTo>
                    <a:pt x="21600" y="19528"/>
                    <a:pt x="21600" y="20359"/>
                    <a:pt x="21426" y="20715"/>
                  </a:cubicBezTo>
                  <a:cubicBezTo>
                    <a:pt x="21252" y="21071"/>
                    <a:pt x="20903" y="20953"/>
                    <a:pt x="20555" y="208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4908545" y="1347329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4919129" y="1231897"/>
              <a:ext cx="40217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0827" fill="norm" stroke="1" extrusionOk="0">
                  <a:moveTo>
                    <a:pt x="1080" y="15842"/>
                  </a:moveTo>
                  <a:cubicBezTo>
                    <a:pt x="0" y="7535"/>
                    <a:pt x="-1080" y="-773"/>
                    <a:pt x="2160" y="58"/>
                  </a:cubicBezTo>
                  <a:cubicBezTo>
                    <a:pt x="5400" y="889"/>
                    <a:pt x="12960" y="10858"/>
                    <a:pt x="20520" y="20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4982395" y="1252079"/>
              <a:ext cx="86113" cy="19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429" fill="norm" stroke="1" extrusionOk="0">
                  <a:moveTo>
                    <a:pt x="14456" y="4826"/>
                  </a:moveTo>
                  <a:cubicBezTo>
                    <a:pt x="13942" y="3677"/>
                    <a:pt x="13428" y="2528"/>
                    <a:pt x="11885" y="1609"/>
                  </a:cubicBezTo>
                  <a:cubicBezTo>
                    <a:pt x="10342" y="689"/>
                    <a:pt x="7771" y="0"/>
                    <a:pt x="5456" y="0"/>
                  </a:cubicBezTo>
                  <a:cubicBezTo>
                    <a:pt x="3142" y="0"/>
                    <a:pt x="1085" y="689"/>
                    <a:pt x="313" y="1609"/>
                  </a:cubicBezTo>
                  <a:cubicBezTo>
                    <a:pt x="-458" y="2528"/>
                    <a:pt x="56" y="3677"/>
                    <a:pt x="3399" y="5974"/>
                  </a:cubicBezTo>
                  <a:cubicBezTo>
                    <a:pt x="6742" y="8272"/>
                    <a:pt x="12913" y="11719"/>
                    <a:pt x="16513" y="14132"/>
                  </a:cubicBezTo>
                  <a:cubicBezTo>
                    <a:pt x="20113" y="16545"/>
                    <a:pt x="21142" y="17923"/>
                    <a:pt x="20885" y="19072"/>
                  </a:cubicBezTo>
                  <a:cubicBezTo>
                    <a:pt x="20628" y="20221"/>
                    <a:pt x="19085" y="21140"/>
                    <a:pt x="17028" y="21370"/>
                  </a:cubicBezTo>
                  <a:cubicBezTo>
                    <a:pt x="14971" y="21600"/>
                    <a:pt x="12399" y="21140"/>
                    <a:pt x="11113" y="20336"/>
                  </a:cubicBezTo>
                  <a:cubicBezTo>
                    <a:pt x="9828" y="19532"/>
                    <a:pt x="9828" y="18383"/>
                    <a:pt x="9828" y="17119"/>
                  </a:cubicBezTo>
                  <a:cubicBezTo>
                    <a:pt x="9828" y="15855"/>
                    <a:pt x="9828" y="14477"/>
                    <a:pt x="9828" y="13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5139262" y="1103738"/>
              <a:ext cx="80434" cy="349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11368" y="1296"/>
                  </a:moveTo>
                  <a:cubicBezTo>
                    <a:pt x="10232" y="524"/>
                    <a:pt x="9095" y="-247"/>
                    <a:pt x="8242" y="74"/>
                  </a:cubicBezTo>
                  <a:cubicBezTo>
                    <a:pt x="7389" y="396"/>
                    <a:pt x="6821" y="1810"/>
                    <a:pt x="5684" y="4574"/>
                  </a:cubicBezTo>
                  <a:cubicBezTo>
                    <a:pt x="4547" y="7339"/>
                    <a:pt x="2842" y="11453"/>
                    <a:pt x="1705" y="14153"/>
                  </a:cubicBezTo>
                  <a:cubicBezTo>
                    <a:pt x="568" y="16853"/>
                    <a:pt x="0" y="18139"/>
                    <a:pt x="0" y="19103"/>
                  </a:cubicBezTo>
                  <a:cubicBezTo>
                    <a:pt x="0" y="20067"/>
                    <a:pt x="568" y="20710"/>
                    <a:pt x="2274" y="21032"/>
                  </a:cubicBezTo>
                  <a:cubicBezTo>
                    <a:pt x="3979" y="21353"/>
                    <a:pt x="6821" y="21353"/>
                    <a:pt x="10232" y="20839"/>
                  </a:cubicBezTo>
                  <a:cubicBezTo>
                    <a:pt x="13642" y="20324"/>
                    <a:pt x="17621" y="19296"/>
                    <a:pt x="21600" y="182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5130795" y="1264779"/>
              <a:ext cx="133351" cy="123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0"/>
                  </a:moveTo>
                  <a:cubicBezTo>
                    <a:pt x="5486" y="2929"/>
                    <a:pt x="10971" y="5858"/>
                    <a:pt x="14571" y="8786"/>
                  </a:cubicBezTo>
                  <a:cubicBezTo>
                    <a:pt x="18171" y="11715"/>
                    <a:pt x="19886" y="14644"/>
                    <a:pt x="20571" y="17024"/>
                  </a:cubicBezTo>
                  <a:cubicBezTo>
                    <a:pt x="21257" y="19403"/>
                    <a:pt x="20914" y="21234"/>
                    <a:pt x="19886" y="21417"/>
                  </a:cubicBezTo>
                  <a:cubicBezTo>
                    <a:pt x="18857" y="21600"/>
                    <a:pt x="17143" y="20136"/>
                    <a:pt x="16114" y="18305"/>
                  </a:cubicBezTo>
                  <a:cubicBezTo>
                    <a:pt x="15086" y="16475"/>
                    <a:pt x="14743" y="14278"/>
                    <a:pt x="15771" y="11532"/>
                  </a:cubicBezTo>
                  <a:cubicBezTo>
                    <a:pt x="16800" y="8786"/>
                    <a:pt x="19200" y="5492"/>
                    <a:pt x="21600" y="21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5333995" y="1245729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5353045" y="1131429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5425795" y="1074279"/>
              <a:ext cx="114846" cy="350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538" fill="norm" stroke="1" extrusionOk="0">
                  <a:moveTo>
                    <a:pt x="4175" y="0"/>
                  </a:moveTo>
                  <a:cubicBezTo>
                    <a:pt x="3782" y="4294"/>
                    <a:pt x="3390" y="8588"/>
                    <a:pt x="2800" y="11776"/>
                  </a:cubicBezTo>
                  <a:cubicBezTo>
                    <a:pt x="2211" y="14964"/>
                    <a:pt x="1426" y="17046"/>
                    <a:pt x="837" y="18672"/>
                  </a:cubicBezTo>
                  <a:cubicBezTo>
                    <a:pt x="248" y="20299"/>
                    <a:pt x="-145" y="21470"/>
                    <a:pt x="51" y="21535"/>
                  </a:cubicBezTo>
                  <a:cubicBezTo>
                    <a:pt x="248" y="21600"/>
                    <a:pt x="1033" y="20559"/>
                    <a:pt x="2997" y="18737"/>
                  </a:cubicBezTo>
                  <a:cubicBezTo>
                    <a:pt x="4960" y="16916"/>
                    <a:pt x="8102" y="14313"/>
                    <a:pt x="10655" y="12817"/>
                  </a:cubicBezTo>
                  <a:cubicBezTo>
                    <a:pt x="13208" y="11320"/>
                    <a:pt x="15171" y="10930"/>
                    <a:pt x="16742" y="10995"/>
                  </a:cubicBezTo>
                  <a:cubicBezTo>
                    <a:pt x="18313" y="11060"/>
                    <a:pt x="19491" y="11581"/>
                    <a:pt x="20277" y="12687"/>
                  </a:cubicBezTo>
                  <a:cubicBezTo>
                    <a:pt x="21062" y="13793"/>
                    <a:pt x="21455" y="15484"/>
                    <a:pt x="21259" y="16655"/>
                  </a:cubicBezTo>
                  <a:cubicBezTo>
                    <a:pt x="21062" y="17827"/>
                    <a:pt x="20277" y="18477"/>
                    <a:pt x="17920" y="19063"/>
                  </a:cubicBezTo>
                  <a:cubicBezTo>
                    <a:pt x="15564" y="19648"/>
                    <a:pt x="11637" y="20169"/>
                    <a:pt x="8691" y="20104"/>
                  </a:cubicBezTo>
                  <a:cubicBezTo>
                    <a:pt x="5746" y="20039"/>
                    <a:pt x="3782" y="19388"/>
                    <a:pt x="1819" y="187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5569451" y="1052475"/>
              <a:ext cx="323345" cy="372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342" fill="norm" stroke="1" extrusionOk="0">
                  <a:moveTo>
                    <a:pt x="390" y="12172"/>
                  </a:moveTo>
                  <a:cubicBezTo>
                    <a:pt x="248" y="14234"/>
                    <a:pt x="107" y="16297"/>
                    <a:pt x="37" y="17693"/>
                  </a:cubicBezTo>
                  <a:cubicBezTo>
                    <a:pt x="-34" y="19088"/>
                    <a:pt x="-34" y="19816"/>
                    <a:pt x="319" y="20059"/>
                  </a:cubicBezTo>
                  <a:cubicBezTo>
                    <a:pt x="672" y="20302"/>
                    <a:pt x="1378" y="20059"/>
                    <a:pt x="2225" y="19210"/>
                  </a:cubicBezTo>
                  <a:cubicBezTo>
                    <a:pt x="3072" y="18360"/>
                    <a:pt x="4060" y="16904"/>
                    <a:pt x="4695" y="15812"/>
                  </a:cubicBezTo>
                  <a:cubicBezTo>
                    <a:pt x="5331" y="14720"/>
                    <a:pt x="5613" y="13992"/>
                    <a:pt x="5684" y="13992"/>
                  </a:cubicBezTo>
                  <a:cubicBezTo>
                    <a:pt x="5754" y="13992"/>
                    <a:pt x="5613" y="14720"/>
                    <a:pt x="5542" y="15448"/>
                  </a:cubicBezTo>
                  <a:cubicBezTo>
                    <a:pt x="5472" y="16176"/>
                    <a:pt x="5472" y="16904"/>
                    <a:pt x="5684" y="17511"/>
                  </a:cubicBezTo>
                  <a:cubicBezTo>
                    <a:pt x="5895" y="18118"/>
                    <a:pt x="6319" y="18603"/>
                    <a:pt x="6813" y="18603"/>
                  </a:cubicBezTo>
                  <a:cubicBezTo>
                    <a:pt x="7307" y="18603"/>
                    <a:pt x="7872" y="18118"/>
                    <a:pt x="9001" y="16115"/>
                  </a:cubicBezTo>
                  <a:cubicBezTo>
                    <a:pt x="10131" y="14113"/>
                    <a:pt x="11825" y="10594"/>
                    <a:pt x="12954" y="8046"/>
                  </a:cubicBezTo>
                  <a:cubicBezTo>
                    <a:pt x="14084" y="5497"/>
                    <a:pt x="14648" y="3920"/>
                    <a:pt x="15072" y="2646"/>
                  </a:cubicBezTo>
                  <a:cubicBezTo>
                    <a:pt x="15495" y="1372"/>
                    <a:pt x="15778" y="401"/>
                    <a:pt x="15637" y="97"/>
                  </a:cubicBezTo>
                  <a:cubicBezTo>
                    <a:pt x="15495" y="-206"/>
                    <a:pt x="14931" y="158"/>
                    <a:pt x="14013" y="1796"/>
                  </a:cubicBezTo>
                  <a:cubicBezTo>
                    <a:pt x="13095" y="3434"/>
                    <a:pt x="11825" y="6347"/>
                    <a:pt x="10978" y="9381"/>
                  </a:cubicBezTo>
                  <a:cubicBezTo>
                    <a:pt x="10131" y="12414"/>
                    <a:pt x="9707" y="15569"/>
                    <a:pt x="9495" y="17450"/>
                  </a:cubicBezTo>
                  <a:cubicBezTo>
                    <a:pt x="9284" y="19331"/>
                    <a:pt x="9284" y="19938"/>
                    <a:pt x="9566" y="20423"/>
                  </a:cubicBezTo>
                  <a:cubicBezTo>
                    <a:pt x="9848" y="20909"/>
                    <a:pt x="10413" y="21273"/>
                    <a:pt x="11048" y="21333"/>
                  </a:cubicBezTo>
                  <a:cubicBezTo>
                    <a:pt x="11684" y="21394"/>
                    <a:pt x="12390" y="21151"/>
                    <a:pt x="13025" y="20727"/>
                  </a:cubicBezTo>
                  <a:cubicBezTo>
                    <a:pt x="13660" y="20302"/>
                    <a:pt x="14225" y="19695"/>
                    <a:pt x="14225" y="18421"/>
                  </a:cubicBezTo>
                  <a:cubicBezTo>
                    <a:pt x="14225" y="17147"/>
                    <a:pt x="13660" y="15205"/>
                    <a:pt x="13095" y="14052"/>
                  </a:cubicBezTo>
                  <a:cubicBezTo>
                    <a:pt x="12531" y="12900"/>
                    <a:pt x="11966" y="12536"/>
                    <a:pt x="11331" y="12111"/>
                  </a:cubicBezTo>
                  <a:cubicBezTo>
                    <a:pt x="10695" y="11686"/>
                    <a:pt x="9990" y="11201"/>
                    <a:pt x="9990" y="10897"/>
                  </a:cubicBezTo>
                  <a:cubicBezTo>
                    <a:pt x="9990" y="10594"/>
                    <a:pt x="10695" y="10473"/>
                    <a:pt x="11472" y="10412"/>
                  </a:cubicBezTo>
                  <a:cubicBezTo>
                    <a:pt x="12248" y="10351"/>
                    <a:pt x="13095" y="10351"/>
                    <a:pt x="13872" y="10473"/>
                  </a:cubicBezTo>
                  <a:cubicBezTo>
                    <a:pt x="14648" y="10594"/>
                    <a:pt x="15354" y="10837"/>
                    <a:pt x="15778" y="11261"/>
                  </a:cubicBezTo>
                  <a:cubicBezTo>
                    <a:pt x="16201" y="11686"/>
                    <a:pt x="16342" y="12293"/>
                    <a:pt x="16413" y="13506"/>
                  </a:cubicBezTo>
                  <a:cubicBezTo>
                    <a:pt x="16484" y="14720"/>
                    <a:pt x="16484" y="16540"/>
                    <a:pt x="16484" y="17875"/>
                  </a:cubicBezTo>
                  <a:cubicBezTo>
                    <a:pt x="16484" y="19210"/>
                    <a:pt x="16484" y="20059"/>
                    <a:pt x="16695" y="20181"/>
                  </a:cubicBezTo>
                  <a:cubicBezTo>
                    <a:pt x="16907" y="20302"/>
                    <a:pt x="17331" y="19695"/>
                    <a:pt x="18107" y="17693"/>
                  </a:cubicBezTo>
                  <a:cubicBezTo>
                    <a:pt x="18884" y="15691"/>
                    <a:pt x="20013" y="12293"/>
                    <a:pt x="20648" y="10412"/>
                  </a:cubicBezTo>
                  <a:cubicBezTo>
                    <a:pt x="21284" y="8531"/>
                    <a:pt x="21425" y="8167"/>
                    <a:pt x="21566" y="78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5881007" y="1262333"/>
              <a:ext cx="101719" cy="130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0520" fill="norm" stroke="1" extrusionOk="0">
                  <a:moveTo>
                    <a:pt x="4998" y="3374"/>
                  </a:moveTo>
                  <a:cubicBezTo>
                    <a:pt x="6726" y="2045"/>
                    <a:pt x="8454" y="716"/>
                    <a:pt x="8238" y="384"/>
                  </a:cubicBezTo>
                  <a:cubicBezTo>
                    <a:pt x="8022" y="51"/>
                    <a:pt x="5862" y="716"/>
                    <a:pt x="4134" y="3042"/>
                  </a:cubicBezTo>
                  <a:cubicBezTo>
                    <a:pt x="2406" y="5368"/>
                    <a:pt x="1110" y="9356"/>
                    <a:pt x="462" y="12347"/>
                  </a:cubicBezTo>
                  <a:cubicBezTo>
                    <a:pt x="-186" y="15337"/>
                    <a:pt x="-186" y="17331"/>
                    <a:pt x="678" y="18827"/>
                  </a:cubicBezTo>
                  <a:cubicBezTo>
                    <a:pt x="1542" y="20322"/>
                    <a:pt x="3270" y="21319"/>
                    <a:pt x="6726" y="19657"/>
                  </a:cubicBezTo>
                  <a:cubicBezTo>
                    <a:pt x="10182" y="17996"/>
                    <a:pt x="15366" y="13676"/>
                    <a:pt x="18174" y="10685"/>
                  </a:cubicBezTo>
                  <a:cubicBezTo>
                    <a:pt x="20982" y="7694"/>
                    <a:pt x="21414" y="6033"/>
                    <a:pt x="19902" y="4205"/>
                  </a:cubicBezTo>
                  <a:cubicBezTo>
                    <a:pt x="18390" y="2377"/>
                    <a:pt x="14934" y="384"/>
                    <a:pt x="12558" y="51"/>
                  </a:cubicBezTo>
                  <a:cubicBezTo>
                    <a:pt x="10182" y="-281"/>
                    <a:pt x="8886" y="1048"/>
                    <a:pt x="7590" y="2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6013445" y="1207150"/>
              <a:ext cx="136808" cy="21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33" fill="norm" stroke="1" extrusionOk="0">
                  <a:moveTo>
                    <a:pt x="0" y="8473"/>
                  </a:moveTo>
                  <a:cubicBezTo>
                    <a:pt x="997" y="7609"/>
                    <a:pt x="1994" y="6745"/>
                    <a:pt x="2825" y="6853"/>
                  </a:cubicBezTo>
                  <a:cubicBezTo>
                    <a:pt x="3655" y="6961"/>
                    <a:pt x="4320" y="8041"/>
                    <a:pt x="3988" y="9877"/>
                  </a:cubicBezTo>
                  <a:cubicBezTo>
                    <a:pt x="3655" y="11713"/>
                    <a:pt x="2326" y="14305"/>
                    <a:pt x="1495" y="16141"/>
                  </a:cubicBezTo>
                  <a:cubicBezTo>
                    <a:pt x="665" y="17977"/>
                    <a:pt x="332" y="19057"/>
                    <a:pt x="665" y="18625"/>
                  </a:cubicBezTo>
                  <a:cubicBezTo>
                    <a:pt x="997" y="18193"/>
                    <a:pt x="1994" y="16249"/>
                    <a:pt x="3822" y="13009"/>
                  </a:cubicBezTo>
                  <a:cubicBezTo>
                    <a:pt x="5649" y="9769"/>
                    <a:pt x="8308" y="5233"/>
                    <a:pt x="10468" y="2749"/>
                  </a:cubicBezTo>
                  <a:cubicBezTo>
                    <a:pt x="12628" y="265"/>
                    <a:pt x="14289" y="-167"/>
                    <a:pt x="15785" y="49"/>
                  </a:cubicBezTo>
                  <a:cubicBezTo>
                    <a:pt x="17280" y="265"/>
                    <a:pt x="18609" y="1129"/>
                    <a:pt x="19606" y="4261"/>
                  </a:cubicBezTo>
                  <a:cubicBezTo>
                    <a:pt x="20603" y="7393"/>
                    <a:pt x="21268" y="12793"/>
                    <a:pt x="21434" y="16033"/>
                  </a:cubicBezTo>
                  <a:cubicBezTo>
                    <a:pt x="21600" y="19273"/>
                    <a:pt x="21268" y="20353"/>
                    <a:pt x="20935" y="21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6603995" y="1156829"/>
              <a:ext cx="1651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3429"/>
                    <a:pt x="6646" y="6857"/>
                    <a:pt x="10246" y="10457"/>
                  </a:cubicBezTo>
                  <a:cubicBezTo>
                    <a:pt x="13846" y="14057"/>
                    <a:pt x="17723" y="178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6627661" y="1150479"/>
              <a:ext cx="166835" cy="310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429" fill="norm" stroke="1" extrusionOk="0">
                  <a:moveTo>
                    <a:pt x="21281" y="0"/>
                  </a:moveTo>
                  <a:cubicBezTo>
                    <a:pt x="19391" y="1314"/>
                    <a:pt x="17501" y="2627"/>
                    <a:pt x="15071" y="5254"/>
                  </a:cubicBezTo>
                  <a:cubicBezTo>
                    <a:pt x="12641" y="7881"/>
                    <a:pt x="9671" y="11822"/>
                    <a:pt x="7376" y="14376"/>
                  </a:cubicBezTo>
                  <a:cubicBezTo>
                    <a:pt x="5081" y="16930"/>
                    <a:pt x="3461" y="18097"/>
                    <a:pt x="2111" y="19119"/>
                  </a:cubicBezTo>
                  <a:cubicBezTo>
                    <a:pt x="761" y="20141"/>
                    <a:pt x="-319" y="21016"/>
                    <a:pt x="86" y="21308"/>
                  </a:cubicBezTo>
                  <a:cubicBezTo>
                    <a:pt x="491" y="21600"/>
                    <a:pt x="2381" y="21308"/>
                    <a:pt x="4271" y="21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7345726" y="1252079"/>
              <a:ext cx="169808" cy="191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047" fill="norm" stroke="1" extrusionOk="0">
                  <a:moveTo>
                    <a:pt x="1732" y="0"/>
                  </a:moveTo>
                  <a:cubicBezTo>
                    <a:pt x="942" y="5574"/>
                    <a:pt x="151" y="11148"/>
                    <a:pt x="20" y="14516"/>
                  </a:cubicBezTo>
                  <a:cubicBezTo>
                    <a:pt x="-112" y="17884"/>
                    <a:pt x="415" y="19045"/>
                    <a:pt x="1337" y="19974"/>
                  </a:cubicBezTo>
                  <a:cubicBezTo>
                    <a:pt x="2259" y="20903"/>
                    <a:pt x="3576" y="21600"/>
                    <a:pt x="5288" y="20439"/>
                  </a:cubicBezTo>
                  <a:cubicBezTo>
                    <a:pt x="7000" y="19277"/>
                    <a:pt x="9108" y="16258"/>
                    <a:pt x="10293" y="14052"/>
                  </a:cubicBezTo>
                  <a:cubicBezTo>
                    <a:pt x="11478" y="11845"/>
                    <a:pt x="11742" y="10452"/>
                    <a:pt x="11873" y="10452"/>
                  </a:cubicBezTo>
                  <a:cubicBezTo>
                    <a:pt x="12005" y="10452"/>
                    <a:pt x="12005" y="11845"/>
                    <a:pt x="12137" y="13123"/>
                  </a:cubicBezTo>
                  <a:cubicBezTo>
                    <a:pt x="12268" y="14400"/>
                    <a:pt x="12532" y="15561"/>
                    <a:pt x="13322" y="16606"/>
                  </a:cubicBezTo>
                  <a:cubicBezTo>
                    <a:pt x="14112" y="17652"/>
                    <a:pt x="15429" y="18581"/>
                    <a:pt x="17010" y="18348"/>
                  </a:cubicBezTo>
                  <a:cubicBezTo>
                    <a:pt x="18590" y="18116"/>
                    <a:pt x="20434" y="16723"/>
                    <a:pt x="20961" y="14400"/>
                  </a:cubicBezTo>
                  <a:cubicBezTo>
                    <a:pt x="21488" y="12077"/>
                    <a:pt x="20698" y="8826"/>
                    <a:pt x="19908" y="5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7562845" y="1296529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1920"/>
                    <a:pt x="10800" y="3840"/>
                    <a:pt x="14400" y="7440"/>
                  </a:cubicBezTo>
                  <a:cubicBezTo>
                    <a:pt x="18000" y="11040"/>
                    <a:pt x="19800" y="163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7575545" y="1182229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7671975" y="1099679"/>
              <a:ext cx="64584" cy="33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1461" fill="norm" stroke="1" extrusionOk="0">
                  <a:moveTo>
                    <a:pt x="19874" y="0"/>
                  </a:moveTo>
                  <a:cubicBezTo>
                    <a:pt x="15824" y="2835"/>
                    <a:pt x="11774" y="5670"/>
                    <a:pt x="8399" y="8978"/>
                  </a:cubicBezTo>
                  <a:cubicBezTo>
                    <a:pt x="5024" y="12285"/>
                    <a:pt x="2324" y="16065"/>
                    <a:pt x="974" y="18293"/>
                  </a:cubicBezTo>
                  <a:cubicBezTo>
                    <a:pt x="-376" y="20520"/>
                    <a:pt x="-376" y="21195"/>
                    <a:pt x="1311" y="21397"/>
                  </a:cubicBezTo>
                  <a:cubicBezTo>
                    <a:pt x="2999" y="21600"/>
                    <a:pt x="6374" y="21330"/>
                    <a:pt x="10087" y="20385"/>
                  </a:cubicBezTo>
                  <a:cubicBezTo>
                    <a:pt x="13799" y="19440"/>
                    <a:pt x="17849" y="17820"/>
                    <a:pt x="19537" y="16673"/>
                  </a:cubicBezTo>
                  <a:cubicBezTo>
                    <a:pt x="21224" y="15525"/>
                    <a:pt x="20549" y="14850"/>
                    <a:pt x="19874" y="14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7619995" y="1108713"/>
              <a:ext cx="266701" cy="302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11510"/>
                  </a:moveTo>
                  <a:cubicBezTo>
                    <a:pt x="3943" y="9410"/>
                    <a:pt x="7886" y="7310"/>
                    <a:pt x="10286" y="5660"/>
                  </a:cubicBezTo>
                  <a:cubicBezTo>
                    <a:pt x="12686" y="4010"/>
                    <a:pt x="13543" y="2810"/>
                    <a:pt x="14229" y="1760"/>
                  </a:cubicBezTo>
                  <a:cubicBezTo>
                    <a:pt x="14914" y="710"/>
                    <a:pt x="15429" y="-190"/>
                    <a:pt x="15514" y="35"/>
                  </a:cubicBezTo>
                  <a:cubicBezTo>
                    <a:pt x="15600" y="260"/>
                    <a:pt x="15257" y="1610"/>
                    <a:pt x="14657" y="4460"/>
                  </a:cubicBezTo>
                  <a:cubicBezTo>
                    <a:pt x="14057" y="7310"/>
                    <a:pt x="13200" y="11660"/>
                    <a:pt x="12771" y="14210"/>
                  </a:cubicBezTo>
                  <a:cubicBezTo>
                    <a:pt x="12343" y="16760"/>
                    <a:pt x="12343" y="17510"/>
                    <a:pt x="12171" y="18260"/>
                  </a:cubicBezTo>
                  <a:cubicBezTo>
                    <a:pt x="12000" y="19010"/>
                    <a:pt x="11657" y="19760"/>
                    <a:pt x="11571" y="19760"/>
                  </a:cubicBezTo>
                  <a:cubicBezTo>
                    <a:pt x="11486" y="19760"/>
                    <a:pt x="11657" y="19010"/>
                    <a:pt x="12429" y="17885"/>
                  </a:cubicBezTo>
                  <a:cubicBezTo>
                    <a:pt x="13200" y="16760"/>
                    <a:pt x="14571" y="15260"/>
                    <a:pt x="15771" y="14435"/>
                  </a:cubicBezTo>
                  <a:cubicBezTo>
                    <a:pt x="16971" y="13610"/>
                    <a:pt x="18000" y="13460"/>
                    <a:pt x="18857" y="14360"/>
                  </a:cubicBezTo>
                  <a:cubicBezTo>
                    <a:pt x="19714" y="15260"/>
                    <a:pt x="20400" y="17210"/>
                    <a:pt x="20829" y="18560"/>
                  </a:cubicBezTo>
                  <a:cubicBezTo>
                    <a:pt x="21257" y="19910"/>
                    <a:pt x="21429" y="20660"/>
                    <a:pt x="21600" y="214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8355184" y="1179282"/>
              <a:ext cx="128412" cy="306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145" fill="norm" stroke="1" extrusionOk="0">
                  <a:moveTo>
                    <a:pt x="21135" y="1079"/>
                  </a:moveTo>
                  <a:cubicBezTo>
                    <a:pt x="19741" y="641"/>
                    <a:pt x="18348" y="203"/>
                    <a:pt x="16780" y="57"/>
                  </a:cubicBezTo>
                  <a:cubicBezTo>
                    <a:pt x="15212" y="-89"/>
                    <a:pt x="13470" y="57"/>
                    <a:pt x="11903" y="349"/>
                  </a:cubicBezTo>
                  <a:cubicBezTo>
                    <a:pt x="10335" y="641"/>
                    <a:pt x="8941" y="1079"/>
                    <a:pt x="7200" y="3049"/>
                  </a:cubicBezTo>
                  <a:cubicBezTo>
                    <a:pt x="5458" y="5019"/>
                    <a:pt x="3367" y="8522"/>
                    <a:pt x="2148" y="11003"/>
                  </a:cubicBezTo>
                  <a:cubicBezTo>
                    <a:pt x="929" y="13484"/>
                    <a:pt x="580" y="14943"/>
                    <a:pt x="232" y="16622"/>
                  </a:cubicBezTo>
                  <a:cubicBezTo>
                    <a:pt x="-117" y="18300"/>
                    <a:pt x="-465" y="20197"/>
                    <a:pt x="2322" y="20854"/>
                  </a:cubicBezTo>
                  <a:cubicBezTo>
                    <a:pt x="5109" y="21511"/>
                    <a:pt x="11032" y="20927"/>
                    <a:pt x="14690" y="20343"/>
                  </a:cubicBezTo>
                  <a:cubicBezTo>
                    <a:pt x="18348" y="19760"/>
                    <a:pt x="19741" y="19176"/>
                    <a:pt x="21135" y="185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8394695" y="1340979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8541279" y="1169529"/>
              <a:ext cx="202667" cy="32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96" fill="norm" stroke="1" extrusionOk="0">
                  <a:moveTo>
                    <a:pt x="21543" y="0"/>
                  </a:moveTo>
                  <a:cubicBezTo>
                    <a:pt x="17943" y="140"/>
                    <a:pt x="14343" y="281"/>
                    <a:pt x="11418" y="561"/>
                  </a:cubicBezTo>
                  <a:cubicBezTo>
                    <a:pt x="8493" y="842"/>
                    <a:pt x="6243" y="1262"/>
                    <a:pt x="4668" y="2174"/>
                  </a:cubicBezTo>
                  <a:cubicBezTo>
                    <a:pt x="3093" y="3086"/>
                    <a:pt x="2193" y="4488"/>
                    <a:pt x="1631" y="7013"/>
                  </a:cubicBezTo>
                  <a:cubicBezTo>
                    <a:pt x="1068" y="9538"/>
                    <a:pt x="843" y="13184"/>
                    <a:pt x="618" y="15358"/>
                  </a:cubicBezTo>
                  <a:cubicBezTo>
                    <a:pt x="393" y="17532"/>
                    <a:pt x="168" y="18234"/>
                    <a:pt x="56" y="18935"/>
                  </a:cubicBezTo>
                  <a:cubicBezTo>
                    <a:pt x="-57" y="19636"/>
                    <a:pt x="-57" y="20338"/>
                    <a:pt x="618" y="20829"/>
                  </a:cubicBezTo>
                  <a:cubicBezTo>
                    <a:pt x="1293" y="21319"/>
                    <a:pt x="2643" y="21600"/>
                    <a:pt x="4668" y="21460"/>
                  </a:cubicBezTo>
                  <a:cubicBezTo>
                    <a:pt x="6693" y="21319"/>
                    <a:pt x="9393" y="20758"/>
                    <a:pt x="12093" y="201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8731245" y="1264779"/>
              <a:ext cx="1143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8748033" y="1220329"/>
              <a:ext cx="129263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21276" y="0"/>
                  </a:moveTo>
                  <a:cubicBezTo>
                    <a:pt x="16050" y="2653"/>
                    <a:pt x="10824" y="5305"/>
                    <a:pt x="7166" y="8147"/>
                  </a:cubicBezTo>
                  <a:cubicBezTo>
                    <a:pt x="3508" y="10989"/>
                    <a:pt x="1418" y="14021"/>
                    <a:pt x="547" y="16295"/>
                  </a:cubicBezTo>
                  <a:cubicBezTo>
                    <a:pt x="-324" y="18568"/>
                    <a:pt x="24" y="20084"/>
                    <a:pt x="3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8883645" y="1167811"/>
              <a:ext cx="148209" cy="308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25" fill="norm" stroke="1" extrusionOk="0">
                  <a:moveTo>
                    <a:pt x="0" y="2323"/>
                  </a:moveTo>
                  <a:cubicBezTo>
                    <a:pt x="3042" y="1588"/>
                    <a:pt x="6085" y="854"/>
                    <a:pt x="8670" y="413"/>
                  </a:cubicBezTo>
                  <a:cubicBezTo>
                    <a:pt x="11256" y="-28"/>
                    <a:pt x="13386" y="-175"/>
                    <a:pt x="14451" y="266"/>
                  </a:cubicBezTo>
                  <a:cubicBezTo>
                    <a:pt x="15515" y="707"/>
                    <a:pt x="15515" y="1735"/>
                    <a:pt x="15515" y="3866"/>
                  </a:cubicBezTo>
                  <a:cubicBezTo>
                    <a:pt x="15515" y="5996"/>
                    <a:pt x="15515" y="9229"/>
                    <a:pt x="16428" y="11874"/>
                  </a:cubicBezTo>
                  <a:cubicBezTo>
                    <a:pt x="17341" y="14519"/>
                    <a:pt x="19166" y="16576"/>
                    <a:pt x="20231" y="17972"/>
                  </a:cubicBezTo>
                  <a:cubicBezTo>
                    <a:pt x="21296" y="19368"/>
                    <a:pt x="21600" y="20103"/>
                    <a:pt x="20992" y="20617"/>
                  </a:cubicBezTo>
                  <a:cubicBezTo>
                    <a:pt x="20383" y="21131"/>
                    <a:pt x="18862" y="21425"/>
                    <a:pt x="15972" y="21425"/>
                  </a:cubicBezTo>
                  <a:cubicBezTo>
                    <a:pt x="13082" y="21425"/>
                    <a:pt x="8823" y="21131"/>
                    <a:pt x="4563" y="20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9143995" y="1309229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9156695" y="1391779"/>
              <a:ext cx="952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9283695" y="1223416"/>
              <a:ext cx="336551" cy="23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21510"/>
                  </a:moveTo>
                  <a:cubicBezTo>
                    <a:pt x="2853" y="17583"/>
                    <a:pt x="5706" y="13655"/>
                    <a:pt x="7404" y="11103"/>
                  </a:cubicBezTo>
                  <a:cubicBezTo>
                    <a:pt x="9102" y="8550"/>
                    <a:pt x="9645" y="7372"/>
                    <a:pt x="10053" y="6095"/>
                  </a:cubicBezTo>
                  <a:cubicBezTo>
                    <a:pt x="10460" y="4819"/>
                    <a:pt x="10732" y="3445"/>
                    <a:pt x="10936" y="2266"/>
                  </a:cubicBezTo>
                  <a:cubicBezTo>
                    <a:pt x="11140" y="1088"/>
                    <a:pt x="11275" y="106"/>
                    <a:pt x="11140" y="8"/>
                  </a:cubicBezTo>
                  <a:cubicBezTo>
                    <a:pt x="11004" y="-90"/>
                    <a:pt x="10596" y="695"/>
                    <a:pt x="10053" y="2757"/>
                  </a:cubicBezTo>
                  <a:cubicBezTo>
                    <a:pt x="9509" y="4819"/>
                    <a:pt x="8830" y="8157"/>
                    <a:pt x="8491" y="10317"/>
                  </a:cubicBezTo>
                  <a:cubicBezTo>
                    <a:pt x="8151" y="12477"/>
                    <a:pt x="8151" y="13459"/>
                    <a:pt x="8287" y="14441"/>
                  </a:cubicBezTo>
                  <a:cubicBezTo>
                    <a:pt x="8423" y="15423"/>
                    <a:pt x="8694" y="16405"/>
                    <a:pt x="9170" y="16994"/>
                  </a:cubicBezTo>
                  <a:cubicBezTo>
                    <a:pt x="9645" y="17583"/>
                    <a:pt x="10325" y="17779"/>
                    <a:pt x="11615" y="16797"/>
                  </a:cubicBezTo>
                  <a:cubicBezTo>
                    <a:pt x="12906" y="15815"/>
                    <a:pt x="14808" y="13655"/>
                    <a:pt x="16302" y="11299"/>
                  </a:cubicBezTo>
                  <a:cubicBezTo>
                    <a:pt x="17796" y="8943"/>
                    <a:pt x="18883" y="6390"/>
                    <a:pt x="19426" y="4623"/>
                  </a:cubicBezTo>
                  <a:cubicBezTo>
                    <a:pt x="19970" y="2855"/>
                    <a:pt x="19970" y="1874"/>
                    <a:pt x="19834" y="1874"/>
                  </a:cubicBezTo>
                  <a:cubicBezTo>
                    <a:pt x="19698" y="1874"/>
                    <a:pt x="19426" y="2855"/>
                    <a:pt x="19223" y="4623"/>
                  </a:cubicBezTo>
                  <a:cubicBezTo>
                    <a:pt x="19019" y="6390"/>
                    <a:pt x="18883" y="8943"/>
                    <a:pt x="19291" y="11103"/>
                  </a:cubicBezTo>
                  <a:cubicBezTo>
                    <a:pt x="19698" y="13263"/>
                    <a:pt x="20649" y="15030"/>
                    <a:pt x="21600" y="167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10009712" y="1260545"/>
              <a:ext cx="131234" cy="258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2570"/>
                  </a:moveTo>
                  <a:cubicBezTo>
                    <a:pt x="18465" y="11685"/>
                    <a:pt x="15329" y="10800"/>
                    <a:pt x="13413" y="9384"/>
                  </a:cubicBezTo>
                  <a:cubicBezTo>
                    <a:pt x="11497" y="7967"/>
                    <a:pt x="10800" y="6020"/>
                    <a:pt x="10800" y="4603"/>
                  </a:cubicBezTo>
                  <a:cubicBezTo>
                    <a:pt x="10800" y="3187"/>
                    <a:pt x="11497" y="2302"/>
                    <a:pt x="12716" y="1505"/>
                  </a:cubicBezTo>
                  <a:cubicBezTo>
                    <a:pt x="13935" y="708"/>
                    <a:pt x="15677" y="0"/>
                    <a:pt x="17071" y="0"/>
                  </a:cubicBezTo>
                  <a:cubicBezTo>
                    <a:pt x="18465" y="0"/>
                    <a:pt x="19510" y="708"/>
                    <a:pt x="18987" y="2744"/>
                  </a:cubicBezTo>
                  <a:cubicBezTo>
                    <a:pt x="18465" y="4780"/>
                    <a:pt x="16374" y="8144"/>
                    <a:pt x="13413" y="10889"/>
                  </a:cubicBezTo>
                  <a:cubicBezTo>
                    <a:pt x="10452" y="13633"/>
                    <a:pt x="6619" y="15757"/>
                    <a:pt x="4006" y="17174"/>
                  </a:cubicBezTo>
                  <a:cubicBezTo>
                    <a:pt x="1394" y="18590"/>
                    <a:pt x="0" y="19298"/>
                    <a:pt x="0" y="19918"/>
                  </a:cubicBezTo>
                  <a:cubicBezTo>
                    <a:pt x="0" y="20538"/>
                    <a:pt x="1394" y="21069"/>
                    <a:pt x="5052" y="21334"/>
                  </a:cubicBezTo>
                  <a:cubicBezTo>
                    <a:pt x="8710" y="21600"/>
                    <a:pt x="14632" y="21600"/>
                    <a:pt x="205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10413995" y="1201279"/>
              <a:ext cx="209551" cy="30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3527"/>
                  </a:moveTo>
                  <a:cubicBezTo>
                    <a:pt x="1527" y="8082"/>
                    <a:pt x="3055" y="12637"/>
                    <a:pt x="3927" y="15282"/>
                  </a:cubicBezTo>
                  <a:cubicBezTo>
                    <a:pt x="4800" y="17927"/>
                    <a:pt x="5018" y="18661"/>
                    <a:pt x="5236" y="19396"/>
                  </a:cubicBezTo>
                  <a:cubicBezTo>
                    <a:pt x="5455" y="20131"/>
                    <a:pt x="5673" y="20865"/>
                    <a:pt x="6327" y="21233"/>
                  </a:cubicBezTo>
                  <a:cubicBezTo>
                    <a:pt x="6982" y="21600"/>
                    <a:pt x="8073" y="21600"/>
                    <a:pt x="9273" y="20865"/>
                  </a:cubicBezTo>
                  <a:cubicBezTo>
                    <a:pt x="10473" y="20131"/>
                    <a:pt x="11782" y="18661"/>
                    <a:pt x="13418" y="15722"/>
                  </a:cubicBezTo>
                  <a:cubicBezTo>
                    <a:pt x="15055" y="12784"/>
                    <a:pt x="17018" y="8376"/>
                    <a:pt x="18436" y="5510"/>
                  </a:cubicBezTo>
                  <a:cubicBezTo>
                    <a:pt x="19855" y="2645"/>
                    <a:pt x="20727" y="132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10580468" y="1366379"/>
              <a:ext cx="106578" cy="111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153" fill="norm" stroke="1" extrusionOk="0">
                  <a:moveTo>
                    <a:pt x="14972" y="0"/>
                  </a:moveTo>
                  <a:cubicBezTo>
                    <a:pt x="12854" y="0"/>
                    <a:pt x="10737" y="0"/>
                    <a:pt x="8196" y="2600"/>
                  </a:cubicBezTo>
                  <a:cubicBezTo>
                    <a:pt x="5654" y="5200"/>
                    <a:pt x="2690" y="10400"/>
                    <a:pt x="1207" y="14200"/>
                  </a:cubicBezTo>
                  <a:cubicBezTo>
                    <a:pt x="-275" y="18000"/>
                    <a:pt x="-275" y="20400"/>
                    <a:pt x="572" y="21000"/>
                  </a:cubicBezTo>
                  <a:cubicBezTo>
                    <a:pt x="1419" y="21600"/>
                    <a:pt x="3113" y="20400"/>
                    <a:pt x="5019" y="18000"/>
                  </a:cubicBezTo>
                  <a:cubicBezTo>
                    <a:pt x="6925" y="15600"/>
                    <a:pt x="9043" y="12000"/>
                    <a:pt x="10737" y="9000"/>
                  </a:cubicBezTo>
                  <a:cubicBezTo>
                    <a:pt x="12431" y="6000"/>
                    <a:pt x="13701" y="3600"/>
                    <a:pt x="14337" y="4200"/>
                  </a:cubicBezTo>
                  <a:cubicBezTo>
                    <a:pt x="14972" y="4800"/>
                    <a:pt x="14972" y="8400"/>
                    <a:pt x="16031" y="10600"/>
                  </a:cubicBezTo>
                  <a:cubicBezTo>
                    <a:pt x="17090" y="12800"/>
                    <a:pt x="19207" y="13600"/>
                    <a:pt x="21325" y="14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10712445" y="1309229"/>
              <a:ext cx="171451" cy="174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10149"/>
                  </a:moveTo>
                  <a:cubicBezTo>
                    <a:pt x="0" y="8848"/>
                    <a:pt x="0" y="7547"/>
                    <a:pt x="400" y="6376"/>
                  </a:cubicBezTo>
                  <a:cubicBezTo>
                    <a:pt x="800" y="5205"/>
                    <a:pt x="1600" y="4164"/>
                    <a:pt x="3333" y="4164"/>
                  </a:cubicBezTo>
                  <a:cubicBezTo>
                    <a:pt x="5067" y="4164"/>
                    <a:pt x="7733" y="5205"/>
                    <a:pt x="9200" y="7937"/>
                  </a:cubicBezTo>
                  <a:cubicBezTo>
                    <a:pt x="10667" y="10670"/>
                    <a:pt x="10933" y="15094"/>
                    <a:pt x="10400" y="17827"/>
                  </a:cubicBezTo>
                  <a:cubicBezTo>
                    <a:pt x="9867" y="20559"/>
                    <a:pt x="8533" y="21600"/>
                    <a:pt x="7733" y="21470"/>
                  </a:cubicBezTo>
                  <a:cubicBezTo>
                    <a:pt x="6933" y="21340"/>
                    <a:pt x="6667" y="20039"/>
                    <a:pt x="7600" y="17306"/>
                  </a:cubicBezTo>
                  <a:cubicBezTo>
                    <a:pt x="8533" y="14573"/>
                    <a:pt x="10667" y="10410"/>
                    <a:pt x="13200" y="7287"/>
                  </a:cubicBezTo>
                  <a:cubicBezTo>
                    <a:pt x="15733" y="4164"/>
                    <a:pt x="18667" y="20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10941540" y="1221740"/>
              <a:ext cx="126506" cy="255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207" fill="norm" stroke="1" extrusionOk="0">
                  <a:moveTo>
                    <a:pt x="21163" y="1463"/>
                  </a:moveTo>
                  <a:cubicBezTo>
                    <a:pt x="19393" y="937"/>
                    <a:pt x="17622" y="410"/>
                    <a:pt x="15674" y="146"/>
                  </a:cubicBezTo>
                  <a:cubicBezTo>
                    <a:pt x="13727" y="-117"/>
                    <a:pt x="11602" y="-117"/>
                    <a:pt x="9124" y="937"/>
                  </a:cubicBezTo>
                  <a:cubicBezTo>
                    <a:pt x="6645" y="1990"/>
                    <a:pt x="3812" y="4098"/>
                    <a:pt x="2042" y="7083"/>
                  </a:cubicBezTo>
                  <a:cubicBezTo>
                    <a:pt x="271" y="10068"/>
                    <a:pt x="-437" y="13932"/>
                    <a:pt x="271" y="16566"/>
                  </a:cubicBezTo>
                  <a:cubicBezTo>
                    <a:pt x="979" y="19200"/>
                    <a:pt x="3104" y="20605"/>
                    <a:pt x="5937" y="21044"/>
                  </a:cubicBezTo>
                  <a:cubicBezTo>
                    <a:pt x="8770" y="21483"/>
                    <a:pt x="12311" y="20956"/>
                    <a:pt x="15852" y="20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11080745" y="1245729"/>
              <a:ext cx="889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4140"/>
                    <a:pt x="6171" y="8280"/>
                    <a:pt x="9257" y="11790"/>
                  </a:cubicBezTo>
                  <a:cubicBezTo>
                    <a:pt x="12343" y="15300"/>
                    <a:pt x="15429" y="18180"/>
                    <a:pt x="17486" y="19710"/>
                  </a:cubicBezTo>
                  <a:cubicBezTo>
                    <a:pt x="19543" y="21240"/>
                    <a:pt x="20571" y="214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11084418" y="1290179"/>
              <a:ext cx="11697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600" fill="norm" stroke="1" extrusionOk="0">
                  <a:moveTo>
                    <a:pt x="21316" y="0"/>
                  </a:moveTo>
                  <a:cubicBezTo>
                    <a:pt x="19387" y="225"/>
                    <a:pt x="17459" y="450"/>
                    <a:pt x="14566" y="2475"/>
                  </a:cubicBezTo>
                  <a:cubicBezTo>
                    <a:pt x="11673" y="4500"/>
                    <a:pt x="7816" y="8325"/>
                    <a:pt x="5116" y="11363"/>
                  </a:cubicBezTo>
                  <a:cubicBezTo>
                    <a:pt x="2416" y="14400"/>
                    <a:pt x="873" y="16650"/>
                    <a:pt x="295" y="18225"/>
                  </a:cubicBezTo>
                  <a:cubicBezTo>
                    <a:pt x="-284" y="19800"/>
                    <a:pt x="102" y="20700"/>
                    <a:pt x="4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11207745" y="1207629"/>
              <a:ext cx="5959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600" fill="norm" stroke="1" extrusionOk="0">
                  <a:moveTo>
                    <a:pt x="15641" y="0"/>
                  </a:moveTo>
                  <a:cubicBezTo>
                    <a:pt x="18621" y="4200"/>
                    <a:pt x="21600" y="8400"/>
                    <a:pt x="20855" y="11850"/>
                  </a:cubicBezTo>
                  <a:cubicBezTo>
                    <a:pt x="20110" y="15300"/>
                    <a:pt x="15641" y="18000"/>
                    <a:pt x="11545" y="19500"/>
                  </a:cubicBezTo>
                  <a:cubicBezTo>
                    <a:pt x="7448" y="21000"/>
                    <a:pt x="3724" y="213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11449045" y="1357035"/>
              <a:ext cx="952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800" y="1118"/>
                    <a:pt x="9600" y="-1582"/>
                    <a:pt x="13200" y="1118"/>
                  </a:cubicBezTo>
                  <a:cubicBezTo>
                    <a:pt x="16800" y="3818"/>
                    <a:pt x="19200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11398245" y="1423529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7486"/>
                    <a:pt x="8229" y="13371"/>
                    <a:pt x="11829" y="9771"/>
                  </a:cubicBezTo>
                  <a:cubicBezTo>
                    <a:pt x="15429" y="6171"/>
                    <a:pt x="18514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11672741" y="1290179"/>
              <a:ext cx="265255" cy="154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289" fill="norm" stroke="1" extrusionOk="0">
                  <a:moveTo>
                    <a:pt x="5026" y="0"/>
                  </a:moveTo>
                  <a:cubicBezTo>
                    <a:pt x="5540" y="3795"/>
                    <a:pt x="6054" y="7589"/>
                    <a:pt x="5626" y="11092"/>
                  </a:cubicBezTo>
                  <a:cubicBezTo>
                    <a:pt x="5197" y="14595"/>
                    <a:pt x="3826" y="17805"/>
                    <a:pt x="2712" y="19557"/>
                  </a:cubicBezTo>
                  <a:cubicBezTo>
                    <a:pt x="1597" y="21308"/>
                    <a:pt x="740" y="21600"/>
                    <a:pt x="312" y="21016"/>
                  </a:cubicBezTo>
                  <a:cubicBezTo>
                    <a:pt x="-117" y="20432"/>
                    <a:pt x="-117" y="18973"/>
                    <a:pt x="397" y="16930"/>
                  </a:cubicBezTo>
                  <a:cubicBezTo>
                    <a:pt x="912" y="14886"/>
                    <a:pt x="1940" y="12259"/>
                    <a:pt x="4854" y="10070"/>
                  </a:cubicBezTo>
                  <a:cubicBezTo>
                    <a:pt x="7769" y="7881"/>
                    <a:pt x="12569" y="6130"/>
                    <a:pt x="15654" y="5108"/>
                  </a:cubicBezTo>
                  <a:cubicBezTo>
                    <a:pt x="18740" y="4086"/>
                    <a:pt x="20112" y="3795"/>
                    <a:pt x="21483" y="3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11969745" y="1099128"/>
              <a:ext cx="127001" cy="133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5150"/>
                  </a:moveTo>
                  <a:cubicBezTo>
                    <a:pt x="1440" y="3800"/>
                    <a:pt x="2880" y="2450"/>
                    <a:pt x="4500" y="1437"/>
                  </a:cubicBezTo>
                  <a:cubicBezTo>
                    <a:pt x="6120" y="425"/>
                    <a:pt x="7920" y="-250"/>
                    <a:pt x="9360" y="87"/>
                  </a:cubicBezTo>
                  <a:cubicBezTo>
                    <a:pt x="10800" y="425"/>
                    <a:pt x="11880" y="1775"/>
                    <a:pt x="11880" y="4138"/>
                  </a:cubicBezTo>
                  <a:cubicBezTo>
                    <a:pt x="11880" y="6500"/>
                    <a:pt x="10800" y="9875"/>
                    <a:pt x="9360" y="12575"/>
                  </a:cubicBezTo>
                  <a:cubicBezTo>
                    <a:pt x="7920" y="15275"/>
                    <a:pt x="6120" y="17300"/>
                    <a:pt x="6120" y="18481"/>
                  </a:cubicBezTo>
                  <a:cubicBezTo>
                    <a:pt x="6120" y="19663"/>
                    <a:pt x="7920" y="20000"/>
                    <a:pt x="10800" y="20338"/>
                  </a:cubicBezTo>
                  <a:cubicBezTo>
                    <a:pt x="13680" y="20675"/>
                    <a:pt x="17640" y="21012"/>
                    <a:pt x="21600" y="21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11988795" y="1410829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1564779" y="1626993"/>
              <a:ext cx="4912474" cy="183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38" fill="norm" stroke="1" extrusionOk="0">
                  <a:moveTo>
                    <a:pt x="351" y="14121"/>
                  </a:moveTo>
                  <a:cubicBezTo>
                    <a:pt x="295" y="14121"/>
                    <a:pt x="239" y="14121"/>
                    <a:pt x="234" y="13872"/>
                  </a:cubicBezTo>
                  <a:cubicBezTo>
                    <a:pt x="230" y="13624"/>
                    <a:pt x="276" y="13128"/>
                    <a:pt x="462" y="12631"/>
                  </a:cubicBezTo>
                  <a:cubicBezTo>
                    <a:pt x="648" y="12135"/>
                    <a:pt x="974" y="11638"/>
                    <a:pt x="1304" y="11266"/>
                  </a:cubicBezTo>
                  <a:cubicBezTo>
                    <a:pt x="1634" y="10893"/>
                    <a:pt x="1969" y="10645"/>
                    <a:pt x="2313" y="10272"/>
                  </a:cubicBezTo>
                  <a:cubicBezTo>
                    <a:pt x="2657" y="9900"/>
                    <a:pt x="3010" y="9403"/>
                    <a:pt x="3382" y="8907"/>
                  </a:cubicBezTo>
                  <a:cubicBezTo>
                    <a:pt x="3754" y="8410"/>
                    <a:pt x="4144" y="7914"/>
                    <a:pt x="4507" y="7541"/>
                  </a:cubicBezTo>
                  <a:cubicBezTo>
                    <a:pt x="4870" y="7169"/>
                    <a:pt x="5204" y="6921"/>
                    <a:pt x="5539" y="6672"/>
                  </a:cubicBezTo>
                  <a:cubicBezTo>
                    <a:pt x="5874" y="6424"/>
                    <a:pt x="6209" y="6176"/>
                    <a:pt x="6557" y="5928"/>
                  </a:cubicBezTo>
                  <a:cubicBezTo>
                    <a:pt x="6906" y="5679"/>
                    <a:pt x="7269" y="5431"/>
                    <a:pt x="7636" y="5183"/>
                  </a:cubicBezTo>
                  <a:cubicBezTo>
                    <a:pt x="8003" y="4935"/>
                    <a:pt x="8375" y="4686"/>
                    <a:pt x="8752" y="4562"/>
                  </a:cubicBezTo>
                  <a:cubicBezTo>
                    <a:pt x="9128" y="4438"/>
                    <a:pt x="9509" y="4438"/>
                    <a:pt x="9886" y="4438"/>
                  </a:cubicBezTo>
                  <a:cubicBezTo>
                    <a:pt x="10263" y="4438"/>
                    <a:pt x="10635" y="4438"/>
                    <a:pt x="11016" y="4438"/>
                  </a:cubicBezTo>
                  <a:cubicBezTo>
                    <a:pt x="11397" y="4438"/>
                    <a:pt x="11788" y="4438"/>
                    <a:pt x="12169" y="4438"/>
                  </a:cubicBezTo>
                  <a:cubicBezTo>
                    <a:pt x="12550" y="4438"/>
                    <a:pt x="12922" y="4438"/>
                    <a:pt x="13294" y="4438"/>
                  </a:cubicBezTo>
                  <a:cubicBezTo>
                    <a:pt x="13666" y="4438"/>
                    <a:pt x="14038" y="4438"/>
                    <a:pt x="14400" y="4438"/>
                  </a:cubicBezTo>
                  <a:cubicBezTo>
                    <a:pt x="14763" y="4438"/>
                    <a:pt x="15116" y="4438"/>
                    <a:pt x="15456" y="4314"/>
                  </a:cubicBezTo>
                  <a:cubicBezTo>
                    <a:pt x="15795" y="4190"/>
                    <a:pt x="16121" y="3941"/>
                    <a:pt x="16437" y="3817"/>
                  </a:cubicBezTo>
                  <a:cubicBezTo>
                    <a:pt x="16753" y="3693"/>
                    <a:pt x="17060" y="3693"/>
                    <a:pt x="17408" y="3445"/>
                  </a:cubicBezTo>
                  <a:cubicBezTo>
                    <a:pt x="17757" y="3197"/>
                    <a:pt x="18148" y="2700"/>
                    <a:pt x="18520" y="2203"/>
                  </a:cubicBezTo>
                  <a:cubicBezTo>
                    <a:pt x="18891" y="1707"/>
                    <a:pt x="19245" y="1210"/>
                    <a:pt x="19598" y="838"/>
                  </a:cubicBezTo>
                  <a:cubicBezTo>
                    <a:pt x="19951" y="466"/>
                    <a:pt x="20305" y="217"/>
                    <a:pt x="20621" y="93"/>
                  </a:cubicBezTo>
                  <a:cubicBezTo>
                    <a:pt x="20937" y="-31"/>
                    <a:pt x="21216" y="-31"/>
                    <a:pt x="21379" y="93"/>
                  </a:cubicBezTo>
                  <a:cubicBezTo>
                    <a:pt x="21542" y="217"/>
                    <a:pt x="21588" y="466"/>
                    <a:pt x="21579" y="590"/>
                  </a:cubicBezTo>
                  <a:cubicBezTo>
                    <a:pt x="21569" y="714"/>
                    <a:pt x="21504" y="714"/>
                    <a:pt x="21300" y="714"/>
                  </a:cubicBezTo>
                  <a:cubicBezTo>
                    <a:pt x="21095" y="714"/>
                    <a:pt x="20751" y="714"/>
                    <a:pt x="20370" y="714"/>
                  </a:cubicBezTo>
                  <a:cubicBezTo>
                    <a:pt x="19989" y="714"/>
                    <a:pt x="19570" y="714"/>
                    <a:pt x="19203" y="714"/>
                  </a:cubicBezTo>
                  <a:cubicBezTo>
                    <a:pt x="18836" y="714"/>
                    <a:pt x="18520" y="714"/>
                    <a:pt x="18171" y="714"/>
                  </a:cubicBezTo>
                  <a:cubicBezTo>
                    <a:pt x="17822" y="714"/>
                    <a:pt x="17441" y="714"/>
                    <a:pt x="17050" y="962"/>
                  </a:cubicBezTo>
                  <a:cubicBezTo>
                    <a:pt x="16660" y="1210"/>
                    <a:pt x="16260" y="1707"/>
                    <a:pt x="15916" y="2079"/>
                  </a:cubicBezTo>
                  <a:cubicBezTo>
                    <a:pt x="15572" y="2452"/>
                    <a:pt x="15284" y="2700"/>
                    <a:pt x="15000" y="2948"/>
                  </a:cubicBezTo>
                  <a:cubicBezTo>
                    <a:pt x="14717" y="3197"/>
                    <a:pt x="14438" y="3445"/>
                    <a:pt x="14145" y="3693"/>
                  </a:cubicBezTo>
                  <a:cubicBezTo>
                    <a:pt x="13852" y="3941"/>
                    <a:pt x="13545" y="4190"/>
                    <a:pt x="13233" y="4438"/>
                  </a:cubicBezTo>
                  <a:cubicBezTo>
                    <a:pt x="12922" y="4686"/>
                    <a:pt x="12606" y="4935"/>
                    <a:pt x="12197" y="5431"/>
                  </a:cubicBezTo>
                  <a:cubicBezTo>
                    <a:pt x="11788" y="5928"/>
                    <a:pt x="11285" y="6672"/>
                    <a:pt x="10876" y="7293"/>
                  </a:cubicBezTo>
                  <a:cubicBezTo>
                    <a:pt x="10467" y="7914"/>
                    <a:pt x="10151" y="8410"/>
                    <a:pt x="9826" y="9031"/>
                  </a:cubicBezTo>
                  <a:cubicBezTo>
                    <a:pt x="9500" y="9652"/>
                    <a:pt x="9165" y="10397"/>
                    <a:pt x="8761" y="11141"/>
                  </a:cubicBezTo>
                  <a:cubicBezTo>
                    <a:pt x="8356" y="11886"/>
                    <a:pt x="7882" y="12631"/>
                    <a:pt x="7492" y="13376"/>
                  </a:cubicBezTo>
                  <a:cubicBezTo>
                    <a:pt x="7101" y="14121"/>
                    <a:pt x="6794" y="14866"/>
                    <a:pt x="6497" y="15486"/>
                  </a:cubicBezTo>
                  <a:cubicBezTo>
                    <a:pt x="6199" y="16107"/>
                    <a:pt x="5911" y="16603"/>
                    <a:pt x="5567" y="17100"/>
                  </a:cubicBezTo>
                  <a:cubicBezTo>
                    <a:pt x="5223" y="17597"/>
                    <a:pt x="4823" y="18093"/>
                    <a:pt x="4437" y="18590"/>
                  </a:cubicBezTo>
                  <a:cubicBezTo>
                    <a:pt x="4051" y="19086"/>
                    <a:pt x="3679" y="19583"/>
                    <a:pt x="3340" y="19831"/>
                  </a:cubicBezTo>
                  <a:cubicBezTo>
                    <a:pt x="3001" y="20079"/>
                    <a:pt x="2694" y="20079"/>
                    <a:pt x="2354" y="20203"/>
                  </a:cubicBezTo>
                  <a:cubicBezTo>
                    <a:pt x="2015" y="20328"/>
                    <a:pt x="1643" y="20576"/>
                    <a:pt x="1299" y="20824"/>
                  </a:cubicBezTo>
                  <a:cubicBezTo>
                    <a:pt x="955" y="21072"/>
                    <a:pt x="639" y="21321"/>
                    <a:pt x="444" y="21445"/>
                  </a:cubicBezTo>
                  <a:cubicBezTo>
                    <a:pt x="248" y="21569"/>
                    <a:pt x="174" y="21569"/>
                    <a:pt x="109" y="21445"/>
                  </a:cubicBezTo>
                  <a:cubicBezTo>
                    <a:pt x="44" y="21321"/>
                    <a:pt x="-12" y="21072"/>
                    <a:pt x="2" y="20576"/>
                  </a:cubicBezTo>
                  <a:cubicBezTo>
                    <a:pt x="16" y="20079"/>
                    <a:pt x="100" y="19335"/>
                    <a:pt x="281" y="18714"/>
                  </a:cubicBezTo>
                  <a:cubicBezTo>
                    <a:pt x="462" y="18093"/>
                    <a:pt x="741" y="17597"/>
                    <a:pt x="1048" y="17100"/>
                  </a:cubicBezTo>
                  <a:cubicBezTo>
                    <a:pt x="1355" y="16603"/>
                    <a:pt x="1690" y="16107"/>
                    <a:pt x="2010" y="15486"/>
                  </a:cubicBezTo>
                  <a:cubicBezTo>
                    <a:pt x="2331" y="14866"/>
                    <a:pt x="2638" y="14121"/>
                    <a:pt x="2987" y="13376"/>
                  </a:cubicBezTo>
                  <a:cubicBezTo>
                    <a:pt x="3335" y="12631"/>
                    <a:pt x="3726" y="11886"/>
                    <a:pt x="4070" y="11266"/>
                  </a:cubicBezTo>
                  <a:cubicBezTo>
                    <a:pt x="4414" y="10645"/>
                    <a:pt x="4712" y="10148"/>
                    <a:pt x="5018" y="9776"/>
                  </a:cubicBezTo>
                  <a:cubicBezTo>
                    <a:pt x="5325" y="9403"/>
                    <a:pt x="5641" y="9155"/>
                    <a:pt x="5981" y="8783"/>
                  </a:cubicBezTo>
                  <a:cubicBezTo>
                    <a:pt x="6320" y="8410"/>
                    <a:pt x="6683" y="7914"/>
                    <a:pt x="7036" y="7541"/>
                  </a:cubicBezTo>
                  <a:cubicBezTo>
                    <a:pt x="7389" y="7169"/>
                    <a:pt x="7734" y="6921"/>
                    <a:pt x="8096" y="6797"/>
                  </a:cubicBezTo>
                  <a:cubicBezTo>
                    <a:pt x="8459" y="6672"/>
                    <a:pt x="8840" y="6672"/>
                    <a:pt x="9212" y="6548"/>
                  </a:cubicBezTo>
                  <a:cubicBezTo>
                    <a:pt x="9584" y="6424"/>
                    <a:pt x="9947" y="6176"/>
                    <a:pt x="10323" y="6052"/>
                  </a:cubicBezTo>
                  <a:cubicBezTo>
                    <a:pt x="10700" y="5928"/>
                    <a:pt x="11090" y="5928"/>
                    <a:pt x="11476" y="5928"/>
                  </a:cubicBezTo>
                  <a:cubicBezTo>
                    <a:pt x="11862" y="5928"/>
                    <a:pt x="12243" y="5928"/>
                    <a:pt x="12624" y="5928"/>
                  </a:cubicBezTo>
                  <a:cubicBezTo>
                    <a:pt x="13006" y="5928"/>
                    <a:pt x="13387" y="5928"/>
                    <a:pt x="13750" y="5928"/>
                  </a:cubicBezTo>
                  <a:cubicBezTo>
                    <a:pt x="14112" y="5928"/>
                    <a:pt x="14456" y="5928"/>
                    <a:pt x="14791" y="5928"/>
                  </a:cubicBezTo>
                  <a:cubicBezTo>
                    <a:pt x="15126" y="5928"/>
                    <a:pt x="15451" y="5928"/>
                    <a:pt x="15767" y="6052"/>
                  </a:cubicBezTo>
                  <a:cubicBezTo>
                    <a:pt x="16083" y="6176"/>
                    <a:pt x="16390" y="6424"/>
                    <a:pt x="16748" y="6672"/>
                  </a:cubicBezTo>
                  <a:cubicBezTo>
                    <a:pt x="17106" y="6921"/>
                    <a:pt x="17515" y="7169"/>
                    <a:pt x="17924" y="7293"/>
                  </a:cubicBezTo>
                  <a:cubicBezTo>
                    <a:pt x="18334" y="7417"/>
                    <a:pt x="18743" y="7417"/>
                    <a:pt x="19143" y="7666"/>
                  </a:cubicBezTo>
                  <a:cubicBezTo>
                    <a:pt x="19542" y="7914"/>
                    <a:pt x="19933" y="8410"/>
                    <a:pt x="20323" y="890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9169142" y="1529035"/>
              <a:ext cx="514604" cy="65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029" fill="norm" stroke="1" extrusionOk="0">
                  <a:moveTo>
                    <a:pt x="1338" y="21029"/>
                  </a:moveTo>
                  <a:cubicBezTo>
                    <a:pt x="719" y="19004"/>
                    <a:pt x="99" y="16979"/>
                    <a:pt x="11" y="16304"/>
                  </a:cubicBezTo>
                  <a:cubicBezTo>
                    <a:pt x="-78" y="15629"/>
                    <a:pt x="365" y="16304"/>
                    <a:pt x="2224" y="16304"/>
                  </a:cubicBezTo>
                  <a:cubicBezTo>
                    <a:pt x="4083" y="16304"/>
                    <a:pt x="7358" y="15629"/>
                    <a:pt x="10456" y="13941"/>
                  </a:cubicBezTo>
                  <a:cubicBezTo>
                    <a:pt x="13555" y="12254"/>
                    <a:pt x="16476" y="9554"/>
                    <a:pt x="18158" y="7529"/>
                  </a:cubicBezTo>
                  <a:cubicBezTo>
                    <a:pt x="19840" y="5504"/>
                    <a:pt x="20283" y="4154"/>
                    <a:pt x="20238" y="3479"/>
                  </a:cubicBezTo>
                  <a:cubicBezTo>
                    <a:pt x="20194" y="2804"/>
                    <a:pt x="19663" y="2804"/>
                    <a:pt x="17892" y="2466"/>
                  </a:cubicBezTo>
                  <a:cubicBezTo>
                    <a:pt x="16122" y="2129"/>
                    <a:pt x="13112" y="1454"/>
                    <a:pt x="10678" y="2129"/>
                  </a:cubicBezTo>
                  <a:cubicBezTo>
                    <a:pt x="8243" y="2804"/>
                    <a:pt x="6384" y="4829"/>
                    <a:pt x="5233" y="6517"/>
                  </a:cubicBezTo>
                  <a:cubicBezTo>
                    <a:pt x="4083" y="8204"/>
                    <a:pt x="3640" y="9554"/>
                    <a:pt x="3684" y="10567"/>
                  </a:cubicBezTo>
                  <a:cubicBezTo>
                    <a:pt x="3729" y="11579"/>
                    <a:pt x="4260" y="12254"/>
                    <a:pt x="5720" y="11916"/>
                  </a:cubicBezTo>
                  <a:cubicBezTo>
                    <a:pt x="7181" y="11579"/>
                    <a:pt x="9571" y="10229"/>
                    <a:pt x="12094" y="7866"/>
                  </a:cubicBezTo>
                  <a:cubicBezTo>
                    <a:pt x="14617" y="5504"/>
                    <a:pt x="17273" y="2129"/>
                    <a:pt x="18866" y="779"/>
                  </a:cubicBezTo>
                  <a:cubicBezTo>
                    <a:pt x="20460" y="-571"/>
                    <a:pt x="20991" y="104"/>
                    <a:pt x="21522" y="77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11607795" y="1582213"/>
              <a:ext cx="480706" cy="63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0805" fill="norm" stroke="1" extrusionOk="0">
                  <a:moveTo>
                    <a:pt x="0" y="8383"/>
                  </a:moveTo>
                  <a:cubicBezTo>
                    <a:pt x="3126" y="4899"/>
                    <a:pt x="6253" y="1415"/>
                    <a:pt x="9568" y="370"/>
                  </a:cubicBezTo>
                  <a:cubicBezTo>
                    <a:pt x="12884" y="-675"/>
                    <a:pt x="16389" y="719"/>
                    <a:pt x="18521" y="1764"/>
                  </a:cubicBezTo>
                  <a:cubicBezTo>
                    <a:pt x="20653" y="2809"/>
                    <a:pt x="21411" y="3506"/>
                    <a:pt x="21505" y="3854"/>
                  </a:cubicBezTo>
                  <a:cubicBezTo>
                    <a:pt x="21600" y="4202"/>
                    <a:pt x="21032" y="4202"/>
                    <a:pt x="19137" y="4202"/>
                  </a:cubicBezTo>
                  <a:cubicBezTo>
                    <a:pt x="17242" y="4202"/>
                    <a:pt x="14021" y="4202"/>
                    <a:pt x="10942" y="5596"/>
                  </a:cubicBezTo>
                  <a:cubicBezTo>
                    <a:pt x="7863" y="6990"/>
                    <a:pt x="4926" y="9777"/>
                    <a:pt x="3174" y="12215"/>
                  </a:cubicBezTo>
                  <a:cubicBezTo>
                    <a:pt x="1421" y="14654"/>
                    <a:pt x="853" y="16744"/>
                    <a:pt x="805" y="18138"/>
                  </a:cubicBezTo>
                  <a:cubicBezTo>
                    <a:pt x="758" y="19531"/>
                    <a:pt x="1232" y="20228"/>
                    <a:pt x="3126" y="20577"/>
                  </a:cubicBezTo>
                  <a:cubicBezTo>
                    <a:pt x="5021" y="20925"/>
                    <a:pt x="8337" y="20925"/>
                    <a:pt x="11132" y="20228"/>
                  </a:cubicBezTo>
                  <a:cubicBezTo>
                    <a:pt x="13926" y="19531"/>
                    <a:pt x="16200" y="18138"/>
                    <a:pt x="18474" y="1674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668393" y="2803748"/>
              <a:ext cx="233303" cy="357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48" fill="norm" stroke="1" extrusionOk="0">
                  <a:moveTo>
                    <a:pt x="15027" y="1381"/>
                  </a:moveTo>
                  <a:cubicBezTo>
                    <a:pt x="13665" y="1128"/>
                    <a:pt x="12303" y="876"/>
                    <a:pt x="10844" y="1128"/>
                  </a:cubicBezTo>
                  <a:cubicBezTo>
                    <a:pt x="9384" y="1381"/>
                    <a:pt x="7827" y="2139"/>
                    <a:pt x="5979" y="4476"/>
                  </a:cubicBezTo>
                  <a:cubicBezTo>
                    <a:pt x="4130" y="6812"/>
                    <a:pt x="1990" y="10728"/>
                    <a:pt x="919" y="13507"/>
                  </a:cubicBezTo>
                  <a:cubicBezTo>
                    <a:pt x="-151" y="16286"/>
                    <a:pt x="-151" y="17928"/>
                    <a:pt x="238" y="19065"/>
                  </a:cubicBezTo>
                  <a:cubicBezTo>
                    <a:pt x="627" y="20202"/>
                    <a:pt x="1406" y="20833"/>
                    <a:pt x="2379" y="21149"/>
                  </a:cubicBezTo>
                  <a:cubicBezTo>
                    <a:pt x="3352" y="21465"/>
                    <a:pt x="4519" y="21465"/>
                    <a:pt x="6271" y="20707"/>
                  </a:cubicBezTo>
                  <a:cubicBezTo>
                    <a:pt x="8022" y="19949"/>
                    <a:pt x="10357" y="18433"/>
                    <a:pt x="12498" y="15781"/>
                  </a:cubicBezTo>
                  <a:cubicBezTo>
                    <a:pt x="14638" y="13128"/>
                    <a:pt x="16584" y="9339"/>
                    <a:pt x="17460" y="6812"/>
                  </a:cubicBezTo>
                  <a:cubicBezTo>
                    <a:pt x="18335" y="4286"/>
                    <a:pt x="18141" y="3023"/>
                    <a:pt x="17654" y="2076"/>
                  </a:cubicBezTo>
                  <a:cubicBezTo>
                    <a:pt x="17168" y="1128"/>
                    <a:pt x="16390" y="497"/>
                    <a:pt x="15222" y="181"/>
                  </a:cubicBezTo>
                  <a:cubicBezTo>
                    <a:pt x="14054" y="-135"/>
                    <a:pt x="12498" y="-135"/>
                    <a:pt x="10552" y="1002"/>
                  </a:cubicBezTo>
                  <a:cubicBezTo>
                    <a:pt x="8606" y="2139"/>
                    <a:pt x="6271" y="4412"/>
                    <a:pt x="5395" y="6939"/>
                  </a:cubicBezTo>
                  <a:cubicBezTo>
                    <a:pt x="4519" y="9465"/>
                    <a:pt x="5103" y="12244"/>
                    <a:pt x="7438" y="14076"/>
                  </a:cubicBezTo>
                  <a:cubicBezTo>
                    <a:pt x="9773" y="15907"/>
                    <a:pt x="13860" y="16791"/>
                    <a:pt x="16487" y="17170"/>
                  </a:cubicBezTo>
                  <a:cubicBezTo>
                    <a:pt x="19114" y="17549"/>
                    <a:pt x="20281" y="17423"/>
                    <a:pt x="21449" y="17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990595" y="2814179"/>
              <a:ext cx="132033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4" h="21600" fill="norm" stroke="1" extrusionOk="0">
                  <a:moveTo>
                    <a:pt x="7855" y="0"/>
                  </a:moveTo>
                  <a:cubicBezTo>
                    <a:pt x="11782" y="1855"/>
                    <a:pt x="15709" y="3709"/>
                    <a:pt x="18164" y="6109"/>
                  </a:cubicBezTo>
                  <a:cubicBezTo>
                    <a:pt x="20618" y="8509"/>
                    <a:pt x="21600" y="11455"/>
                    <a:pt x="18327" y="14127"/>
                  </a:cubicBezTo>
                  <a:cubicBezTo>
                    <a:pt x="15055" y="16800"/>
                    <a:pt x="7527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518650" y="2807829"/>
              <a:ext cx="192546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600" fill="norm" stroke="1" extrusionOk="0">
                  <a:moveTo>
                    <a:pt x="18341" y="0"/>
                  </a:moveTo>
                  <a:cubicBezTo>
                    <a:pt x="14393" y="710"/>
                    <a:pt x="10444" y="1420"/>
                    <a:pt x="7309" y="2687"/>
                  </a:cubicBezTo>
                  <a:cubicBezTo>
                    <a:pt x="4173" y="3955"/>
                    <a:pt x="1851" y="5780"/>
                    <a:pt x="689" y="8163"/>
                  </a:cubicBezTo>
                  <a:cubicBezTo>
                    <a:pt x="-472" y="10546"/>
                    <a:pt x="-472" y="13487"/>
                    <a:pt x="3128" y="15820"/>
                  </a:cubicBezTo>
                  <a:cubicBezTo>
                    <a:pt x="6728" y="18152"/>
                    <a:pt x="13928" y="19876"/>
                    <a:pt x="2112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1663695" y="2902806"/>
              <a:ext cx="342901" cy="343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21485"/>
                  </a:moveTo>
                  <a:cubicBezTo>
                    <a:pt x="1733" y="18437"/>
                    <a:pt x="3467" y="15389"/>
                    <a:pt x="4867" y="12341"/>
                  </a:cubicBezTo>
                  <a:cubicBezTo>
                    <a:pt x="6267" y="9294"/>
                    <a:pt x="7333" y="6246"/>
                    <a:pt x="7867" y="4391"/>
                  </a:cubicBezTo>
                  <a:cubicBezTo>
                    <a:pt x="8400" y="2535"/>
                    <a:pt x="8400" y="1873"/>
                    <a:pt x="8400" y="1210"/>
                  </a:cubicBezTo>
                  <a:cubicBezTo>
                    <a:pt x="8400" y="548"/>
                    <a:pt x="8400" y="-115"/>
                    <a:pt x="8267" y="18"/>
                  </a:cubicBezTo>
                  <a:cubicBezTo>
                    <a:pt x="8133" y="150"/>
                    <a:pt x="7867" y="1078"/>
                    <a:pt x="7267" y="3065"/>
                  </a:cubicBezTo>
                  <a:cubicBezTo>
                    <a:pt x="6667" y="5053"/>
                    <a:pt x="5733" y="8101"/>
                    <a:pt x="5267" y="10685"/>
                  </a:cubicBezTo>
                  <a:cubicBezTo>
                    <a:pt x="4800" y="13269"/>
                    <a:pt x="4800" y="15389"/>
                    <a:pt x="5000" y="16781"/>
                  </a:cubicBezTo>
                  <a:cubicBezTo>
                    <a:pt x="5200" y="18172"/>
                    <a:pt x="5600" y="18835"/>
                    <a:pt x="6200" y="19232"/>
                  </a:cubicBezTo>
                  <a:cubicBezTo>
                    <a:pt x="6800" y="19630"/>
                    <a:pt x="7600" y="19762"/>
                    <a:pt x="9133" y="18636"/>
                  </a:cubicBezTo>
                  <a:cubicBezTo>
                    <a:pt x="10667" y="17510"/>
                    <a:pt x="12933" y="15124"/>
                    <a:pt x="14533" y="13004"/>
                  </a:cubicBezTo>
                  <a:cubicBezTo>
                    <a:pt x="16133" y="10884"/>
                    <a:pt x="17067" y="9029"/>
                    <a:pt x="17733" y="7438"/>
                  </a:cubicBezTo>
                  <a:cubicBezTo>
                    <a:pt x="18400" y="5848"/>
                    <a:pt x="18800" y="4523"/>
                    <a:pt x="18933" y="4192"/>
                  </a:cubicBezTo>
                  <a:cubicBezTo>
                    <a:pt x="19067" y="3860"/>
                    <a:pt x="18933" y="4523"/>
                    <a:pt x="18933" y="6378"/>
                  </a:cubicBezTo>
                  <a:cubicBezTo>
                    <a:pt x="18933" y="8233"/>
                    <a:pt x="19067" y="11281"/>
                    <a:pt x="19533" y="13468"/>
                  </a:cubicBezTo>
                  <a:cubicBezTo>
                    <a:pt x="20000" y="15654"/>
                    <a:pt x="20800" y="16979"/>
                    <a:pt x="21600" y="183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1804037" y="2778681"/>
              <a:ext cx="183509" cy="164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264" fill="norm" stroke="1" extrusionOk="0">
                  <a:moveTo>
                    <a:pt x="1415" y="6226"/>
                  </a:moveTo>
                  <a:cubicBezTo>
                    <a:pt x="918" y="9780"/>
                    <a:pt x="422" y="13335"/>
                    <a:pt x="173" y="16206"/>
                  </a:cubicBezTo>
                  <a:cubicBezTo>
                    <a:pt x="-75" y="19077"/>
                    <a:pt x="-75" y="21264"/>
                    <a:pt x="297" y="21264"/>
                  </a:cubicBezTo>
                  <a:cubicBezTo>
                    <a:pt x="670" y="21264"/>
                    <a:pt x="1415" y="19077"/>
                    <a:pt x="2532" y="15932"/>
                  </a:cubicBezTo>
                  <a:cubicBezTo>
                    <a:pt x="3649" y="12788"/>
                    <a:pt x="5139" y="8687"/>
                    <a:pt x="6504" y="5816"/>
                  </a:cubicBezTo>
                  <a:cubicBezTo>
                    <a:pt x="7870" y="2945"/>
                    <a:pt x="9111" y="1305"/>
                    <a:pt x="10353" y="484"/>
                  </a:cubicBezTo>
                  <a:cubicBezTo>
                    <a:pt x="11594" y="-336"/>
                    <a:pt x="12835" y="-336"/>
                    <a:pt x="14697" y="2261"/>
                  </a:cubicBezTo>
                  <a:cubicBezTo>
                    <a:pt x="16559" y="4859"/>
                    <a:pt x="19042" y="10054"/>
                    <a:pt x="21525" y="15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2317745" y="2669866"/>
              <a:ext cx="129118" cy="322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2002"/>
                  </a:moveTo>
                  <a:cubicBezTo>
                    <a:pt x="1416" y="1296"/>
                    <a:pt x="2833" y="590"/>
                    <a:pt x="5843" y="237"/>
                  </a:cubicBezTo>
                  <a:cubicBezTo>
                    <a:pt x="8852" y="-116"/>
                    <a:pt x="13456" y="-116"/>
                    <a:pt x="16643" y="519"/>
                  </a:cubicBezTo>
                  <a:cubicBezTo>
                    <a:pt x="19830" y="1155"/>
                    <a:pt x="21600" y="2425"/>
                    <a:pt x="21600" y="4472"/>
                  </a:cubicBezTo>
                  <a:cubicBezTo>
                    <a:pt x="21600" y="6519"/>
                    <a:pt x="19830" y="9343"/>
                    <a:pt x="18059" y="12308"/>
                  </a:cubicBezTo>
                  <a:cubicBezTo>
                    <a:pt x="16289" y="15272"/>
                    <a:pt x="14518" y="18378"/>
                    <a:pt x="12748" y="21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2412995" y="3163429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612567" y="3954973"/>
              <a:ext cx="225629" cy="335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264" fill="norm" stroke="1" extrusionOk="0">
                  <a:moveTo>
                    <a:pt x="14719" y="7384"/>
                  </a:moveTo>
                  <a:cubicBezTo>
                    <a:pt x="14519" y="6042"/>
                    <a:pt x="14319" y="4701"/>
                    <a:pt x="14219" y="3695"/>
                  </a:cubicBezTo>
                  <a:cubicBezTo>
                    <a:pt x="14119" y="2688"/>
                    <a:pt x="14119" y="2018"/>
                    <a:pt x="13819" y="1414"/>
                  </a:cubicBezTo>
                  <a:cubicBezTo>
                    <a:pt x="13519" y="810"/>
                    <a:pt x="12919" y="273"/>
                    <a:pt x="12119" y="72"/>
                  </a:cubicBezTo>
                  <a:cubicBezTo>
                    <a:pt x="11319" y="-129"/>
                    <a:pt x="10319" y="5"/>
                    <a:pt x="8419" y="1548"/>
                  </a:cubicBezTo>
                  <a:cubicBezTo>
                    <a:pt x="6519" y="3091"/>
                    <a:pt x="3719" y="6042"/>
                    <a:pt x="2019" y="8994"/>
                  </a:cubicBezTo>
                  <a:cubicBezTo>
                    <a:pt x="319" y="11946"/>
                    <a:pt x="-281" y="14897"/>
                    <a:pt x="119" y="16977"/>
                  </a:cubicBezTo>
                  <a:cubicBezTo>
                    <a:pt x="519" y="19056"/>
                    <a:pt x="1919" y="20264"/>
                    <a:pt x="3719" y="20867"/>
                  </a:cubicBezTo>
                  <a:cubicBezTo>
                    <a:pt x="5519" y="21471"/>
                    <a:pt x="7719" y="21471"/>
                    <a:pt x="10319" y="20264"/>
                  </a:cubicBezTo>
                  <a:cubicBezTo>
                    <a:pt x="12919" y="19056"/>
                    <a:pt x="15919" y="16641"/>
                    <a:pt x="17419" y="14159"/>
                  </a:cubicBezTo>
                  <a:cubicBezTo>
                    <a:pt x="18919" y="11677"/>
                    <a:pt x="18919" y="9128"/>
                    <a:pt x="18219" y="7250"/>
                  </a:cubicBezTo>
                  <a:cubicBezTo>
                    <a:pt x="17519" y="5372"/>
                    <a:pt x="16119" y="4164"/>
                    <a:pt x="14819" y="3560"/>
                  </a:cubicBezTo>
                  <a:cubicBezTo>
                    <a:pt x="13519" y="2957"/>
                    <a:pt x="12319" y="2957"/>
                    <a:pt x="11119" y="3560"/>
                  </a:cubicBezTo>
                  <a:cubicBezTo>
                    <a:pt x="9919" y="4164"/>
                    <a:pt x="8719" y="5372"/>
                    <a:pt x="8419" y="7250"/>
                  </a:cubicBezTo>
                  <a:cubicBezTo>
                    <a:pt x="8119" y="9128"/>
                    <a:pt x="8719" y="11677"/>
                    <a:pt x="11019" y="13891"/>
                  </a:cubicBezTo>
                  <a:cubicBezTo>
                    <a:pt x="13319" y="16105"/>
                    <a:pt x="17319" y="17983"/>
                    <a:pt x="21319" y="198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876295" y="3984556"/>
              <a:ext cx="112797" cy="359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357" fill="norm" stroke="1" extrusionOk="0">
                  <a:moveTo>
                    <a:pt x="5891" y="259"/>
                  </a:moveTo>
                  <a:cubicBezTo>
                    <a:pt x="8247" y="8"/>
                    <a:pt x="10604" y="-243"/>
                    <a:pt x="13353" y="448"/>
                  </a:cubicBezTo>
                  <a:cubicBezTo>
                    <a:pt x="16102" y="1138"/>
                    <a:pt x="19244" y="2771"/>
                    <a:pt x="20422" y="5220"/>
                  </a:cubicBezTo>
                  <a:cubicBezTo>
                    <a:pt x="21600" y="7669"/>
                    <a:pt x="20815" y="10934"/>
                    <a:pt x="17084" y="13759"/>
                  </a:cubicBezTo>
                  <a:cubicBezTo>
                    <a:pt x="13353" y="16585"/>
                    <a:pt x="6676" y="18971"/>
                    <a:pt x="0" y="21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500603" y="3993618"/>
              <a:ext cx="166143" cy="344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7" h="21440" fill="norm" stroke="1" extrusionOk="0">
                  <a:moveTo>
                    <a:pt x="19646" y="103"/>
                  </a:moveTo>
                  <a:cubicBezTo>
                    <a:pt x="16523" y="-28"/>
                    <a:pt x="13400" y="-160"/>
                    <a:pt x="10278" y="564"/>
                  </a:cubicBezTo>
                  <a:cubicBezTo>
                    <a:pt x="7155" y="1289"/>
                    <a:pt x="4032" y="2869"/>
                    <a:pt x="1950" y="5372"/>
                  </a:cubicBezTo>
                  <a:cubicBezTo>
                    <a:pt x="-132" y="7874"/>
                    <a:pt x="-1173" y="11299"/>
                    <a:pt x="2080" y="14130"/>
                  </a:cubicBezTo>
                  <a:cubicBezTo>
                    <a:pt x="5333" y="16962"/>
                    <a:pt x="12880" y="19201"/>
                    <a:pt x="20427" y="2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1623345" y="4177433"/>
              <a:ext cx="357851" cy="170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201" fill="norm" stroke="1" extrusionOk="0">
                  <a:moveTo>
                    <a:pt x="6955" y="249"/>
                  </a:moveTo>
                  <a:cubicBezTo>
                    <a:pt x="6197" y="6571"/>
                    <a:pt x="5439" y="12893"/>
                    <a:pt x="4744" y="16581"/>
                  </a:cubicBezTo>
                  <a:cubicBezTo>
                    <a:pt x="4050" y="20268"/>
                    <a:pt x="3418" y="21322"/>
                    <a:pt x="2534" y="21190"/>
                  </a:cubicBezTo>
                  <a:cubicBezTo>
                    <a:pt x="1650" y="21059"/>
                    <a:pt x="513" y="19742"/>
                    <a:pt x="134" y="16976"/>
                  </a:cubicBezTo>
                  <a:cubicBezTo>
                    <a:pt x="-245" y="14210"/>
                    <a:pt x="134" y="9995"/>
                    <a:pt x="1839" y="6834"/>
                  </a:cubicBezTo>
                  <a:cubicBezTo>
                    <a:pt x="3544" y="3673"/>
                    <a:pt x="6576" y="1566"/>
                    <a:pt x="10050" y="644"/>
                  </a:cubicBezTo>
                  <a:cubicBezTo>
                    <a:pt x="13523" y="-278"/>
                    <a:pt x="17439" y="-15"/>
                    <a:pt x="21355" y="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2070095" y="4043401"/>
              <a:ext cx="107951" cy="119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7" fill="norm" stroke="1" extrusionOk="0">
                  <a:moveTo>
                    <a:pt x="0" y="471"/>
                  </a:moveTo>
                  <a:cubicBezTo>
                    <a:pt x="3388" y="98"/>
                    <a:pt x="6776" y="-274"/>
                    <a:pt x="9106" y="285"/>
                  </a:cubicBezTo>
                  <a:cubicBezTo>
                    <a:pt x="11435" y="843"/>
                    <a:pt x="12706" y="2333"/>
                    <a:pt x="12494" y="4754"/>
                  </a:cubicBezTo>
                  <a:cubicBezTo>
                    <a:pt x="12282" y="7174"/>
                    <a:pt x="10588" y="10526"/>
                    <a:pt x="8894" y="12760"/>
                  </a:cubicBezTo>
                  <a:cubicBezTo>
                    <a:pt x="7200" y="14995"/>
                    <a:pt x="5506" y="16112"/>
                    <a:pt x="4024" y="17416"/>
                  </a:cubicBezTo>
                  <a:cubicBezTo>
                    <a:pt x="2541" y="18719"/>
                    <a:pt x="1271" y="20209"/>
                    <a:pt x="2329" y="20767"/>
                  </a:cubicBezTo>
                  <a:cubicBezTo>
                    <a:pt x="3388" y="21326"/>
                    <a:pt x="6776" y="20954"/>
                    <a:pt x="10376" y="20209"/>
                  </a:cubicBezTo>
                  <a:cubicBezTo>
                    <a:pt x="13976" y="19464"/>
                    <a:pt x="17788" y="18347"/>
                    <a:pt x="21600" y="17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1771645" y="3952550"/>
              <a:ext cx="165101" cy="132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0" y="12888"/>
                  </a:moveTo>
                  <a:cubicBezTo>
                    <a:pt x="0" y="14575"/>
                    <a:pt x="0" y="16263"/>
                    <a:pt x="138" y="17950"/>
                  </a:cubicBezTo>
                  <a:cubicBezTo>
                    <a:pt x="277" y="19638"/>
                    <a:pt x="554" y="21325"/>
                    <a:pt x="1108" y="21156"/>
                  </a:cubicBezTo>
                  <a:cubicBezTo>
                    <a:pt x="1662" y="20988"/>
                    <a:pt x="2492" y="18963"/>
                    <a:pt x="3738" y="15756"/>
                  </a:cubicBezTo>
                  <a:cubicBezTo>
                    <a:pt x="4985" y="12550"/>
                    <a:pt x="6646" y="8163"/>
                    <a:pt x="8031" y="5125"/>
                  </a:cubicBezTo>
                  <a:cubicBezTo>
                    <a:pt x="9415" y="2087"/>
                    <a:pt x="10523" y="400"/>
                    <a:pt x="11631" y="62"/>
                  </a:cubicBezTo>
                  <a:cubicBezTo>
                    <a:pt x="12738" y="-275"/>
                    <a:pt x="13846" y="737"/>
                    <a:pt x="15508" y="3269"/>
                  </a:cubicBezTo>
                  <a:cubicBezTo>
                    <a:pt x="17169" y="5800"/>
                    <a:pt x="19385" y="9850"/>
                    <a:pt x="21600" y="13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2395962" y="3876078"/>
              <a:ext cx="123429" cy="271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157" fill="norm" stroke="1" extrusionOk="0">
                  <a:moveTo>
                    <a:pt x="6037" y="11264"/>
                  </a:moveTo>
                  <a:cubicBezTo>
                    <a:pt x="3912" y="8626"/>
                    <a:pt x="1788" y="5988"/>
                    <a:pt x="725" y="4256"/>
                  </a:cubicBezTo>
                  <a:cubicBezTo>
                    <a:pt x="-337" y="2525"/>
                    <a:pt x="-337" y="1701"/>
                    <a:pt x="1433" y="959"/>
                  </a:cubicBezTo>
                  <a:cubicBezTo>
                    <a:pt x="3204" y="217"/>
                    <a:pt x="6745" y="-443"/>
                    <a:pt x="10463" y="381"/>
                  </a:cubicBezTo>
                  <a:cubicBezTo>
                    <a:pt x="14181" y="1206"/>
                    <a:pt x="18076" y="3514"/>
                    <a:pt x="19670" y="6482"/>
                  </a:cubicBezTo>
                  <a:cubicBezTo>
                    <a:pt x="21263" y="9450"/>
                    <a:pt x="20555" y="13078"/>
                    <a:pt x="20024" y="15633"/>
                  </a:cubicBezTo>
                  <a:cubicBezTo>
                    <a:pt x="19493" y="18189"/>
                    <a:pt x="19138" y="19673"/>
                    <a:pt x="18784" y="21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2539995" y="4376279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658695" y="5121245"/>
              <a:ext cx="249351" cy="353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78" fill="norm" stroke="1" extrusionOk="0">
                  <a:moveTo>
                    <a:pt x="15938" y="6435"/>
                  </a:moveTo>
                  <a:cubicBezTo>
                    <a:pt x="15393" y="4892"/>
                    <a:pt x="14849" y="3349"/>
                    <a:pt x="14304" y="2257"/>
                  </a:cubicBezTo>
                  <a:cubicBezTo>
                    <a:pt x="13759" y="1164"/>
                    <a:pt x="13215" y="521"/>
                    <a:pt x="12398" y="199"/>
                  </a:cubicBezTo>
                  <a:cubicBezTo>
                    <a:pt x="11581" y="-122"/>
                    <a:pt x="10492" y="-122"/>
                    <a:pt x="8859" y="714"/>
                  </a:cubicBezTo>
                  <a:cubicBezTo>
                    <a:pt x="7225" y="1549"/>
                    <a:pt x="5047" y="3221"/>
                    <a:pt x="3322" y="5342"/>
                  </a:cubicBezTo>
                  <a:cubicBezTo>
                    <a:pt x="1598" y="7464"/>
                    <a:pt x="328" y="10035"/>
                    <a:pt x="55" y="12285"/>
                  </a:cubicBezTo>
                  <a:cubicBezTo>
                    <a:pt x="-217" y="14535"/>
                    <a:pt x="509" y="16464"/>
                    <a:pt x="2506" y="17685"/>
                  </a:cubicBezTo>
                  <a:cubicBezTo>
                    <a:pt x="4502" y="18907"/>
                    <a:pt x="7770" y="19421"/>
                    <a:pt x="10855" y="18328"/>
                  </a:cubicBezTo>
                  <a:cubicBezTo>
                    <a:pt x="13941" y="17235"/>
                    <a:pt x="16845" y="14535"/>
                    <a:pt x="18207" y="11771"/>
                  </a:cubicBezTo>
                  <a:cubicBezTo>
                    <a:pt x="19568" y="9007"/>
                    <a:pt x="19386" y="6178"/>
                    <a:pt x="18842" y="4507"/>
                  </a:cubicBezTo>
                  <a:cubicBezTo>
                    <a:pt x="18297" y="2835"/>
                    <a:pt x="17390" y="2321"/>
                    <a:pt x="16391" y="2064"/>
                  </a:cubicBezTo>
                  <a:cubicBezTo>
                    <a:pt x="15393" y="1807"/>
                    <a:pt x="14304" y="1807"/>
                    <a:pt x="13124" y="2578"/>
                  </a:cubicBezTo>
                  <a:cubicBezTo>
                    <a:pt x="11944" y="3349"/>
                    <a:pt x="10674" y="4892"/>
                    <a:pt x="10765" y="7142"/>
                  </a:cubicBezTo>
                  <a:cubicBezTo>
                    <a:pt x="10855" y="9392"/>
                    <a:pt x="12307" y="12349"/>
                    <a:pt x="14304" y="14857"/>
                  </a:cubicBezTo>
                  <a:cubicBezTo>
                    <a:pt x="16301" y="17364"/>
                    <a:pt x="18842" y="19421"/>
                    <a:pt x="21383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952495" y="5189079"/>
              <a:ext cx="99048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5" h="21600" fill="norm" stroke="1" extrusionOk="0">
                  <a:moveTo>
                    <a:pt x="11664" y="0"/>
                  </a:moveTo>
                  <a:cubicBezTo>
                    <a:pt x="13824" y="288"/>
                    <a:pt x="15984" y="576"/>
                    <a:pt x="17928" y="2016"/>
                  </a:cubicBezTo>
                  <a:cubicBezTo>
                    <a:pt x="19872" y="3456"/>
                    <a:pt x="21600" y="6048"/>
                    <a:pt x="18576" y="9504"/>
                  </a:cubicBezTo>
                  <a:cubicBezTo>
                    <a:pt x="15552" y="12960"/>
                    <a:pt x="7776" y="172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520695" y="5164955"/>
              <a:ext cx="139701" cy="373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21600" y="5051"/>
                  </a:moveTo>
                  <a:cubicBezTo>
                    <a:pt x="20291" y="3709"/>
                    <a:pt x="18982" y="2367"/>
                    <a:pt x="17673" y="1512"/>
                  </a:cubicBezTo>
                  <a:cubicBezTo>
                    <a:pt x="16364" y="658"/>
                    <a:pt x="15055" y="292"/>
                    <a:pt x="13418" y="109"/>
                  </a:cubicBezTo>
                  <a:cubicBezTo>
                    <a:pt x="11782" y="-74"/>
                    <a:pt x="9818" y="-74"/>
                    <a:pt x="8182" y="475"/>
                  </a:cubicBezTo>
                  <a:cubicBezTo>
                    <a:pt x="6545" y="1024"/>
                    <a:pt x="5236" y="2123"/>
                    <a:pt x="3600" y="4502"/>
                  </a:cubicBezTo>
                  <a:cubicBezTo>
                    <a:pt x="1964" y="6882"/>
                    <a:pt x="0" y="10543"/>
                    <a:pt x="0" y="13350"/>
                  </a:cubicBezTo>
                  <a:cubicBezTo>
                    <a:pt x="0" y="16157"/>
                    <a:pt x="1964" y="18109"/>
                    <a:pt x="4909" y="19329"/>
                  </a:cubicBezTo>
                  <a:cubicBezTo>
                    <a:pt x="7855" y="20550"/>
                    <a:pt x="11782" y="21038"/>
                    <a:pt x="15709" y="21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1593282" y="5235413"/>
              <a:ext cx="76764" cy="352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288" fill="norm" stroke="1" extrusionOk="0">
                  <a:moveTo>
                    <a:pt x="21171" y="1420"/>
                  </a:moveTo>
                  <a:cubicBezTo>
                    <a:pt x="21171" y="653"/>
                    <a:pt x="21171" y="-114"/>
                    <a:pt x="20879" y="14"/>
                  </a:cubicBezTo>
                  <a:cubicBezTo>
                    <a:pt x="20587" y="142"/>
                    <a:pt x="20003" y="1164"/>
                    <a:pt x="17376" y="3912"/>
                  </a:cubicBezTo>
                  <a:cubicBezTo>
                    <a:pt x="14749" y="6660"/>
                    <a:pt x="10079" y="11133"/>
                    <a:pt x="7160" y="13881"/>
                  </a:cubicBezTo>
                  <a:cubicBezTo>
                    <a:pt x="4241" y="16629"/>
                    <a:pt x="3074" y="17652"/>
                    <a:pt x="1906" y="18738"/>
                  </a:cubicBezTo>
                  <a:cubicBezTo>
                    <a:pt x="739" y="19824"/>
                    <a:pt x="-429" y="20975"/>
                    <a:pt x="155" y="21230"/>
                  </a:cubicBezTo>
                  <a:cubicBezTo>
                    <a:pt x="739" y="21486"/>
                    <a:pt x="3074" y="20847"/>
                    <a:pt x="5409" y="202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1637098" y="5201779"/>
              <a:ext cx="24884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2826" y="21600"/>
                  </a:moveTo>
                  <a:cubicBezTo>
                    <a:pt x="1918" y="21600"/>
                    <a:pt x="1011" y="21600"/>
                    <a:pt x="466" y="20400"/>
                  </a:cubicBezTo>
                  <a:cubicBezTo>
                    <a:pt x="-78" y="19200"/>
                    <a:pt x="-260" y="16800"/>
                    <a:pt x="557" y="14160"/>
                  </a:cubicBezTo>
                  <a:cubicBezTo>
                    <a:pt x="1374" y="11520"/>
                    <a:pt x="3189" y="8640"/>
                    <a:pt x="6819" y="6240"/>
                  </a:cubicBezTo>
                  <a:cubicBezTo>
                    <a:pt x="10449" y="3840"/>
                    <a:pt x="15895" y="1920"/>
                    <a:pt x="2134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1644645" y="5379579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1771645" y="5558374"/>
              <a:ext cx="158751" cy="221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515"/>
                  </a:moveTo>
                  <a:cubicBezTo>
                    <a:pt x="1440" y="108"/>
                    <a:pt x="2880" y="-300"/>
                    <a:pt x="4608" y="311"/>
                  </a:cubicBezTo>
                  <a:cubicBezTo>
                    <a:pt x="6336" y="923"/>
                    <a:pt x="8352" y="2553"/>
                    <a:pt x="10944" y="5304"/>
                  </a:cubicBezTo>
                  <a:cubicBezTo>
                    <a:pt x="13536" y="8055"/>
                    <a:pt x="16704" y="11926"/>
                    <a:pt x="18576" y="14779"/>
                  </a:cubicBezTo>
                  <a:cubicBezTo>
                    <a:pt x="20448" y="17632"/>
                    <a:pt x="21024" y="19466"/>
                    <a:pt x="21600" y="213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1816095" y="5534095"/>
              <a:ext cx="127001" cy="226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21600" y="397"/>
                  </a:moveTo>
                  <a:cubicBezTo>
                    <a:pt x="19800" y="0"/>
                    <a:pt x="18000" y="-396"/>
                    <a:pt x="15660" y="793"/>
                  </a:cubicBezTo>
                  <a:cubicBezTo>
                    <a:pt x="13320" y="1982"/>
                    <a:pt x="10440" y="4756"/>
                    <a:pt x="7740" y="8422"/>
                  </a:cubicBezTo>
                  <a:cubicBezTo>
                    <a:pt x="5040" y="12088"/>
                    <a:pt x="2520" y="16646"/>
                    <a:pt x="0" y="212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2092709" y="5286794"/>
              <a:ext cx="174237" cy="301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062" fill="norm" stroke="1" extrusionOk="0">
                  <a:moveTo>
                    <a:pt x="20918" y="272"/>
                  </a:moveTo>
                  <a:cubicBezTo>
                    <a:pt x="18123" y="-24"/>
                    <a:pt x="15327" y="-320"/>
                    <a:pt x="11897" y="790"/>
                  </a:cubicBezTo>
                  <a:cubicBezTo>
                    <a:pt x="8466" y="1899"/>
                    <a:pt x="4400" y="4414"/>
                    <a:pt x="2113" y="7521"/>
                  </a:cubicBezTo>
                  <a:cubicBezTo>
                    <a:pt x="-174" y="10628"/>
                    <a:pt x="-682" y="14327"/>
                    <a:pt x="970" y="16768"/>
                  </a:cubicBezTo>
                  <a:cubicBezTo>
                    <a:pt x="2622" y="19209"/>
                    <a:pt x="6433" y="20392"/>
                    <a:pt x="9102" y="20836"/>
                  </a:cubicBezTo>
                  <a:cubicBezTo>
                    <a:pt x="11770" y="21280"/>
                    <a:pt x="13294" y="20984"/>
                    <a:pt x="14819" y="206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2268657" y="5341479"/>
              <a:ext cx="207839" cy="229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274" fill="norm" stroke="1" extrusionOk="0">
                  <a:moveTo>
                    <a:pt x="18806" y="0"/>
                  </a:moveTo>
                  <a:cubicBezTo>
                    <a:pt x="17933" y="4516"/>
                    <a:pt x="17060" y="9033"/>
                    <a:pt x="15206" y="12567"/>
                  </a:cubicBezTo>
                  <a:cubicBezTo>
                    <a:pt x="13351" y="16102"/>
                    <a:pt x="10515" y="18655"/>
                    <a:pt x="8551" y="20029"/>
                  </a:cubicBezTo>
                  <a:cubicBezTo>
                    <a:pt x="6588" y="21404"/>
                    <a:pt x="5497" y="21600"/>
                    <a:pt x="4188" y="20815"/>
                  </a:cubicBezTo>
                  <a:cubicBezTo>
                    <a:pt x="2879" y="20029"/>
                    <a:pt x="1351" y="18262"/>
                    <a:pt x="588" y="16691"/>
                  </a:cubicBezTo>
                  <a:cubicBezTo>
                    <a:pt x="-176" y="15120"/>
                    <a:pt x="-176" y="13745"/>
                    <a:pt x="479" y="12960"/>
                  </a:cubicBezTo>
                  <a:cubicBezTo>
                    <a:pt x="1133" y="12175"/>
                    <a:pt x="2442" y="11978"/>
                    <a:pt x="4842" y="12960"/>
                  </a:cubicBezTo>
                  <a:cubicBezTo>
                    <a:pt x="7242" y="13942"/>
                    <a:pt x="10733" y="16102"/>
                    <a:pt x="13679" y="17378"/>
                  </a:cubicBezTo>
                  <a:cubicBezTo>
                    <a:pt x="16624" y="18655"/>
                    <a:pt x="19024" y="19047"/>
                    <a:pt x="21424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2552695" y="5271629"/>
              <a:ext cx="101072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600" fill="norm" stroke="1" extrusionOk="0">
                  <a:moveTo>
                    <a:pt x="6480" y="0"/>
                  </a:moveTo>
                  <a:cubicBezTo>
                    <a:pt x="11232" y="1494"/>
                    <a:pt x="15984" y="2989"/>
                    <a:pt x="18576" y="5366"/>
                  </a:cubicBezTo>
                  <a:cubicBezTo>
                    <a:pt x="21168" y="7743"/>
                    <a:pt x="21600" y="11004"/>
                    <a:pt x="18144" y="13857"/>
                  </a:cubicBezTo>
                  <a:cubicBezTo>
                    <a:pt x="14688" y="16709"/>
                    <a:pt x="7344" y="191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2058463" y="4871579"/>
              <a:ext cx="189433" cy="209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10" fill="norm" stroke="1" extrusionOk="0">
                  <a:moveTo>
                    <a:pt x="5639" y="12960"/>
                  </a:moveTo>
                  <a:cubicBezTo>
                    <a:pt x="4439" y="13608"/>
                    <a:pt x="3239" y="14256"/>
                    <a:pt x="2519" y="15120"/>
                  </a:cubicBezTo>
                  <a:cubicBezTo>
                    <a:pt x="1799" y="15984"/>
                    <a:pt x="1559" y="17064"/>
                    <a:pt x="1199" y="18360"/>
                  </a:cubicBezTo>
                  <a:cubicBezTo>
                    <a:pt x="839" y="19656"/>
                    <a:pt x="359" y="21168"/>
                    <a:pt x="119" y="21384"/>
                  </a:cubicBezTo>
                  <a:cubicBezTo>
                    <a:pt x="-121" y="21600"/>
                    <a:pt x="-121" y="20520"/>
                    <a:pt x="1319" y="17172"/>
                  </a:cubicBezTo>
                  <a:cubicBezTo>
                    <a:pt x="2759" y="13824"/>
                    <a:pt x="5639" y="8208"/>
                    <a:pt x="7919" y="4752"/>
                  </a:cubicBezTo>
                  <a:cubicBezTo>
                    <a:pt x="10199" y="1296"/>
                    <a:pt x="11879" y="0"/>
                    <a:pt x="12959" y="0"/>
                  </a:cubicBezTo>
                  <a:cubicBezTo>
                    <a:pt x="14039" y="0"/>
                    <a:pt x="14519" y="1296"/>
                    <a:pt x="15359" y="3996"/>
                  </a:cubicBezTo>
                  <a:cubicBezTo>
                    <a:pt x="16199" y="6696"/>
                    <a:pt x="17399" y="10800"/>
                    <a:pt x="18479" y="13176"/>
                  </a:cubicBezTo>
                  <a:cubicBezTo>
                    <a:pt x="19559" y="15552"/>
                    <a:pt x="20519" y="16200"/>
                    <a:pt x="21479" y="168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2940045" y="5053303"/>
              <a:ext cx="177805" cy="345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487" fill="norm" stroke="1" extrusionOk="0">
                  <a:moveTo>
                    <a:pt x="0" y="7263"/>
                  </a:moveTo>
                  <a:cubicBezTo>
                    <a:pt x="753" y="5419"/>
                    <a:pt x="1507" y="3575"/>
                    <a:pt x="4019" y="2258"/>
                  </a:cubicBezTo>
                  <a:cubicBezTo>
                    <a:pt x="6530" y="941"/>
                    <a:pt x="10800" y="150"/>
                    <a:pt x="14191" y="19"/>
                  </a:cubicBezTo>
                  <a:cubicBezTo>
                    <a:pt x="17581" y="-113"/>
                    <a:pt x="20093" y="414"/>
                    <a:pt x="20847" y="2192"/>
                  </a:cubicBezTo>
                  <a:cubicBezTo>
                    <a:pt x="21600" y="3970"/>
                    <a:pt x="20595" y="6999"/>
                    <a:pt x="18712" y="9897"/>
                  </a:cubicBezTo>
                  <a:cubicBezTo>
                    <a:pt x="16828" y="12794"/>
                    <a:pt x="14065" y="15560"/>
                    <a:pt x="12684" y="17272"/>
                  </a:cubicBezTo>
                  <a:cubicBezTo>
                    <a:pt x="11302" y="18985"/>
                    <a:pt x="11302" y="19643"/>
                    <a:pt x="11805" y="20170"/>
                  </a:cubicBezTo>
                  <a:cubicBezTo>
                    <a:pt x="12307" y="20697"/>
                    <a:pt x="13312" y="21092"/>
                    <a:pt x="14316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3060695" y="5595479"/>
              <a:ext cx="31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0" name="Drawing"/>
          <p:cNvGrpSpPr/>
          <p:nvPr/>
        </p:nvGrpSpPr>
        <p:grpSpPr>
          <a:xfrm>
            <a:off x="488950" y="1725990"/>
            <a:ext cx="12172950" cy="6730472"/>
            <a:chOff x="0" y="0"/>
            <a:chExt cx="12172950" cy="6730471"/>
          </a:xfrm>
        </p:grpSpPr>
        <p:sp>
          <p:nvSpPr>
            <p:cNvPr id="410" name="Line"/>
            <p:cNvSpPr/>
            <p:nvPr/>
          </p:nvSpPr>
          <p:spPr>
            <a:xfrm>
              <a:off x="209549" y="193413"/>
              <a:ext cx="207822" cy="309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35" fill="norm" stroke="1" extrusionOk="0">
                  <a:moveTo>
                    <a:pt x="1309" y="1634"/>
                  </a:moveTo>
                  <a:cubicBezTo>
                    <a:pt x="655" y="2218"/>
                    <a:pt x="0" y="2802"/>
                    <a:pt x="0" y="3386"/>
                  </a:cubicBezTo>
                  <a:cubicBezTo>
                    <a:pt x="0" y="3969"/>
                    <a:pt x="655" y="4553"/>
                    <a:pt x="2400" y="4918"/>
                  </a:cubicBezTo>
                  <a:cubicBezTo>
                    <a:pt x="4145" y="5283"/>
                    <a:pt x="6982" y="5429"/>
                    <a:pt x="10145" y="4991"/>
                  </a:cubicBezTo>
                  <a:cubicBezTo>
                    <a:pt x="13309" y="4553"/>
                    <a:pt x="16800" y="3532"/>
                    <a:pt x="18873" y="2729"/>
                  </a:cubicBezTo>
                  <a:cubicBezTo>
                    <a:pt x="20945" y="1926"/>
                    <a:pt x="21600" y="1342"/>
                    <a:pt x="21382" y="832"/>
                  </a:cubicBezTo>
                  <a:cubicBezTo>
                    <a:pt x="21164" y="321"/>
                    <a:pt x="20073" y="-117"/>
                    <a:pt x="18218" y="29"/>
                  </a:cubicBezTo>
                  <a:cubicBezTo>
                    <a:pt x="16364" y="175"/>
                    <a:pt x="13745" y="905"/>
                    <a:pt x="11782" y="1707"/>
                  </a:cubicBezTo>
                  <a:cubicBezTo>
                    <a:pt x="9818" y="2510"/>
                    <a:pt x="8509" y="3386"/>
                    <a:pt x="7855" y="4188"/>
                  </a:cubicBezTo>
                  <a:cubicBezTo>
                    <a:pt x="7200" y="4991"/>
                    <a:pt x="7200" y="5721"/>
                    <a:pt x="7745" y="6159"/>
                  </a:cubicBezTo>
                  <a:cubicBezTo>
                    <a:pt x="8291" y="6597"/>
                    <a:pt x="9382" y="6742"/>
                    <a:pt x="10473" y="6888"/>
                  </a:cubicBezTo>
                  <a:cubicBezTo>
                    <a:pt x="11564" y="7034"/>
                    <a:pt x="12655" y="7180"/>
                    <a:pt x="13091" y="7618"/>
                  </a:cubicBezTo>
                  <a:cubicBezTo>
                    <a:pt x="13527" y="8056"/>
                    <a:pt x="13309" y="8786"/>
                    <a:pt x="11564" y="10099"/>
                  </a:cubicBezTo>
                  <a:cubicBezTo>
                    <a:pt x="9818" y="11413"/>
                    <a:pt x="6545" y="13310"/>
                    <a:pt x="4473" y="14697"/>
                  </a:cubicBezTo>
                  <a:cubicBezTo>
                    <a:pt x="2400" y="16083"/>
                    <a:pt x="1527" y="16959"/>
                    <a:pt x="982" y="17907"/>
                  </a:cubicBezTo>
                  <a:cubicBezTo>
                    <a:pt x="436" y="18856"/>
                    <a:pt x="218" y="19878"/>
                    <a:pt x="655" y="20534"/>
                  </a:cubicBezTo>
                  <a:cubicBezTo>
                    <a:pt x="1091" y="21191"/>
                    <a:pt x="2182" y="21483"/>
                    <a:pt x="5236" y="21264"/>
                  </a:cubicBezTo>
                  <a:cubicBezTo>
                    <a:pt x="8291" y="21045"/>
                    <a:pt x="13309" y="20315"/>
                    <a:pt x="18327" y="195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384672" y="347194"/>
              <a:ext cx="218579" cy="13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05" fill="norm" stroke="1" extrusionOk="0">
                  <a:moveTo>
                    <a:pt x="262" y="10168"/>
                  </a:moveTo>
                  <a:cubicBezTo>
                    <a:pt x="55" y="8556"/>
                    <a:pt x="-153" y="6945"/>
                    <a:pt x="159" y="5655"/>
                  </a:cubicBezTo>
                  <a:cubicBezTo>
                    <a:pt x="470" y="4365"/>
                    <a:pt x="1301" y="3398"/>
                    <a:pt x="2235" y="3237"/>
                  </a:cubicBezTo>
                  <a:cubicBezTo>
                    <a:pt x="3170" y="3076"/>
                    <a:pt x="4209" y="3721"/>
                    <a:pt x="4832" y="5655"/>
                  </a:cubicBezTo>
                  <a:cubicBezTo>
                    <a:pt x="5455" y="7589"/>
                    <a:pt x="5662" y="10813"/>
                    <a:pt x="5455" y="13231"/>
                  </a:cubicBezTo>
                  <a:cubicBezTo>
                    <a:pt x="5247" y="15649"/>
                    <a:pt x="4624" y="17261"/>
                    <a:pt x="3897" y="18712"/>
                  </a:cubicBezTo>
                  <a:cubicBezTo>
                    <a:pt x="3170" y="20162"/>
                    <a:pt x="2339" y="21452"/>
                    <a:pt x="2028" y="21291"/>
                  </a:cubicBezTo>
                  <a:cubicBezTo>
                    <a:pt x="1716" y="21130"/>
                    <a:pt x="1924" y="19518"/>
                    <a:pt x="3482" y="16777"/>
                  </a:cubicBezTo>
                  <a:cubicBezTo>
                    <a:pt x="5039" y="14037"/>
                    <a:pt x="7947" y="10168"/>
                    <a:pt x="9920" y="7589"/>
                  </a:cubicBezTo>
                  <a:cubicBezTo>
                    <a:pt x="11893" y="5010"/>
                    <a:pt x="12932" y="3721"/>
                    <a:pt x="13762" y="2431"/>
                  </a:cubicBezTo>
                  <a:cubicBezTo>
                    <a:pt x="14593" y="1142"/>
                    <a:pt x="15216" y="-148"/>
                    <a:pt x="14801" y="13"/>
                  </a:cubicBezTo>
                  <a:cubicBezTo>
                    <a:pt x="14385" y="174"/>
                    <a:pt x="12932" y="1786"/>
                    <a:pt x="11997" y="3398"/>
                  </a:cubicBezTo>
                  <a:cubicBezTo>
                    <a:pt x="11062" y="5010"/>
                    <a:pt x="10647" y="6622"/>
                    <a:pt x="10959" y="9040"/>
                  </a:cubicBezTo>
                  <a:cubicBezTo>
                    <a:pt x="11270" y="11458"/>
                    <a:pt x="12309" y="14682"/>
                    <a:pt x="14178" y="16294"/>
                  </a:cubicBezTo>
                  <a:cubicBezTo>
                    <a:pt x="16047" y="17906"/>
                    <a:pt x="18747" y="17906"/>
                    <a:pt x="21447" y="179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273050" y="566359"/>
              <a:ext cx="254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342900" y="572709"/>
              <a:ext cx="2095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711200" y="331409"/>
              <a:ext cx="19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742949" y="458409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1231900" y="229809"/>
              <a:ext cx="19685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42" y="3927"/>
                    <a:pt x="10684" y="7855"/>
                    <a:pt x="14284" y="11455"/>
                  </a:cubicBezTo>
                  <a:cubicBezTo>
                    <a:pt x="17884" y="15055"/>
                    <a:pt x="19742" y="1832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1286183" y="185359"/>
              <a:ext cx="155268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21412" y="0"/>
                  </a:moveTo>
                  <a:cubicBezTo>
                    <a:pt x="19369" y="1565"/>
                    <a:pt x="17326" y="3130"/>
                    <a:pt x="14990" y="5270"/>
                  </a:cubicBezTo>
                  <a:cubicBezTo>
                    <a:pt x="12655" y="7409"/>
                    <a:pt x="10028" y="10122"/>
                    <a:pt x="7547" y="12470"/>
                  </a:cubicBezTo>
                  <a:cubicBezTo>
                    <a:pt x="5066" y="14817"/>
                    <a:pt x="2731" y="16800"/>
                    <a:pt x="1417" y="18052"/>
                  </a:cubicBezTo>
                  <a:cubicBezTo>
                    <a:pt x="104" y="19304"/>
                    <a:pt x="-188" y="19826"/>
                    <a:pt x="104" y="20296"/>
                  </a:cubicBezTo>
                  <a:cubicBezTo>
                    <a:pt x="396" y="20765"/>
                    <a:pt x="1271" y="21183"/>
                    <a:pt x="214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1511300" y="490159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1587500" y="579059"/>
              <a:ext cx="635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1930400" y="172659"/>
              <a:ext cx="184150" cy="411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0" y="0"/>
                  </a:moveTo>
                  <a:cubicBezTo>
                    <a:pt x="3476" y="1994"/>
                    <a:pt x="6952" y="3988"/>
                    <a:pt x="10303" y="6757"/>
                  </a:cubicBezTo>
                  <a:cubicBezTo>
                    <a:pt x="13655" y="9526"/>
                    <a:pt x="16883" y="13071"/>
                    <a:pt x="18745" y="15452"/>
                  </a:cubicBezTo>
                  <a:cubicBezTo>
                    <a:pt x="20607" y="17834"/>
                    <a:pt x="21103" y="19052"/>
                    <a:pt x="21228" y="19994"/>
                  </a:cubicBezTo>
                  <a:cubicBezTo>
                    <a:pt x="21352" y="20935"/>
                    <a:pt x="21103" y="21600"/>
                    <a:pt x="21103" y="21545"/>
                  </a:cubicBezTo>
                  <a:cubicBezTo>
                    <a:pt x="21103" y="21489"/>
                    <a:pt x="21352" y="20714"/>
                    <a:pt x="21600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1977180" y="172659"/>
              <a:ext cx="16277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21295" y="0"/>
                  </a:moveTo>
                  <a:cubicBezTo>
                    <a:pt x="18803" y="2171"/>
                    <a:pt x="16310" y="4343"/>
                    <a:pt x="13403" y="7029"/>
                  </a:cubicBezTo>
                  <a:cubicBezTo>
                    <a:pt x="10495" y="9714"/>
                    <a:pt x="7172" y="12914"/>
                    <a:pt x="4680" y="15143"/>
                  </a:cubicBezTo>
                  <a:cubicBezTo>
                    <a:pt x="2187" y="17371"/>
                    <a:pt x="526" y="18629"/>
                    <a:pt x="110" y="19543"/>
                  </a:cubicBezTo>
                  <a:cubicBezTo>
                    <a:pt x="-305" y="20457"/>
                    <a:pt x="526" y="21029"/>
                    <a:pt x="13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2190750" y="433009"/>
              <a:ext cx="114300" cy="119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4547"/>
                  </a:moveTo>
                  <a:cubicBezTo>
                    <a:pt x="1200" y="3032"/>
                    <a:pt x="2400" y="1516"/>
                    <a:pt x="4000" y="758"/>
                  </a:cubicBezTo>
                  <a:cubicBezTo>
                    <a:pt x="5600" y="0"/>
                    <a:pt x="7600" y="0"/>
                    <a:pt x="9600" y="0"/>
                  </a:cubicBezTo>
                  <a:cubicBezTo>
                    <a:pt x="11600" y="0"/>
                    <a:pt x="13600" y="0"/>
                    <a:pt x="14800" y="947"/>
                  </a:cubicBezTo>
                  <a:cubicBezTo>
                    <a:pt x="16000" y="1895"/>
                    <a:pt x="16400" y="3789"/>
                    <a:pt x="15200" y="6253"/>
                  </a:cubicBezTo>
                  <a:cubicBezTo>
                    <a:pt x="14000" y="8716"/>
                    <a:pt x="11200" y="11747"/>
                    <a:pt x="8800" y="14400"/>
                  </a:cubicBezTo>
                  <a:cubicBezTo>
                    <a:pt x="6400" y="17053"/>
                    <a:pt x="4400" y="19326"/>
                    <a:pt x="4400" y="20463"/>
                  </a:cubicBezTo>
                  <a:cubicBezTo>
                    <a:pt x="4400" y="21600"/>
                    <a:pt x="6400" y="21600"/>
                    <a:pt x="9600" y="21221"/>
                  </a:cubicBezTo>
                  <a:cubicBezTo>
                    <a:pt x="12800" y="20842"/>
                    <a:pt x="17200" y="20084"/>
                    <a:pt x="21600" y="19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2368549" y="547309"/>
              <a:ext cx="635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4431"/>
                    <a:pt x="8640" y="8862"/>
                    <a:pt x="5040" y="12462"/>
                  </a:cubicBezTo>
                  <a:cubicBezTo>
                    <a:pt x="1440" y="16062"/>
                    <a:pt x="720" y="188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2609850" y="553659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2984499" y="528259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3155949" y="540959"/>
              <a:ext cx="57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3467100" y="108596"/>
              <a:ext cx="234950" cy="45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328"/>
                  </a:moveTo>
                  <a:cubicBezTo>
                    <a:pt x="973" y="127"/>
                    <a:pt x="1946" y="-74"/>
                    <a:pt x="2822" y="26"/>
                  </a:cubicBezTo>
                  <a:cubicBezTo>
                    <a:pt x="3697" y="127"/>
                    <a:pt x="4476" y="529"/>
                    <a:pt x="6324" y="2036"/>
                  </a:cubicBezTo>
                  <a:cubicBezTo>
                    <a:pt x="8173" y="3543"/>
                    <a:pt x="11092" y="6155"/>
                    <a:pt x="13524" y="9119"/>
                  </a:cubicBezTo>
                  <a:cubicBezTo>
                    <a:pt x="15957" y="12082"/>
                    <a:pt x="17903" y="15398"/>
                    <a:pt x="18973" y="17357"/>
                  </a:cubicBezTo>
                  <a:cubicBezTo>
                    <a:pt x="20043" y="19316"/>
                    <a:pt x="20238" y="19919"/>
                    <a:pt x="20432" y="20471"/>
                  </a:cubicBezTo>
                  <a:cubicBezTo>
                    <a:pt x="20627" y="21024"/>
                    <a:pt x="20822" y="21526"/>
                    <a:pt x="21016" y="21526"/>
                  </a:cubicBezTo>
                  <a:cubicBezTo>
                    <a:pt x="21211" y="21526"/>
                    <a:pt x="21405" y="21024"/>
                    <a:pt x="21600" y="20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3537800" y="96459"/>
              <a:ext cx="183301" cy="482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08" fill="norm" stroke="1" extrusionOk="0">
                  <a:moveTo>
                    <a:pt x="21500" y="1132"/>
                  </a:moveTo>
                  <a:cubicBezTo>
                    <a:pt x="21252" y="566"/>
                    <a:pt x="21003" y="0"/>
                    <a:pt x="20507" y="0"/>
                  </a:cubicBezTo>
                  <a:cubicBezTo>
                    <a:pt x="20010" y="0"/>
                    <a:pt x="19266" y="566"/>
                    <a:pt x="17528" y="2311"/>
                  </a:cubicBezTo>
                  <a:cubicBezTo>
                    <a:pt x="15790" y="4056"/>
                    <a:pt x="13059" y="6980"/>
                    <a:pt x="10203" y="9857"/>
                  </a:cubicBezTo>
                  <a:cubicBezTo>
                    <a:pt x="7348" y="12734"/>
                    <a:pt x="4369" y="15563"/>
                    <a:pt x="2631" y="17308"/>
                  </a:cubicBezTo>
                  <a:cubicBezTo>
                    <a:pt x="893" y="19053"/>
                    <a:pt x="397" y="19714"/>
                    <a:pt x="148" y="20279"/>
                  </a:cubicBezTo>
                  <a:cubicBezTo>
                    <a:pt x="-100" y="20845"/>
                    <a:pt x="-100" y="21317"/>
                    <a:pt x="645" y="21459"/>
                  </a:cubicBezTo>
                  <a:cubicBezTo>
                    <a:pt x="1390" y="21600"/>
                    <a:pt x="2879" y="21411"/>
                    <a:pt x="4369" y="212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3762099" y="450182"/>
              <a:ext cx="88995" cy="173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310" fill="norm" stroke="1" extrusionOk="0">
                  <a:moveTo>
                    <a:pt x="2326" y="1792"/>
                  </a:moveTo>
                  <a:cubicBezTo>
                    <a:pt x="2326" y="6476"/>
                    <a:pt x="2326" y="11161"/>
                    <a:pt x="1823" y="14414"/>
                  </a:cubicBezTo>
                  <a:cubicBezTo>
                    <a:pt x="1321" y="17667"/>
                    <a:pt x="316" y="19488"/>
                    <a:pt x="65" y="19488"/>
                  </a:cubicBezTo>
                  <a:cubicBezTo>
                    <a:pt x="-186" y="19488"/>
                    <a:pt x="316" y="17667"/>
                    <a:pt x="1070" y="14674"/>
                  </a:cubicBezTo>
                  <a:cubicBezTo>
                    <a:pt x="1823" y="11681"/>
                    <a:pt x="2828" y="7517"/>
                    <a:pt x="3833" y="4785"/>
                  </a:cubicBezTo>
                  <a:cubicBezTo>
                    <a:pt x="4837" y="2052"/>
                    <a:pt x="5842" y="751"/>
                    <a:pt x="8102" y="230"/>
                  </a:cubicBezTo>
                  <a:cubicBezTo>
                    <a:pt x="10363" y="-290"/>
                    <a:pt x="13879" y="-30"/>
                    <a:pt x="16391" y="2052"/>
                  </a:cubicBezTo>
                  <a:cubicBezTo>
                    <a:pt x="18902" y="4134"/>
                    <a:pt x="20409" y="8038"/>
                    <a:pt x="20912" y="11551"/>
                  </a:cubicBezTo>
                  <a:cubicBezTo>
                    <a:pt x="21414" y="15064"/>
                    <a:pt x="20912" y="18187"/>
                    <a:pt x="20409" y="21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4480983" y="330348"/>
              <a:ext cx="148168" cy="191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0" fill="norm" stroke="1" extrusionOk="0">
                  <a:moveTo>
                    <a:pt x="18823" y="4297"/>
                  </a:moveTo>
                  <a:cubicBezTo>
                    <a:pt x="18206" y="3136"/>
                    <a:pt x="17589" y="1975"/>
                    <a:pt x="15891" y="1046"/>
                  </a:cubicBezTo>
                  <a:cubicBezTo>
                    <a:pt x="14194" y="117"/>
                    <a:pt x="11417" y="-580"/>
                    <a:pt x="8794" y="697"/>
                  </a:cubicBezTo>
                  <a:cubicBezTo>
                    <a:pt x="6171" y="1975"/>
                    <a:pt x="3703" y="5226"/>
                    <a:pt x="2160" y="8362"/>
                  </a:cubicBezTo>
                  <a:cubicBezTo>
                    <a:pt x="617" y="11497"/>
                    <a:pt x="0" y="14517"/>
                    <a:pt x="0" y="16607"/>
                  </a:cubicBezTo>
                  <a:cubicBezTo>
                    <a:pt x="0" y="18697"/>
                    <a:pt x="617" y="19859"/>
                    <a:pt x="1851" y="20091"/>
                  </a:cubicBezTo>
                  <a:cubicBezTo>
                    <a:pt x="3086" y="20323"/>
                    <a:pt x="4937" y="19626"/>
                    <a:pt x="6943" y="17652"/>
                  </a:cubicBezTo>
                  <a:cubicBezTo>
                    <a:pt x="8949" y="15678"/>
                    <a:pt x="11109" y="12426"/>
                    <a:pt x="12343" y="9872"/>
                  </a:cubicBezTo>
                  <a:cubicBezTo>
                    <a:pt x="13577" y="7317"/>
                    <a:pt x="13886" y="5459"/>
                    <a:pt x="14040" y="5343"/>
                  </a:cubicBezTo>
                  <a:cubicBezTo>
                    <a:pt x="14194" y="5226"/>
                    <a:pt x="14194" y="6852"/>
                    <a:pt x="15429" y="9755"/>
                  </a:cubicBezTo>
                  <a:cubicBezTo>
                    <a:pt x="16663" y="12659"/>
                    <a:pt x="19131" y="16839"/>
                    <a:pt x="21600" y="210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4679950" y="318709"/>
              <a:ext cx="107950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36"/>
                  </a:moveTo>
                  <a:cubicBezTo>
                    <a:pt x="3812" y="3560"/>
                    <a:pt x="7624" y="4985"/>
                    <a:pt x="10165" y="7833"/>
                  </a:cubicBezTo>
                  <a:cubicBezTo>
                    <a:pt x="12706" y="10681"/>
                    <a:pt x="13976" y="14954"/>
                    <a:pt x="13341" y="17684"/>
                  </a:cubicBezTo>
                  <a:cubicBezTo>
                    <a:pt x="12706" y="20413"/>
                    <a:pt x="10165" y="21600"/>
                    <a:pt x="8682" y="21600"/>
                  </a:cubicBezTo>
                  <a:cubicBezTo>
                    <a:pt x="7200" y="21600"/>
                    <a:pt x="6776" y="20413"/>
                    <a:pt x="7412" y="17565"/>
                  </a:cubicBezTo>
                  <a:cubicBezTo>
                    <a:pt x="8047" y="14716"/>
                    <a:pt x="9741" y="10207"/>
                    <a:pt x="12282" y="7002"/>
                  </a:cubicBezTo>
                  <a:cubicBezTo>
                    <a:pt x="14824" y="3798"/>
                    <a:pt x="18212" y="189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4813300" y="317499"/>
              <a:ext cx="171450" cy="158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5278"/>
                  </a:moveTo>
                  <a:cubicBezTo>
                    <a:pt x="0" y="6699"/>
                    <a:pt x="0" y="8120"/>
                    <a:pt x="533" y="9257"/>
                  </a:cubicBezTo>
                  <a:cubicBezTo>
                    <a:pt x="1067" y="10394"/>
                    <a:pt x="2133" y="11246"/>
                    <a:pt x="4133" y="10678"/>
                  </a:cubicBezTo>
                  <a:cubicBezTo>
                    <a:pt x="6133" y="10110"/>
                    <a:pt x="9067" y="8120"/>
                    <a:pt x="10667" y="6415"/>
                  </a:cubicBezTo>
                  <a:cubicBezTo>
                    <a:pt x="12267" y="4710"/>
                    <a:pt x="12533" y="3289"/>
                    <a:pt x="12133" y="2152"/>
                  </a:cubicBezTo>
                  <a:cubicBezTo>
                    <a:pt x="11733" y="1015"/>
                    <a:pt x="10667" y="162"/>
                    <a:pt x="9467" y="20"/>
                  </a:cubicBezTo>
                  <a:cubicBezTo>
                    <a:pt x="8267" y="-122"/>
                    <a:pt x="6933" y="446"/>
                    <a:pt x="5467" y="2862"/>
                  </a:cubicBezTo>
                  <a:cubicBezTo>
                    <a:pt x="4000" y="5278"/>
                    <a:pt x="2400" y="9541"/>
                    <a:pt x="2000" y="12952"/>
                  </a:cubicBezTo>
                  <a:cubicBezTo>
                    <a:pt x="1600" y="16362"/>
                    <a:pt x="2400" y="18920"/>
                    <a:pt x="5200" y="20199"/>
                  </a:cubicBezTo>
                  <a:cubicBezTo>
                    <a:pt x="8000" y="21478"/>
                    <a:pt x="12800" y="21478"/>
                    <a:pt x="15867" y="21194"/>
                  </a:cubicBezTo>
                  <a:cubicBezTo>
                    <a:pt x="18933" y="20910"/>
                    <a:pt x="20267" y="20341"/>
                    <a:pt x="21600" y="197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5702299" y="318709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236"/>
                    <a:pt x="14400" y="10473"/>
                    <a:pt x="18000" y="14073"/>
                  </a:cubicBezTo>
                  <a:cubicBezTo>
                    <a:pt x="21600" y="17673"/>
                    <a:pt x="21600" y="196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5708649" y="179009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5778500" y="401259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5861050" y="299659"/>
              <a:ext cx="12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5880100" y="204409"/>
              <a:ext cx="12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5943600" y="401259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6022885" y="53825"/>
              <a:ext cx="155665" cy="363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33" fill="norm" stroke="1" extrusionOk="0">
                  <a:moveTo>
                    <a:pt x="10958" y="18887"/>
                  </a:moveTo>
                  <a:cubicBezTo>
                    <a:pt x="10666" y="17646"/>
                    <a:pt x="10374" y="16404"/>
                    <a:pt x="9790" y="15535"/>
                  </a:cubicBezTo>
                  <a:cubicBezTo>
                    <a:pt x="9207" y="14666"/>
                    <a:pt x="8331" y="14170"/>
                    <a:pt x="7017" y="14046"/>
                  </a:cubicBezTo>
                  <a:cubicBezTo>
                    <a:pt x="5704" y="13922"/>
                    <a:pt x="3952" y="14170"/>
                    <a:pt x="2493" y="14915"/>
                  </a:cubicBezTo>
                  <a:cubicBezTo>
                    <a:pt x="1034" y="15660"/>
                    <a:pt x="-134" y="16901"/>
                    <a:pt x="12" y="18080"/>
                  </a:cubicBezTo>
                  <a:cubicBezTo>
                    <a:pt x="158" y="19260"/>
                    <a:pt x="1617" y="20377"/>
                    <a:pt x="3077" y="20935"/>
                  </a:cubicBezTo>
                  <a:cubicBezTo>
                    <a:pt x="4536" y="21494"/>
                    <a:pt x="5996" y="21494"/>
                    <a:pt x="8039" y="20749"/>
                  </a:cubicBezTo>
                  <a:cubicBezTo>
                    <a:pt x="10082" y="20004"/>
                    <a:pt x="12709" y="18515"/>
                    <a:pt x="15044" y="15597"/>
                  </a:cubicBezTo>
                  <a:cubicBezTo>
                    <a:pt x="17380" y="12680"/>
                    <a:pt x="19423" y="8335"/>
                    <a:pt x="20444" y="5791"/>
                  </a:cubicBezTo>
                  <a:cubicBezTo>
                    <a:pt x="21466" y="3246"/>
                    <a:pt x="21466" y="2501"/>
                    <a:pt x="21466" y="1818"/>
                  </a:cubicBezTo>
                  <a:cubicBezTo>
                    <a:pt x="21466" y="1135"/>
                    <a:pt x="21466" y="515"/>
                    <a:pt x="20736" y="204"/>
                  </a:cubicBezTo>
                  <a:cubicBezTo>
                    <a:pt x="20007" y="-106"/>
                    <a:pt x="18547" y="-106"/>
                    <a:pt x="17234" y="515"/>
                  </a:cubicBezTo>
                  <a:cubicBezTo>
                    <a:pt x="15920" y="1135"/>
                    <a:pt x="14752" y="2377"/>
                    <a:pt x="13877" y="4797"/>
                  </a:cubicBezTo>
                  <a:cubicBezTo>
                    <a:pt x="13001" y="7218"/>
                    <a:pt x="12417" y="10818"/>
                    <a:pt x="13293" y="13549"/>
                  </a:cubicBezTo>
                  <a:cubicBezTo>
                    <a:pt x="14169" y="16280"/>
                    <a:pt x="16504" y="18142"/>
                    <a:pt x="18839" y="200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6216650" y="356809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6770011" y="101189"/>
              <a:ext cx="138790" cy="392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11" fill="norm" stroke="1" extrusionOk="0">
                  <a:moveTo>
                    <a:pt x="4768" y="5603"/>
                  </a:moveTo>
                  <a:cubicBezTo>
                    <a:pt x="4441" y="9509"/>
                    <a:pt x="4114" y="13415"/>
                    <a:pt x="3950" y="15656"/>
                  </a:cubicBezTo>
                  <a:cubicBezTo>
                    <a:pt x="3786" y="17896"/>
                    <a:pt x="3786" y="18471"/>
                    <a:pt x="3132" y="19275"/>
                  </a:cubicBezTo>
                  <a:cubicBezTo>
                    <a:pt x="2477" y="20079"/>
                    <a:pt x="1168" y="21113"/>
                    <a:pt x="514" y="21286"/>
                  </a:cubicBezTo>
                  <a:cubicBezTo>
                    <a:pt x="-141" y="21458"/>
                    <a:pt x="-141" y="20769"/>
                    <a:pt x="350" y="18298"/>
                  </a:cubicBezTo>
                  <a:cubicBezTo>
                    <a:pt x="841" y="15828"/>
                    <a:pt x="1823" y="11577"/>
                    <a:pt x="3132" y="8475"/>
                  </a:cubicBezTo>
                  <a:cubicBezTo>
                    <a:pt x="4441" y="5373"/>
                    <a:pt x="6077" y="3420"/>
                    <a:pt x="7386" y="2213"/>
                  </a:cubicBezTo>
                  <a:cubicBezTo>
                    <a:pt x="8695" y="1007"/>
                    <a:pt x="9677" y="547"/>
                    <a:pt x="10986" y="260"/>
                  </a:cubicBezTo>
                  <a:cubicBezTo>
                    <a:pt x="12295" y="-27"/>
                    <a:pt x="13932" y="-142"/>
                    <a:pt x="15404" y="260"/>
                  </a:cubicBezTo>
                  <a:cubicBezTo>
                    <a:pt x="16877" y="662"/>
                    <a:pt x="18186" y="1581"/>
                    <a:pt x="18677" y="3477"/>
                  </a:cubicBezTo>
                  <a:cubicBezTo>
                    <a:pt x="19168" y="5373"/>
                    <a:pt x="18841" y="8245"/>
                    <a:pt x="18023" y="9969"/>
                  </a:cubicBezTo>
                  <a:cubicBezTo>
                    <a:pt x="17204" y="11692"/>
                    <a:pt x="15895" y="12267"/>
                    <a:pt x="14259" y="12726"/>
                  </a:cubicBezTo>
                  <a:cubicBezTo>
                    <a:pt x="12623" y="13186"/>
                    <a:pt x="10659" y="13530"/>
                    <a:pt x="8859" y="13588"/>
                  </a:cubicBezTo>
                  <a:cubicBezTo>
                    <a:pt x="7059" y="13645"/>
                    <a:pt x="5423" y="13415"/>
                    <a:pt x="4277" y="12841"/>
                  </a:cubicBezTo>
                  <a:cubicBezTo>
                    <a:pt x="3132" y="12267"/>
                    <a:pt x="2477" y="11347"/>
                    <a:pt x="3132" y="11232"/>
                  </a:cubicBezTo>
                  <a:cubicBezTo>
                    <a:pt x="3786" y="11118"/>
                    <a:pt x="5750" y="11807"/>
                    <a:pt x="9023" y="13186"/>
                  </a:cubicBezTo>
                  <a:cubicBezTo>
                    <a:pt x="12295" y="14564"/>
                    <a:pt x="16877" y="16632"/>
                    <a:pt x="21459" y="187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7001056" y="123976"/>
              <a:ext cx="11094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600" fill="norm" stroke="1" extrusionOk="0">
                  <a:moveTo>
                    <a:pt x="576" y="2145"/>
                  </a:moveTo>
                  <a:cubicBezTo>
                    <a:pt x="169" y="5821"/>
                    <a:pt x="-239" y="9498"/>
                    <a:pt x="169" y="12485"/>
                  </a:cubicBezTo>
                  <a:cubicBezTo>
                    <a:pt x="576" y="15472"/>
                    <a:pt x="1799" y="17770"/>
                    <a:pt x="2818" y="19302"/>
                  </a:cubicBezTo>
                  <a:cubicBezTo>
                    <a:pt x="3836" y="20834"/>
                    <a:pt x="4652" y="21600"/>
                    <a:pt x="5670" y="21600"/>
                  </a:cubicBezTo>
                  <a:cubicBezTo>
                    <a:pt x="6689" y="21600"/>
                    <a:pt x="7912" y="20834"/>
                    <a:pt x="9950" y="18306"/>
                  </a:cubicBezTo>
                  <a:cubicBezTo>
                    <a:pt x="11987" y="15779"/>
                    <a:pt x="14840" y="11489"/>
                    <a:pt x="16674" y="8502"/>
                  </a:cubicBezTo>
                  <a:cubicBezTo>
                    <a:pt x="18508" y="5515"/>
                    <a:pt x="19323" y="3830"/>
                    <a:pt x="19935" y="2451"/>
                  </a:cubicBezTo>
                  <a:cubicBezTo>
                    <a:pt x="20546" y="1072"/>
                    <a:pt x="20953" y="0"/>
                    <a:pt x="21157" y="0"/>
                  </a:cubicBezTo>
                  <a:cubicBezTo>
                    <a:pt x="21361" y="0"/>
                    <a:pt x="21361" y="1072"/>
                    <a:pt x="21361" y="2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7105650" y="290865"/>
              <a:ext cx="74951" cy="1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297" fill="norm" stroke="1" extrusionOk="0">
                  <a:moveTo>
                    <a:pt x="17514" y="5202"/>
                  </a:moveTo>
                  <a:cubicBezTo>
                    <a:pt x="17514" y="4028"/>
                    <a:pt x="17514" y="2854"/>
                    <a:pt x="16638" y="1798"/>
                  </a:cubicBezTo>
                  <a:cubicBezTo>
                    <a:pt x="15762" y="741"/>
                    <a:pt x="14011" y="-198"/>
                    <a:pt x="11968" y="37"/>
                  </a:cubicBezTo>
                  <a:cubicBezTo>
                    <a:pt x="9924" y="272"/>
                    <a:pt x="7589" y="1680"/>
                    <a:pt x="6422" y="3441"/>
                  </a:cubicBezTo>
                  <a:cubicBezTo>
                    <a:pt x="5254" y="5202"/>
                    <a:pt x="5254" y="7315"/>
                    <a:pt x="7589" y="9311"/>
                  </a:cubicBezTo>
                  <a:cubicBezTo>
                    <a:pt x="9924" y="11306"/>
                    <a:pt x="14595" y="13185"/>
                    <a:pt x="17514" y="14828"/>
                  </a:cubicBezTo>
                  <a:cubicBezTo>
                    <a:pt x="20432" y="16472"/>
                    <a:pt x="21600" y="17880"/>
                    <a:pt x="19849" y="19054"/>
                  </a:cubicBezTo>
                  <a:cubicBezTo>
                    <a:pt x="18097" y="20228"/>
                    <a:pt x="13427" y="21167"/>
                    <a:pt x="9632" y="21285"/>
                  </a:cubicBezTo>
                  <a:cubicBezTo>
                    <a:pt x="5838" y="21402"/>
                    <a:pt x="2919" y="20698"/>
                    <a:pt x="0" y="199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7724956" y="293309"/>
              <a:ext cx="122636" cy="131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045" fill="norm" stroke="1" extrusionOk="0">
                  <a:moveTo>
                    <a:pt x="518" y="0"/>
                  </a:moveTo>
                  <a:cubicBezTo>
                    <a:pt x="152" y="6075"/>
                    <a:pt x="-214" y="12150"/>
                    <a:pt x="152" y="15862"/>
                  </a:cubicBezTo>
                  <a:cubicBezTo>
                    <a:pt x="518" y="19575"/>
                    <a:pt x="1617" y="20925"/>
                    <a:pt x="2532" y="20756"/>
                  </a:cubicBezTo>
                  <a:cubicBezTo>
                    <a:pt x="3447" y="20588"/>
                    <a:pt x="4179" y="18900"/>
                    <a:pt x="4545" y="17044"/>
                  </a:cubicBezTo>
                  <a:cubicBezTo>
                    <a:pt x="4911" y="15187"/>
                    <a:pt x="4911" y="13162"/>
                    <a:pt x="5094" y="12994"/>
                  </a:cubicBezTo>
                  <a:cubicBezTo>
                    <a:pt x="5278" y="12825"/>
                    <a:pt x="5644" y="14512"/>
                    <a:pt x="6559" y="16031"/>
                  </a:cubicBezTo>
                  <a:cubicBezTo>
                    <a:pt x="7474" y="17550"/>
                    <a:pt x="8939" y="18900"/>
                    <a:pt x="10586" y="19912"/>
                  </a:cubicBezTo>
                  <a:cubicBezTo>
                    <a:pt x="12233" y="20925"/>
                    <a:pt x="14064" y="21600"/>
                    <a:pt x="15894" y="20419"/>
                  </a:cubicBezTo>
                  <a:cubicBezTo>
                    <a:pt x="17725" y="19237"/>
                    <a:pt x="19555" y="16200"/>
                    <a:pt x="20471" y="13500"/>
                  </a:cubicBezTo>
                  <a:cubicBezTo>
                    <a:pt x="21386" y="10800"/>
                    <a:pt x="21386" y="8437"/>
                    <a:pt x="20837" y="6581"/>
                  </a:cubicBezTo>
                  <a:cubicBezTo>
                    <a:pt x="20288" y="4725"/>
                    <a:pt x="19189" y="3375"/>
                    <a:pt x="18640" y="2869"/>
                  </a:cubicBezTo>
                  <a:cubicBezTo>
                    <a:pt x="18091" y="2362"/>
                    <a:pt x="18091" y="2700"/>
                    <a:pt x="18091" y="30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7912100" y="318709"/>
              <a:ext cx="6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7888816" y="198059"/>
              <a:ext cx="1693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6364"/>
                    <a:pt x="0" y="11127"/>
                    <a:pt x="0" y="7527"/>
                  </a:cubicBezTo>
                  <a:cubicBezTo>
                    <a:pt x="0" y="3927"/>
                    <a:pt x="10800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7965236" y="52009"/>
              <a:ext cx="219914" cy="355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71" fill="norm" stroke="1" extrusionOk="0">
                  <a:moveTo>
                    <a:pt x="8413" y="0"/>
                  </a:moveTo>
                  <a:cubicBezTo>
                    <a:pt x="7384" y="1534"/>
                    <a:pt x="6356" y="3067"/>
                    <a:pt x="5430" y="6135"/>
                  </a:cubicBezTo>
                  <a:cubicBezTo>
                    <a:pt x="4504" y="9202"/>
                    <a:pt x="3682" y="13804"/>
                    <a:pt x="3476" y="16551"/>
                  </a:cubicBezTo>
                  <a:cubicBezTo>
                    <a:pt x="3270" y="19299"/>
                    <a:pt x="3682" y="20194"/>
                    <a:pt x="4402" y="20769"/>
                  </a:cubicBezTo>
                  <a:cubicBezTo>
                    <a:pt x="5122" y="21344"/>
                    <a:pt x="6150" y="21600"/>
                    <a:pt x="6870" y="21408"/>
                  </a:cubicBezTo>
                  <a:cubicBezTo>
                    <a:pt x="7590" y="21217"/>
                    <a:pt x="8002" y="20578"/>
                    <a:pt x="7796" y="19236"/>
                  </a:cubicBezTo>
                  <a:cubicBezTo>
                    <a:pt x="7590" y="17893"/>
                    <a:pt x="6767" y="15849"/>
                    <a:pt x="5944" y="14507"/>
                  </a:cubicBezTo>
                  <a:cubicBezTo>
                    <a:pt x="5122" y="13164"/>
                    <a:pt x="4299" y="12525"/>
                    <a:pt x="3476" y="12014"/>
                  </a:cubicBezTo>
                  <a:cubicBezTo>
                    <a:pt x="2653" y="11503"/>
                    <a:pt x="1830" y="11120"/>
                    <a:pt x="1110" y="10608"/>
                  </a:cubicBezTo>
                  <a:cubicBezTo>
                    <a:pt x="390" y="10097"/>
                    <a:pt x="-227" y="9458"/>
                    <a:pt x="82" y="8883"/>
                  </a:cubicBezTo>
                  <a:cubicBezTo>
                    <a:pt x="390" y="8308"/>
                    <a:pt x="1624" y="7796"/>
                    <a:pt x="3784" y="6902"/>
                  </a:cubicBezTo>
                  <a:cubicBezTo>
                    <a:pt x="5944" y="6007"/>
                    <a:pt x="9030" y="4729"/>
                    <a:pt x="10882" y="3770"/>
                  </a:cubicBezTo>
                  <a:cubicBezTo>
                    <a:pt x="12733" y="2812"/>
                    <a:pt x="13350" y="2173"/>
                    <a:pt x="13659" y="2173"/>
                  </a:cubicBezTo>
                  <a:cubicBezTo>
                    <a:pt x="13967" y="2173"/>
                    <a:pt x="13967" y="2812"/>
                    <a:pt x="13453" y="5240"/>
                  </a:cubicBezTo>
                  <a:cubicBezTo>
                    <a:pt x="12939" y="7669"/>
                    <a:pt x="11910" y="11886"/>
                    <a:pt x="11293" y="14443"/>
                  </a:cubicBezTo>
                  <a:cubicBezTo>
                    <a:pt x="10676" y="16999"/>
                    <a:pt x="10470" y="17893"/>
                    <a:pt x="10162" y="18660"/>
                  </a:cubicBezTo>
                  <a:cubicBezTo>
                    <a:pt x="9853" y="19427"/>
                    <a:pt x="9442" y="20066"/>
                    <a:pt x="9339" y="19938"/>
                  </a:cubicBezTo>
                  <a:cubicBezTo>
                    <a:pt x="9236" y="19811"/>
                    <a:pt x="9442" y="18916"/>
                    <a:pt x="10573" y="17254"/>
                  </a:cubicBezTo>
                  <a:cubicBezTo>
                    <a:pt x="11704" y="15593"/>
                    <a:pt x="13762" y="13164"/>
                    <a:pt x="15202" y="11759"/>
                  </a:cubicBezTo>
                  <a:cubicBezTo>
                    <a:pt x="16642" y="10353"/>
                    <a:pt x="17464" y="9969"/>
                    <a:pt x="18184" y="10097"/>
                  </a:cubicBezTo>
                  <a:cubicBezTo>
                    <a:pt x="18904" y="10225"/>
                    <a:pt x="19522" y="10864"/>
                    <a:pt x="20036" y="12525"/>
                  </a:cubicBezTo>
                  <a:cubicBezTo>
                    <a:pt x="20550" y="14187"/>
                    <a:pt x="20962" y="16871"/>
                    <a:pt x="21373" y="19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8643529" y="212494"/>
              <a:ext cx="194731" cy="203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17" fill="norm" stroke="1" extrusionOk="0">
                  <a:moveTo>
                    <a:pt x="2629" y="3157"/>
                  </a:moveTo>
                  <a:cubicBezTo>
                    <a:pt x="2629" y="7165"/>
                    <a:pt x="2629" y="11174"/>
                    <a:pt x="2629" y="13846"/>
                  </a:cubicBezTo>
                  <a:cubicBezTo>
                    <a:pt x="2629" y="16518"/>
                    <a:pt x="2629" y="17854"/>
                    <a:pt x="2170" y="19079"/>
                  </a:cubicBezTo>
                  <a:cubicBezTo>
                    <a:pt x="1710" y="20304"/>
                    <a:pt x="791" y="21417"/>
                    <a:pt x="332" y="21417"/>
                  </a:cubicBezTo>
                  <a:cubicBezTo>
                    <a:pt x="-128" y="21417"/>
                    <a:pt x="-128" y="20304"/>
                    <a:pt x="446" y="18077"/>
                  </a:cubicBezTo>
                  <a:cubicBezTo>
                    <a:pt x="1021" y="15850"/>
                    <a:pt x="2170" y="12510"/>
                    <a:pt x="3319" y="9726"/>
                  </a:cubicBezTo>
                  <a:cubicBezTo>
                    <a:pt x="4468" y="6943"/>
                    <a:pt x="5617" y="4716"/>
                    <a:pt x="6651" y="4048"/>
                  </a:cubicBezTo>
                  <a:cubicBezTo>
                    <a:pt x="7685" y="3380"/>
                    <a:pt x="8604" y="4271"/>
                    <a:pt x="9178" y="6497"/>
                  </a:cubicBezTo>
                  <a:cubicBezTo>
                    <a:pt x="9753" y="8724"/>
                    <a:pt x="9983" y="12287"/>
                    <a:pt x="9868" y="14625"/>
                  </a:cubicBezTo>
                  <a:cubicBezTo>
                    <a:pt x="9753" y="16963"/>
                    <a:pt x="9293" y="18077"/>
                    <a:pt x="9063" y="17743"/>
                  </a:cubicBezTo>
                  <a:cubicBezTo>
                    <a:pt x="8834" y="17409"/>
                    <a:pt x="8834" y="15627"/>
                    <a:pt x="9638" y="12621"/>
                  </a:cubicBezTo>
                  <a:cubicBezTo>
                    <a:pt x="10442" y="9615"/>
                    <a:pt x="12051" y="5384"/>
                    <a:pt x="13315" y="2935"/>
                  </a:cubicBezTo>
                  <a:cubicBezTo>
                    <a:pt x="14578" y="485"/>
                    <a:pt x="15498" y="-183"/>
                    <a:pt x="16876" y="40"/>
                  </a:cubicBezTo>
                  <a:cubicBezTo>
                    <a:pt x="18255" y="262"/>
                    <a:pt x="20093" y="1376"/>
                    <a:pt x="20783" y="4159"/>
                  </a:cubicBezTo>
                  <a:cubicBezTo>
                    <a:pt x="21472" y="6943"/>
                    <a:pt x="21012" y="11396"/>
                    <a:pt x="20668" y="14291"/>
                  </a:cubicBezTo>
                  <a:cubicBezTo>
                    <a:pt x="20323" y="17186"/>
                    <a:pt x="20093" y="18522"/>
                    <a:pt x="19863" y="198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8902700" y="212409"/>
              <a:ext cx="190500" cy="18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0" y="10978"/>
                  </a:moveTo>
                  <a:cubicBezTo>
                    <a:pt x="960" y="11723"/>
                    <a:pt x="1920" y="12468"/>
                    <a:pt x="3000" y="12716"/>
                  </a:cubicBezTo>
                  <a:cubicBezTo>
                    <a:pt x="4080" y="12965"/>
                    <a:pt x="5280" y="12716"/>
                    <a:pt x="6360" y="11103"/>
                  </a:cubicBezTo>
                  <a:cubicBezTo>
                    <a:pt x="7440" y="9489"/>
                    <a:pt x="8400" y="6509"/>
                    <a:pt x="8760" y="4399"/>
                  </a:cubicBezTo>
                  <a:cubicBezTo>
                    <a:pt x="9120" y="2289"/>
                    <a:pt x="8880" y="1047"/>
                    <a:pt x="8160" y="427"/>
                  </a:cubicBezTo>
                  <a:cubicBezTo>
                    <a:pt x="7440" y="-194"/>
                    <a:pt x="6240" y="-194"/>
                    <a:pt x="4800" y="799"/>
                  </a:cubicBezTo>
                  <a:cubicBezTo>
                    <a:pt x="3360" y="1792"/>
                    <a:pt x="1680" y="3778"/>
                    <a:pt x="960" y="6758"/>
                  </a:cubicBezTo>
                  <a:cubicBezTo>
                    <a:pt x="240" y="9737"/>
                    <a:pt x="480" y="13709"/>
                    <a:pt x="1680" y="16565"/>
                  </a:cubicBezTo>
                  <a:cubicBezTo>
                    <a:pt x="2880" y="19420"/>
                    <a:pt x="5040" y="21158"/>
                    <a:pt x="7920" y="20785"/>
                  </a:cubicBezTo>
                  <a:cubicBezTo>
                    <a:pt x="10800" y="20413"/>
                    <a:pt x="14400" y="17930"/>
                    <a:pt x="16560" y="15323"/>
                  </a:cubicBezTo>
                  <a:cubicBezTo>
                    <a:pt x="18720" y="12716"/>
                    <a:pt x="19440" y="9985"/>
                    <a:pt x="19800" y="7999"/>
                  </a:cubicBezTo>
                  <a:cubicBezTo>
                    <a:pt x="20160" y="6013"/>
                    <a:pt x="20160" y="4772"/>
                    <a:pt x="19680" y="3778"/>
                  </a:cubicBezTo>
                  <a:cubicBezTo>
                    <a:pt x="19200" y="2785"/>
                    <a:pt x="18240" y="2040"/>
                    <a:pt x="16320" y="3654"/>
                  </a:cubicBezTo>
                  <a:cubicBezTo>
                    <a:pt x="14400" y="5268"/>
                    <a:pt x="11520" y="9240"/>
                    <a:pt x="10080" y="11847"/>
                  </a:cubicBezTo>
                  <a:cubicBezTo>
                    <a:pt x="8640" y="14454"/>
                    <a:pt x="8640" y="15696"/>
                    <a:pt x="8640" y="16937"/>
                  </a:cubicBezTo>
                  <a:cubicBezTo>
                    <a:pt x="8640" y="18178"/>
                    <a:pt x="8640" y="19420"/>
                    <a:pt x="9240" y="20040"/>
                  </a:cubicBezTo>
                  <a:cubicBezTo>
                    <a:pt x="9840" y="20661"/>
                    <a:pt x="11040" y="20661"/>
                    <a:pt x="12720" y="18799"/>
                  </a:cubicBezTo>
                  <a:cubicBezTo>
                    <a:pt x="14400" y="16937"/>
                    <a:pt x="16560" y="13213"/>
                    <a:pt x="17880" y="10730"/>
                  </a:cubicBezTo>
                  <a:cubicBezTo>
                    <a:pt x="19200" y="8247"/>
                    <a:pt x="19680" y="7006"/>
                    <a:pt x="19680" y="7254"/>
                  </a:cubicBezTo>
                  <a:cubicBezTo>
                    <a:pt x="19680" y="7503"/>
                    <a:pt x="19200" y="9240"/>
                    <a:pt x="18840" y="11351"/>
                  </a:cubicBezTo>
                  <a:cubicBezTo>
                    <a:pt x="18480" y="13461"/>
                    <a:pt x="18240" y="15944"/>
                    <a:pt x="18240" y="17806"/>
                  </a:cubicBezTo>
                  <a:cubicBezTo>
                    <a:pt x="18240" y="19668"/>
                    <a:pt x="18480" y="20909"/>
                    <a:pt x="19080" y="21158"/>
                  </a:cubicBezTo>
                  <a:cubicBezTo>
                    <a:pt x="19680" y="21406"/>
                    <a:pt x="20640" y="20661"/>
                    <a:pt x="21600" y="199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9106325" y="199010"/>
              <a:ext cx="113875" cy="21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05" fill="norm" stroke="1" extrusionOk="0">
                  <a:moveTo>
                    <a:pt x="5920" y="8164"/>
                  </a:moveTo>
                  <a:cubicBezTo>
                    <a:pt x="6320" y="7105"/>
                    <a:pt x="6720" y="6046"/>
                    <a:pt x="6320" y="6470"/>
                  </a:cubicBezTo>
                  <a:cubicBezTo>
                    <a:pt x="5920" y="6893"/>
                    <a:pt x="4720" y="8799"/>
                    <a:pt x="3520" y="11129"/>
                  </a:cubicBezTo>
                  <a:cubicBezTo>
                    <a:pt x="2320" y="13458"/>
                    <a:pt x="1120" y="16211"/>
                    <a:pt x="520" y="18223"/>
                  </a:cubicBezTo>
                  <a:cubicBezTo>
                    <a:pt x="-80" y="20234"/>
                    <a:pt x="-80" y="21505"/>
                    <a:pt x="120" y="21505"/>
                  </a:cubicBezTo>
                  <a:cubicBezTo>
                    <a:pt x="320" y="21505"/>
                    <a:pt x="720" y="20234"/>
                    <a:pt x="2520" y="16634"/>
                  </a:cubicBezTo>
                  <a:cubicBezTo>
                    <a:pt x="4320" y="13034"/>
                    <a:pt x="7520" y="7105"/>
                    <a:pt x="9920" y="3823"/>
                  </a:cubicBezTo>
                  <a:cubicBezTo>
                    <a:pt x="12320" y="540"/>
                    <a:pt x="13920" y="-95"/>
                    <a:pt x="15320" y="11"/>
                  </a:cubicBezTo>
                  <a:cubicBezTo>
                    <a:pt x="16720" y="117"/>
                    <a:pt x="17920" y="964"/>
                    <a:pt x="19120" y="3293"/>
                  </a:cubicBezTo>
                  <a:cubicBezTo>
                    <a:pt x="20320" y="5623"/>
                    <a:pt x="21520" y="9434"/>
                    <a:pt x="21520" y="12399"/>
                  </a:cubicBezTo>
                  <a:cubicBezTo>
                    <a:pt x="21520" y="15364"/>
                    <a:pt x="20320" y="17481"/>
                    <a:pt x="19120" y="195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9442449" y="189592"/>
              <a:ext cx="323851" cy="427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47" y="20103"/>
                    <a:pt x="1694" y="18606"/>
                    <a:pt x="3035" y="15986"/>
                  </a:cubicBezTo>
                  <a:cubicBezTo>
                    <a:pt x="4376" y="13366"/>
                    <a:pt x="6212" y="9624"/>
                    <a:pt x="7412" y="6950"/>
                  </a:cubicBezTo>
                  <a:cubicBezTo>
                    <a:pt x="8612" y="4277"/>
                    <a:pt x="9176" y="2673"/>
                    <a:pt x="9459" y="1604"/>
                  </a:cubicBezTo>
                  <a:cubicBezTo>
                    <a:pt x="9741" y="535"/>
                    <a:pt x="9741" y="0"/>
                    <a:pt x="9600" y="0"/>
                  </a:cubicBezTo>
                  <a:cubicBezTo>
                    <a:pt x="9459" y="0"/>
                    <a:pt x="9176" y="535"/>
                    <a:pt x="8753" y="2299"/>
                  </a:cubicBezTo>
                  <a:cubicBezTo>
                    <a:pt x="8329" y="4063"/>
                    <a:pt x="7765" y="7057"/>
                    <a:pt x="7482" y="8875"/>
                  </a:cubicBezTo>
                  <a:cubicBezTo>
                    <a:pt x="7200" y="10693"/>
                    <a:pt x="7200" y="11335"/>
                    <a:pt x="7341" y="11976"/>
                  </a:cubicBezTo>
                  <a:cubicBezTo>
                    <a:pt x="7482" y="12618"/>
                    <a:pt x="7765" y="13259"/>
                    <a:pt x="8259" y="13687"/>
                  </a:cubicBezTo>
                  <a:cubicBezTo>
                    <a:pt x="8753" y="14115"/>
                    <a:pt x="9459" y="14329"/>
                    <a:pt x="10094" y="14222"/>
                  </a:cubicBezTo>
                  <a:cubicBezTo>
                    <a:pt x="10729" y="14115"/>
                    <a:pt x="11294" y="13687"/>
                    <a:pt x="12353" y="12083"/>
                  </a:cubicBezTo>
                  <a:cubicBezTo>
                    <a:pt x="13412" y="10479"/>
                    <a:pt x="14965" y="7699"/>
                    <a:pt x="15812" y="5935"/>
                  </a:cubicBezTo>
                  <a:cubicBezTo>
                    <a:pt x="16659" y="4170"/>
                    <a:pt x="16800" y="3422"/>
                    <a:pt x="16729" y="3368"/>
                  </a:cubicBezTo>
                  <a:cubicBezTo>
                    <a:pt x="16659" y="3315"/>
                    <a:pt x="16376" y="3956"/>
                    <a:pt x="16235" y="5079"/>
                  </a:cubicBezTo>
                  <a:cubicBezTo>
                    <a:pt x="16094" y="6202"/>
                    <a:pt x="16094" y="7806"/>
                    <a:pt x="16659" y="8929"/>
                  </a:cubicBezTo>
                  <a:cubicBezTo>
                    <a:pt x="17224" y="10051"/>
                    <a:pt x="18353" y="10693"/>
                    <a:pt x="19271" y="11014"/>
                  </a:cubicBezTo>
                  <a:cubicBezTo>
                    <a:pt x="20188" y="11335"/>
                    <a:pt x="20894" y="11335"/>
                    <a:pt x="21600" y="11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10342197" y="174776"/>
              <a:ext cx="135303" cy="34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453" fill="norm" stroke="1" extrusionOk="0">
                  <a:moveTo>
                    <a:pt x="21242" y="14179"/>
                  </a:moveTo>
                  <a:cubicBezTo>
                    <a:pt x="18916" y="13252"/>
                    <a:pt x="16590" y="12324"/>
                    <a:pt x="14928" y="10469"/>
                  </a:cubicBezTo>
                  <a:cubicBezTo>
                    <a:pt x="13267" y="8613"/>
                    <a:pt x="12270" y="5831"/>
                    <a:pt x="11937" y="4108"/>
                  </a:cubicBezTo>
                  <a:cubicBezTo>
                    <a:pt x="11605" y="2385"/>
                    <a:pt x="11937" y="1723"/>
                    <a:pt x="13100" y="1126"/>
                  </a:cubicBezTo>
                  <a:cubicBezTo>
                    <a:pt x="14264" y="530"/>
                    <a:pt x="16257" y="0"/>
                    <a:pt x="17753" y="0"/>
                  </a:cubicBezTo>
                  <a:cubicBezTo>
                    <a:pt x="19248" y="0"/>
                    <a:pt x="20245" y="530"/>
                    <a:pt x="19248" y="2452"/>
                  </a:cubicBezTo>
                  <a:cubicBezTo>
                    <a:pt x="18251" y="4373"/>
                    <a:pt x="15260" y="7686"/>
                    <a:pt x="11771" y="10667"/>
                  </a:cubicBezTo>
                  <a:cubicBezTo>
                    <a:pt x="8282" y="13649"/>
                    <a:pt x="4294" y="16299"/>
                    <a:pt x="2134" y="18088"/>
                  </a:cubicBezTo>
                  <a:cubicBezTo>
                    <a:pt x="-26" y="19877"/>
                    <a:pt x="-358" y="20805"/>
                    <a:pt x="307" y="21202"/>
                  </a:cubicBezTo>
                  <a:cubicBezTo>
                    <a:pt x="971" y="21600"/>
                    <a:pt x="2633" y="21467"/>
                    <a:pt x="4460" y="21202"/>
                  </a:cubicBezTo>
                  <a:cubicBezTo>
                    <a:pt x="6288" y="20937"/>
                    <a:pt x="8282" y="20540"/>
                    <a:pt x="10276" y="20209"/>
                  </a:cubicBezTo>
                  <a:cubicBezTo>
                    <a:pt x="12270" y="19877"/>
                    <a:pt x="14264" y="19612"/>
                    <a:pt x="15759" y="19679"/>
                  </a:cubicBezTo>
                  <a:cubicBezTo>
                    <a:pt x="17254" y="19745"/>
                    <a:pt x="18251" y="20142"/>
                    <a:pt x="19248" y="20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10998200" y="191709"/>
              <a:ext cx="177800" cy="262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0"/>
                  </a:moveTo>
                  <a:cubicBezTo>
                    <a:pt x="1543" y="4666"/>
                    <a:pt x="3086" y="9331"/>
                    <a:pt x="4114" y="12528"/>
                  </a:cubicBezTo>
                  <a:cubicBezTo>
                    <a:pt x="5143" y="15725"/>
                    <a:pt x="5657" y="17453"/>
                    <a:pt x="6171" y="18835"/>
                  </a:cubicBezTo>
                  <a:cubicBezTo>
                    <a:pt x="6686" y="20218"/>
                    <a:pt x="7200" y="21254"/>
                    <a:pt x="7843" y="21427"/>
                  </a:cubicBezTo>
                  <a:cubicBezTo>
                    <a:pt x="8486" y="21600"/>
                    <a:pt x="9257" y="20909"/>
                    <a:pt x="10929" y="18490"/>
                  </a:cubicBezTo>
                  <a:cubicBezTo>
                    <a:pt x="12600" y="16070"/>
                    <a:pt x="15171" y="11923"/>
                    <a:pt x="17100" y="8640"/>
                  </a:cubicBezTo>
                  <a:cubicBezTo>
                    <a:pt x="19029" y="5357"/>
                    <a:pt x="20314" y="2938"/>
                    <a:pt x="21600" y="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11164211" y="235620"/>
              <a:ext cx="100689" cy="157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85" fill="norm" stroke="1" extrusionOk="0">
                  <a:moveTo>
                    <a:pt x="16006" y="6121"/>
                  </a:moveTo>
                  <a:cubicBezTo>
                    <a:pt x="16006" y="4393"/>
                    <a:pt x="16006" y="2665"/>
                    <a:pt x="14881" y="1513"/>
                  </a:cubicBezTo>
                  <a:cubicBezTo>
                    <a:pt x="13756" y="361"/>
                    <a:pt x="11506" y="-215"/>
                    <a:pt x="9706" y="73"/>
                  </a:cubicBezTo>
                  <a:cubicBezTo>
                    <a:pt x="7906" y="361"/>
                    <a:pt x="6556" y="1513"/>
                    <a:pt x="4981" y="4105"/>
                  </a:cubicBezTo>
                  <a:cubicBezTo>
                    <a:pt x="3406" y="6697"/>
                    <a:pt x="1606" y="10729"/>
                    <a:pt x="706" y="13465"/>
                  </a:cubicBezTo>
                  <a:cubicBezTo>
                    <a:pt x="-194" y="16201"/>
                    <a:pt x="-194" y="17641"/>
                    <a:pt x="481" y="18937"/>
                  </a:cubicBezTo>
                  <a:cubicBezTo>
                    <a:pt x="1156" y="20233"/>
                    <a:pt x="2506" y="21385"/>
                    <a:pt x="4306" y="21385"/>
                  </a:cubicBezTo>
                  <a:cubicBezTo>
                    <a:pt x="6106" y="21385"/>
                    <a:pt x="8356" y="20233"/>
                    <a:pt x="10381" y="18217"/>
                  </a:cubicBezTo>
                  <a:cubicBezTo>
                    <a:pt x="12406" y="16201"/>
                    <a:pt x="14206" y="13321"/>
                    <a:pt x="15331" y="11161"/>
                  </a:cubicBezTo>
                  <a:cubicBezTo>
                    <a:pt x="16456" y="9001"/>
                    <a:pt x="16906" y="7561"/>
                    <a:pt x="17131" y="7993"/>
                  </a:cubicBezTo>
                  <a:cubicBezTo>
                    <a:pt x="17356" y="8425"/>
                    <a:pt x="17356" y="10729"/>
                    <a:pt x="18031" y="13033"/>
                  </a:cubicBezTo>
                  <a:cubicBezTo>
                    <a:pt x="18706" y="15337"/>
                    <a:pt x="20056" y="17641"/>
                    <a:pt x="21406" y="19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11328399" y="198059"/>
              <a:ext cx="133351" cy="193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4930"/>
                  </a:moveTo>
                  <a:cubicBezTo>
                    <a:pt x="1714" y="5400"/>
                    <a:pt x="3429" y="5870"/>
                    <a:pt x="5143" y="8335"/>
                  </a:cubicBezTo>
                  <a:cubicBezTo>
                    <a:pt x="6857" y="10800"/>
                    <a:pt x="8571" y="15261"/>
                    <a:pt x="8743" y="17961"/>
                  </a:cubicBezTo>
                  <a:cubicBezTo>
                    <a:pt x="8914" y="20661"/>
                    <a:pt x="7543" y="21600"/>
                    <a:pt x="6514" y="21483"/>
                  </a:cubicBezTo>
                  <a:cubicBezTo>
                    <a:pt x="5486" y="21365"/>
                    <a:pt x="4800" y="20191"/>
                    <a:pt x="5143" y="17139"/>
                  </a:cubicBezTo>
                  <a:cubicBezTo>
                    <a:pt x="5486" y="14087"/>
                    <a:pt x="6857" y="9157"/>
                    <a:pt x="9771" y="5987"/>
                  </a:cubicBezTo>
                  <a:cubicBezTo>
                    <a:pt x="12686" y="2817"/>
                    <a:pt x="17143" y="14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11716910" y="217109"/>
              <a:ext cx="265540" cy="214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255" fill="norm" stroke="1" extrusionOk="0">
                  <a:moveTo>
                    <a:pt x="5520" y="3775"/>
                  </a:moveTo>
                  <a:cubicBezTo>
                    <a:pt x="5520" y="8598"/>
                    <a:pt x="5520" y="13421"/>
                    <a:pt x="5265" y="16252"/>
                  </a:cubicBezTo>
                  <a:cubicBezTo>
                    <a:pt x="5009" y="19083"/>
                    <a:pt x="4499" y="19922"/>
                    <a:pt x="3819" y="20551"/>
                  </a:cubicBezTo>
                  <a:cubicBezTo>
                    <a:pt x="3139" y="21181"/>
                    <a:pt x="2288" y="21600"/>
                    <a:pt x="1438" y="20866"/>
                  </a:cubicBezTo>
                  <a:cubicBezTo>
                    <a:pt x="587" y="20132"/>
                    <a:pt x="-263" y="18245"/>
                    <a:pt x="77" y="15309"/>
                  </a:cubicBezTo>
                  <a:cubicBezTo>
                    <a:pt x="417" y="12373"/>
                    <a:pt x="1948" y="8388"/>
                    <a:pt x="5350" y="5977"/>
                  </a:cubicBezTo>
                  <a:cubicBezTo>
                    <a:pt x="8751" y="3565"/>
                    <a:pt x="14024" y="2726"/>
                    <a:pt x="17000" y="1992"/>
                  </a:cubicBezTo>
                  <a:cubicBezTo>
                    <a:pt x="19976" y="1258"/>
                    <a:pt x="20657" y="629"/>
                    <a:pt x="2133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11976100" y="-1"/>
              <a:ext cx="196850" cy="118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8175"/>
                  </a:moveTo>
                  <a:cubicBezTo>
                    <a:pt x="232" y="6280"/>
                    <a:pt x="465" y="4385"/>
                    <a:pt x="1394" y="2870"/>
                  </a:cubicBezTo>
                  <a:cubicBezTo>
                    <a:pt x="2323" y="1354"/>
                    <a:pt x="3948" y="217"/>
                    <a:pt x="5342" y="27"/>
                  </a:cubicBezTo>
                  <a:cubicBezTo>
                    <a:pt x="6735" y="-162"/>
                    <a:pt x="7897" y="596"/>
                    <a:pt x="7897" y="3817"/>
                  </a:cubicBezTo>
                  <a:cubicBezTo>
                    <a:pt x="7897" y="7038"/>
                    <a:pt x="6735" y="12722"/>
                    <a:pt x="5690" y="16133"/>
                  </a:cubicBezTo>
                  <a:cubicBezTo>
                    <a:pt x="4645" y="19543"/>
                    <a:pt x="3716" y="20680"/>
                    <a:pt x="3832" y="21059"/>
                  </a:cubicBezTo>
                  <a:cubicBezTo>
                    <a:pt x="3948" y="21438"/>
                    <a:pt x="5110" y="21059"/>
                    <a:pt x="8245" y="20680"/>
                  </a:cubicBezTo>
                  <a:cubicBezTo>
                    <a:pt x="11381" y="20301"/>
                    <a:pt x="16490" y="19922"/>
                    <a:pt x="21600" y="19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12084049" y="43935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1179586" y="1364342"/>
              <a:ext cx="179314" cy="419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532" fill="norm" stroke="1" extrusionOk="0">
                  <a:moveTo>
                    <a:pt x="9221" y="4342"/>
                  </a:moveTo>
                  <a:cubicBezTo>
                    <a:pt x="9724" y="3256"/>
                    <a:pt x="10226" y="2171"/>
                    <a:pt x="10728" y="1357"/>
                  </a:cubicBezTo>
                  <a:cubicBezTo>
                    <a:pt x="11230" y="543"/>
                    <a:pt x="11733" y="0"/>
                    <a:pt x="11984" y="0"/>
                  </a:cubicBezTo>
                  <a:cubicBezTo>
                    <a:pt x="12235" y="0"/>
                    <a:pt x="12235" y="543"/>
                    <a:pt x="11230" y="2714"/>
                  </a:cubicBezTo>
                  <a:cubicBezTo>
                    <a:pt x="10226" y="4884"/>
                    <a:pt x="8217" y="8683"/>
                    <a:pt x="6207" y="11831"/>
                  </a:cubicBezTo>
                  <a:cubicBezTo>
                    <a:pt x="4198" y="14979"/>
                    <a:pt x="2189" y="17475"/>
                    <a:pt x="1058" y="18995"/>
                  </a:cubicBezTo>
                  <a:cubicBezTo>
                    <a:pt x="-72" y="20515"/>
                    <a:pt x="-323" y="21057"/>
                    <a:pt x="430" y="21329"/>
                  </a:cubicBezTo>
                  <a:cubicBezTo>
                    <a:pt x="1184" y="21600"/>
                    <a:pt x="2942" y="21600"/>
                    <a:pt x="6584" y="21329"/>
                  </a:cubicBezTo>
                  <a:cubicBezTo>
                    <a:pt x="10226" y="21057"/>
                    <a:pt x="15751" y="20515"/>
                    <a:pt x="21277" y="199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1401999" y="1599365"/>
              <a:ext cx="147402" cy="152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0771" fill="norm" stroke="1" extrusionOk="0">
                  <a:moveTo>
                    <a:pt x="1107" y="12374"/>
                  </a:moveTo>
                  <a:cubicBezTo>
                    <a:pt x="3845" y="9494"/>
                    <a:pt x="6583" y="6614"/>
                    <a:pt x="8104" y="4454"/>
                  </a:cubicBezTo>
                  <a:cubicBezTo>
                    <a:pt x="9625" y="2294"/>
                    <a:pt x="9930" y="854"/>
                    <a:pt x="9321" y="278"/>
                  </a:cubicBezTo>
                  <a:cubicBezTo>
                    <a:pt x="8713" y="-298"/>
                    <a:pt x="7192" y="-10"/>
                    <a:pt x="5366" y="1430"/>
                  </a:cubicBezTo>
                  <a:cubicBezTo>
                    <a:pt x="3541" y="2870"/>
                    <a:pt x="1411" y="5462"/>
                    <a:pt x="499" y="8774"/>
                  </a:cubicBezTo>
                  <a:cubicBezTo>
                    <a:pt x="-414" y="12086"/>
                    <a:pt x="-110" y="16118"/>
                    <a:pt x="1716" y="18422"/>
                  </a:cubicBezTo>
                  <a:cubicBezTo>
                    <a:pt x="3541" y="20726"/>
                    <a:pt x="6887" y="21302"/>
                    <a:pt x="10386" y="20294"/>
                  </a:cubicBezTo>
                  <a:cubicBezTo>
                    <a:pt x="13885" y="19286"/>
                    <a:pt x="17535" y="16694"/>
                    <a:pt x="21186" y="141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1623292" y="1372809"/>
              <a:ext cx="97558" cy="369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424" fill="norm" stroke="1" extrusionOk="0">
                  <a:moveTo>
                    <a:pt x="6016" y="0"/>
                  </a:moveTo>
                  <a:cubicBezTo>
                    <a:pt x="3718" y="2209"/>
                    <a:pt x="1420" y="4418"/>
                    <a:pt x="501" y="7670"/>
                  </a:cubicBezTo>
                  <a:cubicBezTo>
                    <a:pt x="-418" y="10923"/>
                    <a:pt x="42" y="15218"/>
                    <a:pt x="961" y="17673"/>
                  </a:cubicBezTo>
                  <a:cubicBezTo>
                    <a:pt x="1880" y="20127"/>
                    <a:pt x="3259" y="20741"/>
                    <a:pt x="5097" y="21109"/>
                  </a:cubicBezTo>
                  <a:cubicBezTo>
                    <a:pt x="6935" y="21477"/>
                    <a:pt x="9233" y="21600"/>
                    <a:pt x="11991" y="21048"/>
                  </a:cubicBezTo>
                  <a:cubicBezTo>
                    <a:pt x="14748" y="20495"/>
                    <a:pt x="17965" y="19268"/>
                    <a:pt x="21182" y="180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1570566" y="1537909"/>
              <a:ext cx="239185" cy="6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76" y="20110"/>
                  </a:moveTo>
                  <a:cubicBezTo>
                    <a:pt x="1338" y="20855"/>
                    <a:pt x="0" y="21600"/>
                    <a:pt x="0" y="21600"/>
                  </a:cubicBezTo>
                  <a:cubicBezTo>
                    <a:pt x="0" y="21600"/>
                    <a:pt x="1338" y="20855"/>
                    <a:pt x="5161" y="17131"/>
                  </a:cubicBezTo>
                  <a:cubicBezTo>
                    <a:pt x="8984" y="13407"/>
                    <a:pt x="15292" y="670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2559776" y="1397949"/>
              <a:ext cx="238458" cy="399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47" fill="norm" stroke="1" extrusionOk="0">
                  <a:moveTo>
                    <a:pt x="4522" y="3083"/>
                  </a:moveTo>
                  <a:cubicBezTo>
                    <a:pt x="3757" y="3424"/>
                    <a:pt x="2992" y="3765"/>
                    <a:pt x="2515" y="4959"/>
                  </a:cubicBezTo>
                  <a:cubicBezTo>
                    <a:pt x="2037" y="6153"/>
                    <a:pt x="1846" y="8199"/>
                    <a:pt x="1941" y="10871"/>
                  </a:cubicBezTo>
                  <a:cubicBezTo>
                    <a:pt x="2037" y="13542"/>
                    <a:pt x="2419" y="16839"/>
                    <a:pt x="2515" y="18828"/>
                  </a:cubicBezTo>
                  <a:cubicBezTo>
                    <a:pt x="2610" y="20818"/>
                    <a:pt x="2419" y="21500"/>
                    <a:pt x="2132" y="21443"/>
                  </a:cubicBezTo>
                  <a:cubicBezTo>
                    <a:pt x="1846" y="21386"/>
                    <a:pt x="1463" y="20591"/>
                    <a:pt x="1081" y="17919"/>
                  </a:cubicBezTo>
                  <a:cubicBezTo>
                    <a:pt x="699" y="15247"/>
                    <a:pt x="316" y="10700"/>
                    <a:pt x="125" y="7744"/>
                  </a:cubicBezTo>
                  <a:cubicBezTo>
                    <a:pt x="-66" y="4788"/>
                    <a:pt x="-66" y="3424"/>
                    <a:pt x="316" y="2572"/>
                  </a:cubicBezTo>
                  <a:cubicBezTo>
                    <a:pt x="699" y="1719"/>
                    <a:pt x="1463" y="1378"/>
                    <a:pt x="2323" y="1378"/>
                  </a:cubicBezTo>
                  <a:cubicBezTo>
                    <a:pt x="3184" y="1378"/>
                    <a:pt x="4139" y="1719"/>
                    <a:pt x="5477" y="3367"/>
                  </a:cubicBezTo>
                  <a:cubicBezTo>
                    <a:pt x="6815" y="5016"/>
                    <a:pt x="8536" y="7972"/>
                    <a:pt x="10065" y="10927"/>
                  </a:cubicBezTo>
                  <a:cubicBezTo>
                    <a:pt x="11594" y="13883"/>
                    <a:pt x="12932" y="16839"/>
                    <a:pt x="13984" y="18544"/>
                  </a:cubicBezTo>
                  <a:cubicBezTo>
                    <a:pt x="15035" y="20249"/>
                    <a:pt x="15799" y="20704"/>
                    <a:pt x="16469" y="20704"/>
                  </a:cubicBezTo>
                  <a:cubicBezTo>
                    <a:pt x="17138" y="20704"/>
                    <a:pt x="17711" y="20249"/>
                    <a:pt x="18476" y="18317"/>
                  </a:cubicBezTo>
                  <a:cubicBezTo>
                    <a:pt x="19240" y="16384"/>
                    <a:pt x="20196" y="12974"/>
                    <a:pt x="20769" y="9847"/>
                  </a:cubicBezTo>
                  <a:cubicBezTo>
                    <a:pt x="21343" y="6721"/>
                    <a:pt x="21534" y="3879"/>
                    <a:pt x="21534" y="2174"/>
                  </a:cubicBezTo>
                  <a:cubicBezTo>
                    <a:pt x="21534" y="468"/>
                    <a:pt x="21343" y="-100"/>
                    <a:pt x="21152" y="14"/>
                  </a:cubicBezTo>
                  <a:cubicBezTo>
                    <a:pt x="20961" y="127"/>
                    <a:pt x="20769" y="923"/>
                    <a:pt x="20674" y="1435"/>
                  </a:cubicBezTo>
                  <a:cubicBezTo>
                    <a:pt x="20578" y="1946"/>
                    <a:pt x="20578" y="2174"/>
                    <a:pt x="20578" y="2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3517900" y="1385509"/>
              <a:ext cx="10584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069"/>
                    <a:pt x="8640" y="6138"/>
                    <a:pt x="12960" y="9325"/>
                  </a:cubicBezTo>
                  <a:cubicBezTo>
                    <a:pt x="17280" y="12511"/>
                    <a:pt x="21600" y="15816"/>
                    <a:pt x="21600" y="17882"/>
                  </a:cubicBezTo>
                  <a:cubicBezTo>
                    <a:pt x="21600" y="19948"/>
                    <a:pt x="17280" y="20774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3359150" y="1785559"/>
              <a:ext cx="260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71" y="0"/>
                    <a:pt x="11941" y="0"/>
                    <a:pt x="15541" y="3600"/>
                  </a:cubicBezTo>
                  <a:cubicBezTo>
                    <a:pt x="19141" y="7200"/>
                    <a:pt x="20371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3981450" y="1410909"/>
              <a:ext cx="2286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00" y="2147"/>
                    <a:pt x="6800" y="4295"/>
                    <a:pt x="10000" y="7074"/>
                  </a:cubicBezTo>
                  <a:cubicBezTo>
                    <a:pt x="13200" y="9853"/>
                    <a:pt x="16200" y="13263"/>
                    <a:pt x="18100" y="15789"/>
                  </a:cubicBezTo>
                  <a:cubicBezTo>
                    <a:pt x="20000" y="18316"/>
                    <a:pt x="20800" y="1995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4019550" y="1372809"/>
              <a:ext cx="196850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74" y="810"/>
                    <a:pt x="18348" y="1620"/>
                    <a:pt x="16258" y="3780"/>
                  </a:cubicBezTo>
                  <a:cubicBezTo>
                    <a:pt x="14168" y="5940"/>
                    <a:pt x="11613" y="9450"/>
                    <a:pt x="8826" y="12645"/>
                  </a:cubicBezTo>
                  <a:cubicBezTo>
                    <a:pt x="6039" y="15840"/>
                    <a:pt x="3019" y="187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4387850" y="1753809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4360509" y="1600194"/>
              <a:ext cx="99444" cy="94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034" fill="norm" stroke="1" extrusionOk="0">
                  <a:moveTo>
                    <a:pt x="7017" y="270"/>
                  </a:moveTo>
                  <a:cubicBezTo>
                    <a:pt x="4813" y="1209"/>
                    <a:pt x="2609" y="2148"/>
                    <a:pt x="1286" y="3791"/>
                  </a:cubicBezTo>
                  <a:cubicBezTo>
                    <a:pt x="-36" y="5435"/>
                    <a:pt x="-477" y="7783"/>
                    <a:pt x="625" y="10835"/>
                  </a:cubicBezTo>
                  <a:cubicBezTo>
                    <a:pt x="1727" y="13887"/>
                    <a:pt x="4372" y="17643"/>
                    <a:pt x="7017" y="19522"/>
                  </a:cubicBezTo>
                  <a:cubicBezTo>
                    <a:pt x="9662" y="21400"/>
                    <a:pt x="12307" y="21400"/>
                    <a:pt x="14511" y="20226"/>
                  </a:cubicBezTo>
                  <a:cubicBezTo>
                    <a:pt x="16715" y="19052"/>
                    <a:pt x="18478" y="16704"/>
                    <a:pt x="19580" y="13417"/>
                  </a:cubicBezTo>
                  <a:cubicBezTo>
                    <a:pt x="20682" y="10130"/>
                    <a:pt x="21123" y="5904"/>
                    <a:pt x="20241" y="3322"/>
                  </a:cubicBezTo>
                  <a:cubicBezTo>
                    <a:pt x="19360" y="739"/>
                    <a:pt x="17156" y="-200"/>
                    <a:pt x="15172" y="35"/>
                  </a:cubicBezTo>
                  <a:cubicBezTo>
                    <a:pt x="13188" y="270"/>
                    <a:pt x="11425" y="1678"/>
                    <a:pt x="9662" y="30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4952999" y="1817309"/>
              <a:ext cx="952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3972"/>
                    <a:pt x="14880" y="7945"/>
                    <a:pt x="11280" y="11545"/>
                  </a:cubicBezTo>
                  <a:cubicBezTo>
                    <a:pt x="7680" y="15145"/>
                    <a:pt x="3840" y="1837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5511800" y="1351642"/>
              <a:ext cx="203200" cy="427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0" y="3937"/>
                  </a:moveTo>
                  <a:cubicBezTo>
                    <a:pt x="675" y="7661"/>
                    <a:pt x="1350" y="11385"/>
                    <a:pt x="1800" y="14045"/>
                  </a:cubicBezTo>
                  <a:cubicBezTo>
                    <a:pt x="2250" y="16705"/>
                    <a:pt x="2475" y="18301"/>
                    <a:pt x="2700" y="19472"/>
                  </a:cubicBezTo>
                  <a:cubicBezTo>
                    <a:pt x="2925" y="20642"/>
                    <a:pt x="3150" y="21387"/>
                    <a:pt x="3712" y="21494"/>
                  </a:cubicBezTo>
                  <a:cubicBezTo>
                    <a:pt x="4275" y="21600"/>
                    <a:pt x="5175" y="21068"/>
                    <a:pt x="6863" y="19153"/>
                  </a:cubicBezTo>
                  <a:cubicBezTo>
                    <a:pt x="8550" y="17237"/>
                    <a:pt x="11025" y="13939"/>
                    <a:pt x="13275" y="10694"/>
                  </a:cubicBezTo>
                  <a:cubicBezTo>
                    <a:pt x="15525" y="7448"/>
                    <a:pt x="17550" y="4256"/>
                    <a:pt x="18788" y="2394"/>
                  </a:cubicBezTo>
                  <a:cubicBezTo>
                    <a:pt x="20025" y="532"/>
                    <a:pt x="20475" y="0"/>
                    <a:pt x="20813" y="0"/>
                  </a:cubicBezTo>
                  <a:cubicBezTo>
                    <a:pt x="21150" y="0"/>
                    <a:pt x="21375" y="532"/>
                    <a:pt x="21488" y="1224"/>
                  </a:cubicBezTo>
                  <a:cubicBezTo>
                    <a:pt x="21600" y="1915"/>
                    <a:pt x="21600" y="2767"/>
                    <a:pt x="21600" y="3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5431366" y="1537909"/>
              <a:ext cx="296335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34" y="21600"/>
                  </a:moveTo>
                  <a:cubicBezTo>
                    <a:pt x="617" y="19800"/>
                    <a:pt x="0" y="18000"/>
                    <a:pt x="0" y="16425"/>
                  </a:cubicBezTo>
                  <a:cubicBezTo>
                    <a:pt x="0" y="14850"/>
                    <a:pt x="617" y="13500"/>
                    <a:pt x="3394" y="11250"/>
                  </a:cubicBezTo>
                  <a:cubicBezTo>
                    <a:pt x="6171" y="9000"/>
                    <a:pt x="11109" y="5850"/>
                    <a:pt x="14503" y="3825"/>
                  </a:cubicBezTo>
                  <a:cubicBezTo>
                    <a:pt x="17897" y="1800"/>
                    <a:pt x="19749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5943599" y="1563309"/>
              <a:ext cx="19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950"/>
                    <a:pt x="12000" y="9900"/>
                    <a:pt x="8400" y="13500"/>
                  </a:cubicBezTo>
                  <a:cubicBezTo>
                    <a:pt x="4800" y="17100"/>
                    <a:pt x="2400" y="193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5963561" y="1449009"/>
              <a:ext cx="77701" cy="7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333" fill="norm" stroke="1" extrusionOk="0">
                  <a:moveTo>
                    <a:pt x="6576" y="0"/>
                  </a:moveTo>
                  <a:cubicBezTo>
                    <a:pt x="4302" y="1800"/>
                    <a:pt x="2029" y="3600"/>
                    <a:pt x="892" y="6300"/>
                  </a:cubicBezTo>
                  <a:cubicBezTo>
                    <a:pt x="-245" y="9000"/>
                    <a:pt x="-245" y="12600"/>
                    <a:pt x="608" y="15600"/>
                  </a:cubicBezTo>
                  <a:cubicBezTo>
                    <a:pt x="1460" y="18600"/>
                    <a:pt x="3166" y="21000"/>
                    <a:pt x="6576" y="21300"/>
                  </a:cubicBezTo>
                  <a:cubicBezTo>
                    <a:pt x="9987" y="21600"/>
                    <a:pt x="15102" y="19800"/>
                    <a:pt x="17944" y="17100"/>
                  </a:cubicBezTo>
                  <a:cubicBezTo>
                    <a:pt x="20787" y="14400"/>
                    <a:pt x="21355" y="10800"/>
                    <a:pt x="20502" y="8100"/>
                  </a:cubicBezTo>
                  <a:cubicBezTo>
                    <a:pt x="19650" y="5400"/>
                    <a:pt x="17376" y="3600"/>
                    <a:pt x="13966" y="3300"/>
                  </a:cubicBezTo>
                  <a:cubicBezTo>
                    <a:pt x="10555" y="3000"/>
                    <a:pt x="6008" y="4200"/>
                    <a:pt x="1460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6642100" y="1785559"/>
              <a:ext cx="1" cy="12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7855892" y="1300536"/>
              <a:ext cx="208608" cy="448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66" fill="norm" stroke="1" extrusionOk="0">
                  <a:moveTo>
                    <a:pt x="8412" y="7721"/>
                  </a:moveTo>
                  <a:cubicBezTo>
                    <a:pt x="7103" y="9648"/>
                    <a:pt x="5794" y="11575"/>
                    <a:pt x="4921" y="13654"/>
                  </a:cubicBezTo>
                  <a:cubicBezTo>
                    <a:pt x="4048" y="15733"/>
                    <a:pt x="3612" y="17964"/>
                    <a:pt x="3067" y="19383"/>
                  </a:cubicBezTo>
                  <a:cubicBezTo>
                    <a:pt x="2521" y="20803"/>
                    <a:pt x="1867" y="21412"/>
                    <a:pt x="1212" y="21462"/>
                  </a:cubicBezTo>
                  <a:cubicBezTo>
                    <a:pt x="558" y="21513"/>
                    <a:pt x="-97" y="21006"/>
                    <a:pt x="12" y="19028"/>
                  </a:cubicBezTo>
                  <a:cubicBezTo>
                    <a:pt x="121" y="17051"/>
                    <a:pt x="994" y="13603"/>
                    <a:pt x="2521" y="10409"/>
                  </a:cubicBezTo>
                  <a:cubicBezTo>
                    <a:pt x="4048" y="7214"/>
                    <a:pt x="6230" y="4274"/>
                    <a:pt x="7758" y="2499"/>
                  </a:cubicBezTo>
                  <a:cubicBezTo>
                    <a:pt x="9285" y="724"/>
                    <a:pt x="10158" y="116"/>
                    <a:pt x="10921" y="14"/>
                  </a:cubicBezTo>
                  <a:cubicBezTo>
                    <a:pt x="11685" y="-87"/>
                    <a:pt x="12339" y="319"/>
                    <a:pt x="13103" y="1789"/>
                  </a:cubicBezTo>
                  <a:cubicBezTo>
                    <a:pt x="13867" y="3259"/>
                    <a:pt x="14739" y="5795"/>
                    <a:pt x="15503" y="8533"/>
                  </a:cubicBezTo>
                  <a:cubicBezTo>
                    <a:pt x="16267" y="11271"/>
                    <a:pt x="16921" y="14212"/>
                    <a:pt x="17358" y="16037"/>
                  </a:cubicBezTo>
                  <a:cubicBezTo>
                    <a:pt x="17794" y="17862"/>
                    <a:pt x="18012" y="18572"/>
                    <a:pt x="18448" y="19231"/>
                  </a:cubicBezTo>
                  <a:cubicBezTo>
                    <a:pt x="18885" y="19890"/>
                    <a:pt x="19539" y="20499"/>
                    <a:pt x="20085" y="20702"/>
                  </a:cubicBezTo>
                  <a:cubicBezTo>
                    <a:pt x="20630" y="20905"/>
                    <a:pt x="21067" y="20702"/>
                    <a:pt x="21503" y="20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7918450" y="1576009"/>
              <a:ext cx="1079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8123323" y="1499857"/>
              <a:ext cx="115039" cy="211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1168" fill="norm" stroke="1" extrusionOk="0">
                  <a:moveTo>
                    <a:pt x="16753" y="2536"/>
                  </a:moveTo>
                  <a:cubicBezTo>
                    <a:pt x="13342" y="1477"/>
                    <a:pt x="9932" y="418"/>
                    <a:pt x="7279" y="101"/>
                  </a:cubicBezTo>
                  <a:cubicBezTo>
                    <a:pt x="4626" y="-217"/>
                    <a:pt x="2732" y="207"/>
                    <a:pt x="1405" y="1477"/>
                  </a:cubicBezTo>
                  <a:cubicBezTo>
                    <a:pt x="79" y="2748"/>
                    <a:pt x="-679" y="4865"/>
                    <a:pt x="837" y="6665"/>
                  </a:cubicBezTo>
                  <a:cubicBezTo>
                    <a:pt x="2353" y="8465"/>
                    <a:pt x="6142" y="9948"/>
                    <a:pt x="9742" y="11430"/>
                  </a:cubicBezTo>
                  <a:cubicBezTo>
                    <a:pt x="13342" y="12912"/>
                    <a:pt x="16753" y="14395"/>
                    <a:pt x="18647" y="15665"/>
                  </a:cubicBezTo>
                  <a:cubicBezTo>
                    <a:pt x="20542" y="16936"/>
                    <a:pt x="20921" y="17995"/>
                    <a:pt x="20353" y="18842"/>
                  </a:cubicBezTo>
                  <a:cubicBezTo>
                    <a:pt x="19784" y="19689"/>
                    <a:pt x="18268" y="20324"/>
                    <a:pt x="16563" y="20748"/>
                  </a:cubicBezTo>
                  <a:cubicBezTo>
                    <a:pt x="14858" y="21171"/>
                    <a:pt x="12963" y="21383"/>
                    <a:pt x="12016" y="20854"/>
                  </a:cubicBezTo>
                  <a:cubicBezTo>
                    <a:pt x="11068" y="20324"/>
                    <a:pt x="11068" y="19054"/>
                    <a:pt x="11068" y="177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8349031" y="1493424"/>
              <a:ext cx="72048" cy="214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3" h="21224" fill="norm" stroke="1" extrusionOk="0">
                  <a:moveTo>
                    <a:pt x="20145" y="2520"/>
                  </a:moveTo>
                  <a:cubicBezTo>
                    <a:pt x="17745" y="1891"/>
                    <a:pt x="15345" y="1262"/>
                    <a:pt x="12345" y="738"/>
                  </a:cubicBezTo>
                  <a:cubicBezTo>
                    <a:pt x="9345" y="213"/>
                    <a:pt x="5745" y="-206"/>
                    <a:pt x="3345" y="109"/>
                  </a:cubicBezTo>
                  <a:cubicBezTo>
                    <a:pt x="945" y="423"/>
                    <a:pt x="-255" y="1472"/>
                    <a:pt x="45" y="3044"/>
                  </a:cubicBezTo>
                  <a:cubicBezTo>
                    <a:pt x="345" y="4617"/>
                    <a:pt x="2145" y="6714"/>
                    <a:pt x="6045" y="9021"/>
                  </a:cubicBezTo>
                  <a:cubicBezTo>
                    <a:pt x="9945" y="11328"/>
                    <a:pt x="15945" y="13844"/>
                    <a:pt x="18645" y="15732"/>
                  </a:cubicBezTo>
                  <a:cubicBezTo>
                    <a:pt x="21345" y="17619"/>
                    <a:pt x="20745" y="18877"/>
                    <a:pt x="18345" y="19821"/>
                  </a:cubicBezTo>
                  <a:cubicBezTo>
                    <a:pt x="15945" y="20765"/>
                    <a:pt x="11745" y="21394"/>
                    <a:pt x="9645" y="21184"/>
                  </a:cubicBezTo>
                  <a:cubicBezTo>
                    <a:pt x="7545" y="20975"/>
                    <a:pt x="7545" y="19926"/>
                    <a:pt x="7545" y="188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8522229" y="1503896"/>
              <a:ext cx="158221" cy="18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74" fill="norm" stroke="1" extrusionOk="0">
                  <a:moveTo>
                    <a:pt x="6840" y="259"/>
                  </a:moveTo>
                  <a:cubicBezTo>
                    <a:pt x="5112" y="17"/>
                    <a:pt x="3384" y="-226"/>
                    <a:pt x="2232" y="381"/>
                  </a:cubicBezTo>
                  <a:cubicBezTo>
                    <a:pt x="1080" y="987"/>
                    <a:pt x="504" y="2444"/>
                    <a:pt x="216" y="4749"/>
                  </a:cubicBezTo>
                  <a:cubicBezTo>
                    <a:pt x="-72" y="7055"/>
                    <a:pt x="-72" y="10210"/>
                    <a:pt x="216" y="12637"/>
                  </a:cubicBezTo>
                  <a:cubicBezTo>
                    <a:pt x="504" y="15064"/>
                    <a:pt x="1080" y="16763"/>
                    <a:pt x="1944" y="17976"/>
                  </a:cubicBezTo>
                  <a:cubicBezTo>
                    <a:pt x="2808" y="19190"/>
                    <a:pt x="3960" y="19918"/>
                    <a:pt x="6120" y="18219"/>
                  </a:cubicBezTo>
                  <a:cubicBezTo>
                    <a:pt x="8280" y="16520"/>
                    <a:pt x="11448" y="12394"/>
                    <a:pt x="13320" y="9725"/>
                  </a:cubicBezTo>
                  <a:cubicBezTo>
                    <a:pt x="15192" y="7055"/>
                    <a:pt x="15768" y="5841"/>
                    <a:pt x="16056" y="5963"/>
                  </a:cubicBezTo>
                  <a:cubicBezTo>
                    <a:pt x="16344" y="6084"/>
                    <a:pt x="16344" y="7540"/>
                    <a:pt x="17208" y="10331"/>
                  </a:cubicBezTo>
                  <a:cubicBezTo>
                    <a:pt x="18072" y="13122"/>
                    <a:pt x="19800" y="17248"/>
                    <a:pt x="21528" y="21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8769350" y="1520976"/>
              <a:ext cx="171450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88"/>
                  </a:moveTo>
                  <a:cubicBezTo>
                    <a:pt x="533" y="6988"/>
                    <a:pt x="1067" y="12388"/>
                    <a:pt x="1333" y="16041"/>
                  </a:cubicBezTo>
                  <a:cubicBezTo>
                    <a:pt x="1600" y="19694"/>
                    <a:pt x="1600" y="21600"/>
                    <a:pt x="1600" y="21600"/>
                  </a:cubicBezTo>
                  <a:cubicBezTo>
                    <a:pt x="1600" y="21600"/>
                    <a:pt x="1600" y="19694"/>
                    <a:pt x="2000" y="16994"/>
                  </a:cubicBezTo>
                  <a:cubicBezTo>
                    <a:pt x="2400" y="14294"/>
                    <a:pt x="3200" y="10800"/>
                    <a:pt x="4000" y="8259"/>
                  </a:cubicBezTo>
                  <a:cubicBezTo>
                    <a:pt x="4800" y="5718"/>
                    <a:pt x="5600" y="4129"/>
                    <a:pt x="6400" y="4129"/>
                  </a:cubicBezTo>
                  <a:cubicBezTo>
                    <a:pt x="7200" y="4129"/>
                    <a:pt x="8000" y="5718"/>
                    <a:pt x="8400" y="7465"/>
                  </a:cubicBezTo>
                  <a:cubicBezTo>
                    <a:pt x="8800" y="9212"/>
                    <a:pt x="8800" y="11118"/>
                    <a:pt x="8667" y="13024"/>
                  </a:cubicBezTo>
                  <a:cubicBezTo>
                    <a:pt x="8533" y="14929"/>
                    <a:pt x="8267" y="16835"/>
                    <a:pt x="8267" y="16835"/>
                  </a:cubicBezTo>
                  <a:cubicBezTo>
                    <a:pt x="8267" y="16835"/>
                    <a:pt x="8533" y="14929"/>
                    <a:pt x="9333" y="12229"/>
                  </a:cubicBezTo>
                  <a:cubicBezTo>
                    <a:pt x="10133" y="9529"/>
                    <a:pt x="11467" y="6035"/>
                    <a:pt x="12933" y="3653"/>
                  </a:cubicBezTo>
                  <a:cubicBezTo>
                    <a:pt x="14400" y="1271"/>
                    <a:pt x="16000" y="0"/>
                    <a:pt x="17200" y="0"/>
                  </a:cubicBezTo>
                  <a:cubicBezTo>
                    <a:pt x="18400" y="0"/>
                    <a:pt x="19200" y="1271"/>
                    <a:pt x="19600" y="3971"/>
                  </a:cubicBezTo>
                  <a:cubicBezTo>
                    <a:pt x="20000" y="6671"/>
                    <a:pt x="20000" y="10800"/>
                    <a:pt x="20267" y="13659"/>
                  </a:cubicBezTo>
                  <a:cubicBezTo>
                    <a:pt x="20533" y="16518"/>
                    <a:pt x="21067" y="18106"/>
                    <a:pt x="21600" y="196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8994710" y="1492283"/>
              <a:ext cx="200091" cy="145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154" fill="norm" stroke="1" extrusionOk="0">
                  <a:moveTo>
                    <a:pt x="344" y="14057"/>
                  </a:moveTo>
                  <a:cubicBezTo>
                    <a:pt x="1244" y="14983"/>
                    <a:pt x="2144" y="15908"/>
                    <a:pt x="3156" y="15908"/>
                  </a:cubicBezTo>
                  <a:cubicBezTo>
                    <a:pt x="4169" y="15908"/>
                    <a:pt x="5294" y="14983"/>
                    <a:pt x="6531" y="13131"/>
                  </a:cubicBezTo>
                  <a:cubicBezTo>
                    <a:pt x="7769" y="11280"/>
                    <a:pt x="9119" y="8503"/>
                    <a:pt x="9794" y="6034"/>
                  </a:cubicBezTo>
                  <a:cubicBezTo>
                    <a:pt x="10469" y="3565"/>
                    <a:pt x="10469" y="1405"/>
                    <a:pt x="9681" y="480"/>
                  </a:cubicBezTo>
                  <a:cubicBezTo>
                    <a:pt x="8894" y="-446"/>
                    <a:pt x="7319" y="-137"/>
                    <a:pt x="5519" y="2331"/>
                  </a:cubicBezTo>
                  <a:cubicBezTo>
                    <a:pt x="3719" y="4800"/>
                    <a:pt x="1694" y="9428"/>
                    <a:pt x="681" y="12514"/>
                  </a:cubicBezTo>
                  <a:cubicBezTo>
                    <a:pt x="-331" y="15600"/>
                    <a:pt x="-331" y="17143"/>
                    <a:pt x="1469" y="18531"/>
                  </a:cubicBezTo>
                  <a:cubicBezTo>
                    <a:pt x="3269" y="19920"/>
                    <a:pt x="6869" y="21154"/>
                    <a:pt x="10469" y="21154"/>
                  </a:cubicBezTo>
                  <a:cubicBezTo>
                    <a:pt x="14069" y="21154"/>
                    <a:pt x="17669" y="19920"/>
                    <a:pt x="21269" y="186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9896681" y="1314530"/>
              <a:ext cx="263319" cy="403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47" fill="norm" stroke="1" extrusionOk="0">
                  <a:moveTo>
                    <a:pt x="2835" y="7524"/>
                  </a:moveTo>
                  <a:cubicBezTo>
                    <a:pt x="2835" y="10577"/>
                    <a:pt x="2835" y="13631"/>
                    <a:pt x="2575" y="15779"/>
                  </a:cubicBezTo>
                  <a:cubicBezTo>
                    <a:pt x="2316" y="17928"/>
                    <a:pt x="1798" y="19172"/>
                    <a:pt x="1366" y="20077"/>
                  </a:cubicBezTo>
                  <a:cubicBezTo>
                    <a:pt x="934" y="20982"/>
                    <a:pt x="588" y="21547"/>
                    <a:pt x="329" y="21547"/>
                  </a:cubicBezTo>
                  <a:cubicBezTo>
                    <a:pt x="70" y="21547"/>
                    <a:pt x="-103" y="20982"/>
                    <a:pt x="70" y="19285"/>
                  </a:cubicBezTo>
                  <a:cubicBezTo>
                    <a:pt x="243" y="17589"/>
                    <a:pt x="761" y="14762"/>
                    <a:pt x="1452" y="11595"/>
                  </a:cubicBezTo>
                  <a:cubicBezTo>
                    <a:pt x="2143" y="8429"/>
                    <a:pt x="3007" y="4923"/>
                    <a:pt x="3699" y="2831"/>
                  </a:cubicBezTo>
                  <a:cubicBezTo>
                    <a:pt x="4390" y="739"/>
                    <a:pt x="4908" y="60"/>
                    <a:pt x="5427" y="4"/>
                  </a:cubicBezTo>
                  <a:cubicBezTo>
                    <a:pt x="5945" y="-53"/>
                    <a:pt x="6463" y="512"/>
                    <a:pt x="7587" y="2661"/>
                  </a:cubicBezTo>
                  <a:cubicBezTo>
                    <a:pt x="8710" y="4810"/>
                    <a:pt x="10438" y="8542"/>
                    <a:pt x="11561" y="11030"/>
                  </a:cubicBezTo>
                  <a:cubicBezTo>
                    <a:pt x="12684" y="13518"/>
                    <a:pt x="13203" y="14762"/>
                    <a:pt x="13721" y="15836"/>
                  </a:cubicBezTo>
                  <a:cubicBezTo>
                    <a:pt x="14239" y="16910"/>
                    <a:pt x="14758" y="17815"/>
                    <a:pt x="15363" y="17928"/>
                  </a:cubicBezTo>
                  <a:cubicBezTo>
                    <a:pt x="15967" y="18041"/>
                    <a:pt x="16659" y="17363"/>
                    <a:pt x="17523" y="15214"/>
                  </a:cubicBezTo>
                  <a:cubicBezTo>
                    <a:pt x="18387" y="13065"/>
                    <a:pt x="19423" y="9446"/>
                    <a:pt x="20115" y="6845"/>
                  </a:cubicBezTo>
                  <a:cubicBezTo>
                    <a:pt x="20806" y="4244"/>
                    <a:pt x="21151" y="2661"/>
                    <a:pt x="21497" y="10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10372635" y="1404559"/>
              <a:ext cx="197703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600" fill="norm" stroke="1" extrusionOk="0">
                  <a:moveTo>
                    <a:pt x="1715" y="0"/>
                  </a:moveTo>
                  <a:cubicBezTo>
                    <a:pt x="805" y="635"/>
                    <a:pt x="-104" y="1271"/>
                    <a:pt x="10" y="1906"/>
                  </a:cubicBezTo>
                  <a:cubicBezTo>
                    <a:pt x="123" y="2541"/>
                    <a:pt x="1260" y="3176"/>
                    <a:pt x="4443" y="4447"/>
                  </a:cubicBezTo>
                  <a:cubicBezTo>
                    <a:pt x="7627" y="5718"/>
                    <a:pt x="12856" y="7624"/>
                    <a:pt x="16153" y="9000"/>
                  </a:cubicBezTo>
                  <a:cubicBezTo>
                    <a:pt x="19450" y="10376"/>
                    <a:pt x="20814" y="11224"/>
                    <a:pt x="21155" y="12071"/>
                  </a:cubicBezTo>
                  <a:cubicBezTo>
                    <a:pt x="21496" y="12918"/>
                    <a:pt x="20814" y="13765"/>
                    <a:pt x="18313" y="14824"/>
                  </a:cubicBezTo>
                  <a:cubicBezTo>
                    <a:pt x="15812" y="15882"/>
                    <a:pt x="11492" y="17153"/>
                    <a:pt x="8650" y="18000"/>
                  </a:cubicBezTo>
                  <a:cubicBezTo>
                    <a:pt x="5808" y="18847"/>
                    <a:pt x="4443" y="19271"/>
                    <a:pt x="4216" y="19800"/>
                  </a:cubicBezTo>
                  <a:cubicBezTo>
                    <a:pt x="3989" y="20329"/>
                    <a:pt x="4898" y="20965"/>
                    <a:pt x="580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10468705" y="1645859"/>
              <a:ext cx="243745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21443" y="0"/>
                  </a:moveTo>
                  <a:cubicBezTo>
                    <a:pt x="17346" y="2057"/>
                    <a:pt x="13250" y="4114"/>
                    <a:pt x="10084" y="6429"/>
                  </a:cubicBezTo>
                  <a:cubicBezTo>
                    <a:pt x="6919" y="8743"/>
                    <a:pt x="4684" y="11314"/>
                    <a:pt x="3102" y="13371"/>
                  </a:cubicBezTo>
                  <a:cubicBezTo>
                    <a:pt x="1519" y="15429"/>
                    <a:pt x="588" y="16971"/>
                    <a:pt x="215" y="18257"/>
                  </a:cubicBezTo>
                  <a:cubicBezTo>
                    <a:pt x="-157" y="19543"/>
                    <a:pt x="29" y="20571"/>
                    <a:pt x="2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10871199" y="1366459"/>
              <a:ext cx="43456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3848"/>
                    <a:pt x="21600" y="7697"/>
                    <a:pt x="18655" y="11297"/>
                  </a:cubicBezTo>
                  <a:cubicBezTo>
                    <a:pt x="15709" y="14897"/>
                    <a:pt x="7855" y="1824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11055349" y="1645859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1543014" y="2474041"/>
              <a:ext cx="196886" cy="33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54" fill="norm" stroke="1" extrusionOk="0">
                  <a:moveTo>
                    <a:pt x="6897" y="1431"/>
                  </a:moveTo>
                  <a:cubicBezTo>
                    <a:pt x="6897" y="631"/>
                    <a:pt x="6897" y="-169"/>
                    <a:pt x="7012" y="31"/>
                  </a:cubicBezTo>
                  <a:cubicBezTo>
                    <a:pt x="7127" y="231"/>
                    <a:pt x="7357" y="1431"/>
                    <a:pt x="6668" y="3898"/>
                  </a:cubicBezTo>
                  <a:cubicBezTo>
                    <a:pt x="5978" y="6364"/>
                    <a:pt x="4370" y="10098"/>
                    <a:pt x="3221" y="12698"/>
                  </a:cubicBezTo>
                  <a:cubicBezTo>
                    <a:pt x="2072" y="15298"/>
                    <a:pt x="1383" y="16764"/>
                    <a:pt x="808" y="18031"/>
                  </a:cubicBezTo>
                  <a:cubicBezTo>
                    <a:pt x="234" y="19298"/>
                    <a:pt x="-226" y="20364"/>
                    <a:pt x="119" y="20898"/>
                  </a:cubicBezTo>
                  <a:cubicBezTo>
                    <a:pt x="463" y="21431"/>
                    <a:pt x="1612" y="21431"/>
                    <a:pt x="5289" y="21231"/>
                  </a:cubicBezTo>
                  <a:cubicBezTo>
                    <a:pt x="8965" y="21031"/>
                    <a:pt x="15170" y="20631"/>
                    <a:pt x="21374" y="202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1774605" y="2624288"/>
              <a:ext cx="187545" cy="131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0906" fill="norm" stroke="1" extrusionOk="0">
                  <a:moveTo>
                    <a:pt x="1846" y="11053"/>
                  </a:moveTo>
                  <a:cubicBezTo>
                    <a:pt x="4273" y="9028"/>
                    <a:pt x="6700" y="7003"/>
                    <a:pt x="8034" y="4978"/>
                  </a:cubicBezTo>
                  <a:cubicBezTo>
                    <a:pt x="9369" y="2953"/>
                    <a:pt x="9612" y="928"/>
                    <a:pt x="9126" y="253"/>
                  </a:cubicBezTo>
                  <a:cubicBezTo>
                    <a:pt x="8641" y="-422"/>
                    <a:pt x="7428" y="253"/>
                    <a:pt x="5971" y="2278"/>
                  </a:cubicBezTo>
                  <a:cubicBezTo>
                    <a:pt x="4515" y="4303"/>
                    <a:pt x="2816" y="7678"/>
                    <a:pt x="1724" y="10378"/>
                  </a:cubicBezTo>
                  <a:cubicBezTo>
                    <a:pt x="632" y="13078"/>
                    <a:pt x="147" y="15103"/>
                    <a:pt x="25" y="16959"/>
                  </a:cubicBezTo>
                  <a:cubicBezTo>
                    <a:pt x="-96" y="18816"/>
                    <a:pt x="147" y="20503"/>
                    <a:pt x="2452" y="20841"/>
                  </a:cubicBezTo>
                  <a:cubicBezTo>
                    <a:pt x="4758" y="21178"/>
                    <a:pt x="9126" y="20166"/>
                    <a:pt x="12646" y="18647"/>
                  </a:cubicBezTo>
                  <a:cubicBezTo>
                    <a:pt x="16165" y="17128"/>
                    <a:pt x="18834" y="15103"/>
                    <a:pt x="21504" y="130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2008716" y="2382459"/>
              <a:ext cx="99485" cy="413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9191" y="0"/>
                  </a:moveTo>
                  <a:cubicBezTo>
                    <a:pt x="6434" y="3196"/>
                    <a:pt x="3677" y="6392"/>
                    <a:pt x="2068" y="9422"/>
                  </a:cubicBezTo>
                  <a:cubicBezTo>
                    <a:pt x="460" y="12453"/>
                    <a:pt x="0" y="15318"/>
                    <a:pt x="0" y="17137"/>
                  </a:cubicBezTo>
                  <a:cubicBezTo>
                    <a:pt x="0" y="18955"/>
                    <a:pt x="460" y="19727"/>
                    <a:pt x="1379" y="20388"/>
                  </a:cubicBezTo>
                  <a:cubicBezTo>
                    <a:pt x="2298" y="21049"/>
                    <a:pt x="3677" y="21600"/>
                    <a:pt x="6434" y="21545"/>
                  </a:cubicBezTo>
                  <a:cubicBezTo>
                    <a:pt x="9191" y="21490"/>
                    <a:pt x="13328" y="20829"/>
                    <a:pt x="16085" y="20002"/>
                  </a:cubicBezTo>
                  <a:cubicBezTo>
                    <a:pt x="18843" y="19176"/>
                    <a:pt x="20221" y="18184"/>
                    <a:pt x="21600" y="17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2019300" y="2572959"/>
              <a:ext cx="1460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2732616" y="2357059"/>
              <a:ext cx="207435" cy="35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10" y="381"/>
                    <a:pt x="11020" y="762"/>
                    <a:pt x="7824" y="1080"/>
                  </a:cubicBezTo>
                  <a:cubicBezTo>
                    <a:pt x="4629" y="1398"/>
                    <a:pt x="3527" y="1652"/>
                    <a:pt x="2645" y="2033"/>
                  </a:cubicBezTo>
                  <a:cubicBezTo>
                    <a:pt x="1763" y="2414"/>
                    <a:pt x="1102" y="2922"/>
                    <a:pt x="771" y="4701"/>
                  </a:cubicBezTo>
                  <a:cubicBezTo>
                    <a:pt x="441" y="6480"/>
                    <a:pt x="441" y="9529"/>
                    <a:pt x="331" y="12198"/>
                  </a:cubicBezTo>
                  <a:cubicBezTo>
                    <a:pt x="220" y="14866"/>
                    <a:pt x="0" y="17153"/>
                    <a:pt x="0" y="18614"/>
                  </a:cubicBezTo>
                  <a:cubicBezTo>
                    <a:pt x="0" y="20075"/>
                    <a:pt x="220" y="20711"/>
                    <a:pt x="1653" y="21092"/>
                  </a:cubicBezTo>
                  <a:cubicBezTo>
                    <a:pt x="3086" y="21473"/>
                    <a:pt x="5731" y="21600"/>
                    <a:pt x="8927" y="21600"/>
                  </a:cubicBezTo>
                  <a:cubicBezTo>
                    <a:pt x="12122" y="21600"/>
                    <a:pt x="15869" y="21473"/>
                    <a:pt x="19616" y="21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2755900" y="2534859"/>
              <a:ext cx="1206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3043766" y="2315929"/>
              <a:ext cx="251885" cy="41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21600" y="481"/>
                  </a:moveTo>
                  <a:cubicBezTo>
                    <a:pt x="19240" y="156"/>
                    <a:pt x="16881" y="-170"/>
                    <a:pt x="14067" y="101"/>
                  </a:cubicBezTo>
                  <a:cubicBezTo>
                    <a:pt x="11254" y="373"/>
                    <a:pt x="7987" y="1241"/>
                    <a:pt x="5718" y="2164"/>
                  </a:cubicBezTo>
                  <a:cubicBezTo>
                    <a:pt x="3449" y="3086"/>
                    <a:pt x="2178" y="4063"/>
                    <a:pt x="1452" y="6071"/>
                  </a:cubicBezTo>
                  <a:cubicBezTo>
                    <a:pt x="726" y="8079"/>
                    <a:pt x="545" y="11118"/>
                    <a:pt x="363" y="13398"/>
                  </a:cubicBezTo>
                  <a:cubicBezTo>
                    <a:pt x="182" y="15677"/>
                    <a:pt x="0" y="17197"/>
                    <a:pt x="0" y="18228"/>
                  </a:cubicBezTo>
                  <a:cubicBezTo>
                    <a:pt x="0" y="19259"/>
                    <a:pt x="182" y="19802"/>
                    <a:pt x="1180" y="20290"/>
                  </a:cubicBezTo>
                  <a:cubicBezTo>
                    <a:pt x="2178" y="20779"/>
                    <a:pt x="3993" y="21213"/>
                    <a:pt x="5808" y="21321"/>
                  </a:cubicBezTo>
                  <a:cubicBezTo>
                    <a:pt x="7624" y="21430"/>
                    <a:pt x="9439" y="21213"/>
                    <a:pt x="11254" y="209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3285066" y="2457645"/>
              <a:ext cx="212695" cy="281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282" fill="norm" stroke="1" extrusionOk="0">
                  <a:moveTo>
                    <a:pt x="2352" y="2957"/>
                  </a:moveTo>
                  <a:cubicBezTo>
                    <a:pt x="2139" y="7597"/>
                    <a:pt x="1925" y="12237"/>
                    <a:pt x="1818" y="15037"/>
                  </a:cubicBezTo>
                  <a:cubicBezTo>
                    <a:pt x="1711" y="17837"/>
                    <a:pt x="1711" y="18797"/>
                    <a:pt x="1497" y="19677"/>
                  </a:cubicBezTo>
                  <a:cubicBezTo>
                    <a:pt x="1283" y="20557"/>
                    <a:pt x="855" y="21357"/>
                    <a:pt x="535" y="21277"/>
                  </a:cubicBezTo>
                  <a:cubicBezTo>
                    <a:pt x="214" y="21197"/>
                    <a:pt x="0" y="20237"/>
                    <a:pt x="0" y="17037"/>
                  </a:cubicBezTo>
                  <a:cubicBezTo>
                    <a:pt x="0" y="13837"/>
                    <a:pt x="214" y="8397"/>
                    <a:pt x="535" y="5037"/>
                  </a:cubicBezTo>
                  <a:cubicBezTo>
                    <a:pt x="855" y="1677"/>
                    <a:pt x="1283" y="397"/>
                    <a:pt x="1818" y="77"/>
                  </a:cubicBezTo>
                  <a:cubicBezTo>
                    <a:pt x="2352" y="-243"/>
                    <a:pt x="2994" y="397"/>
                    <a:pt x="3956" y="2797"/>
                  </a:cubicBezTo>
                  <a:cubicBezTo>
                    <a:pt x="4919" y="5197"/>
                    <a:pt x="6202" y="9357"/>
                    <a:pt x="7378" y="12237"/>
                  </a:cubicBezTo>
                  <a:cubicBezTo>
                    <a:pt x="8554" y="15117"/>
                    <a:pt x="9624" y="16717"/>
                    <a:pt x="10800" y="17757"/>
                  </a:cubicBezTo>
                  <a:cubicBezTo>
                    <a:pt x="11976" y="18797"/>
                    <a:pt x="13259" y="19277"/>
                    <a:pt x="14436" y="19517"/>
                  </a:cubicBezTo>
                  <a:cubicBezTo>
                    <a:pt x="15612" y="19757"/>
                    <a:pt x="16681" y="19757"/>
                    <a:pt x="17857" y="19037"/>
                  </a:cubicBezTo>
                  <a:cubicBezTo>
                    <a:pt x="19034" y="18317"/>
                    <a:pt x="20317" y="16877"/>
                    <a:pt x="20958" y="14397"/>
                  </a:cubicBezTo>
                  <a:cubicBezTo>
                    <a:pt x="21600" y="11917"/>
                    <a:pt x="21600" y="8397"/>
                    <a:pt x="21279" y="6317"/>
                  </a:cubicBezTo>
                  <a:cubicBezTo>
                    <a:pt x="20958" y="4237"/>
                    <a:pt x="20317" y="3597"/>
                    <a:pt x="19675" y="2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3549650" y="2316567"/>
              <a:ext cx="155888" cy="464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347" fill="norm" stroke="1" extrusionOk="0">
                  <a:moveTo>
                    <a:pt x="864" y="1569"/>
                  </a:moveTo>
                  <a:cubicBezTo>
                    <a:pt x="2016" y="1180"/>
                    <a:pt x="3168" y="791"/>
                    <a:pt x="4608" y="596"/>
                  </a:cubicBezTo>
                  <a:cubicBezTo>
                    <a:pt x="6048" y="402"/>
                    <a:pt x="7776" y="402"/>
                    <a:pt x="9792" y="256"/>
                  </a:cubicBezTo>
                  <a:cubicBezTo>
                    <a:pt x="11808" y="110"/>
                    <a:pt x="14112" y="-182"/>
                    <a:pt x="15264" y="159"/>
                  </a:cubicBezTo>
                  <a:cubicBezTo>
                    <a:pt x="16416" y="499"/>
                    <a:pt x="16416" y="1472"/>
                    <a:pt x="15984" y="3321"/>
                  </a:cubicBezTo>
                  <a:cubicBezTo>
                    <a:pt x="15552" y="5169"/>
                    <a:pt x="14688" y="7894"/>
                    <a:pt x="14832" y="10618"/>
                  </a:cubicBezTo>
                  <a:cubicBezTo>
                    <a:pt x="14976" y="13342"/>
                    <a:pt x="16128" y="16067"/>
                    <a:pt x="17136" y="17623"/>
                  </a:cubicBezTo>
                  <a:cubicBezTo>
                    <a:pt x="18144" y="19180"/>
                    <a:pt x="19008" y="19569"/>
                    <a:pt x="19872" y="20007"/>
                  </a:cubicBezTo>
                  <a:cubicBezTo>
                    <a:pt x="20736" y="20445"/>
                    <a:pt x="21600" y="20932"/>
                    <a:pt x="21024" y="21175"/>
                  </a:cubicBezTo>
                  <a:cubicBezTo>
                    <a:pt x="20448" y="21418"/>
                    <a:pt x="18432" y="21418"/>
                    <a:pt x="14688" y="21077"/>
                  </a:cubicBezTo>
                  <a:cubicBezTo>
                    <a:pt x="10944" y="20737"/>
                    <a:pt x="5472" y="20056"/>
                    <a:pt x="0" y="19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3873500" y="2528509"/>
              <a:ext cx="171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3879850" y="2636459"/>
              <a:ext cx="2222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2263" y="15429"/>
                    <a:pt x="4526" y="21600"/>
                    <a:pt x="8126" y="20057"/>
                  </a:cubicBezTo>
                  <a:cubicBezTo>
                    <a:pt x="11726" y="18514"/>
                    <a:pt x="16663" y="92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4368800" y="2395159"/>
              <a:ext cx="241300" cy="389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0"/>
                  </a:moveTo>
                  <a:cubicBezTo>
                    <a:pt x="1326" y="1635"/>
                    <a:pt x="2653" y="3269"/>
                    <a:pt x="3411" y="5721"/>
                  </a:cubicBezTo>
                  <a:cubicBezTo>
                    <a:pt x="4168" y="8173"/>
                    <a:pt x="4358" y="11442"/>
                    <a:pt x="4453" y="13369"/>
                  </a:cubicBezTo>
                  <a:cubicBezTo>
                    <a:pt x="4547" y="15295"/>
                    <a:pt x="4547" y="15879"/>
                    <a:pt x="4547" y="15704"/>
                  </a:cubicBezTo>
                  <a:cubicBezTo>
                    <a:pt x="4547" y="15529"/>
                    <a:pt x="4547" y="14595"/>
                    <a:pt x="4642" y="12843"/>
                  </a:cubicBezTo>
                  <a:cubicBezTo>
                    <a:pt x="4737" y="11092"/>
                    <a:pt x="4926" y="8523"/>
                    <a:pt x="5874" y="6480"/>
                  </a:cubicBezTo>
                  <a:cubicBezTo>
                    <a:pt x="6821" y="4437"/>
                    <a:pt x="8526" y="2919"/>
                    <a:pt x="9853" y="2043"/>
                  </a:cubicBezTo>
                  <a:cubicBezTo>
                    <a:pt x="11179" y="1168"/>
                    <a:pt x="12126" y="934"/>
                    <a:pt x="13074" y="876"/>
                  </a:cubicBezTo>
                  <a:cubicBezTo>
                    <a:pt x="14021" y="817"/>
                    <a:pt x="14968" y="934"/>
                    <a:pt x="15821" y="1926"/>
                  </a:cubicBezTo>
                  <a:cubicBezTo>
                    <a:pt x="16674" y="2919"/>
                    <a:pt x="17432" y="4787"/>
                    <a:pt x="17432" y="6714"/>
                  </a:cubicBezTo>
                  <a:cubicBezTo>
                    <a:pt x="17432" y="8640"/>
                    <a:pt x="16674" y="10625"/>
                    <a:pt x="15821" y="12785"/>
                  </a:cubicBezTo>
                  <a:cubicBezTo>
                    <a:pt x="14968" y="14945"/>
                    <a:pt x="14021" y="17280"/>
                    <a:pt x="13547" y="18739"/>
                  </a:cubicBezTo>
                  <a:cubicBezTo>
                    <a:pt x="13074" y="20199"/>
                    <a:pt x="13074" y="20783"/>
                    <a:pt x="13547" y="21133"/>
                  </a:cubicBezTo>
                  <a:cubicBezTo>
                    <a:pt x="14021" y="21483"/>
                    <a:pt x="14968" y="21600"/>
                    <a:pt x="16011" y="21308"/>
                  </a:cubicBezTo>
                  <a:cubicBezTo>
                    <a:pt x="17053" y="21016"/>
                    <a:pt x="18189" y="20316"/>
                    <a:pt x="19137" y="19440"/>
                  </a:cubicBezTo>
                  <a:cubicBezTo>
                    <a:pt x="20084" y="18564"/>
                    <a:pt x="20842" y="17514"/>
                    <a:pt x="21600" y="16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5022849" y="2661859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1060454" y="3506409"/>
              <a:ext cx="241296" cy="547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98" fill="norm" stroke="1" extrusionOk="0">
                  <a:moveTo>
                    <a:pt x="8452" y="0"/>
                  </a:moveTo>
                  <a:cubicBezTo>
                    <a:pt x="8264" y="2409"/>
                    <a:pt x="8076" y="4818"/>
                    <a:pt x="7325" y="7518"/>
                  </a:cubicBezTo>
                  <a:cubicBezTo>
                    <a:pt x="6574" y="10218"/>
                    <a:pt x="5259" y="13209"/>
                    <a:pt x="4038" y="15328"/>
                  </a:cubicBezTo>
                  <a:cubicBezTo>
                    <a:pt x="2817" y="17446"/>
                    <a:pt x="1690" y="18692"/>
                    <a:pt x="939" y="19606"/>
                  </a:cubicBezTo>
                  <a:cubicBezTo>
                    <a:pt x="188" y="20520"/>
                    <a:pt x="-188" y="21102"/>
                    <a:pt x="94" y="21351"/>
                  </a:cubicBezTo>
                  <a:cubicBezTo>
                    <a:pt x="375" y="21600"/>
                    <a:pt x="1315" y="21517"/>
                    <a:pt x="4977" y="21226"/>
                  </a:cubicBezTo>
                  <a:cubicBezTo>
                    <a:pt x="8640" y="20935"/>
                    <a:pt x="15026" y="20437"/>
                    <a:pt x="21412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1355636" y="3777953"/>
              <a:ext cx="212815" cy="220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863" fill="norm" stroke="1" extrusionOk="0">
                  <a:moveTo>
                    <a:pt x="3538" y="10942"/>
                  </a:moveTo>
                  <a:cubicBezTo>
                    <a:pt x="6746" y="8342"/>
                    <a:pt x="9953" y="5742"/>
                    <a:pt x="11664" y="3842"/>
                  </a:cubicBezTo>
                  <a:cubicBezTo>
                    <a:pt x="13375" y="1942"/>
                    <a:pt x="13589" y="742"/>
                    <a:pt x="13054" y="242"/>
                  </a:cubicBezTo>
                  <a:cubicBezTo>
                    <a:pt x="12520" y="-258"/>
                    <a:pt x="11237" y="-58"/>
                    <a:pt x="9205" y="1542"/>
                  </a:cubicBezTo>
                  <a:cubicBezTo>
                    <a:pt x="7173" y="3142"/>
                    <a:pt x="4393" y="6142"/>
                    <a:pt x="2575" y="9342"/>
                  </a:cubicBezTo>
                  <a:cubicBezTo>
                    <a:pt x="757" y="12542"/>
                    <a:pt x="-98" y="15942"/>
                    <a:pt x="9" y="18142"/>
                  </a:cubicBezTo>
                  <a:cubicBezTo>
                    <a:pt x="116" y="20342"/>
                    <a:pt x="1185" y="21342"/>
                    <a:pt x="4928" y="20642"/>
                  </a:cubicBezTo>
                  <a:cubicBezTo>
                    <a:pt x="8670" y="19942"/>
                    <a:pt x="15086" y="17542"/>
                    <a:pt x="21502" y="151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1669499" y="3531809"/>
              <a:ext cx="108502" cy="428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11" fill="norm" stroke="1" extrusionOk="0">
                  <a:moveTo>
                    <a:pt x="6339" y="0"/>
                  </a:moveTo>
                  <a:cubicBezTo>
                    <a:pt x="4678" y="3282"/>
                    <a:pt x="3016" y="6565"/>
                    <a:pt x="1770" y="9741"/>
                  </a:cubicBezTo>
                  <a:cubicBezTo>
                    <a:pt x="524" y="12918"/>
                    <a:pt x="-307" y="15988"/>
                    <a:pt x="108" y="18000"/>
                  </a:cubicBezTo>
                  <a:cubicBezTo>
                    <a:pt x="524" y="20012"/>
                    <a:pt x="2185" y="20965"/>
                    <a:pt x="5301" y="21282"/>
                  </a:cubicBezTo>
                  <a:cubicBezTo>
                    <a:pt x="8416" y="21600"/>
                    <a:pt x="12985" y="21282"/>
                    <a:pt x="15893" y="20859"/>
                  </a:cubicBezTo>
                  <a:cubicBezTo>
                    <a:pt x="18801" y="20435"/>
                    <a:pt x="20047" y="19906"/>
                    <a:pt x="21293" y="19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1632283" y="3722309"/>
              <a:ext cx="215567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600" fill="norm" stroke="1" extrusionOk="0">
                  <a:moveTo>
                    <a:pt x="1214" y="21600"/>
                  </a:moveTo>
                  <a:cubicBezTo>
                    <a:pt x="383" y="19636"/>
                    <a:pt x="-448" y="17673"/>
                    <a:pt x="279" y="15382"/>
                  </a:cubicBezTo>
                  <a:cubicBezTo>
                    <a:pt x="1006" y="13091"/>
                    <a:pt x="3290" y="10473"/>
                    <a:pt x="7029" y="7855"/>
                  </a:cubicBezTo>
                  <a:cubicBezTo>
                    <a:pt x="10767" y="5236"/>
                    <a:pt x="15960" y="2618"/>
                    <a:pt x="2115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2873556" y="3633898"/>
              <a:ext cx="269165" cy="338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35" fill="norm" stroke="1" extrusionOk="0">
                  <a:moveTo>
                    <a:pt x="238" y="3189"/>
                  </a:moveTo>
                  <a:cubicBezTo>
                    <a:pt x="70" y="2518"/>
                    <a:pt x="-99" y="1847"/>
                    <a:pt x="70" y="1847"/>
                  </a:cubicBezTo>
                  <a:cubicBezTo>
                    <a:pt x="238" y="1847"/>
                    <a:pt x="745" y="2518"/>
                    <a:pt x="1251" y="4262"/>
                  </a:cubicBezTo>
                  <a:cubicBezTo>
                    <a:pt x="1757" y="6006"/>
                    <a:pt x="2263" y="8824"/>
                    <a:pt x="2854" y="11641"/>
                  </a:cubicBezTo>
                  <a:cubicBezTo>
                    <a:pt x="3445" y="14459"/>
                    <a:pt x="4120" y="17276"/>
                    <a:pt x="4710" y="19020"/>
                  </a:cubicBezTo>
                  <a:cubicBezTo>
                    <a:pt x="5301" y="20764"/>
                    <a:pt x="5807" y="21435"/>
                    <a:pt x="6229" y="21435"/>
                  </a:cubicBezTo>
                  <a:cubicBezTo>
                    <a:pt x="6651" y="21435"/>
                    <a:pt x="6988" y="20764"/>
                    <a:pt x="7410" y="18953"/>
                  </a:cubicBezTo>
                  <a:cubicBezTo>
                    <a:pt x="7832" y="17142"/>
                    <a:pt x="8339" y="14190"/>
                    <a:pt x="8592" y="12379"/>
                  </a:cubicBezTo>
                  <a:cubicBezTo>
                    <a:pt x="8845" y="10568"/>
                    <a:pt x="8845" y="9897"/>
                    <a:pt x="9013" y="9159"/>
                  </a:cubicBezTo>
                  <a:cubicBezTo>
                    <a:pt x="9182" y="8421"/>
                    <a:pt x="9520" y="7616"/>
                    <a:pt x="9942" y="7616"/>
                  </a:cubicBezTo>
                  <a:cubicBezTo>
                    <a:pt x="10364" y="7616"/>
                    <a:pt x="10870" y="8421"/>
                    <a:pt x="11713" y="10300"/>
                  </a:cubicBezTo>
                  <a:cubicBezTo>
                    <a:pt x="12557" y="12178"/>
                    <a:pt x="13738" y="15129"/>
                    <a:pt x="14582" y="16941"/>
                  </a:cubicBezTo>
                  <a:cubicBezTo>
                    <a:pt x="15426" y="18752"/>
                    <a:pt x="15932" y="19423"/>
                    <a:pt x="16439" y="19288"/>
                  </a:cubicBezTo>
                  <a:cubicBezTo>
                    <a:pt x="16945" y="19154"/>
                    <a:pt x="17451" y="18215"/>
                    <a:pt x="18042" y="15934"/>
                  </a:cubicBezTo>
                  <a:cubicBezTo>
                    <a:pt x="18632" y="13654"/>
                    <a:pt x="19307" y="10031"/>
                    <a:pt x="19729" y="7549"/>
                  </a:cubicBezTo>
                  <a:cubicBezTo>
                    <a:pt x="20151" y="5067"/>
                    <a:pt x="20320" y="3726"/>
                    <a:pt x="20573" y="2518"/>
                  </a:cubicBezTo>
                  <a:cubicBezTo>
                    <a:pt x="20826" y="1311"/>
                    <a:pt x="21163" y="237"/>
                    <a:pt x="21332" y="36"/>
                  </a:cubicBezTo>
                  <a:cubicBezTo>
                    <a:pt x="21501" y="-165"/>
                    <a:pt x="21501" y="506"/>
                    <a:pt x="21332" y="1311"/>
                  </a:cubicBezTo>
                  <a:cubicBezTo>
                    <a:pt x="21163" y="2116"/>
                    <a:pt x="20826" y="3055"/>
                    <a:pt x="20489" y="39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3327399" y="3779459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3327400" y="3874709"/>
              <a:ext cx="2222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3946436" y="3569909"/>
              <a:ext cx="339814" cy="417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37" fill="norm" stroke="1" extrusionOk="0">
                  <a:moveTo>
                    <a:pt x="16307" y="0"/>
                  </a:moveTo>
                  <a:cubicBezTo>
                    <a:pt x="16307" y="545"/>
                    <a:pt x="16307" y="1091"/>
                    <a:pt x="15435" y="1855"/>
                  </a:cubicBezTo>
                  <a:cubicBezTo>
                    <a:pt x="14563" y="2618"/>
                    <a:pt x="12819" y="3600"/>
                    <a:pt x="10605" y="4691"/>
                  </a:cubicBezTo>
                  <a:cubicBezTo>
                    <a:pt x="8391" y="5782"/>
                    <a:pt x="5708" y="6982"/>
                    <a:pt x="4031" y="7745"/>
                  </a:cubicBezTo>
                  <a:cubicBezTo>
                    <a:pt x="2354" y="8509"/>
                    <a:pt x="1683" y="8836"/>
                    <a:pt x="1146" y="9327"/>
                  </a:cubicBezTo>
                  <a:cubicBezTo>
                    <a:pt x="610" y="9818"/>
                    <a:pt x="207" y="10473"/>
                    <a:pt x="341" y="10855"/>
                  </a:cubicBezTo>
                  <a:cubicBezTo>
                    <a:pt x="476" y="11236"/>
                    <a:pt x="1146" y="11345"/>
                    <a:pt x="2756" y="11345"/>
                  </a:cubicBezTo>
                  <a:cubicBezTo>
                    <a:pt x="4366" y="11345"/>
                    <a:pt x="6915" y="11236"/>
                    <a:pt x="8525" y="11182"/>
                  </a:cubicBezTo>
                  <a:cubicBezTo>
                    <a:pt x="10135" y="11127"/>
                    <a:pt x="10806" y="11127"/>
                    <a:pt x="11477" y="11127"/>
                  </a:cubicBezTo>
                  <a:cubicBezTo>
                    <a:pt x="12148" y="11127"/>
                    <a:pt x="12819" y="11127"/>
                    <a:pt x="13087" y="11400"/>
                  </a:cubicBezTo>
                  <a:cubicBezTo>
                    <a:pt x="13355" y="11673"/>
                    <a:pt x="13221" y="12218"/>
                    <a:pt x="11745" y="13200"/>
                  </a:cubicBezTo>
                  <a:cubicBezTo>
                    <a:pt x="10269" y="14182"/>
                    <a:pt x="7452" y="15600"/>
                    <a:pt x="5440" y="16636"/>
                  </a:cubicBezTo>
                  <a:cubicBezTo>
                    <a:pt x="3427" y="17673"/>
                    <a:pt x="2220" y="18327"/>
                    <a:pt x="1348" y="19091"/>
                  </a:cubicBezTo>
                  <a:cubicBezTo>
                    <a:pt x="476" y="19855"/>
                    <a:pt x="-61" y="20727"/>
                    <a:pt x="6" y="21164"/>
                  </a:cubicBezTo>
                  <a:cubicBezTo>
                    <a:pt x="73" y="21600"/>
                    <a:pt x="744" y="21600"/>
                    <a:pt x="3226" y="21436"/>
                  </a:cubicBezTo>
                  <a:cubicBezTo>
                    <a:pt x="5708" y="21273"/>
                    <a:pt x="10001" y="20945"/>
                    <a:pt x="13355" y="20836"/>
                  </a:cubicBezTo>
                  <a:cubicBezTo>
                    <a:pt x="16709" y="20727"/>
                    <a:pt x="19124" y="20836"/>
                    <a:pt x="21539" y="20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3962400" y="4173159"/>
              <a:ext cx="1" cy="1016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3949700" y="4022876"/>
              <a:ext cx="69850" cy="57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11782" y="6171"/>
                  </a:moveTo>
                  <a:cubicBezTo>
                    <a:pt x="8509" y="6943"/>
                    <a:pt x="5236" y="7714"/>
                    <a:pt x="3273" y="10029"/>
                  </a:cubicBezTo>
                  <a:cubicBezTo>
                    <a:pt x="1309" y="12343"/>
                    <a:pt x="655" y="16200"/>
                    <a:pt x="1964" y="18514"/>
                  </a:cubicBezTo>
                  <a:cubicBezTo>
                    <a:pt x="3273" y="20829"/>
                    <a:pt x="6545" y="21600"/>
                    <a:pt x="9491" y="20829"/>
                  </a:cubicBezTo>
                  <a:cubicBezTo>
                    <a:pt x="12436" y="20057"/>
                    <a:pt x="15055" y="17743"/>
                    <a:pt x="17345" y="15043"/>
                  </a:cubicBezTo>
                  <a:cubicBezTo>
                    <a:pt x="19636" y="12343"/>
                    <a:pt x="21600" y="9257"/>
                    <a:pt x="21600" y="6171"/>
                  </a:cubicBezTo>
                  <a:cubicBezTo>
                    <a:pt x="21600" y="3086"/>
                    <a:pt x="19636" y="0"/>
                    <a:pt x="16036" y="0"/>
                  </a:cubicBezTo>
                  <a:cubicBezTo>
                    <a:pt x="12436" y="0"/>
                    <a:pt x="7200" y="3086"/>
                    <a:pt x="4255" y="6557"/>
                  </a:cubicBezTo>
                  <a:cubicBezTo>
                    <a:pt x="1309" y="10029"/>
                    <a:pt x="655" y="13886"/>
                    <a:pt x="0" y="177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4095750" y="4173159"/>
              <a:ext cx="825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4063727" y="4217609"/>
              <a:ext cx="146324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0982" fill="norm" stroke="1" extrusionOk="0">
                  <a:moveTo>
                    <a:pt x="2817" y="10800"/>
                  </a:moveTo>
                  <a:cubicBezTo>
                    <a:pt x="1274" y="14400"/>
                    <a:pt x="-269" y="18000"/>
                    <a:pt x="40" y="19800"/>
                  </a:cubicBezTo>
                  <a:cubicBezTo>
                    <a:pt x="348" y="21600"/>
                    <a:pt x="2508" y="21600"/>
                    <a:pt x="6365" y="18000"/>
                  </a:cubicBezTo>
                  <a:cubicBezTo>
                    <a:pt x="10222" y="14400"/>
                    <a:pt x="15777" y="7200"/>
                    <a:pt x="2133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4318000" y="4103309"/>
              <a:ext cx="63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3943350" y="3301092"/>
              <a:ext cx="165100" cy="277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079"/>
                  </a:moveTo>
                  <a:cubicBezTo>
                    <a:pt x="554" y="12037"/>
                    <a:pt x="1108" y="15994"/>
                    <a:pt x="1246" y="18385"/>
                  </a:cubicBezTo>
                  <a:cubicBezTo>
                    <a:pt x="1385" y="20776"/>
                    <a:pt x="1108" y="21600"/>
                    <a:pt x="831" y="21600"/>
                  </a:cubicBezTo>
                  <a:cubicBezTo>
                    <a:pt x="554" y="21600"/>
                    <a:pt x="277" y="20776"/>
                    <a:pt x="138" y="18302"/>
                  </a:cubicBezTo>
                  <a:cubicBezTo>
                    <a:pt x="0" y="15829"/>
                    <a:pt x="0" y="11707"/>
                    <a:pt x="0" y="8904"/>
                  </a:cubicBezTo>
                  <a:cubicBezTo>
                    <a:pt x="0" y="6101"/>
                    <a:pt x="0" y="4617"/>
                    <a:pt x="692" y="4040"/>
                  </a:cubicBezTo>
                  <a:cubicBezTo>
                    <a:pt x="1385" y="3463"/>
                    <a:pt x="2769" y="3792"/>
                    <a:pt x="4015" y="4782"/>
                  </a:cubicBezTo>
                  <a:cubicBezTo>
                    <a:pt x="5262" y="5771"/>
                    <a:pt x="6369" y="7420"/>
                    <a:pt x="7615" y="9563"/>
                  </a:cubicBezTo>
                  <a:cubicBezTo>
                    <a:pt x="8862" y="11707"/>
                    <a:pt x="10246" y="14345"/>
                    <a:pt x="11354" y="16159"/>
                  </a:cubicBezTo>
                  <a:cubicBezTo>
                    <a:pt x="12462" y="17973"/>
                    <a:pt x="13292" y="18962"/>
                    <a:pt x="14123" y="19127"/>
                  </a:cubicBezTo>
                  <a:cubicBezTo>
                    <a:pt x="14954" y="19292"/>
                    <a:pt x="15785" y="18632"/>
                    <a:pt x="16477" y="16901"/>
                  </a:cubicBezTo>
                  <a:cubicBezTo>
                    <a:pt x="17169" y="15169"/>
                    <a:pt x="17723" y="12366"/>
                    <a:pt x="18138" y="9646"/>
                  </a:cubicBezTo>
                  <a:cubicBezTo>
                    <a:pt x="18554" y="6925"/>
                    <a:pt x="18831" y="4287"/>
                    <a:pt x="18969" y="2556"/>
                  </a:cubicBezTo>
                  <a:cubicBezTo>
                    <a:pt x="19108" y="824"/>
                    <a:pt x="19108" y="0"/>
                    <a:pt x="19246" y="0"/>
                  </a:cubicBezTo>
                  <a:cubicBezTo>
                    <a:pt x="19385" y="0"/>
                    <a:pt x="19662" y="824"/>
                    <a:pt x="20077" y="1566"/>
                  </a:cubicBezTo>
                  <a:cubicBezTo>
                    <a:pt x="20492" y="2308"/>
                    <a:pt x="21046" y="2968"/>
                    <a:pt x="21600" y="36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4559299" y="3576259"/>
              <a:ext cx="1968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16" y="3535"/>
                    <a:pt x="7432" y="7069"/>
                    <a:pt x="9987" y="10080"/>
                  </a:cubicBezTo>
                  <a:cubicBezTo>
                    <a:pt x="12542" y="13091"/>
                    <a:pt x="13935" y="15578"/>
                    <a:pt x="15677" y="17411"/>
                  </a:cubicBezTo>
                  <a:cubicBezTo>
                    <a:pt x="17419" y="19244"/>
                    <a:pt x="19510" y="2042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4532593" y="3531809"/>
              <a:ext cx="268008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600" fill="norm" stroke="1" extrusionOk="0">
                  <a:moveTo>
                    <a:pt x="21367" y="0"/>
                  </a:moveTo>
                  <a:cubicBezTo>
                    <a:pt x="20523" y="0"/>
                    <a:pt x="19680" y="0"/>
                    <a:pt x="19089" y="277"/>
                  </a:cubicBezTo>
                  <a:cubicBezTo>
                    <a:pt x="18498" y="554"/>
                    <a:pt x="18161" y="1108"/>
                    <a:pt x="16642" y="3102"/>
                  </a:cubicBezTo>
                  <a:cubicBezTo>
                    <a:pt x="15123" y="5095"/>
                    <a:pt x="12423" y="8529"/>
                    <a:pt x="9386" y="11575"/>
                  </a:cubicBezTo>
                  <a:cubicBezTo>
                    <a:pt x="6348" y="14622"/>
                    <a:pt x="2973" y="17280"/>
                    <a:pt x="1370" y="18886"/>
                  </a:cubicBezTo>
                  <a:cubicBezTo>
                    <a:pt x="-233" y="20492"/>
                    <a:pt x="-64" y="21046"/>
                    <a:pt x="10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4851399" y="3823909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4846372" y="3675415"/>
              <a:ext cx="73980" cy="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0906" fill="norm" stroke="1" extrusionOk="0">
                  <a:moveTo>
                    <a:pt x="8625" y="7478"/>
                  </a:moveTo>
                  <a:cubicBezTo>
                    <a:pt x="5625" y="8046"/>
                    <a:pt x="2625" y="8615"/>
                    <a:pt x="1125" y="10320"/>
                  </a:cubicBezTo>
                  <a:cubicBezTo>
                    <a:pt x="-375" y="12025"/>
                    <a:pt x="-375" y="14867"/>
                    <a:pt x="1125" y="16857"/>
                  </a:cubicBezTo>
                  <a:cubicBezTo>
                    <a:pt x="2625" y="18846"/>
                    <a:pt x="5625" y="19983"/>
                    <a:pt x="8625" y="20552"/>
                  </a:cubicBezTo>
                  <a:cubicBezTo>
                    <a:pt x="11625" y="21120"/>
                    <a:pt x="14625" y="21120"/>
                    <a:pt x="16725" y="19699"/>
                  </a:cubicBezTo>
                  <a:cubicBezTo>
                    <a:pt x="18825" y="18278"/>
                    <a:pt x="20025" y="15436"/>
                    <a:pt x="20625" y="12594"/>
                  </a:cubicBezTo>
                  <a:cubicBezTo>
                    <a:pt x="21225" y="9752"/>
                    <a:pt x="21225" y="6909"/>
                    <a:pt x="19125" y="4352"/>
                  </a:cubicBezTo>
                  <a:cubicBezTo>
                    <a:pt x="17025" y="1794"/>
                    <a:pt x="12825" y="-480"/>
                    <a:pt x="9825" y="88"/>
                  </a:cubicBezTo>
                  <a:cubicBezTo>
                    <a:pt x="6825" y="657"/>
                    <a:pt x="5025" y="4067"/>
                    <a:pt x="3225" y="7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5124450" y="3836609"/>
              <a:ext cx="31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6688926" y="3488066"/>
              <a:ext cx="213524" cy="380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23" fill="norm" stroke="1" extrusionOk="0">
                  <a:moveTo>
                    <a:pt x="16280" y="3521"/>
                  </a:moveTo>
                  <a:cubicBezTo>
                    <a:pt x="15644" y="2928"/>
                    <a:pt x="15009" y="2334"/>
                    <a:pt x="14162" y="1682"/>
                  </a:cubicBezTo>
                  <a:cubicBezTo>
                    <a:pt x="13315" y="1029"/>
                    <a:pt x="12256" y="317"/>
                    <a:pt x="11197" y="79"/>
                  </a:cubicBezTo>
                  <a:cubicBezTo>
                    <a:pt x="10138" y="-158"/>
                    <a:pt x="9080" y="79"/>
                    <a:pt x="7386" y="1622"/>
                  </a:cubicBezTo>
                  <a:cubicBezTo>
                    <a:pt x="5691" y="3165"/>
                    <a:pt x="3362" y="6013"/>
                    <a:pt x="1880" y="8862"/>
                  </a:cubicBezTo>
                  <a:cubicBezTo>
                    <a:pt x="397" y="11710"/>
                    <a:pt x="-238" y="14558"/>
                    <a:pt x="80" y="16695"/>
                  </a:cubicBezTo>
                  <a:cubicBezTo>
                    <a:pt x="397" y="18831"/>
                    <a:pt x="1668" y="20255"/>
                    <a:pt x="3574" y="20849"/>
                  </a:cubicBezTo>
                  <a:cubicBezTo>
                    <a:pt x="5480" y="21442"/>
                    <a:pt x="8021" y="21205"/>
                    <a:pt x="10562" y="19958"/>
                  </a:cubicBezTo>
                  <a:cubicBezTo>
                    <a:pt x="13103" y="18712"/>
                    <a:pt x="15644" y="16457"/>
                    <a:pt x="16703" y="13728"/>
                  </a:cubicBezTo>
                  <a:cubicBezTo>
                    <a:pt x="17762" y="10998"/>
                    <a:pt x="17338" y="7794"/>
                    <a:pt x="16703" y="5657"/>
                  </a:cubicBezTo>
                  <a:cubicBezTo>
                    <a:pt x="16068" y="3521"/>
                    <a:pt x="15221" y="2453"/>
                    <a:pt x="13950" y="1800"/>
                  </a:cubicBezTo>
                  <a:cubicBezTo>
                    <a:pt x="12680" y="1147"/>
                    <a:pt x="10986" y="910"/>
                    <a:pt x="9821" y="1029"/>
                  </a:cubicBezTo>
                  <a:cubicBezTo>
                    <a:pt x="8656" y="1147"/>
                    <a:pt x="8021" y="1622"/>
                    <a:pt x="7386" y="2928"/>
                  </a:cubicBezTo>
                  <a:cubicBezTo>
                    <a:pt x="6750" y="4233"/>
                    <a:pt x="6115" y="6369"/>
                    <a:pt x="7068" y="8802"/>
                  </a:cubicBezTo>
                  <a:cubicBezTo>
                    <a:pt x="8021" y="11235"/>
                    <a:pt x="10562" y="13965"/>
                    <a:pt x="13209" y="16101"/>
                  </a:cubicBezTo>
                  <a:cubicBezTo>
                    <a:pt x="15856" y="18238"/>
                    <a:pt x="18609" y="19780"/>
                    <a:pt x="21362" y="213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6940550" y="3512759"/>
              <a:ext cx="170979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600" fill="norm" stroke="1" extrusionOk="0">
                  <a:moveTo>
                    <a:pt x="11571" y="0"/>
                  </a:moveTo>
                  <a:cubicBezTo>
                    <a:pt x="14400" y="800"/>
                    <a:pt x="17229" y="1600"/>
                    <a:pt x="19029" y="3371"/>
                  </a:cubicBezTo>
                  <a:cubicBezTo>
                    <a:pt x="20829" y="5143"/>
                    <a:pt x="21600" y="7886"/>
                    <a:pt x="19543" y="10686"/>
                  </a:cubicBezTo>
                  <a:cubicBezTo>
                    <a:pt x="17486" y="13486"/>
                    <a:pt x="12600" y="16343"/>
                    <a:pt x="8871" y="18171"/>
                  </a:cubicBezTo>
                  <a:cubicBezTo>
                    <a:pt x="5143" y="20000"/>
                    <a:pt x="2571" y="20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6567068" y="3491440"/>
              <a:ext cx="125833" cy="459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508" fill="norm" stroke="1" extrusionOk="0">
                  <a:moveTo>
                    <a:pt x="21050" y="998"/>
                  </a:moveTo>
                  <a:cubicBezTo>
                    <a:pt x="19280" y="602"/>
                    <a:pt x="17509" y="205"/>
                    <a:pt x="15739" y="57"/>
                  </a:cubicBezTo>
                  <a:cubicBezTo>
                    <a:pt x="13968" y="-92"/>
                    <a:pt x="12198" y="7"/>
                    <a:pt x="10073" y="899"/>
                  </a:cubicBezTo>
                  <a:cubicBezTo>
                    <a:pt x="7948" y="1791"/>
                    <a:pt x="5470" y="3475"/>
                    <a:pt x="3345" y="6200"/>
                  </a:cubicBezTo>
                  <a:cubicBezTo>
                    <a:pt x="1220" y="8925"/>
                    <a:pt x="-550" y="12690"/>
                    <a:pt x="158" y="15315"/>
                  </a:cubicBezTo>
                  <a:cubicBezTo>
                    <a:pt x="866" y="17941"/>
                    <a:pt x="4053" y="19427"/>
                    <a:pt x="7417" y="20269"/>
                  </a:cubicBezTo>
                  <a:cubicBezTo>
                    <a:pt x="10781" y="21112"/>
                    <a:pt x="14322" y="21310"/>
                    <a:pt x="17863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7506205" y="3485157"/>
              <a:ext cx="247146" cy="502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36" fill="norm" stroke="1" extrusionOk="0">
                  <a:moveTo>
                    <a:pt x="21556" y="1449"/>
                  </a:moveTo>
                  <a:cubicBezTo>
                    <a:pt x="21556" y="998"/>
                    <a:pt x="21556" y="546"/>
                    <a:pt x="21094" y="275"/>
                  </a:cubicBezTo>
                  <a:cubicBezTo>
                    <a:pt x="20633" y="3"/>
                    <a:pt x="19710" y="-87"/>
                    <a:pt x="17310" y="94"/>
                  </a:cubicBezTo>
                  <a:cubicBezTo>
                    <a:pt x="14910" y="275"/>
                    <a:pt x="11033" y="726"/>
                    <a:pt x="8448" y="1314"/>
                  </a:cubicBezTo>
                  <a:cubicBezTo>
                    <a:pt x="5864" y="1901"/>
                    <a:pt x="4571" y="2624"/>
                    <a:pt x="3648" y="4025"/>
                  </a:cubicBezTo>
                  <a:cubicBezTo>
                    <a:pt x="2725" y="5426"/>
                    <a:pt x="2171" y="7505"/>
                    <a:pt x="1710" y="9854"/>
                  </a:cubicBezTo>
                  <a:cubicBezTo>
                    <a:pt x="1248" y="12204"/>
                    <a:pt x="879" y="14825"/>
                    <a:pt x="602" y="16587"/>
                  </a:cubicBezTo>
                  <a:cubicBezTo>
                    <a:pt x="325" y="18350"/>
                    <a:pt x="141" y="19254"/>
                    <a:pt x="48" y="19931"/>
                  </a:cubicBezTo>
                  <a:cubicBezTo>
                    <a:pt x="-44" y="20609"/>
                    <a:pt x="-44" y="21061"/>
                    <a:pt x="418" y="21287"/>
                  </a:cubicBezTo>
                  <a:cubicBezTo>
                    <a:pt x="879" y="21513"/>
                    <a:pt x="1802" y="21513"/>
                    <a:pt x="4848" y="21061"/>
                  </a:cubicBezTo>
                  <a:cubicBezTo>
                    <a:pt x="7894" y="20609"/>
                    <a:pt x="13064" y="19705"/>
                    <a:pt x="18233" y="188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7473950" y="3741359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7826669" y="3428993"/>
              <a:ext cx="339431" cy="546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25" fill="norm" stroke="1" extrusionOk="0">
                  <a:moveTo>
                    <a:pt x="21514" y="549"/>
                  </a:moveTo>
                  <a:cubicBezTo>
                    <a:pt x="20977" y="299"/>
                    <a:pt x="20441" y="48"/>
                    <a:pt x="19434" y="7"/>
                  </a:cubicBezTo>
                  <a:cubicBezTo>
                    <a:pt x="18428" y="-35"/>
                    <a:pt x="16953" y="132"/>
                    <a:pt x="14672" y="549"/>
                  </a:cubicBezTo>
                  <a:cubicBezTo>
                    <a:pt x="12391" y="966"/>
                    <a:pt x="9305" y="1633"/>
                    <a:pt x="7427" y="2092"/>
                  </a:cubicBezTo>
                  <a:cubicBezTo>
                    <a:pt x="5549" y="2550"/>
                    <a:pt x="4878" y="2801"/>
                    <a:pt x="4408" y="3384"/>
                  </a:cubicBezTo>
                  <a:cubicBezTo>
                    <a:pt x="3939" y="3968"/>
                    <a:pt x="3671" y="4885"/>
                    <a:pt x="3671" y="6553"/>
                  </a:cubicBezTo>
                  <a:cubicBezTo>
                    <a:pt x="3671" y="8221"/>
                    <a:pt x="3939" y="10640"/>
                    <a:pt x="3536" y="12892"/>
                  </a:cubicBezTo>
                  <a:cubicBezTo>
                    <a:pt x="3134" y="15143"/>
                    <a:pt x="2061" y="17228"/>
                    <a:pt x="1323" y="18438"/>
                  </a:cubicBezTo>
                  <a:cubicBezTo>
                    <a:pt x="585" y="19647"/>
                    <a:pt x="182" y="19980"/>
                    <a:pt x="48" y="20356"/>
                  </a:cubicBezTo>
                  <a:cubicBezTo>
                    <a:pt x="-86" y="20731"/>
                    <a:pt x="48" y="21148"/>
                    <a:pt x="585" y="21357"/>
                  </a:cubicBezTo>
                  <a:cubicBezTo>
                    <a:pt x="1121" y="21565"/>
                    <a:pt x="2061" y="21565"/>
                    <a:pt x="3738" y="21440"/>
                  </a:cubicBezTo>
                  <a:cubicBezTo>
                    <a:pt x="5415" y="21315"/>
                    <a:pt x="7830" y="21065"/>
                    <a:pt x="10244" y="208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8153400" y="3608009"/>
              <a:ext cx="285750" cy="342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0"/>
                  </a:moveTo>
                  <a:cubicBezTo>
                    <a:pt x="320" y="3975"/>
                    <a:pt x="640" y="7951"/>
                    <a:pt x="800" y="11264"/>
                  </a:cubicBezTo>
                  <a:cubicBezTo>
                    <a:pt x="960" y="14577"/>
                    <a:pt x="960" y="17227"/>
                    <a:pt x="1120" y="18883"/>
                  </a:cubicBezTo>
                  <a:cubicBezTo>
                    <a:pt x="1280" y="20540"/>
                    <a:pt x="1600" y="21202"/>
                    <a:pt x="2160" y="21401"/>
                  </a:cubicBezTo>
                  <a:cubicBezTo>
                    <a:pt x="2720" y="21600"/>
                    <a:pt x="3520" y="21335"/>
                    <a:pt x="4480" y="20142"/>
                  </a:cubicBezTo>
                  <a:cubicBezTo>
                    <a:pt x="5440" y="18950"/>
                    <a:pt x="6560" y="16829"/>
                    <a:pt x="7280" y="15372"/>
                  </a:cubicBezTo>
                  <a:cubicBezTo>
                    <a:pt x="8000" y="13914"/>
                    <a:pt x="8320" y="13119"/>
                    <a:pt x="8800" y="12059"/>
                  </a:cubicBezTo>
                  <a:cubicBezTo>
                    <a:pt x="9280" y="10999"/>
                    <a:pt x="9920" y="9674"/>
                    <a:pt x="10320" y="9342"/>
                  </a:cubicBezTo>
                  <a:cubicBezTo>
                    <a:pt x="10720" y="9011"/>
                    <a:pt x="10880" y="9674"/>
                    <a:pt x="11200" y="11529"/>
                  </a:cubicBezTo>
                  <a:cubicBezTo>
                    <a:pt x="11520" y="13384"/>
                    <a:pt x="12000" y="16432"/>
                    <a:pt x="12560" y="18353"/>
                  </a:cubicBezTo>
                  <a:cubicBezTo>
                    <a:pt x="13120" y="20275"/>
                    <a:pt x="13760" y="21070"/>
                    <a:pt x="14400" y="21202"/>
                  </a:cubicBezTo>
                  <a:cubicBezTo>
                    <a:pt x="15040" y="21335"/>
                    <a:pt x="15680" y="20805"/>
                    <a:pt x="16560" y="18817"/>
                  </a:cubicBezTo>
                  <a:cubicBezTo>
                    <a:pt x="17440" y="16829"/>
                    <a:pt x="18560" y="13384"/>
                    <a:pt x="19440" y="10071"/>
                  </a:cubicBezTo>
                  <a:cubicBezTo>
                    <a:pt x="20320" y="6758"/>
                    <a:pt x="20960" y="3578"/>
                    <a:pt x="21600" y="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8458200" y="3419626"/>
              <a:ext cx="239588" cy="587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571" fill="norm" stroke="1" extrusionOk="0">
                  <a:moveTo>
                    <a:pt x="0" y="855"/>
                  </a:moveTo>
                  <a:cubicBezTo>
                    <a:pt x="4168" y="622"/>
                    <a:pt x="8337" y="388"/>
                    <a:pt x="11368" y="233"/>
                  </a:cubicBezTo>
                  <a:cubicBezTo>
                    <a:pt x="14400" y="78"/>
                    <a:pt x="16295" y="0"/>
                    <a:pt x="17811" y="0"/>
                  </a:cubicBezTo>
                  <a:cubicBezTo>
                    <a:pt x="19326" y="0"/>
                    <a:pt x="20463" y="78"/>
                    <a:pt x="21032" y="311"/>
                  </a:cubicBezTo>
                  <a:cubicBezTo>
                    <a:pt x="21600" y="544"/>
                    <a:pt x="21600" y="932"/>
                    <a:pt x="20937" y="2370"/>
                  </a:cubicBezTo>
                  <a:cubicBezTo>
                    <a:pt x="20274" y="3807"/>
                    <a:pt x="18947" y="6294"/>
                    <a:pt x="18284" y="9091"/>
                  </a:cubicBezTo>
                  <a:cubicBezTo>
                    <a:pt x="17621" y="11888"/>
                    <a:pt x="17621" y="14996"/>
                    <a:pt x="17716" y="16938"/>
                  </a:cubicBezTo>
                  <a:cubicBezTo>
                    <a:pt x="17811" y="18881"/>
                    <a:pt x="18000" y="19658"/>
                    <a:pt x="18000" y="20240"/>
                  </a:cubicBezTo>
                  <a:cubicBezTo>
                    <a:pt x="18000" y="20823"/>
                    <a:pt x="17811" y="21212"/>
                    <a:pt x="17147" y="21406"/>
                  </a:cubicBezTo>
                  <a:cubicBezTo>
                    <a:pt x="16484" y="21600"/>
                    <a:pt x="15347" y="21600"/>
                    <a:pt x="13832" y="21522"/>
                  </a:cubicBezTo>
                  <a:cubicBezTo>
                    <a:pt x="12316" y="21445"/>
                    <a:pt x="10421" y="21289"/>
                    <a:pt x="9189" y="21056"/>
                  </a:cubicBezTo>
                  <a:cubicBezTo>
                    <a:pt x="7958" y="20823"/>
                    <a:pt x="7389" y="20512"/>
                    <a:pt x="7295" y="20163"/>
                  </a:cubicBezTo>
                  <a:cubicBezTo>
                    <a:pt x="7200" y="19813"/>
                    <a:pt x="7579" y="19424"/>
                    <a:pt x="7958" y="190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8978900" y="3665159"/>
              <a:ext cx="1841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8934450" y="3798509"/>
              <a:ext cx="273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91" y="16200"/>
                    <a:pt x="10381" y="10800"/>
                    <a:pt x="13981" y="7200"/>
                  </a:cubicBezTo>
                  <a:cubicBezTo>
                    <a:pt x="17581" y="3600"/>
                    <a:pt x="19591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9391650" y="3291507"/>
              <a:ext cx="194447" cy="386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544" fill="norm" stroke="1" extrusionOk="0">
                  <a:moveTo>
                    <a:pt x="0" y="6672"/>
                  </a:moveTo>
                  <a:cubicBezTo>
                    <a:pt x="230" y="5019"/>
                    <a:pt x="460" y="3367"/>
                    <a:pt x="2987" y="2128"/>
                  </a:cubicBezTo>
                  <a:cubicBezTo>
                    <a:pt x="5515" y="888"/>
                    <a:pt x="10340" y="62"/>
                    <a:pt x="14017" y="3"/>
                  </a:cubicBezTo>
                  <a:cubicBezTo>
                    <a:pt x="17694" y="-56"/>
                    <a:pt x="20221" y="652"/>
                    <a:pt x="20911" y="2482"/>
                  </a:cubicBezTo>
                  <a:cubicBezTo>
                    <a:pt x="21600" y="4311"/>
                    <a:pt x="20451" y="7262"/>
                    <a:pt x="18153" y="9682"/>
                  </a:cubicBezTo>
                  <a:cubicBezTo>
                    <a:pt x="15855" y="12101"/>
                    <a:pt x="12409" y="13990"/>
                    <a:pt x="10455" y="15583"/>
                  </a:cubicBezTo>
                  <a:cubicBezTo>
                    <a:pt x="8502" y="17177"/>
                    <a:pt x="8043" y="18475"/>
                    <a:pt x="8387" y="19419"/>
                  </a:cubicBezTo>
                  <a:cubicBezTo>
                    <a:pt x="8732" y="20364"/>
                    <a:pt x="9881" y="20954"/>
                    <a:pt x="11030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9378950" y="3931859"/>
              <a:ext cx="38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0" y="4452559"/>
              <a:ext cx="1046480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71"/>
                  </a:moveTo>
                  <a:cubicBezTo>
                    <a:pt x="175" y="953"/>
                    <a:pt x="350" y="635"/>
                    <a:pt x="524" y="424"/>
                  </a:cubicBezTo>
                  <a:cubicBezTo>
                    <a:pt x="699" y="212"/>
                    <a:pt x="874" y="106"/>
                    <a:pt x="1051" y="53"/>
                  </a:cubicBezTo>
                  <a:cubicBezTo>
                    <a:pt x="1228" y="0"/>
                    <a:pt x="1407" y="0"/>
                    <a:pt x="1595" y="0"/>
                  </a:cubicBezTo>
                  <a:cubicBezTo>
                    <a:pt x="1783" y="0"/>
                    <a:pt x="1979" y="0"/>
                    <a:pt x="2150" y="0"/>
                  </a:cubicBezTo>
                  <a:cubicBezTo>
                    <a:pt x="2320" y="0"/>
                    <a:pt x="2464" y="0"/>
                    <a:pt x="2621" y="0"/>
                  </a:cubicBezTo>
                  <a:cubicBezTo>
                    <a:pt x="2779" y="0"/>
                    <a:pt x="2949" y="0"/>
                    <a:pt x="3119" y="0"/>
                  </a:cubicBezTo>
                  <a:cubicBezTo>
                    <a:pt x="3290" y="0"/>
                    <a:pt x="3460" y="0"/>
                    <a:pt x="3644" y="0"/>
                  </a:cubicBezTo>
                  <a:cubicBezTo>
                    <a:pt x="3827" y="0"/>
                    <a:pt x="4024" y="0"/>
                    <a:pt x="4175" y="0"/>
                  </a:cubicBezTo>
                  <a:cubicBezTo>
                    <a:pt x="4325" y="0"/>
                    <a:pt x="4430" y="0"/>
                    <a:pt x="4537" y="0"/>
                  </a:cubicBezTo>
                  <a:cubicBezTo>
                    <a:pt x="4644" y="0"/>
                    <a:pt x="4753" y="0"/>
                    <a:pt x="4860" y="0"/>
                  </a:cubicBezTo>
                  <a:cubicBezTo>
                    <a:pt x="4967" y="0"/>
                    <a:pt x="5072" y="0"/>
                    <a:pt x="5249" y="0"/>
                  </a:cubicBezTo>
                  <a:cubicBezTo>
                    <a:pt x="5426" y="0"/>
                    <a:pt x="5675" y="0"/>
                    <a:pt x="5857" y="0"/>
                  </a:cubicBezTo>
                  <a:cubicBezTo>
                    <a:pt x="6038" y="0"/>
                    <a:pt x="6151" y="0"/>
                    <a:pt x="6276" y="0"/>
                  </a:cubicBezTo>
                  <a:cubicBezTo>
                    <a:pt x="6400" y="0"/>
                    <a:pt x="6536" y="0"/>
                    <a:pt x="6667" y="0"/>
                  </a:cubicBezTo>
                  <a:cubicBezTo>
                    <a:pt x="6798" y="0"/>
                    <a:pt x="6925" y="0"/>
                    <a:pt x="7058" y="0"/>
                  </a:cubicBezTo>
                  <a:cubicBezTo>
                    <a:pt x="7191" y="0"/>
                    <a:pt x="7331" y="0"/>
                    <a:pt x="7467" y="0"/>
                  </a:cubicBezTo>
                  <a:cubicBezTo>
                    <a:pt x="7602" y="0"/>
                    <a:pt x="7733" y="0"/>
                    <a:pt x="7873" y="0"/>
                  </a:cubicBezTo>
                  <a:cubicBezTo>
                    <a:pt x="8013" y="0"/>
                    <a:pt x="8161" y="0"/>
                    <a:pt x="8308" y="0"/>
                  </a:cubicBezTo>
                  <a:cubicBezTo>
                    <a:pt x="8454" y="0"/>
                    <a:pt x="8598" y="0"/>
                    <a:pt x="8747" y="0"/>
                  </a:cubicBezTo>
                  <a:cubicBezTo>
                    <a:pt x="8895" y="0"/>
                    <a:pt x="9048" y="0"/>
                    <a:pt x="9194" y="53"/>
                  </a:cubicBezTo>
                  <a:cubicBezTo>
                    <a:pt x="9341" y="106"/>
                    <a:pt x="9481" y="212"/>
                    <a:pt x="9629" y="265"/>
                  </a:cubicBezTo>
                  <a:cubicBezTo>
                    <a:pt x="9778" y="318"/>
                    <a:pt x="9935" y="318"/>
                    <a:pt x="10090" y="371"/>
                  </a:cubicBezTo>
                  <a:cubicBezTo>
                    <a:pt x="10245" y="424"/>
                    <a:pt x="10398" y="529"/>
                    <a:pt x="10553" y="635"/>
                  </a:cubicBezTo>
                  <a:cubicBezTo>
                    <a:pt x="10708" y="741"/>
                    <a:pt x="10866" y="847"/>
                    <a:pt x="11016" y="953"/>
                  </a:cubicBezTo>
                  <a:cubicBezTo>
                    <a:pt x="11167" y="1059"/>
                    <a:pt x="11311" y="1165"/>
                    <a:pt x="11466" y="1271"/>
                  </a:cubicBezTo>
                  <a:cubicBezTo>
                    <a:pt x="11621" y="1376"/>
                    <a:pt x="11787" y="1482"/>
                    <a:pt x="11947" y="1641"/>
                  </a:cubicBezTo>
                  <a:cubicBezTo>
                    <a:pt x="12106" y="1800"/>
                    <a:pt x="12259" y="2012"/>
                    <a:pt x="12417" y="2171"/>
                  </a:cubicBezTo>
                  <a:cubicBezTo>
                    <a:pt x="12574" y="2329"/>
                    <a:pt x="12735" y="2435"/>
                    <a:pt x="12891" y="2594"/>
                  </a:cubicBezTo>
                  <a:cubicBezTo>
                    <a:pt x="13046" y="2753"/>
                    <a:pt x="13194" y="2965"/>
                    <a:pt x="13351" y="3176"/>
                  </a:cubicBezTo>
                  <a:cubicBezTo>
                    <a:pt x="13509" y="3388"/>
                    <a:pt x="13675" y="3600"/>
                    <a:pt x="13839" y="3865"/>
                  </a:cubicBezTo>
                  <a:cubicBezTo>
                    <a:pt x="14002" y="4129"/>
                    <a:pt x="14164" y="4447"/>
                    <a:pt x="14328" y="4712"/>
                  </a:cubicBezTo>
                  <a:cubicBezTo>
                    <a:pt x="14492" y="4976"/>
                    <a:pt x="14658" y="5188"/>
                    <a:pt x="14815" y="5453"/>
                  </a:cubicBezTo>
                  <a:cubicBezTo>
                    <a:pt x="14972" y="5718"/>
                    <a:pt x="15121" y="6035"/>
                    <a:pt x="15280" y="6406"/>
                  </a:cubicBezTo>
                  <a:cubicBezTo>
                    <a:pt x="15440" y="6776"/>
                    <a:pt x="15610" y="7200"/>
                    <a:pt x="15774" y="7571"/>
                  </a:cubicBezTo>
                  <a:cubicBezTo>
                    <a:pt x="15938" y="7941"/>
                    <a:pt x="16095" y="8259"/>
                    <a:pt x="16257" y="8629"/>
                  </a:cubicBezTo>
                  <a:cubicBezTo>
                    <a:pt x="16418" y="9000"/>
                    <a:pt x="16584" y="9424"/>
                    <a:pt x="16740" y="9794"/>
                  </a:cubicBezTo>
                  <a:cubicBezTo>
                    <a:pt x="16895" y="10165"/>
                    <a:pt x="17039" y="10482"/>
                    <a:pt x="17196" y="10853"/>
                  </a:cubicBezTo>
                  <a:cubicBezTo>
                    <a:pt x="17353" y="11224"/>
                    <a:pt x="17524" y="11647"/>
                    <a:pt x="17764" y="12282"/>
                  </a:cubicBezTo>
                  <a:cubicBezTo>
                    <a:pt x="18004" y="12918"/>
                    <a:pt x="18315" y="13765"/>
                    <a:pt x="18542" y="14347"/>
                  </a:cubicBezTo>
                  <a:cubicBezTo>
                    <a:pt x="18769" y="14929"/>
                    <a:pt x="18913" y="15247"/>
                    <a:pt x="19064" y="15618"/>
                  </a:cubicBezTo>
                  <a:cubicBezTo>
                    <a:pt x="19215" y="15988"/>
                    <a:pt x="19372" y="16412"/>
                    <a:pt x="19595" y="16941"/>
                  </a:cubicBezTo>
                  <a:cubicBezTo>
                    <a:pt x="19817" y="17471"/>
                    <a:pt x="20106" y="18106"/>
                    <a:pt x="20313" y="18582"/>
                  </a:cubicBezTo>
                  <a:cubicBezTo>
                    <a:pt x="20521" y="19059"/>
                    <a:pt x="20648" y="19376"/>
                    <a:pt x="20849" y="19853"/>
                  </a:cubicBezTo>
                  <a:cubicBezTo>
                    <a:pt x="21050" y="20329"/>
                    <a:pt x="21325" y="2096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3785526" y="3157188"/>
              <a:ext cx="570965" cy="498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90" fill="norm" stroke="1" extrusionOk="0">
                  <a:moveTo>
                    <a:pt x="12877" y="1232"/>
                  </a:moveTo>
                  <a:cubicBezTo>
                    <a:pt x="12837" y="1003"/>
                    <a:pt x="12797" y="775"/>
                    <a:pt x="12618" y="547"/>
                  </a:cubicBezTo>
                  <a:cubicBezTo>
                    <a:pt x="12439" y="318"/>
                    <a:pt x="12120" y="90"/>
                    <a:pt x="11602" y="21"/>
                  </a:cubicBezTo>
                  <a:cubicBezTo>
                    <a:pt x="11084" y="-47"/>
                    <a:pt x="10366" y="44"/>
                    <a:pt x="9530" y="341"/>
                  </a:cubicBezTo>
                  <a:cubicBezTo>
                    <a:pt x="8693" y="638"/>
                    <a:pt x="7736" y="1140"/>
                    <a:pt x="6879" y="1780"/>
                  </a:cubicBezTo>
                  <a:cubicBezTo>
                    <a:pt x="6023" y="2419"/>
                    <a:pt x="5265" y="3195"/>
                    <a:pt x="4568" y="4109"/>
                  </a:cubicBezTo>
                  <a:cubicBezTo>
                    <a:pt x="3871" y="5022"/>
                    <a:pt x="3233" y="6072"/>
                    <a:pt x="2615" y="7237"/>
                  </a:cubicBezTo>
                  <a:cubicBezTo>
                    <a:pt x="1997" y="8401"/>
                    <a:pt x="1400" y="9680"/>
                    <a:pt x="961" y="10844"/>
                  </a:cubicBezTo>
                  <a:cubicBezTo>
                    <a:pt x="523" y="12009"/>
                    <a:pt x="244" y="13059"/>
                    <a:pt x="104" y="14087"/>
                  </a:cubicBezTo>
                  <a:cubicBezTo>
                    <a:pt x="-35" y="15114"/>
                    <a:pt x="-35" y="16119"/>
                    <a:pt x="104" y="16986"/>
                  </a:cubicBezTo>
                  <a:cubicBezTo>
                    <a:pt x="244" y="17854"/>
                    <a:pt x="523" y="18585"/>
                    <a:pt x="921" y="19178"/>
                  </a:cubicBezTo>
                  <a:cubicBezTo>
                    <a:pt x="1320" y="19772"/>
                    <a:pt x="1838" y="20229"/>
                    <a:pt x="2595" y="20617"/>
                  </a:cubicBezTo>
                  <a:cubicBezTo>
                    <a:pt x="3352" y="21005"/>
                    <a:pt x="4349" y="21325"/>
                    <a:pt x="5425" y="21439"/>
                  </a:cubicBezTo>
                  <a:cubicBezTo>
                    <a:pt x="6501" y="21553"/>
                    <a:pt x="7657" y="21462"/>
                    <a:pt x="8713" y="21302"/>
                  </a:cubicBezTo>
                  <a:cubicBezTo>
                    <a:pt x="9769" y="21142"/>
                    <a:pt x="10725" y="20914"/>
                    <a:pt x="11721" y="20503"/>
                  </a:cubicBezTo>
                  <a:cubicBezTo>
                    <a:pt x="12718" y="20092"/>
                    <a:pt x="13754" y="19498"/>
                    <a:pt x="14750" y="18699"/>
                  </a:cubicBezTo>
                  <a:cubicBezTo>
                    <a:pt x="15747" y="17900"/>
                    <a:pt x="16703" y="16895"/>
                    <a:pt x="17580" y="15868"/>
                  </a:cubicBezTo>
                  <a:cubicBezTo>
                    <a:pt x="18457" y="14840"/>
                    <a:pt x="19254" y="13790"/>
                    <a:pt x="19891" y="12694"/>
                  </a:cubicBezTo>
                  <a:cubicBezTo>
                    <a:pt x="20529" y="11598"/>
                    <a:pt x="21007" y="10456"/>
                    <a:pt x="21266" y="9520"/>
                  </a:cubicBezTo>
                  <a:cubicBezTo>
                    <a:pt x="21525" y="8584"/>
                    <a:pt x="21565" y="7853"/>
                    <a:pt x="21406" y="7031"/>
                  </a:cubicBezTo>
                  <a:cubicBezTo>
                    <a:pt x="21246" y="6209"/>
                    <a:pt x="20888" y="5296"/>
                    <a:pt x="20469" y="4360"/>
                  </a:cubicBezTo>
                  <a:cubicBezTo>
                    <a:pt x="20051" y="3424"/>
                    <a:pt x="19572" y="2465"/>
                    <a:pt x="18775" y="1871"/>
                  </a:cubicBezTo>
                  <a:cubicBezTo>
                    <a:pt x="17978" y="1277"/>
                    <a:pt x="16862" y="1049"/>
                    <a:pt x="15547" y="1049"/>
                  </a:cubicBezTo>
                  <a:cubicBezTo>
                    <a:pt x="14232" y="1049"/>
                    <a:pt x="12718" y="1277"/>
                    <a:pt x="11562" y="1506"/>
                  </a:cubicBezTo>
                  <a:cubicBezTo>
                    <a:pt x="10406" y="1734"/>
                    <a:pt x="9609" y="1962"/>
                    <a:pt x="8812" y="219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342190" y="4732348"/>
              <a:ext cx="356310" cy="508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26" fill="norm" stroke="1" extrusionOk="0">
                  <a:moveTo>
                    <a:pt x="6903" y="3196"/>
                  </a:moveTo>
                  <a:cubicBezTo>
                    <a:pt x="5887" y="3732"/>
                    <a:pt x="4870" y="4268"/>
                    <a:pt x="3981" y="4535"/>
                  </a:cubicBezTo>
                  <a:cubicBezTo>
                    <a:pt x="3092" y="4803"/>
                    <a:pt x="2329" y="4803"/>
                    <a:pt x="1884" y="4580"/>
                  </a:cubicBezTo>
                  <a:cubicBezTo>
                    <a:pt x="1440" y="4357"/>
                    <a:pt x="1313" y="3911"/>
                    <a:pt x="1757" y="3286"/>
                  </a:cubicBezTo>
                  <a:cubicBezTo>
                    <a:pt x="2202" y="2661"/>
                    <a:pt x="3219" y="1858"/>
                    <a:pt x="3981" y="1322"/>
                  </a:cubicBezTo>
                  <a:cubicBezTo>
                    <a:pt x="4743" y="787"/>
                    <a:pt x="5252" y="519"/>
                    <a:pt x="5823" y="296"/>
                  </a:cubicBezTo>
                  <a:cubicBezTo>
                    <a:pt x="6395" y="73"/>
                    <a:pt x="7030" y="-106"/>
                    <a:pt x="7412" y="73"/>
                  </a:cubicBezTo>
                  <a:cubicBezTo>
                    <a:pt x="7793" y="251"/>
                    <a:pt x="7920" y="787"/>
                    <a:pt x="7729" y="2438"/>
                  </a:cubicBezTo>
                  <a:cubicBezTo>
                    <a:pt x="7539" y="4089"/>
                    <a:pt x="7030" y="6856"/>
                    <a:pt x="6268" y="9266"/>
                  </a:cubicBezTo>
                  <a:cubicBezTo>
                    <a:pt x="5506" y="11676"/>
                    <a:pt x="4489" y="13729"/>
                    <a:pt x="3727" y="14934"/>
                  </a:cubicBezTo>
                  <a:cubicBezTo>
                    <a:pt x="2964" y="16139"/>
                    <a:pt x="2456" y="16496"/>
                    <a:pt x="1884" y="16719"/>
                  </a:cubicBezTo>
                  <a:cubicBezTo>
                    <a:pt x="1313" y="16942"/>
                    <a:pt x="677" y="17031"/>
                    <a:pt x="296" y="16719"/>
                  </a:cubicBezTo>
                  <a:cubicBezTo>
                    <a:pt x="-85" y="16406"/>
                    <a:pt x="-212" y="15692"/>
                    <a:pt x="614" y="14354"/>
                  </a:cubicBezTo>
                  <a:cubicBezTo>
                    <a:pt x="1440" y="13015"/>
                    <a:pt x="3219" y="11051"/>
                    <a:pt x="5442" y="8998"/>
                  </a:cubicBezTo>
                  <a:cubicBezTo>
                    <a:pt x="7666" y="6945"/>
                    <a:pt x="10334" y="4803"/>
                    <a:pt x="12113" y="3375"/>
                  </a:cubicBezTo>
                  <a:cubicBezTo>
                    <a:pt x="13892" y="1947"/>
                    <a:pt x="14781" y="1233"/>
                    <a:pt x="14908" y="1233"/>
                  </a:cubicBezTo>
                  <a:cubicBezTo>
                    <a:pt x="15035" y="1233"/>
                    <a:pt x="14400" y="1947"/>
                    <a:pt x="13383" y="3598"/>
                  </a:cubicBezTo>
                  <a:cubicBezTo>
                    <a:pt x="12367" y="5249"/>
                    <a:pt x="10969" y="7838"/>
                    <a:pt x="10080" y="10605"/>
                  </a:cubicBezTo>
                  <a:cubicBezTo>
                    <a:pt x="9190" y="13372"/>
                    <a:pt x="8809" y="16317"/>
                    <a:pt x="8682" y="18013"/>
                  </a:cubicBezTo>
                  <a:cubicBezTo>
                    <a:pt x="8555" y="19709"/>
                    <a:pt x="8682" y="20155"/>
                    <a:pt x="8936" y="20557"/>
                  </a:cubicBezTo>
                  <a:cubicBezTo>
                    <a:pt x="9190" y="20958"/>
                    <a:pt x="9572" y="21315"/>
                    <a:pt x="10143" y="21405"/>
                  </a:cubicBezTo>
                  <a:cubicBezTo>
                    <a:pt x="10715" y="21494"/>
                    <a:pt x="11477" y="21315"/>
                    <a:pt x="12240" y="20646"/>
                  </a:cubicBezTo>
                  <a:cubicBezTo>
                    <a:pt x="13002" y="19977"/>
                    <a:pt x="13764" y="18816"/>
                    <a:pt x="14146" y="17790"/>
                  </a:cubicBezTo>
                  <a:cubicBezTo>
                    <a:pt x="14527" y="16763"/>
                    <a:pt x="14527" y="15871"/>
                    <a:pt x="14209" y="15335"/>
                  </a:cubicBezTo>
                  <a:cubicBezTo>
                    <a:pt x="13892" y="14800"/>
                    <a:pt x="13256" y="14621"/>
                    <a:pt x="12621" y="14487"/>
                  </a:cubicBezTo>
                  <a:cubicBezTo>
                    <a:pt x="11986" y="14354"/>
                    <a:pt x="11350" y="14264"/>
                    <a:pt x="11287" y="14041"/>
                  </a:cubicBezTo>
                  <a:cubicBezTo>
                    <a:pt x="11223" y="13818"/>
                    <a:pt x="11732" y="13461"/>
                    <a:pt x="13510" y="12925"/>
                  </a:cubicBezTo>
                  <a:cubicBezTo>
                    <a:pt x="15289" y="12390"/>
                    <a:pt x="18339" y="11676"/>
                    <a:pt x="21388" y="109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1310999" y="4789109"/>
              <a:ext cx="244751" cy="318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33" fill="norm" stroke="1" extrusionOk="0">
                  <a:moveTo>
                    <a:pt x="303" y="5579"/>
                  </a:moveTo>
                  <a:cubicBezTo>
                    <a:pt x="676" y="10299"/>
                    <a:pt x="1048" y="15020"/>
                    <a:pt x="1048" y="17809"/>
                  </a:cubicBezTo>
                  <a:cubicBezTo>
                    <a:pt x="1048" y="20599"/>
                    <a:pt x="676" y="21457"/>
                    <a:pt x="397" y="21528"/>
                  </a:cubicBezTo>
                  <a:cubicBezTo>
                    <a:pt x="117" y="21600"/>
                    <a:pt x="-69" y="20885"/>
                    <a:pt x="24" y="18095"/>
                  </a:cubicBezTo>
                  <a:cubicBezTo>
                    <a:pt x="117" y="15306"/>
                    <a:pt x="490" y="10442"/>
                    <a:pt x="769" y="7438"/>
                  </a:cubicBezTo>
                  <a:cubicBezTo>
                    <a:pt x="1048" y="4434"/>
                    <a:pt x="1234" y="3290"/>
                    <a:pt x="1607" y="2289"/>
                  </a:cubicBezTo>
                  <a:cubicBezTo>
                    <a:pt x="1979" y="1287"/>
                    <a:pt x="2538" y="429"/>
                    <a:pt x="3190" y="286"/>
                  </a:cubicBezTo>
                  <a:cubicBezTo>
                    <a:pt x="3841" y="143"/>
                    <a:pt x="4586" y="715"/>
                    <a:pt x="5983" y="3004"/>
                  </a:cubicBezTo>
                  <a:cubicBezTo>
                    <a:pt x="7379" y="5293"/>
                    <a:pt x="9428" y="9298"/>
                    <a:pt x="10731" y="11801"/>
                  </a:cubicBezTo>
                  <a:cubicBezTo>
                    <a:pt x="12034" y="14305"/>
                    <a:pt x="12593" y="15306"/>
                    <a:pt x="13059" y="16164"/>
                  </a:cubicBezTo>
                  <a:cubicBezTo>
                    <a:pt x="13524" y="17023"/>
                    <a:pt x="13897" y="17738"/>
                    <a:pt x="14548" y="18095"/>
                  </a:cubicBezTo>
                  <a:cubicBezTo>
                    <a:pt x="15200" y="18453"/>
                    <a:pt x="16131" y="18453"/>
                    <a:pt x="16783" y="18024"/>
                  </a:cubicBezTo>
                  <a:cubicBezTo>
                    <a:pt x="17434" y="17595"/>
                    <a:pt x="17807" y="16736"/>
                    <a:pt x="18179" y="14519"/>
                  </a:cubicBezTo>
                  <a:cubicBezTo>
                    <a:pt x="18552" y="12302"/>
                    <a:pt x="18924" y="8726"/>
                    <a:pt x="19483" y="6079"/>
                  </a:cubicBezTo>
                  <a:cubicBezTo>
                    <a:pt x="20041" y="3433"/>
                    <a:pt x="20786" y="1717"/>
                    <a:pt x="2153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1657350" y="4945182"/>
              <a:ext cx="8890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057" y="12302"/>
                    <a:pt x="4114" y="4448"/>
                    <a:pt x="7714" y="1502"/>
                  </a:cubicBezTo>
                  <a:cubicBezTo>
                    <a:pt x="11314" y="-1443"/>
                    <a:pt x="16457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1657350" y="4998659"/>
              <a:ext cx="107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1969442" y="4814509"/>
              <a:ext cx="170509" cy="22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21481" y="0"/>
                  </a:moveTo>
                  <a:cubicBezTo>
                    <a:pt x="16148" y="204"/>
                    <a:pt x="10814" y="408"/>
                    <a:pt x="7481" y="611"/>
                  </a:cubicBezTo>
                  <a:cubicBezTo>
                    <a:pt x="4148" y="815"/>
                    <a:pt x="2814" y="1019"/>
                    <a:pt x="1748" y="1528"/>
                  </a:cubicBezTo>
                  <a:cubicBezTo>
                    <a:pt x="681" y="2038"/>
                    <a:pt x="-119" y="2853"/>
                    <a:pt x="14" y="4483"/>
                  </a:cubicBezTo>
                  <a:cubicBezTo>
                    <a:pt x="148" y="6113"/>
                    <a:pt x="1214" y="8558"/>
                    <a:pt x="1748" y="10291"/>
                  </a:cubicBezTo>
                  <a:cubicBezTo>
                    <a:pt x="2281" y="12023"/>
                    <a:pt x="2281" y="13042"/>
                    <a:pt x="3214" y="13449"/>
                  </a:cubicBezTo>
                  <a:cubicBezTo>
                    <a:pt x="4148" y="13857"/>
                    <a:pt x="6014" y="13653"/>
                    <a:pt x="7614" y="13857"/>
                  </a:cubicBezTo>
                  <a:cubicBezTo>
                    <a:pt x="9214" y="14060"/>
                    <a:pt x="10548" y="14672"/>
                    <a:pt x="11481" y="15487"/>
                  </a:cubicBezTo>
                  <a:cubicBezTo>
                    <a:pt x="12414" y="16302"/>
                    <a:pt x="12948" y="17321"/>
                    <a:pt x="12814" y="18238"/>
                  </a:cubicBezTo>
                  <a:cubicBezTo>
                    <a:pt x="12681" y="19155"/>
                    <a:pt x="11881" y="19970"/>
                    <a:pt x="10681" y="20581"/>
                  </a:cubicBezTo>
                  <a:cubicBezTo>
                    <a:pt x="9481" y="21192"/>
                    <a:pt x="7881" y="21600"/>
                    <a:pt x="6414" y="21600"/>
                  </a:cubicBezTo>
                  <a:cubicBezTo>
                    <a:pt x="4948" y="21600"/>
                    <a:pt x="3614" y="21192"/>
                    <a:pt x="2281" y="20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2133599" y="5144709"/>
              <a:ext cx="95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2978150" y="4865309"/>
              <a:ext cx="215900" cy="255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2142"/>
                  </a:moveTo>
                  <a:cubicBezTo>
                    <a:pt x="1271" y="5891"/>
                    <a:pt x="2541" y="9640"/>
                    <a:pt x="3494" y="12585"/>
                  </a:cubicBezTo>
                  <a:cubicBezTo>
                    <a:pt x="4447" y="15531"/>
                    <a:pt x="5082" y="17673"/>
                    <a:pt x="5612" y="19190"/>
                  </a:cubicBezTo>
                  <a:cubicBezTo>
                    <a:pt x="6141" y="20707"/>
                    <a:pt x="6565" y="21600"/>
                    <a:pt x="6988" y="21511"/>
                  </a:cubicBezTo>
                  <a:cubicBezTo>
                    <a:pt x="7412" y="21421"/>
                    <a:pt x="7835" y="20350"/>
                    <a:pt x="8153" y="18833"/>
                  </a:cubicBezTo>
                  <a:cubicBezTo>
                    <a:pt x="8471" y="17316"/>
                    <a:pt x="8682" y="15352"/>
                    <a:pt x="9000" y="13656"/>
                  </a:cubicBezTo>
                  <a:cubicBezTo>
                    <a:pt x="9318" y="11960"/>
                    <a:pt x="9741" y="10532"/>
                    <a:pt x="10165" y="10354"/>
                  </a:cubicBezTo>
                  <a:cubicBezTo>
                    <a:pt x="10588" y="10175"/>
                    <a:pt x="11012" y="11246"/>
                    <a:pt x="11541" y="12674"/>
                  </a:cubicBezTo>
                  <a:cubicBezTo>
                    <a:pt x="12071" y="14102"/>
                    <a:pt x="12706" y="15888"/>
                    <a:pt x="13129" y="17494"/>
                  </a:cubicBezTo>
                  <a:cubicBezTo>
                    <a:pt x="13553" y="19101"/>
                    <a:pt x="13765" y="20529"/>
                    <a:pt x="14294" y="20975"/>
                  </a:cubicBezTo>
                  <a:cubicBezTo>
                    <a:pt x="14824" y="21421"/>
                    <a:pt x="15671" y="20886"/>
                    <a:pt x="16412" y="18922"/>
                  </a:cubicBezTo>
                  <a:cubicBezTo>
                    <a:pt x="17153" y="16959"/>
                    <a:pt x="17788" y="13567"/>
                    <a:pt x="18212" y="10532"/>
                  </a:cubicBezTo>
                  <a:cubicBezTo>
                    <a:pt x="18635" y="7498"/>
                    <a:pt x="18847" y="4820"/>
                    <a:pt x="19059" y="2945"/>
                  </a:cubicBezTo>
                  <a:cubicBezTo>
                    <a:pt x="19271" y="1071"/>
                    <a:pt x="19482" y="0"/>
                    <a:pt x="19906" y="0"/>
                  </a:cubicBezTo>
                  <a:cubicBezTo>
                    <a:pt x="20329" y="0"/>
                    <a:pt x="20965" y="1071"/>
                    <a:pt x="21600" y="21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3276600" y="4985959"/>
              <a:ext cx="889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3263900" y="5055809"/>
              <a:ext cx="952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3651250" y="4897059"/>
              <a:ext cx="1587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48" y="4800"/>
                    <a:pt x="12096" y="9600"/>
                    <a:pt x="15696" y="13200"/>
                  </a:cubicBezTo>
                  <a:cubicBezTo>
                    <a:pt x="19296" y="16800"/>
                    <a:pt x="20448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3681869" y="4858959"/>
              <a:ext cx="140831" cy="308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00" fill="norm" stroke="1" extrusionOk="0">
                  <a:moveTo>
                    <a:pt x="21450" y="0"/>
                  </a:moveTo>
                  <a:cubicBezTo>
                    <a:pt x="19838" y="441"/>
                    <a:pt x="18226" y="882"/>
                    <a:pt x="17098" y="2204"/>
                  </a:cubicBezTo>
                  <a:cubicBezTo>
                    <a:pt x="15969" y="3527"/>
                    <a:pt x="15325" y="5731"/>
                    <a:pt x="13068" y="8669"/>
                  </a:cubicBezTo>
                  <a:cubicBezTo>
                    <a:pt x="10811" y="11608"/>
                    <a:pt x="6943" y="15282"/>
                    <a:pt x="4202" y="17633"/>
                  </a:cubicBezTo>
                  <a:cubicBezTo>
                    <a:pt x="1462" y="19984"/>
                    <a:pt x="-150" y="21012"/>
                    <a:pt x="11" y="21306"/>
                  </a:cubicBezTo>
                  <a:cubicBezTo>
                    <a:pt x="172" y="21600"/>
                    <a:pt x="2107" y="21159"/>
                    <a:pt x="3719" y="20645"/>
                  </a:cubicBezTo>
                  <a:cubicBezTo>
                    <a:pt x="5331" y="20131"/>
                    <a:pt x="6620" y="19543"/>
                    <a:pt x="7910" y="189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3898900" y="5049459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4051299" y="5036759"/>
              <a:ext cx="1714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4098834" y="4928809"/>
              <a:ext cx="28666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600" fill="norm" stroke="1" extrusionOk="0">
                  <a:moveTo>
                    <a:pt x="16265" y="0"/>
                  </a:moveTo>
                  <a:cubicBezTo>
                    <a:pt x="8551" y="540"/>
                    <a:pt x="837" y="1080"/>
                    <a:pt x="65" y="3420"/>
                  </a:cubicBezTo>
                  <a:cubicBezTo>
                    <a:pt x="-706" y="5760"/>
                    <a:pt x="5465" y="9900"/>
                    <a:pt x="10094" y="13230"/>
                  </a:cubicBezTo>
                  <a:cubicBezTo>
                    <a:pt x="14723" y="16560"/>
                    <a:pt x="17808" y="19080"/>
                    <a:pt x="208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4298950" y="4852609"/>
              <a:ext cx="1587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52" y="2700"/>
                    <a:pt x="2304" y="5400"/>
                    <a:pt x="4608" y="8460"/>
                  </a:cubicBezTo>
                  <a:cubicBezTo>
                    <a:pt x="6912" y="11520"/>
                    <a:pt x="10368" y="14940"/>
                    <a:pt x="13392" y="17190"/>
                  </a:cubicBezTo>
                  <a:cubicBezTo>
                    <a:pt x="16416" y="19440"/>
                    <a:pt x="19008" y="205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4316173" y="4875016"/>
              <a:ext cx="160578" cy="299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390" fill="norm" stroke="1" extrusionOk="0">
                  <a:moveTo>
                    <a:pt x="21281" y="214"/>
                  </a:moveTo>
                  <a:cubicBezTo>
                    <a:pt x="19878" y="63"/>
                    <a:pt x="18476" y="-88"/>
                    <a:pt x="17213" y="63"/>
                  </a:cubicBezTo>
                  <a:cubicBezTo>
                    <a:pt x="15951" y="214"/>
                    <a:pt x="14829" y="667"/>
                    <a:pt x="13006" y="2404"/>
                  </a:cubicBezTo>
                  <a:cubicBezTo>
                    <a:pt x="11182" y="4141"/>
                    <a:pt x="8658" y="7162"/>
                    <a:pt x="6413" y="10259"/>
                  </a:cubicBezTo>
                  <a:cubicBezTo>
                    <a:pt x="4169" y="13355"/>
                    <a:pt x="2206" y="16527"/>
                    <a:pt x="1084" y="18491"/>
                  </a:cubicBezTo>
                  <a:cubicBezTo>
                    <a:pt x="-38" y="20455"/>
                    <a:pt x="-319" y="21210"/>
                    <a:pt x="382" y="21361"/>
                  </a:cubicBezTo>
                  <a:cubicBezTo>
                    <a:pt x="1084" y="21512"/>
                    <a:pt x="2767" y="21059"/>
                    <a:pt x="4450" y="206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4502150" y="5082060"/>
              <a:ext cx="165100" cy="128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1950"/>
                  </a:moveTo>
                  <a:cubicBezTo>
                    <a:pt x="1385" y="1254"/>
                    <a:pt x="2769" y="557"/>
                    <a:pt x="4292" y="208"/>
                  </a:cubicBezTo>
                  <a:cubicBezTo>
                    <a:pt x="5815" y="-140"/>
                    <a:pt x="7477" y="-140"/>
                    <a:pt x="8446" y="905"/>
                  </a:cubicBezTo>
                  <a:cubicBezTo>
                    <a:pt x="9415" y="1950"/>
                    <a:pt x="9692" y="4041"/>
                    <a:pt x="8585" y="6654"/>
                  </a:cubicBezTo>
                  <a:cubicBezTo>
                    <a:pt x="7477" y="9266"/>
                    <a:pt x="4985" y="12402"/>
                    <a:pt x="3185" y="14492"/>
                  </a:cubicBezTo>
                  <a:cubicBezTo>
                    <a:pt x="1385" y="16583"/>
                    <a:pt x="277" y="17628"/>
                    <a:pt x="138" y="18847"/>
                  </a:cubicBezTo>
                  <a:cubicBezTo>
                    <a:pt x="0" y="20066"/>
                    <a:pt x="831" y="21460"/>
                    <a:pt x="3738" y="21112"/>
                  </a:cubicBezTo>
                  <a:cubicBezTo>
                    <a:pt x="6646" y="20763"/>
                    <a:pt x="11631" y="18673"/>
                    <a:pt x="14954" y="17105"/>
                  </a:cubicBezTo>
                  <a:cubicBezTo>
                    <a:pt x="18277" y="15537"/>
                    <a:pt x="19938" y="14492"/>
                    <a:pt x="21600" y="13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4667250" y="5062159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4713350" y="4979609"/>
              <a:ext cx="491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600" fill="norm" stroke="1" extrusionOk="0">
                  <a:moveTo>
                    <a:pt x="20898" y="0"/>
                  </a:moveTo>
                  <a:cubicBezTo>
                    <a:pt x="13698" y="5175"/>
                    <a:pt x="6498" y="10350"/>
                    <a:pt x="2898" y="13500"/>
                  </a:cubicBezTo>
                  <a:cubicBezTo>
                    <a:pt x="-702" y="16650"/>
                    <a:pt x="-702" y="17775"/>
                    <a:pt x="1548" y="18788"/>
                  </a:cubicBezTo>
                  <a:cubicBezTo>
                    <a:pt x="3798" y="19800"/>
                    <a:pt x="8298" y="20700"/>
                    <a:pt x="1279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4879885" y="4885905"/>
              <a:ext cx="250915" cy="227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54" fill="norm" stroke="1" extrusionOk="0">
                  <a:moveTo>
                    <a:pt x="1369" y="1654"/>
                  </a:moveTo>
                  <a:cubicBezTo>
                    <a:pt x="643" y="1054"/>
                    <a:pt x="-83" y="454"/>
                    <a:pt x="8" y="154"/>
                  </a:cubicBezTo>
                  <a:cubicBezTo>
                    <a:pt x="99" y="-146"/>
                    <a:pt x="1006" y="-146"/>
                    <a:pt x="2730" y="1454"/>
                  </a:cubicBezTo>
                  <a:cubicBezTo>
                    <a:pt x="4455" y="3054"/>
                    <a:pt x="6996" y="6254"/>
                    <a:pt x="9719" y="9654"/>
                  </a:cubicBezTo>
                  <a:cubicBezTo>
                    <a:pt x="12441" y="13054"/>
                    <a:pt x="15346" y="16654"/>
                    <a:pt x="17342" y="18654"/>
                  </a:cubicBezTo>
                  <a:cubicBezTo>
                    <a:pt x="19339" y="20654"/>
                    <a:pt x="20428" y="21054"/>
                    <a:pt x="21517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4972520" y="4833559"/>
              <a:ext cx="132881" cy="346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55" fill="norm" stroke="1" extrusionOk="0">
                  <a:moveTo>
                    <a:pt x="21524" y="0"/>
                  </a:moveTo>
                  <a:cubicBezTo>
                    <a:pt x="16381" y="2487"/>
                    <a:pt x="11238" y="4975"/>
                    <a:pt x="7810" y="7920"/>
                  </a:cubicBezTo>
                  <a:cubicBezTo>
                    <a:pt x="4381" y="10865"/>
                    <a:pt x="2667" y="14269"/>
                    <a:pt x="1638" y="16298"/>
                  </a:cubicBezTo>
                  <a:cubicBezTo>
                    <a:pt x="610" y="18327"/>
                    <a:pt x="267" y="18982"/>
                    <a:pt x="95" y="19702"/>
                  </a:cubicBezTo>
                  <a:cubicBezTo>
                    <a:pt x="-76" y="20422"/>
                    <a:pt x="-76" y="21207"/>
                    <a:pt x="610" y="21404"/>
                  </a:cubicBezTo>
                  <a:cubicBezTo>
                    <a:pt x="1295" y="21600"/>
                    <a:pt x="2667" y="21207"/>
                    <a:pt x="4038" y="20749"/>
                  </a:cubicBezTo>
                  <a:cubicBezTo>
                    <a:pt x="5410" y="20291"/>
                    <a:pt x="6781" y="19767"/>
                    <a:pt x="8153" y="192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5162549" y="5056234"/>
              <a:ext cx="78404" cy="169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409" fill="norm" stroke="1" extrusionOk="0">
                  <a:moveTo>
                    <a:pt x="11937" y="746"/>
                  </a:moveTo>
                  <a:cubicBezTo>
                    <a:pt x="9095" y="479"/>
                    <a:pt x="6253" y="213"/>
                    <a:pt x="6537" y="79"/>
                  </a:cubicBezTo>
                  <a:cubicBezTo>
                    <a:pt x="6821" y="-54"/>
                    <a:pt x="10232" y="-54"/>
                    <a:pt x="13074" y="346"/>
                  </a:cubicBezTo>
                  <a:cubicBezTo>
                    <a:pt x="15916" y="746"/>
                    <a:pt x="18189" y="1546"/>
                    <a:pt x="19042" y="2613"/>
                  </a:cubicBezTo>
                  <a:cubicBezTo>
                    <a:pt x="19895" y="3679"/>
                    <a:pt x="19326" y="5013"/>
                    <a:pt x="16484" y="6346"/>
                  </a:cubicBezTo>
                  <a:cubicBezTo>
                    <a:pt x="13642" y="7679"/>
                    <a:pt x="8526" y="9013"/>
                    <a:pt x="7674" y="9946"/>
                  </a:cubicBezTo>
                  <a:cubicBezTo>
                    <a:pt x="6821" y="10879"/>
                    <a:pt x="10232" y="11413"/>
                    <a:pt x="13358" y="12213"/>
                  </a:cubicBezTo>
                  <a:cubicBezTo>
                    <a:pt x="16484" y="13013"/>
                    <a:pt x="19326" y="14079"/>
                    <a:pt x="20463" y="15279"/>
                  </a:cubicBezTo>
                  <a:cubicBezTo>
                    <a:pt x="21600" y="16479"/>
                    <a:pt x="21032" y="17813"/>
                    <a:pt x="19326" y="18879"/>
                  </a:cubicBezTo>
                  <a:cubicBezTo>
                    <a:pt x="17621" y="19946"/>
                    <a:pt x="14779" y="20746"/>
                    <a:pt x="11368" y="21146"/>
                  </a:cubicBezTo>
                  <a:cubicBezTo>
                    <a:pt x="7958" y="21546"/>
                    <a:pt x="3979" y="21546"/>
                    <a:pt x="1989" y="20746"/>
                  </a:cubicBezTo>
                  <a:cubicBezTo>
                    <a:pt x="0" y="19946"/>
                    <a:pt x="0" y="18346"/>
                    <a:pt x="0" y="167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5327650" y="5030409"/>
              <a:ext cx="139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5381343" y="4960559"/>
              <a:ext cx="980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500"/>
                    <a:pt x="2735" y="9000"/>
                    <a:pt x="575" y="12600"/>
                  </a:cubicBezTo>
                  <a:cubicBezTo>
                    <a:pt x="-1585" y="16200"/>
                    <a:pt x="2735" y="18900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5645150" y="4895929"/>
              <a:ext cx="177800" cy="21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2707"/>
                  </a:moveTo>
                  <a:cubicBezTo>
                    <a:pt x="257" y="1411"/>
                    <a:pt x="514" y="115"/>
                    <a:pt x="1157" y="7"/>
                  </a:cubicBezTo>
                  <a:cubicBezTo>
                    <a:pt x="1800" y="-101"/>
                    <a:pt x="2829" y="979"/>
                    <a:pt x="5271" y="4219"/>
                  </a:cubicBezTo>
                  <a:cubicBezTo>
                    <a:pt x="7714" y="7459"/>
                    <a:pt x="11571" y="12859"/>
                    <a:pt x="14529" y="16099"/>
                  </a:cubicBezTo>
                  <a:cubicBezTo>
                    <a:pt x="17486" y="19339"/>
                    <a:pt x="19543" y="20419"/>
                    <a:pt x="21600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5682686" y="4852609"/>
              <a:ext cx="140264" cy="324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535" fill="norm" stroke="1" extrusionOk="0">
                  <a:moveTo>
                    <a:pt x="21363" y="0"/>
                  </a:moveTo>
                  <a:cubicBezTo>
                    <a:pt x="18784" y="2104"/>
                    <a:pt x="16205" y="4208"/>
                    <a:pt x="13626" y="7294"/>
                  </a:cubicBezTo>
                  <a:cubicBezTo>
                    <a:pt x="11047" y="10379"/>
                    <a:pt x="8467" y="14447"/>
                    <a:pt x="6694" y="16761"/>
                  </a:cubicBezTo>
                  <a:cubicBezTo>
                    <a:pt x="4921" y="19075"/>
                    <a:pt x="3954" y="19636"/>
                    <a:pt x="2826" y="20268"/>
                  </a:cubicBezTo>
                  <a:cubicBezTo>
                    <a:pt x="1697" y="20899"/>
                    <a:pt x="408" y="21600"/>
                    <a:pt x="85" y="21530"/>
                  </a:cubicBezTo>
                  <a:cubicBezTo>
                    <a:pt x="-237" y="21460"/>
                    <a:pt x="408" y="20618"/>
                    <a:pt x="1053" y="197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5817658" y="5043109"/>
              <a:ext cx="125943" cy="1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33" fill="norm" stroke="1" extrusionOk="0">
                  <a:moveTo>
                    <a:pt x="4140" y="0"/>
                  </a:moveTo>
                  <a:cubicBezTo>
                    <a:pt x="2700" y="2461"/>
                    <a:pt x="1260" y="4922"/>
                    <a:pt x="540" y="6972"/>
                  </a:cubicBezTo>
                  <a:cubicBezTo>
                    <a:pt x="-180" y="9023"/>
                    <a:pt x="-180" y="10663"/>
                    <a:pt x="540" y="11894"/>
                  </a:cubicBezTo>
                  <a:cubicBezTo>
                    <a:pt x="1260" y="13124"/>
                    <a:pt x="2700" y="13944"/>
                    <a:pt x="4320" y="14081"/>
                  </a:cubicBezTo>
                  <a:cubicBezTo>
                    <a:pt x="5940" y="14218"/>
                    <a:pt x="7740" y="13671"/>
                    <a:pt x="9540" y="12441"/>
                  </a:cubicBezTo>
                  <a:cubicBezTo>
                    <a:pt x="11340" y="11210"/>
                    <a:pt x="13140" y="9296"/>
                    <a:pt x="14220" y="9023"/>
                  </a:cubicBezTo>
                  <a:cubicBezTo>
                    <a:pt x="15300" y="8749"/>
                    <a:pt x="15660" y="10116"/>
                    <a:pt x="15660" y="11894"/>
                  </a:cubicBezTo>
                  <a:cubicBezTo>
                    <a:pt x="15660" y="13671"/>
                    <a:pt x="15300" y="15858"/>
                    <a:pt x="15300" y="17635"/>
                  </a:cubicBezTo>
                  <a:cubicBezTo>
                    <a:pt x="15300" y="19413"/>
                    <a:pt x="15660" y="20780"/>
                    <a:pt x="16740" y="21190"/>
                  </a:cubicBezTo>
                  <a:cubicBezTo>
                    <a:pt x="17820" y="21600"/>
                    <a:pt x="19620" y="21053"/>
                    <a:pt x="21420" y="20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6026150" y="5036759"/>
              <a:ext cx="1714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6102350" y="4954209"/>
              <a:ext cx="190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6316753" y="4871659"/>
              <a:ext cx="13484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235" y="0"/>
                  </a:moveTo>
                  <a:cubicBezTo>
                    <a:pt x="-98" y="1980"/>
                    <a:pt x="-430" y="3960"/>
                    <a:pt x="1896" y="6930"/>
                  </a:cubicBezTo>
                  <a:cubicBezTo>
                    <a:pt x="4222" y="9900"/>
                    <a:pt x="9207" y="13860"/>
                    <a:pt x="12862" y="16470"/>
                  </a:cubicBezTo>
                  <a:cubicBezTo>
                    <a:pt x="16518" y="19080"/>
                    <a:pt x="18844" y="20340"/>
                    <a:pt x="211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6310686" y="4890709"/>
              <a:ext cx="14091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21462" y="0"/>
                  </a:moveTo>
                  <a:cubicBezTo>
                    <a:pt x="18238" y="1600"/>
                    <a:pt x="15014" y="3200"/>
                    <a:pt x="11629" y="5900"/>
                  </a:cubicBezTo>
                  <a:cubicBezTo>
                    <a:pt x="8244" y="8600"/>
                    <a:pt x="4698" y="12400"/>
                    <a:pt x="2602" y="14900"/>
                  </a:cubicBezTo>
                  <a:cubicBezTo>
                    <a:pt x="507" y="17400"/>
                    <a:pt x="-138" y="18600"/>
                    <a:pt x="23" y="19500"/>
                  </a:cubicBezTo>
                  <a:cubicBezTo>
                    <a:pt x="184" y="20400"/>
                    <a:pt x="1152" y="21000"/>
                    <a:pt x="211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6457950" y="5050639"/>
              <a:ext cx="63500" cy="187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21600" y="2746"/>
                  </a:moveTo>
                  <a:cubicBezTo>
                    <a:pt x="19440" y="1786"/>
                    <a:pt x="17280" y="826"/>
                    <a:pt x="14400" y="346"/>
                  </a:cubicBezTo>
                  <a:cubicBezTo>
                    <a:pt x="11520" y="-134"/>
                    <a:pt x="7920" y="-134"/>
                    <a:pt x="5400" y="466"/>
                  </a:cubicBezTo>
                  <a:cubicBezTo>
                    <a:pt x="2880" y="1066"/>
                    <a:pt x="1440" y="2266"/>
                    <a:pt x="1800" y="4426"/>
                  </a:cubicBezTo>
                  <a:cubicBezTo>
                    <a:pt x="2160" y="6586"/>
                    <a:pt x="4320" y="9706"/>
                    <a:pt x="6480" y="11746"/>
                  </a:cubicBezTo>
                  <a:cubicBezTo>
                    <a:pt x="8640" y="13786"/>
                    <a:pt x="10800" y="14746"/>
                    <a:pt x="12240" y="15946"/>
                  </a:cubicBezTo>
                  <a:cubicBezTo>
                    <a:pt x="13680" y="17146"/>
                    <a:pt x="14400" y="18586"/>
                    <a:pt x="13320" y="19666"/>
                  </a:cubicBezTo>
                  <a:cubicBezTo>
                    <a:pt x="12240" y="20746"/>
                    <a:pt x="9360" y="21466"/>
                    <a:pt x="6840" y="21226"/>
                  </a:cubicBezTo>
                  <a:cubicBezTo>
                    <a:pt x="4320" y="20986"/>
                    <a:pt x="2160" y="19786"/>
                    <a:pt x="0" y="185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6438900" y="5043109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2573866" y="5578033"/>
              <a:ext cx="239185" cy="378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19880" y="1354"/>
                  </a:moveTo>
                  <a:cubicBezTo>
                    <a:pt x="19306" y="874"/>
                    <a:pt x="18733" y="394"/>
                    <a:pt x="17968" y="154"/>
                  </a:cubicBezTo>
                  <a:cubicBezTo>
                    <a:pt x="17204" y="-86"/>
                    <a:pt x="16248" y="-86"/>
                    <a:pt x="13763" y="454"/>
                  </a:cubicBezTo>
                  <a:cubicBezTo>
                    <a:pt x="11278" y="994"/>
                    <a:pt x="7264" y="2074"/>
                    <a:pt x="4970" y="2854"/>
                  </a:cubicBezTo>
                  <a:cubicBezTo>
                    <a:pt x="2676" y="3634"/>
                    <a:pt x="2103" y="4114"/>
                    <a:pt x="1912" y="5014"/>
                  </a:cubicBezTo>
                  <a:cubicBezTo>
                    <a:pt x="1720" y="5914"/>
                    <a:pt x="1912" y="7234"/>
                    <a:pt x="1720" y="9274"/>
                  </a:cubicBezTo>
                  <a:cubicBezTo>
                    <a:pt x="1529" y="11314"/>
                    <a:pt x="956" y="14074"/>
                    <a:pt x="573" y="15934"/>
                  </a:cubicBezTo>
                  <a:cubicBezTo>
                    <a:pt x="191" y="17794"/>
                    <a:pt x="0" y="18754"/>
                    <a:pt x="0" y="19534"/>
                  </a:cubicBezTo>
                  <a:cubicBezTo>
                    <a:pt x="0" y="20314"/>
                    <a:pt x="191" y="20914"/>
                    <a:pt x="1051" y="21214"/>
                  </a:cubicBezTo>
                  <a:cubicBezTo>
                    <a:pt x="1912" y="21514"/>
                    <a:pt x="3441" y="21514"/>
                    <a:pt x="6977" y="21154"/>
                  </a:cubicBezTo>
                  <a:cubicBezTo>
                    <a:pt x="10513" y="20794"/>
                    <a:pt x="16057" y="20074"/>
                    <a:pt x="21600" y="19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2571749" y="5779709"/>
              <a:ext cx="165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7600"/>
                    <a:pt x="1662" y="13600"/>
                    <a:pt x="5262" y="10000"/>
                  </a:cubicBezTo>
                  <a:cubicBezTo>
                    <a:pt x="8862" y="6400"/>
                    <a:pt x="15231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2870204" y="5556908"/>
              <a:ext cx="190497" cy="411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38" fill="norm" stroke="1" extrusionOk="0">
                  <a:moveTo>
                    <a:pt x="21362" y="1020"/>
                  </a:moveTo>
                  <a:cubicBezTo>
                    <a:pt x="20650" y="579"/>
                    <a:pt x="19938" y="138"/>
                    <a:pt x="18988" y="28"/>
                  </a:cubicBezTo>
                  <a:cubicBezTo>
                    <a:pt x="18039" y="-82"/>
                    <a:pt x="16852" y="138"/>
                    <a:pt x="14835" y="469"/>
                  </a:cubicBezTo>
                  <a:cubicBezTo>
                    <a:pt x="12817" y="800"/>
                    <a:pt x="9969" y="1240"/>
                    <a:pt x="7951" y="1571"/>
                  </a:cubicBezTo>
                  <a:cubicBezTo>
                    <a:pt x="5933" y="1902"/>
                    <a:pt x="4747" y="2122"/>
                    <a:pt x="4153" y="2563"/>
                  </a:cubicBezTo>
                  <a:cubicBezTo>
                    <a:pt x="3560" y="3004"/>
                    <a:pt x="3560" y="3665"/>
                    <a:pt x="3797" y="5594"/>
                  </a:cubicBezTo>
                  <a:cubicBezTo>
                    <a:pt x="4035" y="7522"/>
                    <a:pt x="4509" y="10718"/>
                    <a:pt x="4035" y="13308"/>
                  </a:cubicBezTo>
                  <a:cubicBezTo>
                    <a:pt x="3560" y="15898"/>
                    <a:pt x="2136" y="17881"/>
                    <a:pt x="1186" y="19149"/>
                  </a:cubicBezTo>
                  <a:cubicBezTo>
                    <a:pt x="237" y="20416"/>
                    <a:pt x="-238" y="20967"/>
                    <a:pt x="118" y="21242"/>
                  </a:cubicBezTo>
                  <a:cubicBezTo>
                    <a:pt x="474" y="21518"/>
                    <a:pt x="1661" y="21518"/>
                    <a:pt x="4747" y="21132"/>
                  </a:cubicBezTo>
                  <a:cubicBezTo>
                    <a:pt x="7832" y="20747"/>
                    <a:pt x="12817" y="19975"/>
                    <a:pt x="15903" y="19424"/>
                  </a:cubicBezTo>
                  <a:cubicBezTo>
                    <a:pt x="18988" y="18873"/>
                    <a:pt x="20175" y="18542"/>
                    <a:pt x="21362" y="18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3111500" y="5633659"/>
              <a:ext cx="228600" cy="294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926"/>
                  </a:moveTo>
                  <a:cubicBezTo>
                    <a:pt x="200" y="2469"/>
                    <a:pt x="400" y="4011"/>
                    <a:pt x="600" y="6943"/>
                  </a:cubicBezTo>
                  <a:cubicBezTo>
                    <a:pt x="800" y="9874"/>
                    <a:pt x="1000" y="14194"/>
                    <a:pt x="1200" y="16740"/>
                  </a:cubicBezTo>
                  <a:cubicBezTo>
                    <a:pt x="1400" y="19286"/>
                    <a:pt x="1600" y="20057"/>
                    <a:pt x="2200" y="20520"/>
                  </a:cubicBezTo>
                  <a:cubicBezTo>
                    <a:pt x="2800" y="20983"/>
                    <a:pt x="3800" y="21137"/>
                    <a:pt x="4500" y="20751"/>
                  </a:cubicBezTo>
                  <a:cubicBezTo>
                    <a:pt x="5200" y="20366"/>
                    <a:pt x="5600" y="19440"/>
                    <a:pt x="6100" y="17974"/>
                  </a:cubicBezTo>
                  <a:cubicBezTo>
                    <a:pt x="6600" y="16509"/>
                    <a:pt x="7200" y="14503"/>
                    <a:pt x="7500" y="13114"/>
                  </a:cubicBezTo>
                  <a:cubicBezTo>
                    <a:pt x="7800" y="11726"/>
                    <a:pt x="7800" y="10954"/>
                    <a:pt x="8100" y="10877"/>
                  </a:cubicBezTo>
                  <a:cubicBezTo>
                    <a:pt x="8400" y="10800"/>
                    <a:pt x="9000" y="11417"/>
                    <a:pt x="9700" y="12960"/>
                  </a:cubicBezTo>
                  <a:cubicBezTo>
                    <a:pt x="10400" y="14503"/>
                    <a:pt x="11200" y="16971"/>
                    <a:pt x="11900" y="18669"/>
                  </a:cubicBezTo>
                  <a:cubicBezTo>
                    <a:pt x="12600" y="20366"/>
                    <a:pt x="13200" y="21291"/>
                    <a:pt x="13800" y="21446"/>
                  </a:cubicBezTo>
                  <a:cubicBezTo>
                    <a:pt x="14400" y="21600"/>
                    <a:pt x="15000" y="20983"/>
                    <a:pt x="16200" y="18746"/>
                  </a:cubicBezTo>
                  <a:cubicBezTo>
                    <a:pt x="17400" y="16509"/>
                    <a:pt x="19200" y="12651"/>
                    <a:pt x="20200" y="9257"/>
                  </a:cubicBezTo>
                  <a:cubicBezTo>
                    <a:pt x="21200" y="5863"/>
                    <a:pt x="21400" y="293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3409950" y="5561365"/>
              <a:ext cx="113402" cy="383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87" fill="norm" stroke="1" extrusionOk="0">
                  <a:moveTo>
                    <a:pt x="0" y="490"/>
                  </a:moveTo>
                  <a:cubicBezTo>
                    <a:pt x="4400" y="372"/>
                    <a:pt x="8800" y="254"/>
                    <a:pt x="12400" y="136"/>
                  </a:cubicBezTo>
                  <a:cubicBezTo>
                    <a:pt x="16000" y="18"/>
                    <a:pt x="18800" y="-100"/>
                    <a:pt x="20200" y="136"/>
                  </a:cubicBezTo>
                  <a:cubicBezTo>
                    <a:pt x="21600" y="372"/>
                    <a:pt x="21600" y="962"/>
                    <a:pt x="21200" y="2910"/>
                  </a:cubicBezTo>
                  <a:cubicBezTo>
                    <a:pt x="20800" y="4857"/>
                    <a:pt x="20000" y="8162"/>
                    <a:pt x="19400" y="11231"/>
                  </a:cubicBezTo>
                  <a:cubicBezTo>
                    <a:pt x="18800" y="14300"/>
                    <a:pt x="18400" y="17133"/>
                    <a:pt x="18400" y="18844"/>
                  </a:cubicBezTo>
                  <a:cubicBezTo>
                    <a:pt x="18400" y="20556"/>
                    <a:pt x="18800" y="21146"/>
                    <a:pt x="17400" y="21323"/>
                  </a:cubicBezTo>
                  <a:cubicBezTo>
                    <a:pt x="16000" y="21500"/>
                    <a:pt x="12800" y="21264"/>
                    <a:pt x="10200" y="21146"/>
                  </a:cubicBezTo>
                  <a:cubicBezTo>
                    <a:pt x="7600" y="21028"/>
                    <a:pt x="5600" y="21028"/>
                    <a:pt x="3600" y="210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3733800" y="5700516"/>
              <a:ext cx="1714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67" y="11918"/>
                    <a:pt x="11733" y="3818"/>
                    <a:pt x="15333" y="1118"/>
                  </a:cubicBezTo>
                  <a:cubicBezTo>
                    <a:pt x="18933" y="-1582"/>
                    <a:pt x="20267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3797300" y="5824159"/>
              <a:ext cx="95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4166922" y="5577215"/>
              <a:ext cx="201878" cy="332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34" fill="norm" stroke="1" extrusionOk="0">
                  <a:moveTo>
                    <a:pt x="21459" y="362"/>
                  </a:moveTo>
                  <a:cubicBezTo>
                    <a:pt x="18534" y="91"/>
                    <a:pt x="15609" y="-181"/>
                    <a:pt x="12684" y="159"/>
                  </a:cubicBezTo>
                  <a:cubicBezTo>
                    <a:pt x="9759" y="498"/>
                    <a:pt x="6834" y="1449"/>
                    <a:pt x="5259" y="3079"/>
                  </a:cubicBezTo>
                  <a:cubicBezTo>
                    <a:pt x="3684" y="4710"/>
                    <a:pt x="3459" y="7019"/>
                    <a:pt x="2784" y="9804"/>
                  </a:cubicBezTo>
                  <a:cubicBezTo>
                    <a:pt x="2109" y="12589"/>
                    <a:pt x="984" y="15849"/>
                    <a:pt x="422" y="17819"/>
                  </a:cubicBezTo>
                  <a:cubicBezTo>
                    <a:pt x="-141" y="19789"/>
                    <a:pt x="-141" y="20468"/>
                    <a:pt x="422" y="20876"/>
                  </a:cubicBezTo>
                  <a:cubicBezTo>
                    <a:pt x="984" y="21283"/>
                    <a:pt x="2109" y="21419"/>
                    <a:pt x="5034" y="21283"/>
                  </a:cubicBezTo>
                  <a:cubicBezTo>
                    <a:pt x="7959" y="21147"/>
                    <a:pt x="12684" y="20740"/>
                    <a:pt x="17409" y="20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4203700" y="5786059"/>
              <a:ext cx="101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4427651" y="5564198"/>
              <a:ext cx="233250" cy="345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61" fill="norm" stroke="1" extrusionOk="0">
                  <a:moveTo>
                    <a:pt x="21444" y="1940"/>
                  </a:moveTo>
                  <a:cubicBezTo>
                    <a:pt x="19693" y="1154"/>
                    <a:pt x="17941" y="369"/>
                    <a:pt x="15412" y="107"/>
                  </a:cubicBezTo>
                  <a:cubicBezTo>
                    <a:pt x="12882" y="-155"/>
                    <a:pt x="9574" y="107"/>
                    <a:pt x="7530" y="434"/>
                  </a:cubicBezTo>
                  <a:cubicBezTo>
                    <a:pt x="5487" y="761"/>
                    <a:pt x="4709" y="1154"/>
                    <a:pt x="4222" y="2136"/>
                  </a:cubicBezTo>
                  <a:cubicBezTo>
                    <a:pt x="3736" y="3118"/>
                    <a:pt x="3541" y="4689"/>
                    <a:pt x="3347" y="7176"/>
                  </a:cubicBezTo>
                  <a:cubicBezTo>
                    <a:pt x="3152" y="9663"/>
                    <a:pt x="2958" y="13067"/>
                    <a:pt x="2568" y="15096"/>
                  </a:cubicBezTo>
                  <a:cubicBezTo>
                    <a:pt x="2179" y="17125"/>
                    <a:pt x="1595" y="17780"/>
                    <a:pt x="1012" y="18565"/>
                  </a:cubicBezTo>
                  <a:cubicBezTo>
                    <a:pt x="428" y="19350"/>
                    <a:pt x="-156" y="20267"/>
                    <a:pt x="39" y="20790"/>
                  </a:cubicBezTo>
                  <a:cubicBezTo>
                    <a:pt x="233" y="21314"/>
                    <a:pt x="1206" y="21445"/>
                    <a:pt x="3833" y="21314"/>
                  </a:cubicBezTo>
                  <a:cubicBezTo>
                    <a:pt x="6460" y="21183"/>
                    <a:pt x="10741" y="20790"/>
                    <a:pt x="15022" y="20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4667249" y="5652709"/>
              <a:ext cx="1968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81" y="4050"/>
                    <a:pt x="8361" y="8100"/>
                    <a:pt x="11961" y="11700"/>
                  </a:cubicBezTo>
                  <a:cubicBezTo>
                    <a:pt x="15561" y="15300"/>
                    <a:pt x="18581" y="184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4768850" y="5644242"/>
              <a:ext cx="120650" cy="24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21600" y="181"/>
                  </a:moveTo>
                  <a:cubicBezTo>
                    <a:pt x="18947" y="0"/>
                    <a:pt x="16295" y="-182"/>
                    <a:pt x="14589" y="363"/>
                  </a:cubicBezTo>
                  <a:cubicBezTo>
                    <a:pt x="12884" y="907"/>
                    <a:pt x="12126" y="2178"/>
                    <a:pt x="10232" y="4900"/>
                  </a:cubicBezTo>
                  <a:cubicBezTo>
                    <a:pt x="8337" y="7623"/>
                    <a:pt x="5305" y="11798"/>
                    <a:pt x="3411" y="14793"/>
                  </a:cubicBezTo>
                  <a:cubicBezTo>
                    <a:pt x="1516" y="17788"/>
                    <a:pt x="758" y="19603"/>
                    <a:pt x="0" y="21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5001122" y="5798759"/>
              <a:ext cx="21729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1200"/>
                    <a:pt x="4448" y="2400"/>
                    <a:pt x="1502" y="6000"/>
                  </a:cubicBezTo>
                  <a:cubicBezTo>
                    <a:pt x="-1443" y="9600"/>
                    <a:pt x="521" y="15600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5054599" y="5741609"/>
              <a:ext cx="120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8514"/>
                    <a:pt x="7579" y="15429"/>
                    <a:pt x="11179" y="11829"/>
                  </a:cubicBezTo>
                  <a:cubicBezTo>
                    <a:pt x="14779" y="8229"/>
                    <a:pt x="18189" y="41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5134239" y="5684459"/>
              <a:ext cx="34662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9371" y="0"/>
                  </a:moveTo>
                  <a:cubicBezTo>
                    <a:pt x="5559" y="4985"/>
                    <a:pt x="1747" y="9969"/>
                    <a:pt x="477" y="13154"/>
                  </a:cubicBezTo>
                  <a:cubicBezTo>
                    <a:pt x="-794" y="16338"/>
                    <a:pt x="477" y="17723"/>
                    <a:pt x="4288" y="18831"/>
                  </a:cubicBezTo>
                  <a:cubicBezTo>
                    <a:pt x="8100" y="19938"/>
                    <a:pt x="14453" y="20769"/>
                    <a:pt x="2080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5397500" y="5792409"/>
              <a:ext cx="82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5486399" y="5805109"/>
              <a:ext cx="381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5607049" y="5779709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5842000" y="5747959"/>
              <a:ext cx="241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84" y="10800"/>
                    <a:pt x="4168" y="0"/>
                    <a:pt x="7295" y="0"/>
                  </a:cubicBezTo>
                  <a:cubicBezTo>
                    <a:pt x="10421" y="0"/>
                    <a:pt x="14589" y="10800"/>
                    <a:pt x="17147" y="16200"/>
                  </a:cubicBezTo>
                  <a:cubicBezTo>
                    <a:pt x="19705" y="21600"/>
                    <a:pt x="20653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6000750" y="5652709"/>
              <a:ext cx="254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1895"/>
                    <a:pt x="10800" y="3789"/>
                    <a:pt x="7200" y="7389"/>
                  </a:cubicBezTo>
                  <a:cubicBezTo>
                    <a:pt x="3600" y="10989"/>
                    <a:pt x="1800" y="1629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6165850" y="5640009"/>
              <a:ext cx="1333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457"/>
                    <a:pt x="10286" y="8914"/>
                    <a:pt x="13371" y="12343"/>
                  </a:cubicBezTo>
                  <a:cubicBezTo>
                    <a:pt x="16457" y="15771"/>
                    <a:pt x="17486" y="18171"/>
                    <a:pt x="18514" y="19543"/>
                  </a:cubicBezTo>
                  <a:cubicBezTo>
                    <a:pt x="19543" y="20914"/>
                    <a:pt x="20571" y="212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6201968" y="5652709"/>
              <a:ext cx="160732" cy="265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62" fill="norm" stroke="1" extrusionOk="0">
                  <a:moveTo>
                    <a:pt x="21302" y="0"/>
                  </a:moveTo>
                  <a:cubicBezTo>
                    <a:pt x="19899" y="0"/>
                    <a:pt x="18497" y="0"/>
                    <a:pt x="16533" y="1371"/>
                  </a:cubicBezTo>
                  <a:cubicBezTo>
                    <a:pt x="14570" y="2743"/>
                    <a:pt x="12045" y="5486"/>
                    <a:pt x="9240" y="8743"/>
                  </a:cubicBezTo>
                  <a:cubicBezTo>
                    <a:pt x="6434" y="12000"/>
                    <a:pt x="3349" y="15771"/>
                    <a:pt x="1666" y="18086"/>
                  </a:cubicBezTo>
                  <a:cubicBezTo>
                    <a:pt x="-17" y="20400"/>
                    <a:pt x="-298" y="21257"/>
                    <a:pt x="263" y="21429"/>
                  </a:cubicBezTo>
                  <a:cubicBezTo>
                    <a:pt x="824" y="21600"/>
                    <a:pt x="2227" y="21086"/>
                    <a:pt x="3629" y="20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6346577" y="5828392"/>
              <a:ext cx="124073" cy="194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83" fill="norm" stroke="1" extrusionOk="0">
                  <a:moveTo>
                    <a:pt x="21460" y="929"/>
                  </a:moveTo>
                  <a:cubicBezTo>
                    <a:pt x="17799" y="465"/>
                    <a:pt x="14138" y="0"/>
                    <a:pt x="11392" y="0"/>
                  </a:cubicBezTo>
                  <a:cubicBezTo>
                    <a:pt x="8646" y="0"/>
                    <a:pt x="6816" y="465"/>
                    <a:pt x="5535" y="1277"/>
                  </a:cubicBezTo>
                  <a:cubicBezTo>
                    <a:pt x="4253" y="2090"/>
                    <a:pt x="3521" y="3252"/>
                    <a:pt x="2606" y="4645"/>
                  </a:cubicBezTo>
                  <a:cubicBezTo>
                    <a:pt x="1691" y="6039"/>
                    <a:pt x="592" y="7665"/>
                    <a:pt x="1141" y="8477"/>
                  </a:cubicBezTo>
                  <a:cubicBezTo>
                    <a:pt x="1691" y="9290"/>
                    <a:pt x="3887" y="9290"/>
                    <a:pt x="5718" y="9639"/>
                  </a:cubicBezTo>
                  <a:cubicBezTo>
                    <a:pt x="7548" y="9987"/>
                    <a:pt x="9013" y="10684"/>
                    <a:pt x="10294" y="12194"/>
                  </a:cubicBezTo>
                  <a:cubicBezTo>
                    <a:pt x="11575" y="13703"/>
                    <a:pt x="12674" y="16026"/>
                    <a:pt x="12491" y="17652"/>
                  </a:cubicBezTo>
                  <a:cubicBezTo>
                    <a:pt x="12307" y="19277"/>
                    <a:pt x="10843" y="20206"/>
                    <a:pt x="8646" y="20787"/>
                  </a:cubicBezTo>
                  <a:cubicBezTo>
                    <a:pt x="6450" y="21368"/>
                    <a:pt x="3521" y="21600"/>
                    <a:pt x="1874" y="21135"/>
                  </a:cubicBezTo>
                  <a:cubicBezTo>
                    <a:pt x="226" y="20671"/>
                    <a:pt x="-140" y="19510"/>
                    <a:pt x="43" y="17652"/>
                  </a:cubicBezTo>
                  <a:cubicBezTo>
                    <a:pt x="226" y="15794"/>
                    <a:pt x="958" y="13239"/>
                    <a:pt x="1691" y="106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6502400" y="5608622"/>
              <a:ext cx="123662" cy="357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345" fill="norm" stroke="1" extrusionOk="0">
                  <a:moveTo>
                    <a:pt x="2160" y="357"/>
                  </a:moveTo>
                  <a:cubicBezTo>
                    <a:pt x="6120" y="105"/>
                    <a:pt x="10080" y="-148"/>
                    <a:pt x="13500" y="105"/>
                  </a:cubicBezTo>
                  <a:cubicBezTo>
                    <a:pt x="16920" y="357"/>
                    <a:pt x="19800" y="1115"/>
                    <a:pt x="20700" y="2126"/>
                  </a:cubicBezTo>
                  <a:cubicBezTo>
                    <a:pt x="21600" y="3136"/>
                    <a:pt x="20520" y="4399"/>
                    <a:pt x="19260" y="6105"/>
                  </a:cubicBezTo>
                  <a:cubicBezTo>
                    <a:pt x="18000" y="7810"/>
                    <a:pt x="16560" y="9957"/>
                    <a:pt x="16380" y="11915"/>
                  </a:cubicBezTo>
                  <a:cubicBezTo>
                    <a:pt x="16200" y="13873"/>
                    <a:pt x="17280" y="15641"/>
                    <a:pt x="18360" y="16905"/>
                  </a:cubicBezTo>
                  <a:cubicBezTo>
                    <a:pt x="19440" y="18168"/>
                    <a:pt x="20520" y="18926"/>
                    <a:pt x="20700" y="19620"/>
                  </a:cubicBezTo>
                  <a:cubicBezTo>
                    <a:pt x="20880" y="20315"/>
                    <a:pt x="20160" y="20947"/>
                    <a:pt x="16560" y="21199"/>
                  </a:cubicBezTo>
                  <a:cubicBezTo>
                    <a:pt x="12960" y="21452"/>
                    <a:pt x="6480" y="21326"/>
                    <a:pt x="0" y="211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6838949" y="5722559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6870700" y="5824159"/>
              <a:ext cx="22225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5966" y="8640"/>
                    <a:pt x="11931" y="17280"/>
                    <a:pt x="15531" y="19440"/>
                  </a:cubicBezTo>
                  <a:cubicBezTo>
                    <a:pt x="19131" y="21600"/>
                    <a:pt x="20366" y="17280"/>
                    <a:pt x="21600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6874679" y="5415331"/>
              <a:ext cx="148421" cy="201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207" fill="norm" stroke="1" extrusionOk="0">
                  <a:moveTo>
                    <a:pt x="340" y="2928"/>
                  </a:moveTo>
                  <a:cubicBezTo>
                    <a:pt x="949" y="1591"/>
                    <a:pt x="1557" y="255"/>
                    <a:pt x="2318" y="33"/>
                  </a:cubicBezTo>
                  <a:cubicBezTo>
                    <a:pt x="3078" y="-190"/>
                    <a:pt x="3991" y="701"/>
                    <a:pt x="3991" y="3373"/>
                  </a:cubicBezTo>
                  <a:cubicBezTo>
                    <a:pt x="3991" y="6045"/>
                    <a:pt x="3078" y="10499"/>
                    <a:pt x="2318" y="13282"/>
                  </a:cubicBezTo>
                  <a:cubicBezTo>
                    <a:pt x="1557" y="16066"/>
                    <a:pt x="949" y="17179"/>
                    <a:pt x="493" y="18292"/>
                  </a:cubicBezTo>
                  <a:cubicBezTo>
                    <a:pt x="36" y="19406"/>
                    <a:pt x="-268" y="20519"/>
                    <a:pt x="340" y="20965"/>
                  </a:cubicBezTo>
                  <a:cubicBezTo>
                    <a:pt x="949" y="21410"/>
                    <a:pt x="2470" y="21187"/>
                    <a:pt x="6121" y="20742"/>
                  </a:cubicBezTo>
                  <a:cubicBezTo>
                    <a:pt x="9771" y="20297"/>
                    <a:pt x="15552" y="19629"/>
                    <a:pt x="21332" y="189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7015530" y="5479057"/>
              <a:ext cx="86401" cy="11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4" h="20914" fill="norm" stroke="1" extrusionOk="0">
                  <a:moveTo>
                    <a:pt x="13852" y="5216"/>
                  </a:moveTo>
                  <a:cubicBezTo>
                    <a:pt x="12847" y="3216"/>
                    <a:pt x="11843" y="1216"/>
                    <a:pt x="10085" y="416"/>
                  </a:cubicBezTo>
                  <a:cubicBezTo>
                    <a:pt x="8327" y="-384"/>
                    <a:pt x="5815" y="16"/>
                    <a:pt x="3806" y="1216"/>
                  </a:cubicBezTo>
                  <a:cubicBezTo>
                    <a:pt x="1796" y="2416"/>
                    <a:pt x="289" y="4416"/>
                    <a:pt x="38" y="7616"/>
                  </a:cubicBezTo>
                  <a:cubicBezTo>
                    <a:pt x="-213" y="10816"/>
                    <a:pt x="792" y="15216"/>
                    <a:pt x="2550" y="17816"/>
                  </a:cubicBezTo>
                  <a:cubicBezTo>
                    <a:pt x="4308" y="20416"/>
                    <a:pt x="6820" y="21216"/>
                    <a:pt x="10336" y="20816"/>
                  </a:cubicBezTo>
                  <a:cubicBezTo>
                    <a:pt x="13852" y="20416"/>
                    <a:pt x="18373" y="18816"/>
                    <a:pt x="19880" y="16016"/>
                  </a:cubicBezTo>
                  <a:cubicBezTo>
                    <a:pt x="21387" y="13216"/>
                    <a:pt x="19880" y="9216"/>
                    <a:pt x="18373" y="52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7173429" y="5440890"/>
              <a:ext cx="135421" cy="183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277" fill="norm" stroke="1" extrusionOk="0">
                  <a:moveTo>
                    <a:pt x="17011" y="2472"/>
                  </a:moveTo>
                  <a:cubicBezTo>
                    <a:pt x="16029" y="1490"/>
                    <a:pt x="15047" y="508"/>
                    <a:pt x="13574" y="140"/>
                  </a:cubicBezTo>
                  <a:cubicBezTo>
                    <a:pt x="12102" y="-228"/>
                    <a:pt x="10138" y="17"/>
                    <a:pt x="7520" y="2227"/>
                  </a:cubicBezTo>
                  <a:cubicBezTo>
                    <a:pt x="4902" y="4436"/>
                    <a:pt x="1629" y="8608"/>
                    <a:pt x="483" y="12045"/>
                  </a:cubicBezTo>
                  <a:cubicBezTo>
                    <a:pt x="-662" y="15481"/>
                    <a:pt x="320" y="18181"/>
                    <a:pt x="2447" y="19654"/>
                  </a:cubicBezTo>
                  <a:cubicBezTo>
                    <a:pt x="4574" y="21127"/>
                    <a:pt x="7847" y="21372"/>
                    <a:pt x="11120" y="21249"/>
                  </a:cubicBezTo>
                  <a:cubicBezTo>
                    <a:pt x="14393" y="21127"/>
                    <a:pt x="17665" y="20636"/>
                    <a:pt x="20938" y="20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7188200" y="5582859"/>
              <a:ext cx="1714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7614561" y="5637892"/>
              <a:ext cx="202290" cy="308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391" fill="norm" stroke="1" extrusionOk="0">
                  <a:moveTo>
                    <a:pt x="21503" y="1910"/>
                  </a:moveTo>
                  <a:cubicBezTo>
                    <a:pt x="21503" y="1175"/>
                    <a:pt x="21503" y="441"/>
                    <a:pt x="20378" y="147"/>
                  </a:cubicBezTo>
                  <a:cubicBezTo>
                    <a:pt x="19253" y="-147"/>
                    <a:pt x="17003" y="0"/>
                    <a:pt x="14416" y="588"/>
                  </a:cubicBezTo>
                  <a:cubicBezTo>
                    <a:pt x="11828" y="1175"/>
                    <a:pt x="8903" y="2204"/>
                    <a:pt x="6765" y="3894"/>
                  </a:cubicBezTo>
                  <a:cubicBezTo>
                    <a:pt x="4628" y="5584"/>
                    <a:pt x="3278" y="7935"/>
                    <a:pt x="2265" y="10433"/>
                  </a:cubicBezTo>
                  <a:cubicBezTo>
                    <a:pt x="1253" y="12931"/>
                    <a:pt x="578" y="15575"/>
                    <a:pt x="240" y="17265"/>
                  </a:cubicBezTo>
                  <a:cubicBezTo>
                    <a:pt x="-97" y="18955"/>
                    <a:pt x="-97" y="19690"/>
                    <a:pt x="353" y="20277"/>
                  </a:cubicBezTo>
                  <a:cubicBezTo>
                    <a:pt x="803" y="20865"/>
                    <a:pt x="1703" y="21306"/>
                    <a:pt x="4178" y="21380"/>
                  </a:cubicBezTo>
                  <a:cubicBezTo>
                    <a:pt x="6653" y="21453"/>
                    <a:pt x="10703" y="21159"/>
                    <a:pt x="13853" y="20498"/>
                  </a:cubicBezTo>
                  <a:cubicBezTo>
                    <a:pt x="17003" y="19837"/>
                    <a:pt x="19253" y="18808"/>
                    <a:pt x="21503" y="177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7670800" y="5805109"/>
              <a:ext cx="114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7887745" y="5624863"/>
              <a:ext cx="246606" cy="274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19" fill="norm" stroke="1" extrusionOk="0">
                  <a:moveTo>
                    <a:pt x="21327" y="1180"/>
                  </a:moveTo>
                  <a:cubicBezTo>
                    <a:pt x="19680" y="521"/>
                    <a:pt x="18032" y="-139"/>
                    <a:pt x="15927" y="26"/>
                  </a:cubicBezTo>
                  <a:cubicBezTo>
                    <a:pt x="13822" y="191"/>
                    <a:pt x="11259" y="1180"/>
                    <a:pt x="9612" y="1922"/>
                  </a:cubicBezTo>
                  <a:cubicBezTo>
                    <a:pt x="7964" y="2664"/>
                    <a:pt x="7232" y="3159"/>
                    <a:pt x="6591" y="4230"/>
                  </a:cubicBezTo>
                  <a:cubicBezTo>
                    <a:pt x="5951" y="5302"/>
                    <a:pt x="5402" y="6951"/>
                    <a:pt x="4669" y="9012"/>
                  </a:cubicBezTo>
                  <a:cubicBezTo>
                    <a:pt x="3937" y="11073"/>
                    <a:pt x="3022" y="13546"/>
                    <a:pt x="2290" y="15195"/>
                  </a:cubicBezTo>
                  <a:cubicBezTo>
                    <a:pt x="1558" y="16844"/>
                    <a:pt x="1008" y="17669"/>
                    <a:pt x="551" y="18576"/>
                  </a:cubicBezTo>
                  <a:cubicBezTo>
                    <a:pt x="93" y="19482"/>
                    <a:pt x="-273" y="20472"/>
                    <a:pt x="276" y="20966"/>
                  </a:cubicBezTo>
                  <a:cubicBezTo>
                    <a:pt x="825" y="21461"/>
                    <a:pt x="2290" y="21461"/>
                    <a:pt x="4303" y="21379"/>
                  </a:cubicBezTo>
                  <a:cubicBezTo>
                    <a:pt x="6317" y="21296"/>
                    <a:pt x="8880" y="21131"/>
                    <a:pt x="11442" y="209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8121650" y="5690809"/>
              <a:ext cx="1079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2979"/>
                    <a:pt x="8471" y="5959"/>
                    <a:pt x="12071" y="9559"/>
                  </a:cubicBezTo>
                  <a:cubicBezTo>
                    <a:pt x="15671" y="13159"/>
                    <a:pt x="18635" y="1737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8115300" y="5690809"/>
              <a:ext cx="1905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80" y="1309"/>
                    <a:pt x="15360" y="2618"/>
                    <a:pt x="11760" y="5564"/>
                  </a:cubicBezTo>
                  <a:cubicBezTo>
                    <a:pt x="8160" y="8509"/>
                    <a:pt x="4080" y="13091"/>
                    <a:pt x="2040" y="16036"/>
                  </a:cubicBezTo>
                  <a:cubicBezTo>
                    <a:pt x="0" y="18982"/>
                    <a:pt x="0" y="202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8261350" y="5792409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8343900" y="5660613"/>
              <a:ext cx="113522" cy="284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483" fill="norm" stroke="1" extrusionOk="0">
                  <a:moveTo>
                    <a:pt x="2356" y="2283"/>
                  </a:moveTo>
                  <a:cubicBezTo>
                    <a:pt x="6284" y="1483"/>
                    <a:pt x="10211" y="683"/>
                    <a:pt x="13549" y="283"/>
                  </a:cubicBezTo>
                  <a:cubicBezTo>
                    <a:pt x="16887" y="-117"/>
                    <a:pt x="19636" y="-117"/>
                    <a:pt x="20618" y="443"/>
                  </a:cubicBezTo>
                  <a:cubicBezTo>
                    <a:pt x="21600" y="1003"/>
                    <a:pt x="20815" y="2123"/>
                    <a:pt x="19636" y="4923"/>
                  </a:cubicBezTo>
                  <a:cubicBezTo>
                    <a:pt x="18458" y="7723"/>
                    <a:pt x="16887" y="12203"/>
                    <a:pt x="16298" y="14843"/>
                  </a:cubicBezTo>
                  <a:cubicBezTo>
                    <a:pt x="15709" y="17483"/>
                    <a:pt x="16102" y="18283"/>
                    <a:pt x="14727" y="19083"/>
                  </a:cubicBezTo>
                  <a:cubicBezTo>
                    <a:pt x="13353" y="19883"/>
                    <a:pt x="10211" y="20683"/>
                    <a:pt x="7462" y="21083"/>
                  </a:cubicBezTo>
                  <a:cubicBezTo>
                    <a:pt x="4713" y="21483"/>
                    <a:pt x="2356" y="21483"/>
                    <a:pt x="0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8489950" y="5824159"/>
              <a:ext cx="2032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6200"/>
                    <a:pt x="9000" y="10800"/>
                    <a:pt x="12600" y="7200"/>
                  </a:cubicBezTo>
                  <a:cubicBezTo>
                    <a:pt x="16200" y="3600"/>
                    <a:pt x="189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8623300" y="5741609"/>
              <a:ext cx="63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145"/>
                    <a:pt x="0" y="8291"/>
                    <a:pt x="3600" y="11891"/>
                  </a:cubicBezTo>
                  <a:cubicBezTo>
                    <a:pt x="7200" y="15491"/>
                    <a:pt x="14400" y="185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8833355" y="5663668"/>
              <a:ext cx="202695" cy="255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180" fill="norm" stroke="1" extrusionOk="0">
                  <a:moveTo>
                    <a:pt x="21546" y="1198"/>
                  </a:moveTo>
                  <a:cubicBezTo>
                    <a:pt x="20871" y="495"/>
                    <a:pt x="20196" y="-207"/>
                    <a:pt x="17496" y="56"/>
                  </a:cubicBezTo>
                  <a:cubicBezTo>
                    <a:pt x="14796" y="320"/>
                    <a:pt x="10071" y="1549"/>
                    <a:pt x="6921" y="3042"/>
                  </a:cubicBezTo>
                  <a:cubicBezTo>
                    <a:pt x="3771" y="4534"/>
                    <a:pt x="2196" y="6291"/>
                    <a:pt x="1296" y="8749"/>
                  </a:cubicBezTo>
                  <a:cubicBezTo>
                    <a:pt x="396" y="11208"/>
                    <a:pt x="171" y="14369"/>
                    <a:pt x="59" y="16476"/>
                  </a:cubicBezTo>
                  <a:cubicBezTo>
                    <a:pt x="-54" y="18583"/>
                    <a:pt x="-54" y="19637"/>
                    <a:pt x="509" y="20339"/>
                  </a:cubicBezTo>
                  <a:cubicBezTo>
                    <a:pt x="1071" y="21042"/>
                    <a:pt x="2196" y="21393"/>
                    <a:pt x="4784" y="21042"/>
                  </a:cubicBezTo>
                  <a:cubicBezTo>
                    <a:pt x="7371" y="20691"/>
                    <a:pt x="11421" y="19637"/>
                    <a:pt x="15471" y="185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8858250" y="5786059"/>
              <a:ext cx="952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6200"/>
                    <a:pt x="3840" y="10800"/>
                    <a:pt x="7440" y="7200"/>
                  </a:cubicBezTo>
                  <a:cubicBezTo>
                    <a:pt x="11040" y="3600"/>
                    <a:pt x="1632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9057423" y="5654826"/>
              <a:ext cx="207228" cy="301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505" fill="norm" stroke="1" extrusionOk="0">
                  <a:moveTo>
                    <a:pt x="21360" y="1208"/>
                  </a:moveTo>
                  <a:cubicBezTo>
                    <a:pt x="19178" y="604"/>
                    <a:pt x="16996" y="0"/>
                    <a:pt x="14596" y="0"/>
                  </a:cubicBezTo>
                  <a:cubicBezTo>
                    <a:pt x="12196" y="0"/>
                    <a:pt x="9578" y="604"/>
                    <a:pt x="7505" y="1737"/>
                  </a:cubicBezTo>
                  <a:cubicBezTo>
                    <a:pt x="5433" y="2870"/>
                    <a:pt x="3905" y="4531"/>
                    <a:pt x="2924" y="7175"/>
                  </a:cubicBezTo>
                  <a:cubicBezTo>
                    <a:pt x="1942" y="9818"/>
                    <a:pt x="1505" y="13443"/>
                    <a:pt x="960" y="16011"/>
                  </a:cubicBezTo>
                  <a:cubicBezTo>
                    <a:pt x="415" y="18579"/>
                    <a:pt x="-240" y="20090"/>
                    <a:pt x="87" y="20845"/>
                  </a:cubicBezTo>
                  <a:cubicBezTo>
                    <a:pt x="415" y="21600"/>
                    <a:pt x="1724" y="21600"/>
                    <a:pt x="3687" y="21373"/>
                  </a:cubicBezTo>
                  <a:cubicBezTo>
                    <a:pt x="5651" y="21147"/>
                    <a:pt x="8269" y="20694"/>
                    <a:pt x="10887" y="202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9232900" y="5754309"/>
              <a:ext cx="952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400"/>
                    <a:pt x="11520" y="10800"/>
                    <a:pt x="15120" y="14400"/>
                  </a:cubicBezTo>
                  <a:cubicBezTo>
                    <a:pt x="18720" y="18000"/>
                    <a:pt x="20160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9213850" y="5703509"/>
              <a:ext cx="1651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1405"/>
                    <a:pt x="14954" y="2810"/>
                    <a:pt x="11354" y="6410"/>
                  </a:cubicBezTo>
                  <a:cubicBezTo>
                    <a:pt x="7754" y="10010"/>
                    <a:pt x="3877" y="1580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9334515" y="5885215"/>
              <a:ext cx="95235" cy="106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0989" fill="norm" stroke="1" extrusionOk="0">
                  <a:moveTo>
                    <a:pt x="1405" y="480"/>
                  </a:moveTo>
                  <a:cubicBezTo>
                    <a:pt x="3753" y="64"/>
                    <a:pt x="6101" y="-351"/>
                    <a:pt x="7744" y="480"/>
                  </a:cubicBezTo>
                  <a:cubicBezTo>
                    <a:pt x="9388" y="1311"/>
                    <a:pt x="10327" y="3387"/>
                    <a:pt x="9153" y="5880"/>
                  </a:cubicBezTo>
                  <a:cubicBezTo>
                    <a:pt x="7979" y="8372"/>
                    <a:pt x="4692" y="11280"/>
                    <a:pt x="2579" y="13772"/>
                  </a:cubicBezTo>
                  <a:cubicBezTo>
                    <a:pt x="466" y="16264"/>
                    <a:pt x="-473" y="18341"/>
                    <a:pt x="231" y="19587"/>
                  </a:cubicBezTo>
                  <a:cubicBezTo>
                    <a:pt x="936" y="20834"/>
                    <a:pt x="3284" y="21249"/>
                    <a:pt x="7040" y="20834"/>
                  </a:cubicBezTo>
                  <a:cubicBezTo>
                    <a:pt x="10797" y="20418"/>
                    <a:pt x="15962" y="19172"/>
                    <a:pt x="21127" y="17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9486900" y="5688365"/>
              <a:ext cx="106135" cy="300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72" fill="norm" stroke="1" extrusionOk="0">
                  <a:moveTo>
                    <a:pt x="0" y="627"/>
                  </a:moveTo>
                  <a:cubicBezTo>
                    <a:pt x="5082" y="476"/>
                    <a:pt x="10165" y="325"/>
                    <a:pt x="13765" y="174"/>
                  </a:cubicBezTo>
                  <a:cubicBezTo>
                    <a:pt x="17365" y="23"/>
                    <a:pt x="19482" y="-128"/>
                    <a:pt x="20541" y="174"/>
                  </a:cubicBezTo>
                  <a:cubicBezTo>
                    <a:pt x="21600" y="476"/>
                    <a:pt x="21600" y="1231"/>
                    <a:pt x="19482" y="3799"/>
                  </a:cubicBezTo>
                  <a:cubicBezTo>
                    <a:pt x="17365" y="6367"/>
                    <a:pt x="13129" y="10748"/>
                    <a:pt x="10588" y="13617"/>
                  </a:cubicBezTo>
                  <a:cubicBezTo>
                    <a:pt x="8047" y="16487"/>
                    <a:pt x="7200" y="17847"/>
                    <a:pt x="7624" y="18753"/>
                  </a:cubicBezTo>
                  <a:cubicBezTo>
                    <a:pt x="8047" y="19659"/>
                    <a:pt x="9741" y="20113"/>
                    <a:pt x="8682" y="20490"/>
                  </a:cubicBezTo>
                  <a:cubicBezTo>
                    <a:pt x="7624" y="20868"/>
                    <a:pt x="3812" y="21170"/>
                    <a:pt x="0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9607550" y="5843209"/>
              <a:ext cx="1841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9721799" y="5754309"/>
              <a:ext cx="25452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5914"/>
                    <a:pt x="3363" y="11829"/>
                    <a:pt x="870" y="15429"/>
                  </a:cubicBezTo>
                  <a:cubicBezTo>
                    <a:pt x="-1622" y="19029"/>
                    <a:pt x="1701" y="20314"/>
                    <a:pt x="50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9963150" y="5855909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10153649" y="5849559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10496549" y="5767009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4400"/>
                    <a:pt x="12343" y="7200"/>
                    <a:pt x="15943" y="3600"/>
                  </a:cubicBezTo>
                  <a:cubicBezTo>
                    <a:pt x="19543" y="0"/>
                    <a:pt x="2057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10611213" y="5684459"/>
              <a:ext cx="12337" cy="21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24" fill="norm" stroke="1" extrusionOk="0">
                  <a:moveTo>
                    <a:pt x="20982" y="0"/>
                  </a:moveTo>
                  <a:cubicBezTo>
                    <a:pt x="17382" y="5192"/>
                    <a:pt x="13782" y="10385"/>
                    <a:pt x="10182" y="13500"/>
                  </a:cubicBezTo>
                  <a:cubicBezTo>
                    <a:pt x="6582" y="16615"/>
                    <a:pt x="2982" y="17654"/>
                    <a:pt x="1182" y="18692"/>
                  </a:cubicBezTo>
                  <a:cubicBezTo>
                    <a:pt x="-618" y="19731"/>
                    <a:pt x="-618" y="20769"/>
                    <a:pt x="2982" y="21185"/>
                  </a:cubicBezTo>
                  <a:cubicBezTo>
                    <a:pt x="6582" y="21600"/>
                    <a:pt x="13782" y="21392"/>
                    <a:pt x="20982" y="21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10796282" y="5601909"/>
              <a:ext cx="20826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21468" y="0"/>
                  </a:moveTo>
                  <a:cubicBezTo>
                    <a:pt x="17104" y="460"/>
                    <a:pt x="12741" y="919"/>
                    <a:pt x="10123" y="1379"/>
                  </a:cubicBezTo>
                  <a:cubicBezTo>
                    <a:pt x="7504" y="1838"/>
                    <a:pt x="6632" y="2298"/>
                    <a:pt x="5868" y="3523"/>
                  </a:cubicBezTo>
                  <a:cubicBezTo>
                    <a:pt x="5104" y="4749"/>
                    <a:pt x="4450" y="6740"/>
                    <a:pt x="3468" y="9345"/>
                  </a:cubicBezTo>
                  <a:cubicBezTo>
                    <a:pt x="2486" y="11949"/>
                    <a:pt x="1177" y="15166"/>
                    <a:pt x="523" y="17157"/>
                  </a:cubicBezTo>
                  <a:cubicBezTo>
                    <a:pt x="-132" y="19149"/>
                    <a:pt x="-132" y="19915"/>
                    <a:pt x="304" y="20528"/>
                  </a:cubicBezTo>
                  <a:cubicBezTo>
                    <a:pt x="741" y="21140"/>
                    <a:pt x="1613" y="21600"/>
                    <a:pt x="4559" y="21600"/>
                  </a:cubicBezTo>
                  <a:cubicBezTo>
                    <a:pt x="7504" y="21600"/>
                    <a:pt x="12523" y="21140"/>
                    <a:pt x="17541" y="20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10852149" y="5767009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11052320" y="5585944"/>
              <a:ext cx="263380" cy="301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31" fill="norm" stroke="1" extrusionOk="0">
                  <a:moveTo>
                    <a:pt x="21331" y="1139"/>
                  </a:moveTo>
                  <a:cubicBezTo>
                    <a:pt x="19788" y="535"/>
                    <a:pt x="18245" y="-69"/>
                    <a:pt x="16017" y="7"/>
                  </a:cubicBezTo>
                  <a:cubicBezTo>
                    <a:pt x="13788" y="82"/>
                    <a:pt x="10874" y="837"/>
                    <a:pt x="8817" y="2348"/>
                  </a:cubicBezTo>
                  <a:cubicBezTo>
                    <a:pt x="6760" y="3858"/>
                    <a:pt x="5560" y="6124"/>
                    <a:pt x="4617" y="8692"/>
                  </a:cubicBezTo>
                  <a:cubicBezTo>
                    <a:pt x="3674" y="11260"/>
                    <a:pt x="2988" y="14130"/>
                    <a:pt x="2388" y="15867"/>
                  </a:cubicBezTo>
                  <a:cubicBezTo>
                    <a:pt x="1788" y="17604"/>
                    <a:pt x="1274" y="18208"/>
                    <a:pt x="760" y="18888"/>
                  </a:cubicBezTo>
                  <a:cubicBezTo>
                    <a:pt x="245" y="19567"/>
                    <a:pt x="-269" y="20323"/>
                    <a:pt x="160" y="20625"/>
                  </a:cubicBezTo>
                  <a:cubicBezTo>
                    <a:pt x="588" y="20927"/>
                    <a:pt x="1960" y="20776"/>
                    <a:pt x="4360" y="20851"/>
                  </a:cubicBezTo>
                  <a:cubicBezTo>
                    <a:pt x="6760" y="20927"/>
                    <a:pt x="10188" y="21229"/>
                    <a:pt x="13617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11309349" y="5665409"/>
              <a:ext cx="1206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5143"/>
                    <a:pt x="11368" y="10286"/>
                    <a:pt x="14968" y="13886"/>
                  </a:cubicBezTo>
                  <a:cubicBezTo>
                    <a:pt x="18568" y="17486"/>
                    <a:pt x="20084" y="195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11252199" y="5652709"/>
              <a:ext cx="2095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64" y="2400"/>
                    <a:pt x="15927" y="4800"/>
                    <a:pt x="12655" y="7760"/>
                  </a:cubicBezTo>
                  <a:cubicBezTo>
                    <a:pt x="9382" y="10720"/>
                    <a:pt x="5673" y="14240"/>
                    <a:pt x="3491" y="16640"/>
                  </a:cubicBezTo>
                  <a:cubicBezTo>
                    <a:pt x="1309" y="19040"/>
                    <a:pt x="655" y="203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11410950" y="5808002"/>
              <a:ext cx="120650" cy="168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21600" y="441"/>
                  </a:moveTo>
                  <a:cubicBezTo>
                    <a:pt x="17811" y="171"/>
                    <a:pt x="14021" y="-99"/>
                    <a:pt x="11179" y="36"/>
                  </a:cubicBezTo>
                  <a:cubicBezTo>
                    <a:pt x="8337" y="171"/>
                    <a:pt x="6442" y="711"/>
                    <a:pt x="5684" y="1656"/>
                  </a:cubicBezTo>
                  <a:cubicBezTo>
                    <a:pt x="4926" y="2601"/>
                    <a:pt x="5305" y="3951"/>
                    <a:pt x="5116" y="5301"/>
                  </a:cubicBezTo>
                  <a:cubicBezTo>
                    <a:pt x="4926" y="6651"/>
                    <a:pt x="4168" y="8001"/>
                    <a:pt x="3032" y="9216"/>
                  </a:cubicBezTo>
                  <a:cubicBezTo>
                    <a:pt x="1895" y="10431"/>
                    <a:pt x="379" y="11511"/>
                    <a:pt x="568" y="11916"/>
                  </a:cubicBezTo>
                  <a:cubicBezTo>
                    <a:pt x="758" y="12321"/>
                    <a:pt x="2653" y="12051"/>
                    <a:pt x="5495" y="12321"/>
                  </a:cubicBezTo>
                  <a:cubicBezTo>
                    <a:pt x="8337" y="12591"/>
                    <a:pt x="12126" y="13401"/>
                    <a:pt x="14779" y="14616"/>
                  </a:cubicBezTo>
                  <a:cubicBezTo>
                    <a:pt x="17432" y="15831"/>
                    <a:pt x="18947" y="17451"/>
                    <a:pt x="18947" y="18666"/>
                  </a:cubicBezTo>
                  <a:cubicBezTo>
                    <a:pt x="18947" y="19881"/>
                    <a:pt x="17432" y="20691"/>
                    <a:pt x="14021" y="21096"/>
                  </a:cubicBezTo>
                  <a:cubicBezTo>
                    <a:pt x="10611" y="21501"/>
                    <a:pt x="5305" y="21501"/>
                    <a:pt x="0" y="21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11569699" y="5601909"/>
              <a:ext cx="93805" cy="374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573" fill="norm" stroke="1" extrusionOk="0">
                  <a:moveTo>
                    <a:pt x="0" y="0"/>
                  </a:moveTo>
                  <a:cubicBezTo>
                    <a:pt x="4800" y="244"/>
                    <a:pt x="9600" y="488"/>
                    <a:pt x="13200" y="671"/>
                  </a:cubicBezTo>
                  <a:cubicBezTo>
                    <a:pt x="16800" y="854"/>
                    <a:pt x="19200" y="976"/>
                    <a:pt x="20400" y="1525"/>
                  </a:cubicBezTo>
                  <a:cubicBezTo>
                    <a:pt x="21600" y="2075"/>
                    <a:pt x="21600" y="3051"/>
                    <a:pt x="20160" y="5125"/>
                  </a:cubicBezTo>
                  <a:cubicBezTo>
                    <a:pt x="18720" y="7200"/>
                    <a:pt x="15840" y="10373"/>
                    <a:pt x="13920" y="13058"/>
                  </a:cubicBezTo>
                  <a:cubicBezTo>
                    <a:pt x="12000" y="15742"/>
                    <a:pt x="11040" y="17939"/>
                    <a:pt x="11280" y="19281"/>
                  </a:cubicBezTo>
                  <a:cubicBezTo>
                    <a:pt x="11520" y="20624"/>
                    <a:pt x="12960" y="21112"/>
                    <a:pt x="12240" y="21356"/>
                  </a:cubicBezTo>
                  <a:cubicBezTo>
                    <a:pt x="11520" y="21600"/>
                    <a:pt x="8640" y="21600"/>
                    <a:pt x="6240" y="21539"/>
                  </a:cubicBezTo>
                  <a:cubicBezTo>
                    <a:pt x="3840" y="21478"/>
                    <a:pt x="1920" y="21356"/>
                    <a:pt x="0" y="21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6985000" y="6435876"/>
              <a:ext cx="25400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0800"/>
                    <a:pt x="11520" y="0"/>
                    <a:pt x="15120" y="0"/>
                  </a:cubicBezTo>
                  <a:cubicBezTo>
                    <a:pt x="18720" y="0"/>
                    <a:pt x="2016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6997700" y="6548059"/>
              <a:ext cx="28575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10800"/>
                    <a:pt x="11200" y="21600"/>
                    <a:pt x="14800" y="21600"/>
                  </a:cubicBezTo>
                  <a:cubicBezTo>
                    <a:pt x="18400" y="21600"/>
                    <a:pt x="20000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7493000" y="6287709"/>
              <a:ext cx="209550" cy="360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21600" y="0"/>
                  </a:moveTo>
                  <a:cubicBezTo>
                    <a:pt x="16364" y="505"/>
                    <a:pt x="11127" y="1011"/>
                    <a:pt x="7855" y="1326"/>
                  </a:cubicBezTo>
                  <a:cubicBezTo>
                    <a:pt x="4582" y="1642"/>
                    <a:pt x="3273" y="1768"/>
                    <a:pt x="2509" y="2147"/>
                  </a:cubicBezTo>
                  <a:cubicBezTo>
                    <a:pt x="1745" y="2526"/>
                    <a:pt x="1527" y="3158"/>
                    <a:pt x="1636" y="4168"/>
                  </a:cubicBezTo>
                  <a:cubicBezTo>
                    <a:pt x="1745" y="5179"/>
                    <a:pt x="2182" y="6568"/>
                    <a:pt x="2400" y="7579"/>
                  </a:cubicBezTo>
                  <a:cubicBezTo>
                    <a:pt x="2618" y="8589"/>
                    <a:pt x="2618" y="9221"/>
                    <a:pt x="3164" y="9474"/>
                  </a:cubicBezTo>
                  <a:cubicBezTo>
                    <a:pt x="3709" y="9726"/>
                    <a:pt x="4800" y="9600"/>
                    <a:pt x="6982" y="9979"/>
                  </a:cubicBezTo>
                  <a:cubicBezTo>
                    <a:pt x="9164" y="10358"/>
                    <a:pt x="12436" y="11242"/>
                    <a:pt x="14618" y="12316"/>
                  </a:cubicBezTo>
                  <a:cubicBezTo>
                    <a:pt x="16800" y="13389"/>
                    <a:pt x="17891" y="14653"/>
                    <a:pt x="18436" y="15600"/>
                  </a:cubicBezTo>
                  <a:cubicBezTo>
                    <a:pt x="18982" y="16547"/>
                    <a:pt x="18982" y="17179"/>
                    <a:pt x="16255" y="18126"/>
                  </a:cubicBezTo>
                  <a:cubicBezTo>
                    <a:pt x="13527" y="19074"/>
                    <a:pt x="8073" y="20337"/>
                    <a:pt x="4691" y="20968"/>
                  </a:cubicBezTo>
                  <a:cubicBezTo>
                    <a:pt x="1309" y="21600"/>
                    <a:pt x="0" y="21600"/>
                    <a:pt x="0" y="21474"/>
                  </a:cubicBezTo>
                  <a:cubicBezTo>
                    <a:pt x="0" y="21347"/>
                    <a:pt x="1309" y="21095"/>
                    <a:pt x="2618" y="20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7705635" y="6406669"/>
              <a:ext cx="308065" cy="323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18" fill="norm" stroke="1" extrusionOk="0">
                  <a:moveTo>
                    <a:pt x="1116" y="19761"/>
                  </a:moveTo>
                  <a:cubicBezTo>
                    <a:pt x="524" y="20458"/>
                    <a:pt x="-68" y="21154"/>
                    <a:pt x="6" y="21294"/>
                  </a:cubicBezTo>
                  <a:cubicBezTo>
                    <a:pt x="80" y="21433"/>
                    <a:pt x="820" y="21015"/>
                    <a:pt x="1855" y="19343"/>
                  </a:cubicBezTo>
                  <a:cubicBezTo>
                    <a:pt x="2891" y="17670"/>
                    <a:pt x="4222" y="14744"/>
                    <a:pt x="5332" y="11678"/>
                  </a:cubicBezTo>
                  <a:cubicBezTo>
                    <a:pt x="6442" y="8612"/>
                    <a:pt x="7329" y="5407"/>
                    <a:pt x="7847" y="3317"/>
                  </a:cubicBezTo>
                  <a:cubicBezTo>
                    <a:pt x="8365" y="1227"/>
                    <a:pt x="8513" y="251"/>
                    <a:pt x="8365" y="42"/>
                  </a:cubicBezTo>
                  <a:cubicBezTo>
                    <a:pt x="8217" y="-167"/>
                    <a:pt x="7773" y="390"/>
                    <a:pt x="7181" y="2202"/>
                  </a:cubicBezTo>
                  <a:cubicBezTo>
                    <a:pt x="6590" y="4014"/>
                    <a:pt x="5850" y="7079"/>
                    <a:pt x="5480" y="9379"/>
                  </a:cubicBezTo>
                  <a:cubicBezTo>
                    <a:pt x="5110" y="11678"/>
                    <a:pt x="5110" y="13211"/>
                    <a:pt x="5406" y="14187"/>
                  </a:cubicBezTo>
                  <a:cubicBezTo>
                    <a:pt x="5702" y="15162"/>
                    <a:pt x="6294" y="15580"/>
                    <a:pt x="7033" y="15719"/>
                  </a:cubicBezTo>
                  <a:cubicBezTo>
                    <a:pt x="7773" y="15859"/>
                    <a:pt x="8661" y="15719"/>
                    <a:pt x="10214" y="14396"/>
                  </a:cubicBezTo>
                  <a:cubicBezTo>
                    <a:pt x="11768" y="13072"/>
                    <a:pt x="13987" y="10563"/>
                    <a:pt x="15318" y="8821"/>
                  </a:cubicBezTo>
                  <a:cubicBezTo>
                    <a:pt x="16650" y="7079"/>
                    <a:pt x="17094" y="6104"/>
                    <a:pt x="17390" y="5059"/>
                  </a:cubicBezTo>
                  <a:cubicBezTo>
                    <a:pt x="17685" y="4014"/>
                    <a:pt x="17833" y="2899"/>
                    <a:pt x="17611" y="2550"/>
                  </a:cubicBezTo>
                  <a:cubicBezTo>
                    <a:pt x="17390" y="2202"/>
                    <a:pt x="16798" y="2620"/>
                    <a:pt x="16428" y="3735"/>
                  </a:cubicBezTo>
                  <a:cubicBezTo>
                    <a:pt x="16058" y="4850"/>
                    <a:pt x="15910" y="6661"/>
                    <a:pt x="16058" y="8334"/>
                  </a:cubicBezTo>
                  <a:cubicBezTo>
                    <a:pt x="16206" y="10006"/>
                    <a:pt x="16650" y="11539"/>
                    <a:pt x="17611" y="12445"/>
                  </a:cubicBezTo>
                  <a:cubicBezTo>
                    <a:pt x="18573" y="13350"/>
                    <a:pt x="20053" y="13629"/>
                    <a:pt x="21532" y="139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6" name="Drawing"/>
          <p:cNvGrpSpPr/>
          <p:nvPr/>
        </p:nvGrpSpPr>
        <p:grpSpPr>
          <a:xfrm>
            <a:off x="1339850" y="1917699"/>
            <a:ext cx="10744200" cy="5615845"/>
            <a:chOff x="0" y="0"/>
            <a:chExt cx="10744200" cy="5615843"/>
          </a:xfrm>
        </p:grpSpPr>
        <p:sp>
          <p:nvSpPr>
            <p:cNvPr id="632" name="Line"/>
            <p:cNvSpPr/>
            <p:nvPr/>
          </p:nvSpPr>
          <p:spPr>
            <a:xfrm>
              <a:off x="349250" y="225650"/>
              <a:ext cx="355601" cy="413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2455"/>
                  </a:moveTo>
                  <a:cubicBezTo>
                    <a:pt x="129" y="1907"/>
                    <a:pt x="257" y="1359"/>
                    <a:pt x="514" y="1304"/>
                  </a:cubicBezTo>
                  <a:cubicBezTo>
                    <a:pt x="771" y="1249"/>
                    <a:pt x="1157" y="1688"/>
                    <a:pt x="1671" y="2949"/>
                  </a:cubicBezTo>
                  <a:cubicBezTo>
                    <a:pt x="2186" y="4210"/>
                    <a:pt x="2829" y="6293"/>
                    <a:pt x="3471" y="8979"/>
                  </a:cubicBezTo>
                  <a:cubicBezTo>
                    <a:pt x="4114" y="11666"/>
                    <a:pt x="4757" y="14955"/>
                    <a:pt x="5143" y="16983"/>
                  </a:cubicBezTo>
                  <a:cubicBezTo>
                    <a:pt x="5529" y="19012"/>
                    <a:pt x="5657" y="19779"/>
                    <a:pt x="5914" y="20382"/>
                  </a:cubicBezTo>
                  <a:cubicBezTo>
                    <a:pt x="6171" y="20985"/>
                    <a:pt x="6557" y="21424"/>
                    <a:pt x="6943" y="21424"/>
                  </a:cubicBezTo>
                  <a:cubicBezTo>
                    <a:pt x="7329" y="21424"/>
                    <a:pt x="7714" y="20985"/>
                    <a:pt x="8100" y="19231"/>
                  </a:cubicBezTo>
                  <a:cubicBezTo>
                    <a:pt x="8486" y="17477"/>
                    <a:pt x="8871" y="14407"/>
                    <a:pt x="9129" y="12323"/>
                  </a:cubicBezTo>
                  <a:cubicBezTo>
                    <a:pt x="9386" y="10240"/>
                    <a:pt x="9514" y="9144"/>
                    <a:pt x="9771" y="8376"/>
                  </a:cubicBezTo>
                  <a:cubicBezTo>
                    <a:pt x="10029" y="7609"/>
                    <a:pt x="10414" y="7170"/>
                    <a:pt x="10800" y="7280"/>
                  </a:cubicBezTo>
                  <a:cubicBezTo>
                    <a:pt x="11186" y="7389"/>
                    <a:pt x="11571" y="8047"/>
                    <a:pt x="12214" y="9856"/>
                  </a:cubicBezTo>
                  <a:cubicBezTo>
                    <a:pt x="12857" y="11666"/>
                    <a:pt x="13757" y="14626"/>
                    <a:pt x="14336" y="16490"/>
                  </a:cubicBezTo>
                  <a:cubicBezTo>
                    <a:pt x="14914" y="18354"/>
                    <a:pt x="15171" y="19121"/>
                    <a:pt x="15493" y="19834"/>
                  </a:cubicBezTo>
                  <a:cubicBezTo>
                    <a:pt x="15814" y="20547"/>
                    <a:pt x="16200" y="21205"/>
                    <a:pt x="16586" y="21260"/>
                  </a:cubicBezTo>
                  <a:cubicBezTo>
                    <a:pt x="16971" y="21314"/>
                    <a:pt x="17357" y="20766"/>
                    <a:pt x="17743" y="18573"/>
                  </a:cubicBezTo>
                  <a:cubicBezTo>
                    <a:pt x="18129" y="16380"/>
                    <a:pt x="18514" y="12543"/>
                    <a:pt x="18771" y="9582"/>
                  </a:cubicBezTo>
                  <a:cubicBezTo>
                    <a:pt x="19029" y="6622"/>
                    <a:pt x="19157" y="4539"/>
                    <a:pt x="19350" y="2949"/>
                  </a:cubicBezTo>
                  <a:cubicBezTo>
                    <a:pt x="19543" y="1359"/>
                    <a:pt x="19800" y="263"/>
                    <a:pt x="20057" y="43"/>
                  </a:cubicBezTo>
                  <a:cubicBezTo>
                    <a:pt x="20314" y="-176"/>
                    <a:pt x="20571" y="482"/>
                    <a:pt x="20829" y="1085"/>
                  </a:cubicBezTo>
                  <a:cubicBezTo>
                    <a:pt x="21086" y="1688"/>
                    <a:pt x="21343" y="2236"/>
                    <a:pt x="21600" y="27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801801" y="390260"/>
              <a:ext cx="157049" cy="2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021" fill="norm" stroke="1" extrusionOk="0">
                  <a:moveTo>
                    <a:pt x="1496" y="21021"/>
                  </a:moveTo>
                  <a:cubicBezTo>
                    <a:pt x="632" y="14850"/>
                    <a:pt x="-232" y="8678"/>
                    <a:pt x="56" y="4821"/>
                  </a:cubicBezTo>
                  <a:cubicBezTo>
                    <a:pt x="344" y="964"/>
                    <a:pt x="1784" y="-579"/>
                    <a:pt x="5528" y="192"/>
                  </a:cubicBezTo>
                  <a:cubicBezTo>
                    <a:pt x="9272" y="964"/>
                    <a:pt x="15320" y="4050"/>
                    <a:pt x="21368" y="7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787400" y="527049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4400"/>
                    <a:pt x="11700" y="7200"/>
                    <a:pt x="15300" y="3600"/>
                  </a:cubicBezTo>
                  <a:cubicBezTo>
                    <a:pt x="18900" y="0"/>
                    <a:pt x="2025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1412120" y="279400"/>
              <a:ext cx="397630" cy="36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509" fill="norm" stroke="1" extrusionOk="0">
                  <a:moveTo>
                    <a:pt x="19755" y="0"/>
                  </a:moveTo>
                  <a:cubicBezTo>
                    <a:pt x="15526" y="2469"/>
                    <a:pt x="11298" y="4937"/>
                    <a:pt x="8555" y="6418"/>
                  </a:cubicBezTo>
                  <a:cubicBezTo>
                    <a:pt x="5812" y="7899"/>
                    <a:pt x="4555" y="8393"/>
                    <a:pt x="3640" y="8887"/>
                  </a:cubicBezTo>
                  <a:cubicBezTo>
                    <a:pt x="2726" y="9381"/>
                    <a:pt x="2155" y="9874"/>
                    <a:pt x="2155" y="10183"/>
                  </a:cubicBezTo>
                  <a:cubicBezTo>
                    <a:pt x="2155" y="10491"/>
                    <a:pt x="2726" y="10615"/>
                    <a:pt x="4269" y="10738"/>
                  </a:cubicBezTo>
                  <a:cubicBezTo>
                    <a:pt x="5812" y="10862"/>
                    <a:pt x="8326" y="10985"/>
                    <a:pt x="9926" y="11047"/>
                  </a:cubicBezTo>
                  <a:cubicBezTo>
                    <a:pt x="11526" y="11109"/>
                    <a:pt x="12212" y="11109"/>
                    <a:pt x="12498" y="11479"/>
                  </a:cubicBezTo>
                  <a:cubicBezTo>
                    <a:pt x="12783" y="11849"/>
                    <a:pt x="12669" y="12590"/>
                    <a:pt x="11469" y="13577"/>
                  </a:cubicBezTo>
                  <a:cubicBezTo>
                    <a:pt x="10269" y="14565"/>
                    <a:pt x="7983" y="15799"/>
                    <a:pt x="6155" y="16725"/>
                  </a:cubicBezTo>
                  <a:cubicBezTo>
                    <a:pt x="4326" y="17650"/>
                    <a:pt x="2955" y="18267"/>
                    <a:pt x="1926" y="18823"/>
                  </a:cubicBezTo>
                  <a:cubicBezTo>
                    <a:pt x="898" y="19378"/>
                    <a:pt x="212" y="19872"/>
                    <a:pt x="40" y="20366"/>
                  </a:cubicBezTo>
                  <a:cubicBezTo>
                    <a:pt x="-131" y="20859"/>
                    <a:pt x="212" y="21353"/>
                    <a:pt x="1583" y="21477"/>
                  </a:cubicBezTo>
                  <a:cubicBezTo>
                    <a:pt x="2955" y="21600"/>
                    <a:pt x="5355" y="21353"/>
                    <a:pt x="8383" y="21045"/>
                  </a:cubicBezTo>
                  <a:cubicBezTo>
                    <a:pt x="11412" y="20736"/>
                    <a:pt x="15069" y="20366"/>
                    <a:pt x="17355" y="20366"/>
                  </a:cubicBezTo>
                  <a:cubicBezTo>
                    <a:pt x="19640" y="20366"/>
                    <a:pt x="20555" y="20736"/>
                    <a:pt x="21469" y="211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1416049" y="901700"/>
              <a:ext cx="190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1435100" y="7874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1523999" y="854572"/>
              <a:ext cx="1016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500" y="12302"/>
                    <a:pt x="9000" y="4448"/>
                    <a:pt x="12600" y="1502"/>
                  </a:cubicBezTo>
                  <a:cubicBezTo>
                    <a:pt x="16200" y="-1443"/>
                    <a:pt x="1890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1536700" y="952499"/>
              <a:ext cx="1079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1765300" y="850899"/>
              <a:ext cx="127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1473200" y="0"/>
              <a:ext cx="164459" cy="290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60" fill="norm" stroke="1" extrusionOk="0">
                  <a:moveTo>
                    <a:pt x="0" y="8452"/>
                  </a:moveTo>
                  <a:cubicBezTo>
                    <a:pt x="554" y="11896"/>
                    <a:pt x="1108" y="15339"/>
                    <a:pt x="1385" y="17687"/>
                  </a:cubicBezTo>
                  <a:cubicBezTo>
                    <a:pt x="1662" y="20035"/>
                    <a:pt x="1662" y="21287"/>
                    <a:pt x="1523" y="21443"/>
                  </a:cubicBezTo>
                  <a:cubicBezTo>
                    <a:pt x="1385" y="21600"/>
                    <a:pt x="1108" y="20661"/>
                    <a:pt x="1246" y="18078"/>
                  </a:cubicBezTo>
                  <a:cubicBezTo>
                    <a:pt x="1385" y="15496"/>
                    <a:pt x="1938" y="11270"/>
                    <a:pt x="2354" y="8765"/>
                  </a:cubicBezTo>
                  <a:cubicBezTo>
                    <a:pt x="2769" y="6261"/>
                    <a:pt x="3046" y="5478"/>
                    <a:pt x="3877" y="5791"/>
                  </a:cubicBezTo>
                  <a:cubicBezTo>
                    <a:pt x="4708" y="6104"/>
                    <a:pt x="6092" y="7513"/>
                    <a:pt x="8031" y="9626"/>
                  </a:cubicBezTo>
                  <a:cubicBezTo>
                    <a:pt x="9969" y="11739"/>
                    <a:pt x="12462" y="14557"/>
                    <a:pt x="14400" y="16200"/>
                  </a:cubicBezTo>
                  <a:cubicBezTo>
                    <a:pt x="16338" y="17843"/>
                    <a:pt x="17723" y="18313"/>
                    <a:pt x="18831" y="18000"/>
                  </a:cubicBezTo>
                  <a:cubicBezTo>
                    <a:pt x="19938" y="17687"/>
                    <a:pt x="20769" y="16591"/>
                    <a:pt x="21185" y="14087"/>
                  </a:cubicBezTo>
                  <a:cubicBezTo>
                    <a:pt x="21600" y="11583"/>
                    <a:pt x="21600" y="7670"/>
                    <a:pt x="21323" y="5087"/>
                  </a:cubicBezTo>
                  <a:cubicBezTo>
                    <a:pt x="21046" y="2504"/>
                    <a:pt x="20492" y="1252"/>
                    <a:pt x="1993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1943099" y="304800"/>
              <a:ext cx="2476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4246"/>
                    <a:pt x="8862" y="8492"/>
                    <a:pt x="12462" y="12092"/>
                  </a:cubicBezTo>
                  <a:cubicBezTo>
                    <a:pt x="16062" y="15692"/>
                    <a:pt x="18831" y="1864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2021019" y="217601"/>
              <a:ext cx="176081" cy="391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372" fill="norm" stroke="1" extrusionOk="0">
                  <a:moveTo>
                    <a:pt x="21391" y="600"/>
                  </a:moveTo>
                  <a:cubicBezTo>
                    <a:pt x="20105" y="254"/>
                    <a:pt x="18820" y="-93"/>
                    <a:pt x="17791" y="23"/>
                  </a:cubicBezTo>
                  <a:cubicBezTo>
                    <a:pt x="16762" y="138"/>
                    <a:pt x="15991" y="716"/>
                    <a:pt x="14705" y="2852"/>
                  </a:cubicBezTo>
                  <a:cubicBezTo>
                    <a:pt x="13420" y="4989"/>
                    <a:pt x="11620" y="8686"/>
                    <a:pt x="9305" y="11747"/>
                  </a:cubicBezTo>
                  <a:cubicBezTo>
                    <a:pt x="6991" y="14808"/>
                    <a:pt x="4162" y="17233"/>
                    <a:pt x="2362" y="18793"/>
                  </a:cubicBezTo>
                  <a:cubicBezTo>
                    <a:pt x="562" y="20352"/>
                    <a:pt x="-209" y="21045"/>
                    <a:pt x="48" y="21276"/>
                  </a:cubicBezTo>
                  <a:cubicBezTo>
                    <a:pt x="305" y="21507"/>
                    <a:pt x="1591" y="21276"/>
                    <a:pt x="2877" y="210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2293292" y="463550"/>
              <a:ext cx="18109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3789"/>
                    <a:pt x="1332" y="7579"/>
                    <a:pt x="132" y="11179"/>
                  </a:cubicBezTo>
                  <a:cubicBezTo>
                    <a:pt x="-1068" y="14779"/>
                    <a:pt x="6132" y="18189"/>
                    <a:pt x="133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2273300" y="323850"/>
              <a:ext cx="78635" cy="74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115" fill="norm" stroke="1" extrusionOk="0">
                  <a:moveTo>
                    <a:pt x="10232" y="5400"/>
                  </a:moveTo>
                  <a:cubicBezTo>
                    <a:pt x="7958" y="7200"/>
                    <a:pt x="5684" y="9000"/>
                    <a:pt x="5116" y="11700"/>
                  </a:cubicBezTo>
                  <a:cubicBezTo>
                    <a:pt x="4547" y="14400"/>
                    <a:pt x="5684" y="18000"/>
                    <a:pt x="8526" y="19800"/>
                  </a:cubicBezTo>
                  <a:cubicBezTo>
                    <a:pt x="11368" y="21600"/>
                    <a:pt x="15916" y="21600"/>
                    <a:pt x="18474" y="19500"/>
                  </a:cubicBezTo>
                  <a:cubicBezTo>
                    <a:pt x="21032" y="17400"/>
                    <a:pt x="21600" y="13200"/>
                    <a:pt x="20747" y="10200"/>
                  </a:cubicBezTo>
                  <a:cubicBezTo>
                    <a:pt x="19895" y="7200"/>
                    <a:pt x="17621" y="5400"/>
                    <a:pt x="13926" y="3900"/>
                  </a:cubicBezTo>
                  <a:cubicBezTo>
                    <a:pt x="10232" y="2400"/>
                    <a:pt x="5116" y="1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8466" y="1841500"/>
              <a:ext cx="340785" cy="500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21600" y="0"/>
                  </a:moveTo>
                  <a:cubicBezTo>
                    <a:pt x="17441" y="182"/>
                    <a:pt x="13282" y="365"/>
                    <a:pt x="10129" y="911"/>
                  </a:cubicBezTo>
                  <a:cubicBezTo>
                    <a:pt x="6976" y="1458"/>
                    <a:pt x="4830" y="2370"/>
                    <a:pt x="3354" y="3873"/>
                  </a:cubicBezTo>
                  <a:cubicBezTo>
                    <a:pt x="1878" y="5377"/>
                    <a:pt x="1073" y="7473"/>
                    <a:pt x="604" y="10162"/>
                  </a:cubicBezTo>
                  <a:cubicBezTo>
                    <a:pt x="134" y="12851"/>
                    <a:pt x="0" y="16132"/>
                    <a:pt x="0" y="18000"/>
                  </a:cubicBezTo>
                  <a:cubicBezTo>
                    <a:pt x="0" y="19868"/>
                    <a:pt x="134" y="20324"/>
                    <a:pt x="537" y="20689"/>
                  </a:cubicBezTo>
                  <a:cubicBezTo>
                    <a:pt x="939" y="21053"/>
                    <a:pt x="1610" y="21327"/>
                    <a:pt x="3153" y="21463"/>
                  </a:cubicBezTo>
                  <a:cubicBezTo>
                    <a:pt x="4696" y="21600"/>
                    <a:pt x="7111" y="21600"/>
                    <a:pt x="9593" y="21327"/>
                  </a:cubicBezTo>
                  <a:cubicBezTo>
                    <a:pt x="12075" y="21053"/>
                    <a:pt x="14624" y="20506"/>
                    <a:pt x="17173" y="199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0" y="2082800"/>
              <a:ext cx="2349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2335" y="10400"/>
                  </a:cubicBezTo>
                  <a:cubicBezTo>
                    <a:pt x="4670" y="7200"/>
                    <a:pt x="9341" y="4800"/>
                    <a:pt x="12941" y="3200"/>
                  </a:cubicBezTo>
                  <a:cubicBezTo>
                    <a:pt x="16541" y="1600"/>
                    <a:pt x="19070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457200" y="1799995"/>
              <a:ext cx="279401" cy="46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21600" y="1608"/>
                  </a:moveTo>
                  <a:cubicBezTo>
                    <a:pt x="20291" y="930"/>
                    <a:pt x="18982" y="252"/>
                    <a:pt x="17182" y="59"/>
                  </a:cubicBezTo>
                  <a:cubicBezTo>
                    <a:pt x="15382" y="-135"/>
                    <a:pt x="13091" y="156"/>
                    <a:pt x="10473" y="834"/>
                  </a:cubicBezTo>
                  <a:cubicBezTo>
                    <a:pt x="7855" y="1512"/>
                    <a:pt x="4909" y="2577"/>
                    <a:pt x="3273" y="4175"/>
                  </a:cubicBezTo>
                  <a:cubicBezTo>
                    <a:pt x="1636" y="5774"/>
                    <a:pt x="1309" y="7904"/>
                    <a:pt x="982" y="10326"/>
                  </a:cubicBezTo>
                  <a:cubicBezTo>
                    <a:pt x="655" y="12748"/>
                    <a:pt x="327" y="15460"/>
                    <a:pt x="164" y="17058"/>
                  </a:cubicBezTo>
                  <a:cubicBezTo>
                    <a:pt x="0" y="18656"/>
                    <a:pt x="0" y="19140"/>
                    <a:pt x="0" y="19625"/>
                  </a:cubicBezTo>
                  <a:cubicBezTo>
                    <a:pt x="0" y="20109"/>
                    <a:pt x="0" y="20593"/>
                    <a:pt x="409" y="20932"/>
                  </a:cubicBezTo>
                  <a:cubicBezTo>
                    <a:pt x="818" y="21271"/>
                    <a:pt x="1636" y="21465"/>
                    <a:pt x="4173" y="21368"/>
                  </a:cubicBezTo>
                  <a:cubicBezTo>
                    <a:pt x="6709" y="21271"/>
                    <a:pt x="10964" y="20884"/>
                    <a:pt x="15218" y="20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749300" y="1943100"/>
              <a:ext cx="285751" cy="318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0"/>
                  </a:moveTo>
                  <a:cubicBezTo>
                    <a:pt x="1120" y="3837"/>
                    <a:pt x="2240" y="7674"/>
                    <a:pt x="2880" y="10800"/>
                  </a:cubicBezTo>
                  <a:cubicBezTo>
                    <a:pt x="3520" y="13926"/>
                    <a:pt x="3680" y="16342"/>
                    <a:pt x="3920" y="18118"/>
                  </a:cubicBezTo>
                  <a:cubicBezTo>
                    <a:pt x="4160" y="19895"/>
                    <a:pt x="4480" y="21032"/>
                    <a:pt x="4880" y="21316"/>
                  </a:cubicBezTo>
                  <a:cubicBezTo>
                    <a:pt x="5280" y="21600"/>
                    <a:pt x="5760" y="21032"/>
                    <a:pt x="6240" y="19966"/>
                  </a:cubicBezTo>
                  <a:cubicBezTo>
                    <a:pt x="6720" y="18900"/>
                    <a:pt x="7200" y="17337"/>
                    <a:pt x="7680" y="15489"/>
                  </a:cubicBezTo>
                  <a:cubicBezTo>
                    <a:pt x="8160" y="13642"/>
                    <a:pt x="8640" y="11511"/>
                    <a:pt x="9040" y="10800"/>
                  </a:cubicBezTo>
                  <a:cubicBezTo>
                    <a:pt x="9440" y="10089"/>
                    <a:pt x="9760" y="10800"/>
                    <a:pt x="10640" y="12434"/>
                  </a:cubicBezTo>
                  <a:cubicBezTo>
                    <a:pt x="11520" y="14068"/>
                    <a:pt x="12960" y="16626"/>
                    <a:pt x="14080" y="18189"/>
                  </a:cubicBezTo>
                  <a:cubicBezTo>
                    <a:pt x="15200" y="19753"/>
                    <a:pt x="16000" y="20321"/>
                    <a:pt x="16560" y="20179"/>
                  </a:cubicBezTo>
                  <a:cubicBezTo>
                    <a:pt x="17120" y="20037"/>
                    <a:pt x="17440" y="19184"/>
                    <a:pt x="18000" y="16839"/>
                  </a:cubicBezTo>
                  <a:cubicBezTo>
                    <a:pt x="18560" y="14495"/>
                    <a:pt x="19360" y="10658"/>
                    <a:pt x="20000" y="7674"/>
                  </a:cubicBezTo>
                  <a:cubicBezTo>
                    <a:pt x="20640" y="4689"/>
                    <a:pt x="21120" y="2558"/>
                    <a:pt x="21600" y="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1098550" y="1759800"/>
              <a:ext cx="188763" cy="606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96" fill="norm" stroke="1" extrusionOk="0">
                  <a:moveTo>
                    <a:pt x="0" y="3120"/>
                  </a:moveTo>
                  <a:cubicBezTo>
                    <a:pt x="0" y="2745"/>
                    <a:pt x="0" y="2370"/>
                    <a:pt x="1440" y="1920"/>
                  </a:cubicBezTo>
                  <a:cubicBezTo>
                    <a:pt x="2880" y="1470"/>
                    <a:pt x="5760" y="945"/>
                    <a:pt x="8280" y="607"/>
                  </a:cubicBezTo>
                  <a:cubicBezTo>
                    <a:pt x="10800" y="270"/>
                    <a:pt x="12960" y="120"/>
                    <a:pt x="14640" y="45"/>
                  </a:cubicBezTo>
                  <a:cubicBezTo>
                    <a:pt x="16320" y="-30"/>
                    <a:pt x="17520" y="-30"/>
                    <a:pt x="18240" y="195"/>
                  </a:cubicBezTo>
                  <a:cubicBezTo>
                    <a:pt x="18960" y="420"/>
                    <a:pt x="19200" y="870"/>
                    <a:pt x="18840" y="2332"/>
                  </a:cubicBezTo>
                  <a:cubicBezTo>
                    <a:pt x="18480" y="3795"/>
                    <a:pt x="17520" y="6270"/>
                    <a:pt x="17280" y="8895"/>
                  </a:cubicBezTo>
                  <a:cubicBezTo>
                    <a:pt x="17040" y="11520"/>
                    <a:pt x="17520" y="14295"/>
                    <a:pt x="18360" y="16245"/>
                  </a:cubicBezTo>
                  <a:cubicBezTo>
                    <a:pt x="19200" y="18195"/>
                    <a:pt x="20400" y="19320"/>
                    <a:pt x="21000" y="20070"/>
                  </a:cubicBezTo>
                  <a:cubicBezTo>
                    <a:pt x="21600" y="20820"/>
                    <a:pt x="21600" y="21195"/>
                    <a:pt x="20520" y="21382"/>
                  </a:cubicBezTo>
                  <a:cubicBezTo>
                    <a:pt x="19440" y="21570"/>
                    <a:pt x="17280" y="21570"/>
                    <a:pt x="14400" y="21045"/>
                  </a:cubicBezTo>
                  <a:cubicBezTo>
                    <a:pt x="11520" y="20520"/>
                    <a:pt x="7920" y="19470"/>
                    <a:pt x="4320" y="18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1498600" y="2114550"/>
              <a:ext cx="1841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1454150" y="2235200"/>
              <a:ext cx="2222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1502869" y="1752600"/>
              <a:ext cx="141781" cy="20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385" fill="norm" stroke="1" extrusionOk="0">
                  <a:moveTo>
                    <a:pt x="6030" y="0"/>
                  </a:moveTo>
                  <a:cubicBezTo>
                    <a:pt x="5077" y="4752"/>
                    <a:pt x="4124" y="9504"/>
                    <a:pt x="3171" y="12636"/>
                  </a:cubicBezTo>
                  <a:cubicBezTo>
                    <a:pt x="2218" y="15768"/>
                    <a:pt x="1265" y="17280"/>
                    <a:pt x="630" y="18576"/>
                  </a:cubicBezTo>
                  <a:cubicBezTo>
                    <a:pt x="-5" y="19872"/>
                    <a:pt x="-323" y="20952"/>
                    <a:pt x="471" y="21276"/>
                  </a:cubicBezTo>
                  <a:cubicBezTo>
                    <a:pt x="1265" y="21600"/>
                    <a:pt x="3171" y="21168"/>
                    <a:pt x="6824" y="20412"/>
                  </a:cubicBezTo>
                  <a:cubicBezTo>
                    <a:pt x="10477" y="19656"/>
                    <a:pt x="15877" y="18576"/>
                    <a:pt x="21277" y="17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1708150" y="1778000"/>
              <a:ext cx="12337" cy="176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79" fill="norm" stroke="1" extrusionOk="0">
                  <a:moveTo>
                    <a:pt x="0" y="0"/>
                  </a:moveTo>
                  <a:cubicBezTo>
                    <a:pt x="7200" y="6171"/>
                    <a:pt x="14400" y="12343"/>
                    <a:pt x="18000" y="16200"/>
                  </a:cubicBezTo>
                  <a:cubicBezTo>
                    <a:pt x="21600" y="20057"/>
                    <a:pt x="21600" y="21600"/>
                    <a:pt x="19800" y="21471"/>
                  </a:cubicBezTo>
                  <a:cubicBezTo>
                    <a:pt x="18000" y="21343"/>
                    <a:pt x="14400" y="19543"/>
                    <a:pt x="10800" y="177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1598083" y="1765300"/>
              <a:ext cx="211667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" y="21600"/>
                  </a:moveTo>
                  <a:cubicBezTo>
                    <a:pt x="1080" y="21600"/>
                    <a:pt x="0" y="21600"/>
                    <a:pt x="0" y="21000"/>
                  </a:cubicBezTo>
                  <a:cubicBezTo>
                    <a:pt x="0" y="20400"/>
                    <a:pt x="1080" y="19200"/>
                    <a:pt x="3780" y="16800"/>
                  </a:cubicBezTo>
                  <a:cubicBezTo>
                    <a:pt x="6480" y="14400"/>
                    <a:pt x="10800" y="10800"/>
                    <a:pt x="14040" y="7800"/>
                  </a:cubicBezTo>
                  <a:cubicBezTo>
                    <a:pt x="17280" y="4800"/>
                    <a:pt x="1944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1847850" y="1709472"/>
              <a:ext cx="129445" cy="227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75" fill="norm" stroke="1" extrusionOk="0">
                  <a:moveTo>
                    <a:pt x="20903" y="2875"/>
                  </a:moveTo>
                  <a:cubicBezTo>
                    <a:pt x="21252" y="1875"/>
                    <a:pt x="21600" y="875"/>
                    <a:pt x="20903" y="375"/>
                  </a:cubicBezTo>
                  <a:cubicBezTo>
                    <a:pt x="20206" y="-125"/>
                    <a:pt x="18465" y="-125"/>
                    <a:pt x="16026" y="375"/>
                  </a:cubicBezTo>
                  <a:cubicBezTo>
                    <a:pt x="13587" y="875"/>
                    <a:pt x="10452" y="1875"/>
                    <a:pt x="7665" y="3875"/>
                  </a:cubicBezTo>
                  <a:cubicBezTo>
                    <a:pt x="4877" y="5875"/>
                    <a:pt x="2439" y="8875"/>
                    <a:pt x="1219" y="11375"/>
                  </a:cubicBezTo>
                  <a:cubicBezTo>
                    <a:pt x="0" y="13875"/>
                    <a:pt x="0" y="15875"/>
                    <a:pt x="0" y="17375"/>
                  </a:cubicBezTo>
                  <a:cubicBezTo>
                    <a:pt x="0" y="18875"/>
                    <a:pt x="0" y="19875"/>
                    <a:pt x="1742" y="20475"/>
                  </a:cubicBezTo>
                  <a:cubicBezTo>
                    <a:pt x="3484" y="21075"/>
                    <a:pt x="6968" y="21275"/>
                    <a:pt x="10452" y="21375"/>
                  </a:cubicBezTo>
                  <a:cubicBezTo>
                    <a:pt x="13935" y="21475"/>
                    <a:pt x="17419" y="21475"/>
                    <a:pt x="20903" y="21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1866900" y="1835150"/>
              <a:ext cx="1270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2489612" y="1879600"/>
              <a:ext cx="361538" cy="405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73" fill="norm" stroke="1" extrusionOk="0">
                  <a:moveTo>
                    <a:pt x="21450" y="0"/>
                  </a:moveTo>
                  <a:cubicBezTo>
                    <a:pt x="18813" y="1463"/>
                    <a:pt x="16176" y="2925"/>
                    <a:pt x="13601" y="4275"/>
                  </a:cubicBezTo>
                  <a:cubicBezTo>
                    <a:pt x="11027" y="5625"/>
                    <a:pt x="8515" y="6863"/>
                    <a:pt x="6945" y="7762"/>
                  </a:cubicBezTo>
                  <a:cubicBezTo>
                    <a:pt x="5376" y="8662"/>
                    <a:pt x="4748" y="9225"/>
                    <a:pt x="4810" y="9506"/>
                  </a:cubicBezTo>
                  <a:cubicBezTo>
                    <a:pt x="4873" y="9788"/>
                    <a:pt x="5627" y="9788"/>
                    <a:pt x="6945" y="9731"/>
                  </a:cubicBezTo>
                  <a:cubicBezTo>
                    <a:pt x="8264" y="9675"/>
                    <a:pt x="10148" y="9563"/>
                    <a:pt x="11403" y="9506"/>
                  </a:cubicBezTo>
                  <a:cubicBezTo>
                    <a:pt x="12659" y="9450"/>
                    <a:pt x="13287" y="9450"/>
                    <a:pt x="13476" y="9731"/>
                  </a:cubicBezTo>
                  <a:cubicBezTo>
                    <a:pt x="13664" y="10012"/>
                    <a:pt x="13413" y="10575"/>
                    <a:pt x="12220" y="11475"/>
                  </a:cubicBezTo>
                  <a:cubicBezTo>
                    <a:pt x="11027" y="12375"/>
                    <a:pt x="8892" y="13612"/>
                    <a:pt x="7008" y="14850"/>
                  </a:cubicBezTo>
                  <a:cubicBezTo>
                    <a:pt x="5124" y="16088"/>
                    <a:pt x="3492" y="17325"/>
                    <a:pt x="2424" y="18169"/>
                  </a:cubicBezTo>
                  <a:cubicBezTo>
                    <a:pt x="1357" y="19012"/>
                    <a:pt x="855" y="19463"/>
                    <a:pt x="478" y="19969"/>
                  </a:cubicBezTo>
                  <a:cubicBezTo>
                    <a:pt x="101" y="20475"/>
                    <a:pt x="-150" y="21037"/>
                    <a:pt x="101" y="21319"/>
                  </a:cubicBezTo>
                  <a:cubicBezTo>
                    <a:pt x="352" y="21600"/>
                    <a:pt x="1106" y="21600"/>
                    <a:pt x="3743" y="21544"/>
                  </a:cubicBezTo>
                  <a:cubicBezTo>
                    <a:pt x="6380" y="21488"/>
                    <a:pt x="10901" y="21375"/>
                    <a:pt x="14103" y="21262"/>
                  </a:cubicBezTo>
                  <a:cubicBezTo>
                    <a:pt x="17306" y="21150"/>
                    <a:pt x="19190" y="21037"/>
                    <a:pt x="21073" y="209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3156676" y="1854200"/>
              <a:ext cx="253274" cy="335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49" fill="norm" stroke="1" extrusionOk="0">
                  <a:moveTo>
                    <a:pt x="21538" y="0"/>
                  </a:moveTo>
                  <a:cubicBezTo>
                    <a:pt x="17398" y="543"/>
                    <a:pt x="13258" y="1087"/>
                    <a:pt x="10018" y="2174"/>
                  </a:cubicBezTo>
                  <a:cubicBezTo>
                    <a:pt x="6778" y="3260"/>
                    <a:pt x="4438" y="4891"/>
                    <a:pt x="2908" y="7200"/>
                  </a:cubicBezTo>
                  <a:cubicBezTo>
                    <a:pt x="1378" y="9509"/>
                    <a:pt x="658" y="12498"/>
                    <a:pt x="298" y="14672"/>
                  </a:cubicBezTo>
                  <a:cubicBezTo>
                    <a:pt x="-62" y="16845"/>
                    <a:pt x="-62" y="18204"/>
                    <a:pt x="118" y="19223"/>
                  </a:cubicBezTo>
                  <a:cubicBezTo>
                    <a:pt x="298" y="20242"/>
                    <a:pt x="658" y="20921"/>
                    <a:pt x="1468" y="21260"/>
                  </a:cubicBezTo>
                  <a:cubicBezTo>
                    <a:pt x="2278" y="21600"/>
                    <a:pt x="3538" y="21600"/>
                    <a:pt x="6058" y="21464"/>
                  </a:cubicBezTo>
                  <a:cubicBezTo>
                    <a:pt x="8578" y="21328"/>
                    <a:pt x="12358" y="21057"/>
                    <a:pt x="14698" y="20853"/>
                  </a:cubicBezTo>
                  <a:cubicBezTo>
                    <a:pt x="17038" y="20649"/>
                    <a:pt x="17938" y="20513"/>
                    <a:pt x="18838" y="20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3149600" y="2063750"/>
              <a:ext cx="1651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3507802" y="1785904"/>
              <a:ext cx="215743" cy="48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371" fill="norm" stroke="1" extrusionOk="0">
                  <a:moveTo>
                    <a:pt x="20930" y="1895"/>
                  </a:moveTo>
                  <a:cubicBezTo>
                    <a:pt x="21137" y="1240"/>
                    <a:pt x="21345" y="586"/>
                    <a:pt x="20930" y="258"/>
                  </a:cubicBezTo>
                  <a:cubicBezTo>
                    <a:pt x="20514" y="-69"/>
                    <a:pt x="19476" y="-69"/>
                    <a:pt x="16983" y="165"/>
                  </a:cubicBezTo>
                  <a:cubicBezTo>
                    <a:pt x="14491" y="399"/>
                    <a:pt x="10545" y="866"/>
                    <a:pt x="7949" y="1567"/>
                  </a:cubicBezTo>
                  <a:cubicBezTo>
                    <a:pt x="5353" y="2269"/>
                    <a:pt x="4107" y="3204"/>
                    <a:pt x="3587" y="5027"/>
                  </a:cubicBezTo>
                  <a:cubicBezTo>
                    <a:pt x="3068" y="6850"/>
                    <a:pt x="3276" y="9562"/>
                    <a:pt x="2757" y="12087"/>
                  </a:cubicBezTo>
                  <a:cubicBezTo>
                    <a:pt x="2237" y="14612"/>
                    <a:pt x="991" y="16949"/>
                    <a:pt x="368" y="18539"/>
                  </a:cubicBezTo>
                  <a:cubicBezTo>
                    <a:pt x="-255" y="20128"/>
                    <a:pt x="-255" y="20970"/>
                    <a:pt x="1718" y="21250"/>
                  </a:cubicBezTo>
                  <a:cubicBezTo>
                    <a:pt x="3691" y="21531"/>
                    <a:pt x="7637" y="21250"/>
                    <a:pt x="10545" y="21110"/>
                  </a:cubicBezTo>
                  <a:cubicBezTo>
                    <a:pt x="13453" y="20970"/>
                    <a:pt x="15322" y="20970"/>
                    <a:pt x="17191" y="209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3816350" y="1943100"/>
              <a:ext cx="254000" cy="272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0"/>
                  </a:moveTo>
                  <a:cubicBezTo>
                    <a:pt x="900" y="332"/>
                    <a:pt x="1800" y="665"/>
                    <a:pt x="2610" y="2742"/>
                  </a:cubicBezTo>
                  <a:cubicBezTo>
                    <a:pt x="3420" y="4818"/>
                    <a:pt x="4140" y="8640"/>
                    <a:pt x="4500" y="11631"/>
                  </a:cubicBezTo>
                  <a:cubicBezTo>
                    <a:pt x="4860" y="14622"/>
                    <a:pt x="4860" y="16782"/>
                    <a:pt x="4860" y="18360"/>
                  </a:cubicBezTo>
                  <a:cubicBezTo>
                    <a:pt x="4860" y="19938"/>
                    <a:pt x="4860" y="20935"/>
                    <a:pt x="5130" y="21102"/>
                  </a:cubicBezTo>
                  <a:cubicBezTo>
                    <a:pt x="5400" y="21268"/>
                    <a:pt x="5940" y="20603"/>
                    <a:pt x="6390" y="19274"/>
                  </a:cubicBezTo>
                  <a:cubicBezTo>
                    <a:pt x="6840" y="17945"/>
                    <a:pt x="7200" y="15951"/>
                    <a:pt x="7650" y="14455"/>
                  </a:cubicBezTo>
                  <a:cubicBezTo>
                    <a:pt x="8100" y="12960"/>
                    <a:pt x="8640" y="11963"/>
                    <a:pt x="9180" y="11797"/>
                  </a:cubicBezTo>
                  <a:cubicBezTo>
                    <a:pt x="9720" y="11631"/>
                    <a:pt x="10260" y="12295"/>
                    <a:pt x="10980" y="13542"/>
                  </a:cubicBezTo>
                  <a:cubicBezTo>
                    <a:pt x="11700" y="14788"/>
                    <a:pt x="12600" y="16615"/>
                    <a:pt x="13410" y="18194"/>
                  </a:cubicBezTo>
                  <a:cubicBezTo>
                    <a:pt x="14220" y="19772"/>
                    <a:pt x="14940" y="21102"/>
                    <a:pt x="15660" y="21351"/>
                  </a:cubicBezTo>
                  <a:cubicBezTo>
                    <a:pt x="16380" y="21600"/>
                    <a:pt x="17100" y="20769"/>
                    <a:pt x="17820" y="18194"/>
                  </a:cubicBezTo>
                  <a:cubicBezTo>
                    <a:pt x="18540" y="15618"/>
                    <a:pt x="19260" y="11298"/>
                    <a:pt x="19890" y="8225"/>
                  </a:cubicBezTo>
                  <a:cubicBezTo>
                    <a:pt x="20520" y="5151"/>
                    <a:pt x="21060" y="3323"/>
                    <a:pt x="21600" y="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4203700" y="1689100"/>
              <a:ext cx="57150" cy="784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3" fill="norm" stroke="1" extrusionOk="0">
                  <a:moveTo>
                    <a:pt x="21600" y="0"/>
                  </a:moveTo>
                  <a:cubicBezTo>
                    <a:pt x="18400" y="582"/>
                    <a:pt x="15200" y="1164"/>
                    <a:pt x="12800" y="2445"/>
                  </a:cubicBezTo>
                  <a:cubicBezTo>
                    <a:pt x="10400" y="3726"/>
                    <a:pt x="8800" y="5706"/>
                    <a:pt x="6800" y="7918"/>
                  </a:cubicBezTo>
                  <a:cubicBezTo>
                    <a:pt x="4800" y="10130"/>
                    <a:pt x="2400" y="12576"/>
                    <a:pt x="1200" y="14555"/>
                  </a:cubicBezTo>
                  <a:cubicBezTo>
                    <a:pt x="0" y="16535"/>
                    <a:pt x="0" y="18049"/>
                    <a:pt x="0" y="19067"/>
                  </a:cubicBezTo>
                  <a:cubicBezTo>
                    <a:pt x="0" y="20086"/>
                    <a:pt x="0" y="20610"/>
                    <a:pt x="1600" y="20989"/>
                  </a:cubicBezTo>
                  <a:cubicBezTo>
                    <a:pt x="3200" y="21367"/>
                    <a:pt x="6400" y="21600"/>
                    <a:pt x="8800" y="21571"/>
                  </a:cubicBezTo>
                  <a:cubicBezTo>
                    <a:pt x="11200" y="21542"/>
                    <a:pt x="12800" y="21251"/>
                    <a:pt x="14400" y="20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4413250" y="1894191"/>
              <a:ext cx="256117" cy="37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3493"/>
                  </a:moveTo>
                  <a:cubicBezTo>
                    <a:pt x="1071" y="7213"/>
                    <a:pt x="2142" y="10933"/>
                    <a:pt x="2678" y="13513"/>
                  </a:cubicBezTo>
                  <a:cubicBezTo>
                    <a:pt x="3213" y="16093"/>
                    <a:pt x="3213" y="17533"/>
                    <a:pt x="3213" y="18793"/>
                  </a:cubicBezTo>
                  <a:cubicBezTo>
                    <a:pt x="3213" y="20053"/>
                    <a:pt x="3213" y="21133"/>
                    <a:pt x="3124" y="21313"/>
                  </a:cubicBezTo>
                  <a:cubicBezTo>
                    <a:pt x="3035" y="21493"/>
                    <a:pt x="2856" y="20773"/>
                    <a:pt x="2678" y="18493"/>
                  </a:cubicBezTo>
                  <a:cubicBezTo>
                    <a:pt x="2499" y="16213"/>
                    <a:pt x="2321" y="12373"/>
                    <a:pt x="2231" y="9853"/>
                  </a:cubicBezTo>
                  <a:cubicBezTo>
                    <a:pt x="2142" y="7333"/>
                    <a:pt x="2142" y="6133"/>
                    <a:pt x="2410" y="5173"/>
                  </a:cubicBezTo>
                  <a:cubicBezTo>
                    <a:pt x="2678" y="4213"/>
                    <a:pt x="3213" y="3493"/>
                    <a:pt x="3927" y="3133"/>
                  </a:cubicBezTo>
                  <a:cubicBezTo>
                    <a:pt x="4641" y="2773"/>
                    <a:pt x="5534" y="2773"/>
                    <a:pt x="6426" y="3373"/>
                  </a:cubicBezTo>
                  <a:cubicBezTo>
                    <a:pt x="7319" y="3973"/>
                    <a:pt x="8212" y="5173"/>
                    <a:pt x="9372" y="7513"/>
                  </a:cubicBezTo>
                  <a:cubicBezTo>
                    <a:pt x="10532" y="9853"/>
                    <a:pt x="11960" y="13333"/>
                    <a:pt x="12853" y="15433"/>
                  </a:cubicBezTo>
                  <a:cubicBezTo>
                    <a:pt x="13745" y="17533"/>
                    <a:pt x="14102" y="18253"/>
                    <a:pt x="14549" y="18853"/>
                  </a:cubicBezTo>
                  <a:cubicBezTo>
                    <a:pt x="14995" y="19453"/>
                    <a:pt x="15531" y="19933"/>
                    <a:pt x="16155" y="19993"/>
                  </a:cubicBezTo>
                  <a:cubicBezTo>
                    <a:pt x="16780" y="20053"/>
                    <a:pt x="17494" y="19693"/>
                    <a:pt x="18298" y="18013"/>
                  </a:cubicBezTo>
                  <a:cubicBezTo>
                    <a:pt x="19101" y="16333"/>
                    <a:pt x="19993" y="13333"/>
                    <a:pt x="20618" y="10333"/>
                  </a:cubicBezTo>
                  <a:cubicBezTo>
                    <a:pt x="21243" y="7333"/>
                    <a:pt x="21600" y="4333"/>
                    <a:pt x="21600" y="2473"/>
                  </a:cubicBezTo>
                  <a:cubicBezTo>
                    <a:pt x="21600" y="613"/>
                    <a:pt x="21243" y="-107"/>
                    <a:pt x="21064" y="13"/>
                  </a:cubicBezTo>
                  <a:cubicBezTo>
                    <a:pt x="20886" y="133"/>
                    <a:pt x="20886" y="1093"/>
                    <a:pt x="20886" y="20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4730749" y="2085693"/>
              <a:ext cx="952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800" y="2735"/>
                    <a:pt x="9600" y="-1585"/>
                    <a:pt x="13200" y="575"/>
                  </a:cubicBezTo>
                  <a:cubicBezTo>
                    <a:pt x="16800" y="2735"/>
                    <a:pt x="19200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4737100" y="2171700"/>
              <a:ext cx="1270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5118100" y="2032000"/>
              <a:ext cx="1270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5099484" y="1908356"/>
              <a:ext cx="61887" cy="58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2" h="20563" fill="norm" stroke="1" extrusionOk="0">
                  <a:moveTo>
                    <a:pt x="12399" y="1054"/>
                  </a:moveTo>
                  <a:cubicBezTo>
                    <a:pt x="8915" y="1054"/>
                    <a:pt x="5431" y="1054"/>
                    <a:pt x="2992" y="2916"/>
                  </a:cubicBezTo>
                  <a:cubicBezTo>
                    <a:pt x="554" y="4778"/>
                    <a:pt x="-840" y="8502"/>
                    <a:pt x="554" y="12226"/>
                  </a:cubicBezTo>
                  <a:cubicBezTo>
                    <a:pt x="1947" y="15950"/>
                    <a:pt x="6128" y="19674"/>
                    <a:pt x="9960" y="20419"/>
                  </a:cubicBezTo>
                  <a:cubicBezTo>
                    <a:pt x="13792" y="21164"/>
                    <a:pt x="17276" y="18930"/>
                    <a:pt x="19018" y="15950"/>
                  </a:cubicBezTo>
                  <a:cubicBezTo>
                    <a:pt x="20760" y="12971"/>
                    <a:pt x="20760" y="9247"/>
                    <a:pt x="19366" y="6267"/>
                  </a:cubicBezTo>
                  <a:cubicBezTo>
                    <a:pt x="17973" y="3288"/>
                    <a:pt x="15186" y="1054"/>
                    <a:pt x="12050" y="309"/>
                  </a:cubicBezTo>
                  <a:cubicBezTo>
                    <a:pt x="8915" y="-436"/>
                    <a:pt x="5431" y="309"/>
                    <a:pt x="1947" y="10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5232400" y="1683661"/>
              <a:ext cx="161014" cy="63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536" fill="norm" stroke="1" extrusionOk="0">
                  <a:moveTo>
                    <a:pt x="0" y="836"/>
                  </a:moveTo>
                  <a:cubicBezTo>
                    <a:pt x="3086" y="547"/>
                    <a:pt x="6171" y="258"/>
                    <a:pt x="8836" y="113"/>
                  </a:cubicBezTo>
                  <a:cubicBezTo>
                    <a:pt x="11501" y="-31"/>
                    <a:pt x="13745" y="-31"/>
                    <a:pt x="15569" y="77"/>
                  </a:cubicBezTo>
                  <a:cubicBezTo>
                    <a:pt x="17392" y="186"/>
                    <a:pt x="18795" y="402"/>
                    <a:pt x="19496" y="980"/>
                  </a:cubicBezTo>
                  <a:cubicBezTo>
                    <a:pt x="20197" y="1558"/>
                    <a:pt x="20197" y="2497"/>
                    <a:pt x="19917" y="4376"/>
                  </a:cubicBezTo>
                  <a:cubicBezTo>
                    <a:pt x="19636" y="6254"/>
                    <a:pt x="19075" y="9071"/>
                    <a:pt x="19216" y="11636"/>
                  </a:cubicBezTo>
                  <a:cubicBezTo>
                    <a:pt x="19356" y="14200"/>
                    <a:pt x="20197" y="16512"/>
                    <a:pt x="20618" y="17993"/>
                  </a:cubicBezTo>
                  <a:cubicBezTo>
                    <a:pt x="21039" y="19474"/>
                    <a:pt x="21039" y="20124"/>
                    <a:pt x="21179" y="20630"/>
                  </a:cubicBezTo>
                  <a:cubicBezTo>
                    <a:pt x="21319" y="21136"/>
                    <a:pt x="21600" y="21497"/>
                    <a:pt x="20758" y="21533"/>
                  </a:cubicBezTo>
                  <a:cubicBezTo>
                    <a:pt x="19917" y="21569"/>
                    <a:pt x="17953" y="21280"/>
                    <a:pt x="14868" y="20955"/>
                  </a:cubicBezTo>
                  <a:cubicBezTo>
                    <a:pt x="11782" y="20630"/>
                    <a:pt x="7574" y="20269"/>
                    <a:pt x="3366" y="199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5556250" y="2209800"/>
              <a:ext cx="31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5918200" y="1733050"/>
              <a:ext cx="144767" cy="513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491" fill="norm" stroke="1" extrusionOk="0">
                  <a:moveTo>
                    <a:pt x="0" y="8784"/>
                  </a:moveTo>
                  <a:cubicBezTo>
                    <a:pt x="926" y="10289"/>
                    <a:pt x="1851" y="11794"/>
                    <a:pt x="2469" y="13742"/>
                  </a:cubicBezTo>
                  <a:cubicBezTo>
                    <a:pt x="3086" y="15689"/>
                    <a:pt x="3394" y="18080"/>
                    <a:pt x="3549" y="19540"/>
                  </a:cubicBezTo>
                  <a:cubicBezTo>
                    <a:pt x="3703" y="21001"/>
                    <a:pt x="3703" y="21532"/>
                    <a:pt x="3857" y="21488"/>
                  </a:cubicBezTo>
                  <a:cubicBezTo>
                    <a:pt x="4011" y="21443"/>
                    <a:pt x="4320" y="20824"/>
                    <a:pt x="4474" y="18743"/>
                  </a:cubicBezTo>
                  <a:cubicBezTo>
                    <a:pt x="4629" y="16663"/>
                    <a:pt x="4629" y="13122"/>
                    <a:pt x="4629" y="10112"/>
                  </a:cubicBezTo>
                  <a:cubicBezTo>
                    <a:pt x="4629" y="7102"/>
                    <a:pt x="4629" y="4624"/>
                    <a:pt x="4629" y="3163"/>
                  </a:cubicBezTo>
                  <a:cubicBezTo>
                    <a:pt x="4629" y="1702"/>
                    <a:pt x="4629" y="1260"/>
                    <a:pt x="5091" y="862"/>
                  </a:cubicBezTo>
                  <a:cubicBezTo>
                    <a:pt x="5554" y="463"/>
                    <a:pt x="6480" y="109"/>
                    <a:pt x="7714" y="21"/>
                  </a:cubicBezTo>
                  <a:cubicBezTo>
                    <a:pt x="8949" y="-68"/>
                    <a:pt x="10491" y="109"/>
                    <a:pt x="12651" y="862"/>
                  </a:cubicBezTo>
                  <a:cubicBezTo>
                    <a:pt x="14811" y="1614"/>
                    <a:pt x="17589" y="2942"/>
                    <a:pt x="19286" y="4137"/>
                  </a:cubicBezTo>
                  <a:cubicBezTo>
                    <a:pt x="20983" y="5332"/>
                    <a:pt x="21600" y="6394"/>
                    <a:pt x="20674" y="7280"/>
                  </a:cubicBezTo>
                  <a:cubicBezTo>
                    <a:pt x="19749" y="8165"/>
                    <a:pt x="17280" y="8873"/>
                    <a:pt x="14194" y="9227"/>
                  </a:cubicBezTo>
                  <a:cubicBezTo>
                    <a:pt x="11109" y="9581"/>
                    <a:pt x="7406" y="9581"/>
                    <a:pt x="3703" y="95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6051550" y="1974850"/>
              <a:ext cx="133350" cy="210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5774"/>
                  </a:moveTo>
                  <a:cubicBezTo>
                    <a:pt x="4457" y="8127"/>
                    <a:pt x="8914" y="10479"/>
                    <a:pt x="11314" y="12511"/>
                  </a:cubicBezTo>
                  <a:cubicBezTo>
                    <a:pt x="13714" y="14543"/>
                    <a:pt x="14057" y="16253"/>
                    <a:pt x="14057" y="17750"/>
                  </a:cubicBezTo>
                  <a:cubicBezTo>
                    <a:pt x="14057" y="19248"/>
                    <a:pt x="13714" y="20531"/>
                    <a:pt x="12514" y="21065"/>
                  </a:cubicBezTo>
                  <a:cubicBezTo>
                    <a:pt x="11314" y="21600"/>
                    <a:pt x="9257" y="21386"/>
                    <a:pt x="7886" y="19461"/>
                  </a:cubicBezTo>
                  <a:cubicBezTo>
                    <a:pt x="6514" y="17537"/>
                    <a:pt x="5829" y="13901"/>
                    <a:pt x="6686" y="10586"/>
                  </a:cubicBezTo>
                  <a:cubicBezTo>
                    <a:pt x="7543" y="7271"/>
                    <a:pt x="9943" y="4277"/>
                    <a:pt x="12686" y="2566"/>
                  </a:cubicBezTo>
                  <a:cubicBezTo>
                    <a:pt x="15429" y="855"/>
                    <a:pt x="18514" y="42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6337357" y="1811565"/>
              <a:ext cx="114243" cy="372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495" fill="norm" stroke="1" extrusionOk="0">
                  <a:moveTo>
                    <a:pt x="21197" y="3556"/>
                  </a:moveTo>
                  <a:cubicBezTo>
                    <a:pt x="20804" y="2946"/>
                    <a:pt x="20412" y="2336"/>
                    <a:pt x="19822" y="1726"/>
                  </a:cubicBezTo>
                  <a:cubicBezTo>
                    <a:pt x="19233" y="1115"/>
                    <a:pt x="18448" y="505"/>
                    <a:pt x="17073" y="200"/>
                  </a:cubicBezTo>
                  <a:cubicBezTo>
                    <a:pt x="15699" y="-105"/>
                    <a:pt x="13735" y="-105"/>
                    <a:pt x="11575" y="505"/>
                  </a:cubicBezTo>
                  <a:cubicBezTo>
                    <a:pt x="9415" y="1115"/>
                    <a:pt x="7059" y="2336"/>
                    <a:pt x="4899" y="5142"/>
                  </a:cubicBezTo>
                  <a:cubicBezTo>
                    <a:pt x="2739" y="7949"/>
                    <a:pt x="775" y="12342"/>
                    <a:pt x="186" y="15149"/>
                  </a:cubicBezTo>
                  <a:cubicBezTo>
                    <a:pt x="-403" y="17956"/>
                    <a:pt x="382" y="19176"/>
                    <a:pt x="2935" y="19970"/>
                  </a:cubicBezTo>
                  <a:cubicBezTo>
                    <a:pt x="5488" y="20763"/>
                    <a:pt x="9808" y="21129"/>
                    <a:pt x="14128" y="2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6500283" y="1841500"/>
              <a:ext cx="17301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1054" y="5929"/>
                  </a:moveTo>
                  <a:cubicBezTo>
                    <a:pt x="1317" y="10588"/>
                    <a:pt x="1580" y="15247"/>
                    <a:pt x="1580" y="18000"/>
                  </a:cubicBezTo>
                  <a:cubicBezTo>
                    <a:pt x="1580" y="20753"/>
                    <a:pt x="1317" y="21600"/>
                    <a:pt x="922" y="21600"/>
                  </a:cubicBezTo>
                  <a:cubicBezTo>
                    <a:pt x="527" y="21600"/>
                    <a:pt x="0" y="20753"/>
                    <a:pt x="0" y="18141"/>
                  </a:cubicBezTo>
                  <a:cubicBezTo>
                    <a:pt x="0" y="15529"/>
                    <a:pt x="527" y="11153"/>
                    <a:pt x="922" y="8612"/>
                  </a:cubicBezTo>
                  <a:cubicBezTo>
                    <a:pt x="1317" y="6071"/>
                    <a:pt x="1580" y="5365"/>
                    <a:pt x="1844" y="4659"/>
                  </a:cubicBezTo>
                  <a:cubicBezTo>
                    <a:pt x="2107" y="3953"/>
                    <a:pt x="2371" y="3247"/>
                    <a:pt x="3161" y="3106"/>
                  </a:cubicBezTo>
                  <a:cubicBezTo>
                    <a:pt x="3951" y="2965"/>
                    <a:pt x="5268" y="3388"/>
                    <a:pt x="6322" y="5082"/>
                  </a:cubicBezTo>
                  <a:cubicBezTo>
                    <a:pt x="7376" y="6776"/>
                    <a:pt x="8166" y="9741"/>
                    <a:pt x="8824" y="12141"/>
                  </a:cubicBezTo>
                  <a:cubicBezTo>
                    <a:pt x="9483" y="14541"/>
                    <a:pt x="10010" y="16376"/>
                    <a:pt x="10800" y="17718"/>
                  </a:cubicBezTo>
                  <a:cubicBezTo>
                    <a:pt x="11590" y="19059"/>
                    <a:pt x="12644" y="19906"/>
                    <a:pt x="13566" y="20047"/>
                  </a:cubicBezTo>
                  <a:cubicBezTo>
                    <a:pt x="14488" y="20188"/>
                    <a:pt x="15278" y="19624"/>
                    <a:pt x="16595" y="16941"/>
                  </a:cubicBezTo>
                  <a:cubicBezTo>
                    <a:pt x="17912" y="14259"/>
                    <a:pt x="19756" y="9459"/>
                    <a:pt x="20678" y="6353"/>
                  </a:cubicBezTo>
                  <a:cubicBezTo>
                    <a:pt x="21600" y="3247"/>
                    <a:pt x="21600" y="1835"/>
                    <a:pt x="21468" y="1059"/>
                  </a:cubicBezTo>
                  <a:cubicBezTo>
                    <a:pt x="21337" y="282"/>
                    <a:pt x="21073" y="141"/>
                    <a:pt x="2081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6819900" y="1943100"/>
              <a:ext cx="1143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6788150" y="2051050"/>
              <a:ext cx="1714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5840"/>
                    <a:pt x="8533" y="10080"/>
                    <a:pt x="12133" y="6480"/>
                  </a:cubicBezTo>
                  <a:cubicBezTo>
                    <a:pt x="15733" y="2880"/>
                    <a:pt x="18667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7118350" y="1949450"/>
              <a:ext cx="1" cy="1524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7105650" y="1794532"/>
              <a:ext cx="61946" cy="41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0330" fill="norm" stroke="1" extrusionOk="0">
                  <a:moveTo>
                    <a:pt x="8640" y="1223"/>
                  </a:moveTo>
                  <a:cubicBezTo>
                    <a:pt x="6480" y="5337"/>
                    <a:pt x="4320" y="9452"/>
                    <a:pt x="4680" y="13052"/>
                  </a:cubicBezTo>
                  <a:cubicBezTo>
                    <a:pt x="5040" y="16652"/>
                    <a:pt x="7920" y="19737"/>
                    <a:pt x="11160" y="20252"/>
                  </a:cubicBezTo>
                  <a:cubicBezTo>
                    <a:pt x="14400" y="20766"/>
                    <a:pt x="18000" y="18709"/>
                    <a:pt x="19800" y="15109"/>
                  </a:cubicBezTo>
                  <a:cubicBezTo>
                    <a:pt x="21600" y="11509"/>
                    <a:pt x="21600" y="6366"/>
                    <a:pt x="19080" y="3280"/>
                  </a:cubicBezTo>
                  <a:cubicBezTo>
                    <a:pt x="16560" y="195"/>
                    <a:pt x="11520" y="-834"/>
                    <a:pt x="7920" y="709"/>
                  </a:cubicBezTo>
                  <a:cubicBezTo>
                    <a:pt x="4320" y="2252"/>
                    <a:pt x="2160" y="6366"/>
                    <a:pt x="0" y="10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7143749" y="1727200"/>
              <a:ext cx="169610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600" fill="norm" stroke="1" extrusionOk="0">
                  <a:moveTo>
                    <a:pt x="10149" y="0"/>
                  </a:moveTo>
                  <a:cubicBezTo>
                    <a:pt x="11451" y="197"/>
                    <a:pt x="12752" y="395"/>
                    <a:pt x="14313" y="1332"/>
                  </a:cubicBezTo>
                  <a:cubicBezTo>
                    <a:pt x="15875" y="2268"/>
                    <a:pt x="17696" y="3945"/>
                    <a:pt x="19128" y="6214"/>
                  </a:cubicBezTo>
                  <a:cubicBezTo>
                    <a:pt x="20559" y="8482"/>
                    <a:pt x="21600" y="11342"/>
                    <a:pt x="20169" y="13808"/>
                  </a:cubicBezTo>
                  <a:cubicBezTo>
                    <a:pt x="18737" y="16274"/>
                    <a:pt x="14834" y="18345"/>
                    <a:pt x="11060" y="19578"/>
                  </a:cubicBezTo>
                  <a:cubicBezTo>
                    <a:pt x="7287" y="20811"/>
                    <a:pt x="3643" y="2120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2501900" y="2552700"/>
              <a:ext cx="2540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2533650" y="2419328"/>
              <a:ext cx="27517" cy="31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64" fill="norm" stroke="1" extrusionOk="0">
                  <a:moveTo>
                    <a:pt x="4985" y="20264"/>
                  </a:moveTo>
                  <a:cubicBezTo>
                    <a:pt x="13292" y="14864"/>
                    <a:pt x="21600" y="9464"/>
                    <a:pt x="21600" y="5414"/>
                  </a:cubicBezTo>
                  <a:cubicBezTo>
                    <a:pt x="21600" y="1364"/>
                    <a:pt x="13292" y="-1336"/>
                    <a:pt x="8308" y="689"/>
                  </a:cubicBezTo>
                  <a:cubicBezTo>
                    <a:pt x="3323" y="2714"/>
                    <a:pt x="1662" y="9464"/>
                    <a:pt x="0" y="16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2654300" y="2571750"/>
              <a:ext cx="889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2654300" y="2660650"/>
              <a:ext cx="1143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2849033" y="2559050"/>
              <a:ext cx="8468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86"/>
                    <a:pt x="0" y="9771"/>
                    <a:pt x="0" y="13371"/>
                  </a:cubicBezTo>
                  <a:cubicBezTo>
                    <a:pt x="0" y="16971"/>
                    <a:pt x="10800" y="192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2550212" y="1635036"/>
              <a:ext cx="191315" cy="111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112" fill="norm" stroke="1" extrusionOk="0">
                  <a:moveTo>
                    <a:pt x="12814" y="4217"/>
                  </a:moveTo>
                  <a:cubicBezTo>
                    <a:pt x="11653" y="7817"/>
                    <a:pt x="10492" y="11417"/>
                    <a:pt x="8750" y="13817"/>
                  </a:cubicBezTo>
                  <a:cubicBezTo>
                    <a:pt x="7008" y="16217"/>
                    <a:pt x="4685" y="17417"/>
                    <a:pt x="3060" y="17417"/>
                  </a:cubicBezTo>
                  <a:cubicBezTo>
                    <a:pt x="1434" y="17417"/>
                    <a:pt x="505" y="16217"/>
                    <a:pt x="156" y="13617"/>
                  </a:cubicBezTo>
                  <a:cubicBezTo>
                    <a:pt x="-192" y="11017"/>
                    <a:pt x="40" y="7017"/>
                    <a:pt x="853" y="5017"/>
                  </a:cubicBezTo>
                  <a:cubicBezTo>
                    <a:pt x="1666" y="3017"/>
                    <a:pt x="3060" y="3017"/>
                    <a:pt x="5150" y="4417"/>
                  </a:cubicBezTo>
                  <a:cubicBezTo>
                    <a:pt x="7240" y="5817"/>
                    <a:pt x="10027" y="8617"/>
                    <a:pt x="11769" y="11017"/>
                  </a:cubicBezTo>
                  <a:cubicBezTo>
                    <a:pt x="13511" y="13417"/>
                    <a:pt x="14208" y="15417"/>
                    <a:pt x="14905" y="17217"/>
                  </a:cubicBezTo>
                  <a:cubicBezTo>
                    <a:pt x="15602" y="19017"/>
                    <a:pt x="16298" y="20617"/>
                    <a:pt x="17227" y="21017"/>
                  </a:cubicBezTo>
                  <a:cubicBezTo>
                    <a:pt x="18156" y="21417"/>
                    <a:pt x="19318" y="20617"/>
                    <a:pt x="20131" y="17417"/>
                  </a:cubicBezTo>
                  <a:cubicBezTo>
                    <a:pt x="20943" y="14217"/>
                    <a:pt x="21408" y="8617"/>
                    <a:pt x="20479" y="5017"/>
                  </a:cubicBezTo>
                  <a:cubicBezTo>
                    <a:pt x="19550" y="1417"/>
                    <a:pt x="17227" y="-183"/>
                    <a:pt x="14789" y="17"/>
                  </a:cubicBezTo>
                  <a:cubicBezTo>
                    <a:pt x="12350" y="217"/>
                    <a:pt x="9795" y="2217"/>
                    <a:pt x="7240" y="4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1485899" y="3632200"/>
              <a:ext cx="2286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429"/>
                    <a:pt x="9600" y="9257"/>
                    <a:pt x="13200" y="5657"/>
                  </a:cubicBezTo>
                  <a:cubicBezTo>
                    <a:pt x="16800" y="2057"/>
                    <a:pt x="1920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1492250" y="3771900"/>
              <a:ext cx="1651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3378200" y="2438763"/>
              <a:ext cx="2152650" cy="171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0" y="21554"/>
                  </a:moveTo>
                  <a:cubicBezTo>
                    <a:pt x="64" y="20487"/>
                    <a:pt x="127" y="19421"/>
                    <a:pt x="435" y="18887"/>
                  </a:cubicBezTo>
                  <a:cubicBezTo>
                    <a:pt x="743" y="18354"/>
                    <a:pt x="1296" y="18354"/>
                    <a:pt x="1965" y="17421"/>
                  </a:cubicBezTo>
                  <a:cubicBezTo>
                    <a:pt x="2634" y="16487"/>
                    <a:pt x="3419" y="14621"/>
                    <a:pt x="4152" y="13021"/>
                  </a:cubicBezTo>
                  <a:cubicBezTo>
                    <a:pt x="4885" y="11421"/>
                    <a:pt x="5565" y="10087"/>
                    <a:pt x="6329" y="9021"/>
                  </a:cubicBezTo>
                  <a:cubicBezTo>
                    <a:pt x="7094" y="7954"/>
                    <a:pt x="7943" y="7154"/>
                    <a:pt x="8804" y="6487"/>
                  </a:cubicBezTo>
                  <a:cubicBezTo>
                    <a:pt x="9664" y="5821"/>
                    <a:pt x="10535" y="5287"/>
                    <a:pt x="11384" y="4887"/>
                  </a:cubicBezTo>
                  <a:cubicBezTo>
                    <a:pt x="12234" y="4487"/>
                    <a:pt x="13062" y="4221"/>
                    <a:pt x="13922" y="4087"/>
                  </a:cubicBezTo>
                  <a:cubicBezTo>
                    <a:pt x="14782" y="3954"/>
                    <a:pt x="15674" y="3954"/>
                    <a:pt x="16439" y="3554"/>
                  </a:cubicBezTo>
                  <a:cubicBezTo>
                    <a:pt x="17204" y="3154"/>
                    <a:pt x="17841" y="2354"/>
                    <a:pt x="18308" y="1821"/>
                  </a:cubicBezTo>
                  <a:cubicBezTo>
                    <a:pt x="18775" y="1287"/>
                    <a:pt x="19073" y="1021"/>
                    <a:pt x="19317" y="754"/>
                  </a:cubicBezTo>
                  <a:cubicBezTo>
                    <a:pt x="19561" y="487"/>
                    <a:pt x="19752" y="221"/>
                    <a:pt x="19784" y="87"/>
                  </a:cubicBezTo>
                  <a:cubicBezTo>
                    <a:pt x="19816" y="-46"/>
                    <a:pt x="19688" y="-46"/>
                    <a:pt x="19296" y="221"/>
                  </a:cubicBezTo>
                  <a:cubicBezTo>
                    <a:pt x="18903" y="487"/>
                    <a:pt x="18244" y="1021"/>
                    <a:pt x="17543" y="1554"/>
                  </a:cubicBezTo>
                  <a:cubicBezTo>
                    <a:pt x="16842" y="2087"/>
                    <a:pt x="16099" y="2621"/>
                    <a:pt x="15292" y="3154"/>
                  </a:cubicBezTo>
                  <a:cubicBezTo>
                    <a:pt x="14485" y="3687"/>
                    <a:pt x="13614" y="4221"/>
                    <a:pt x="12786" y="4887"/>
                  </a:cubicBezTo>
                  <a:cubicBezTo>
                    <a:pt x="11958" y="5554"/>
                    <a:pt x="11172" y="6354"/>
                    <a:pt x="10354" y="7287"/>
                  </a:cubicBezTo>
                  <a:cubicBezTo>
                    <a:pt x="9536" y="8221"/>
                    <a:pt x="8687" y="9287"/>
                    <a:pt x="7848" y="10487"/>
                  </a:cubicBezTo>
                  <a:cubicBezTo>
                    <a:pt x="7009" y="11687"/>
                    <a:pt x="6181" y="13021"/>
                    <a:pt x="5363" y="14354"/>
                  </a:cubicBezTo>
                  <a:cubicBezTo>
                    <a:pt x="4545" y="15687"/>
                    <a:pt x="3738" y="17021"/>
                    <a:pt x="3069" y="18087"/>
                  </a:cubicBezTo>
                  <a:cubicBezTo>
                    <a:pt x="2400" y="19154"/>
                    <a:pt x="1869" y="19954"/>
                    <a:pt x="1529" y="20487"/>
                  </a:cubicBezTo>
                  <a:cubicBezTo>
                    <a:pt x="1189" y="21021"/>
                    <a:pt x="1041" y="21287"/>
                    <a:pt x="1083" y="20887"/>
                  </a:cubicBezTo>
                  <a:cubicBezTo>
                    <a:pt x="1126" y="20487"/>
                    <a:pt x="1359" y="19421"/>
                    <a:pt x="1901" y="18087"/>
                  </a:cubicBezTo>
                  <a:cubicBezTo>
                    <a:pt x="2442" y="16754"/>
                    <a:pt x="3292" y="15154"/>
                    <a:pt x="4152" y="13821"/>
                  </a:cubicBezTo>
                  <a:cubicBezTo>
                    <a:pt x="5012" y="12487"/>
                    <a:pt x="5883" y="11421"/>
                    <a:pt x="6765" y="10621"/>
                  </a:cubicBezTo>
                  <a:cubicBezTo>
                    <a:pt x="7646" y="9821"/>
                    <a:pt x="8538" y="9287"/>
                    <a:pt x="9345" y="9021"/>
                  </a:cubicBezTo>
                  <a:cubicBezTo>
                    <a:pt x="10152" y="8754"/>
                    <a:pt x="10874" y="8754"/>
                    <a:pt x="11650" y="8754"/>
                  </a:cubicBezTo>
                  <a:cubicBezTo>
                    <a:pt x="12425" y="8754"/>
                    <a:pt x="13253" y="8754"/>
                    <a:pt x="14028" y="8487"/>
                  </a:cubicBezTo>
                  <a:cubicBezTo>
                    <a:pt x="14804" y="8221"/>
                    <a:pt x="15526" y="7687"/>
                    <a:pt x="16301" y="7154"/>
                  </a:cubicBezTo>
                  <a:cubicBezTo>
                    <a:pt x="17076" y="6621"/>
                    <a:pt x="17904" y="6087"/>
                    <a:pt x="18722" y="5421"/>
                  </a:cubicBezTo>
                  <a:cubicBezTo>
                    <a:pt x="19540" y="4754"/>
                    <a:pt x="20347" y="3954"/>
                    <a:pt x="20825" y="3554"/>
                  </a:cubicBezTo>
                  <a:cubicBezTo>
                    <a:pt x="21303" y="3154"/>
                    <a:pt x="21451" y="3154"/>
                    <a:pt x="21526" y="3154"/>
                  </a:cubicBezTo>
                  <a:cubicBezTo>
                    <a:pt x="21600" y="3154"/>
                    <a:pt x="21600" y="3154"/>
                    <a:pt x="21600" y="31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2185775" y="3507530"/>
              <a:ext cx="307469" cy="37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376" fill="norm" stroke="1" extrusionOk="0">
                  <a:moveTo>
                    <a:pt x="18172" y="1697"/>
                  </a:moveTo>
                  <a:cubicBezTo>
                    <a:pt x="18752" y="1330"/>
                    <a:pt x="19331" y="964"/>
                    <a:pt x="19984" y="598"/>
                  </a:cubicBezTo>
                  <a:cubicBezTo>
                    <a:pt x="20636" y="232"/>
                    <a:pt x="21361" y="-134"/>
                    <a:pt x="20926" y="49"/>
                  </a:cubicBezTo>
                  <a:cubicBezTo>
                    <a:pt x="20491" y="232"/>
                    <a:pt x="18897" y="964"/>
                    <a:pt x="16577" y="1941"/>
                  </a:cubicBezTo>
                  <a:cubicBezTo>
                    <a:pt x="14258" y="2917"/>
                    <a:pt x="11213" y="4137"/>
                    <a:pt x="8966" y="5297"/>
                  </a:cubicBezTo>
                  <a:cubicBezTo>
                    <a:pt x="6719" y="6456"/>
                    <a:pt x="5270" y="7554"/>
                    <a:pt x="4545" y="8469"/>
                  </a:cubicBezTo>
                  <a:cubicBezTo>
                    <a:pt x="3820" y="9385"/>
                    <a:pt x="3820" y="10117"/>
                    <a:pt x="4400" y="10483"/>
                  </a:cubicBezTo>
                  <a:cubicBezTo>
                    <a:pt x="4980" y="10849"/>
                    <a:pt x="6140" y="10849"/>
                    <a:pt x="7879" y="10788"/>
                  </a:cubicBezTo>
                  <a:cubicBezTo>
                    <a:pt x="9619" y="10727"/>
                    <a:pt x="11938" y="10605"/>
                    <a:pt x="13533" y="10544"/>
                  </a:cubicBezTo>
                  <a:cubicBezTo>
                    <a:pt x="15127" y="10483"/>
                    <a:pt x="15997" y="10483"/>
                    <a:pt x="16142" y="10666"/>
                  </a:cubicBezTo>
                  <a:cubicBezTo>
                    <a:pt x="16287" y="10849"/>
                    <a:pt x="15707" y="11215"/>
                    <a:pt x="13823" y="12130"/>
                  </a:cubicBezTo>
                  <a:cubicBezTo>
                    <a:pt x="11938" y="13046"/>
                    <a:pt x="8749" y="14510"/>
                    <a:pt x="6284" y="15852"/>
                  </a:cubicBezTo>
                  <a:cubicBezTo>
                    <a:pt x="3820" y="17195"/>
                    <a:pt x="2080" y="18415"/>
                    <a:pt x="1066" y="19330"/>
                  </a:cubicBezTo>
                  <a:cubicBezTo>
                    <a:pt x="51" y="20246"/>
                    <a:pt x="-239" y="20856"/>
                    <a:pt x="196" y="21161"/>
                  </a:cubicBezTo>
                  <a:cubicBezTo>
                    <a:pt x="631" y="21466"/>
                    <a:pt x="1791" y="21466"/>
                    <a:pt x="4472" y="21039"/>
                  </a:cubicBezTo>
                  <a:cubicBezTo>
                    <a:pt x="7154" y="20612"/>
                    <a:pt x="11358" y="19758"/>
                    <a:pt x="14330" y="19330"/>
                  </a:cubicBezTo>
                  <a:cubicBezTo>
                    <a:pt x="17302" y="18903"/>
                    <a:pt x="19042" y="18903"/>
                    <a:pt x="20781" y="18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2184400" y="4013199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2209800" y="395605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2279650" y="4013200"/>
              <a:ext cx="635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2260600" y="4064000"/>
              <a:ext cx="1079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2425700" y="3987800"/>
              <a:ext cx="1" cy="1016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2242127" y="3352799"/>
              <a:ext cx="183574" cy="100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27" fill="norm" stroke="1" extrusionOk="0">
                  <a:moveTo>
                    <a:pt x="14084" y="0"/>
                  </a:moveTo>
                  <a:cubicBezTo>
                    <a:pt x="11601" y="5400"/>
                    <a:pt x="9118" y="10800"/>
                    <a:pt x="7504" y="14400"/>
                  </a:cubicBezTo>
                  <a:cubicBezTo>
                    <a:pt x="5891" y="18000"/>
                    <a:pt x="5146" y="19800"/>
                    <a:pt x="4153" y="20700"/>
                  </a:cubicBezTo>
                  <a:cubicBezTo>
                    <a:pt x="3160" y="21600"/>
                    <a:pt x="1918" y="21600"/>
                    <a:pt x="1173" y="20250"/>
                  </a:cubicBezTo>
                  <a:cubicBezTo>
                    <a:pt x="429" y="18900"/>
                    <a:pt x="180" y="16200"/>
                    <a:pt x="56" y="13725"/>
                  </a:cubicBezTo>
                  <a:cubicBezTo>
                    <a:pt x="-68" y="11250"/>
                    <a:pt x="-68" y="9000"/>
                    <a:pt x="925" y="6750"/>
                  </a:cubicBezTo>
                  <a:cubicBezTo>
                    <a:pt x="1918" y="4500"/>
                    <a:pt x="3904" y="2250"/>
                    <a:pt x="6139" y="3375"/>
                  </a:cubicBezTo>
                  <a:cubicBezTo>
                    <a:pt x="8373" y="4500"/>
                    <a:pt x="10856" y="9000"/>
                    <a:pt x="12594" y="12600"/>
                  </a:cubicBezTo>
                  <a:cubicBezTo>
                    <a:pt x="14332" y="16200"/>
                    <a:pt x="15325" y="18900"/>
                    <a:pt x="16442" y="20025"/>
                  </a:cubicBezTo>
                  <a:cubicBezTo>
                    <a:pt x="17560" y="21150"/>
                    <a:pt x="18801" y="20700"/>
                    <a:pt x="19670" y="19125"/>
                  </a:cubicBezTo>
                  <a:cubicBezTo>
                    <a:pt x="20539" y="17550"/>
                    <a:pt x="21035" y="14850"/>
                    <a:pt x="21284" y="12375"/>
                  </a:cubicBezTo>
                  <a:cubicBezTo>
                    <a:pt x="21532" y="9900"/>
                    <a:pt x="21532" y="7650"/>
                    <a:pt x="21532" y="5400"/>
                  </a:cubicBezTo>
                  <a:cubicBezTo>
                    <a:pt x="21532" y="3150"/>
                    <a:pt x="21532" y="900"/>
                    <a:pt x="20042" y="450"/>
                  </a:cubicBezTo>
                  <a:cubicBezTo>
                    <a:pt x="18553" y="0"/>
                    <a:pt x="15573" y="1350"/>
                    <a:pt x="13711" y="3375"/>
                  </a:cubicBezTo>
                  <a:cubicBezTo>
                    <a:pt x="11849" y="5400"/>
                    <a:pt x="11104" y="8100"/>
                    <a:pt x="10360" y="1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2927350" y="3644900"/>
              <a:ext cx="254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2933700" y="3460210"/>
              <a:ext cx="40408" cy="89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226" fill="norm" stroke="1" extrusionOk="0">
                  <a:moveTo>
                    <a:pt x="12960" y="10677"/>
                  </a:moveTo>
                  <a:cubicBezTo>
                    <a:pt x="7560" y="11179"/>
                    <a:pt x="2160" y="11682"/>
                    <a:pt x="1620" y="12686"/>
                  </a:cubicBezTo>
                  <a:cubicBezTo>
                    <a:pt x="1080" y="13691"/>
                    <a:pt x="5400" y="15198"/>
                    <a:pt x="9180" y="14947"/>
                  </a:cubicBezTo>
                  <a:cubicBezTo>
                    <a:pt x="12960" y="14696"/>
                    <a:pt x="16200" y="12686"/>
                    <a:pt x="18360" y="10175"/>
                  </a:cubicBezTo>
                  <a:cubicBezTo>
                    <a:pt x="20520" y="7663"/>
                    <a:pt x="21600" y="4649"/>
                    <a:pt x="19440" y="2640"/>
                  </a:cubicBezTo>
                  <a:cubicBezTo>
                    <a:pt x="17280" y="631"/>
                    <a:pt x="11880" y="-374"/>
                    <a:pt x="7560" y="128"/>
                  </a:cubicBezTo>
                  <a:cubicBezTo>
                    <a:pt x="3240" y="631"/>
                    <a:pt x="0" y="2640"/>
                    <a:pt x="0" y="6407"/>
                  </a:cubicBezTo>
                  <a:cubicBezTo>
                    <a:pt x="0" y="10175"/>
                    <a:pt x="3240" y="15700"/>
                    <a:pt x="6480" y="21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3035300" y="3547533"/>
              <a:ext cx="311150" cy="351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22" y="20169"/>
                    <a:pt x="2645" y="18737"/>
                    <a:pt x="3820" y="16005"/>
                  </a:cubicBezTo>
                  <a:cubicBezTo>
                    <a:pt x="4996" y="13272"/>
                    <a:pt x="6024" y="9239"/>
                    <a:pt x="6686" y="6571"/>
                  </a:cubicBezTo>
                  <a:cubicBezTo>
                    <a:pt x="7347" y="3904"/>
                    <a:pt x="7641" y="2602"/>
                    <a:pt x="7788" y="1627"/>
                  </a:cubicBezTo>
                  <a:cubicBezTo>
                    <a:pt x="7935" y="651"/>
                    <a:pt x="7935" y="0"/>
                    <a:pt x="7861" y="0"/>
                  </a:cubicBezTo>
                  <a:cubicBezTo>
                    <a:pt x="7788" y="0"/>
                    <a:pt x="7641" y="651"/>
                    <a:pt x="7420" y="2277"/>
                  </a:cubicBezTo>
                  <a:cubicBezTo>
                    <a:pt x="7200" y="3904"/>
                    <a:pt x="6906" y="6506"/>
                    <a:pt x="6759" y="8133"/>
                  </a:cubicBezTo>
                  <a:cubicBezTo>
                    <a:pt x="6612" y="9759"/>
                    <a:pt x="6612" y="10410"/>
                    <a:pt x="6612" y="11060"/>
                  </a:cubicBezTo>
                  <a:cubicBezTo>
                    <a:pt x="6612" y="11711"/>
                    <a:pt x="6612" y="12361"/>
                    <a:pt x="6980" y="12752"/>
                  </a:cubicBezTo>
                  <a:cubicBezTo>
                    <a:pt x="7347" y="13142"/>
                    <a:pt x="8082" y="13272"/>
                    <a:pt x="9404" y="12296"/>
                  </a:cubicBezTo>
                  <a:cubicBezTo>
                    <a:pt x="10727" y="11320"/>
                    <a:pt x="12637" y="9239"/>
                    <a:pt x="13959" y="7352"/>
                  </a:cubicBezTo>
                  <a:cubicBezTo>
                    <a:pt x="15282" y="5465"/>
                    <a:pt x="16016" y="3773"/>
                    <a:pt x="16384" y="2537"/>
                  </a:cubicBezTo>
                  <a:cubicBezTo>
                    <a:pt x="16751" y="1301"/>
                    <a:pt x="16751" y="520"/>
                    <a:pt x="16678" y="455"/>
                  </a:cubicBezTo>
                  <a:cubicBezTo>
                    <a:pt x="16604" y="390"/>
                    <a:pt x="16457" y="1041"/>
                    <a:pt x="16457" y="2407"/>
                  </a:cubicBezTo>
                  <a:cubicBezTo>
                    <a:pt x="16457" y="3773"/>
                    <a:pt x="16604" y="5855"/>
                    <a:pt x="17192" y="7352"/>
                  </a:cubicBezTo>
                  <a:cubicBezTo>
                    <a:pt x="17780" y="8848"/>
                    <a:pt x="18808" y="9759"/>
                    <a:pt x="19616" y="10214"/>
                  </a:cubicBezTo>
                  <a:cubicBezTo>
                    <a:pt x="20424" y="10670"/>
                    <a:pt x="21012" y="10670"/>
                    <a:pt x="21600" y="106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3454399" y="3441700"/>
              <a:ext cx="53096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7" h="21600" fill="norm" stroke="1" extrusionOk="0">
                  <a:moveTo>
                    <a:pt x="0" y="0"/>
                  </a:moveTo>
                  <a:cubicBezTo>
                    <a:pt x="8800" y="2824"/>
                    <a:pt x="17600" y="5647"/>
                    <a:pt x="19600" y="8894"/>
                  </a:cubicBezTo>
                  <a:cubicBezTo>
                    <a:pt x="21600" y="12141"/>
                    <a:pt x="16800" y="15812"/>
                    <a:pt x="12400" y="18000"/>
                  </a:cubicBezTo>
                  <a:cubicBezTo>
                    <a:pt x="8000" y="20188"/>
                    <a:pt x="4000" y="2089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2752984" y="3480464"/>
              <a:ext cx="85466" cy="297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400" fill="norm" stroke="1" extrusionOk="0">
                  <a:moveTo>
                    <a:pt x="20765" y="2234"/>
                  </a:moveTo>
                  <a:cubicBezTo>
                    <a:pt x="19736" y="1321"/>
                    <a:pt x="18708" y="408"/>
                    <a:pt x="16908" y="104"/>
                  </a:cubicBezTo>
                  <a:cubicBezTo>
                    <a:pt x="15108" y="-200"/>
                    <a:pt x="12536" y="104"/>
                    <a:pt x="9194" y="1777"/>
                  </a:cubicBezTo>
                  <a:cubicBezTo>
                    <a:pt x="5851" y="3451"/>
                    <a:pt x="1736" y="6493"/>
                    <a:pt x="451" y="9611"/>
                  </a:cubicBezTo>
                  <a:cubicBezTo>
                    <a:pt x="-835" y="12730"/>
                    <a:pt x="708" y="15924"/>
                    <a:pt x="4051" y="17901"/>
                  </a:cubicBezTo>
                  <a:cubicBezTo>
                    <a:pt x="7394" y="19879"/>
                    <a:pt x="12536" y="20639"/>
                    <a:pt x="17679" y="21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3829050" y="3644899"/>
              <a:ext cx="50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4165600" y="3300099"/>
              <a:ext cx="133866" cy="505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501" fill="norm" stroke="1" extrusionOk="0">
                  <a:moveTo>
                    <a:pt x="3037" y="7911"/>
                  </a:moveTo>
                  <a:cubicBezTo>
                    <a:pt x="3037" y="10341"/>
                    <a:pt x="3037" y="12771"/>
                    <a:pt x="2700" y="14886"/>
                  </a:cubicBezTo>
                  <a:cubicBezTo>
                    <a:pt x="2362" y="17001"/>
                    <a:pt x="1687" y="18801"/>
                    <a:pt x="1181" y="19926"/>
                  </a:cubicBezTo>
                  <a:cubicBezTo>
                    <a:pt x="675" y="21051"/>
                    <a:pt x="337" y="21501"/>
                    <a:pt x="169" y="21501"/>
                  </a:cubicBezTo>
                  <a:cubicBezTo>
                    <a:pt x="0" y="21501"/>
                    <a:pt x="0" y="21051"/>
                    <a:pt x="0" y="18981"/>
                  </a:cubicBezTo>
                  <a:cubicBezTo>
                    <a:pt x="0" y="16911"/>
                    <a:pt x="0" y="13221"/>
                    <a:pt x="337" y="9981"/>
                  </a:cubicBezTo>
                  <a:cubicBezTo>
                    <a:pt x="675" y="6741"/>
                    <a:pt x="1350" y="3951"/>
                    <a:pt x="2025" y="2331"/>
                  </a:cubicBezTo>
                  <a:cubicBezTo>
                    <a:pt x="2700" y="711"/>
                    <a:pt x="3375" y="261"/>
                    <a:pt x="4556" y="81"/>
                  </a:cubicBezTo>
                  <a:cubicBezTo>
                    <a:pt x="5737" y="-99"/>
                    <a:pt x="7425" y="-9"/>
                    <a:pt x="9788" y="666"/>
                  </a:cubicBezTo>
                  <a:cubicBezTo>
                    <a:pt x="12150" y="1341"/>
                    <a:pt x="15187" y="2601"/>
                    <a:pt x="17381" y="3726"/>
                  </a:cubicBezTo>
                  <a:cubicBezTo>
                    <a:pt x="19575" y="4851"/>
                    <a:pt x="20925" y="5841"/>
                    <a:pt x="21262" y="6651"/>
                  </a:cubicBezTo>
                  <a:cubicBezTo>
                    <a:pt x="21600" y="7461"/>
                    <a:pt x="20925" y="8091"/>
                    <a:pt x="18731" y="8586"/>
                  </a:cubicBezTo>
                  <a:cubicBezTo>
                    <a:pt x="16538" y="9081"/>
                    <a:pt x="12825" y="9441"/>
                    <a:pt x="9956" y="9576"/>
                  </a:cubicBezTo>
                  <a:cubicBezTo>
                    <a:pt x="7087" y="9711"/>
                    <a:pt x="5062" y="9621"/>
                    <a:pt x="4050" y="9351"/>
                  </a:cubicBezTo>
                  <a:cubicBezTo>
                    <a:pt x="3037" y="9081"/>
                    <a:pt x="3037" y="8631"/>
                    <a:pt x="3037" y="81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4254863" y="3515222"/>
              <a:ext cx="139337" cy="201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174" fill="norm" stroke="1" extrusionOk="0">
                  <a:moveTo>
                    <a:pt x="912" y="7630"/>
                  </a:moveTo>
                  <a:cubicBezTo>
                    <a:pt x="267" y="6071"/>
                    <a:pt x="-378" y="4512"/>
                    <a:pt x="267" y="3510"/>
                  </a:cubicBezTo>
                  <a:cubicBezTo>
                    <a:pt x="912" y="2508"/>
                    <a:pt x="2846" y="2063"/>
                    <a:pt x="4458" y="2174"/>
                  </a:cubicBezTo>
                  <a:cubicBezTo>
                    <a:pt x="6070" y="2285"/>
                    <a:pt x="7359" y="2954"/>
                    <a:pt x="8810" y="5403"/>
                  </a:cubicBezTo>
                  <a:cubicBezTo>
                    <a:pt x="10261" y="7852"/>
                    <a:pt x="11873" y="12083"/>
                    <a:pt x="12679" y="14756"/>
                  </a:cubicBezTo>
                  <a:cubicBezTo>
                    <a:pt x="13485" y="17428"/>
                    <a:pt x="13485" y="18541"/>
                    <a:pt x="12679" y="19543"/>
                  </a:cubicBezTo>
                  <a:cubicBezTo>
                    <a:pt x="11873" y="20545"/>
                    <a:pt x="10261" y="21436"/>
                    <a:pt x="9132" y="21102"/>
                  </a:cubicBezTo>
                  <a:cubicBezTo>
                    <a:pt x="8004" y="20768"/>
                    <a:pt x="7359" y="19209"/>
                    <a:pt x="7843" y="15869"/>
                  </a:cubicBezTo>
                  <a:cubicBezTo>
                    <a:pt x="8326" y="12529"/>
                    <a:pt x="9938" y="7407"/>
                    <a:pt x="11550" y="4401"/>
                  </a:cubicBezTo>
                  <a:cubicBezTo>
                    <a:pt x="13162" y="1395"/>
                    <a:pt x="14774" y="504"/>
                    <a:pt x="16386" y="170"/>
                  </a:cubicBezTo>
                  <a:cubicBezTo>
                    <a:pt x="17998" y="-164"/>
                    <a:pt x="19610" y="59"/>
                    <a:pt x="21222" y="2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4508537" y="3424919"/>
              <a:ext cx="107913" cy="285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087" fill="norm" stroke="1" extrusionOk="0">
                  <a:moveTo>
                    <a:pt x="21177" y="2180"/>
                  </a:moveTo>
                  <a:cubicBezTo>
                    <a:pt x="20346" y="1397"/>
                    <a:pt x="19515" y="615"/>
                    <a:pt x="18062" y="223"/>
                  </a:cubicBezTo>
                  <a:cubicBezTo>
                    <a:pt x="16608" y="-168"/>
                    <a:pt x="14531" y="-168"/>
                    <a:pt x="11623" y="1241"/>
                  </a:cubicBezTo>
                  <a:cubicBezTo>
                    <a:pt x="8715" y="2649"/>
                    <a:pt x="4977" y="5467"/>
                    <a:pt x="2692" y="8206"/>
                  </a:cubicBezTo>
                  <a:cubicBezTo>
                    <a:pt x="408" y="10945"/>
                    <a:pt x="-423" y="13606"/>
                    <a:pt x="200" y="15875"/>
                  </a:cubicBezTo>
                  <a:cubicBezTo>
                    <a:pt x="823" y="18145"/>
                    <a:pt x="2900" y="20023"/>
                    <a:pt x="6223" y="20728"/>
                  </a:cubicBezTo>
                  <a:cubicBezTo>
                    <a:pt x="9546" y="21432"/>
                    <a:pt x="14115" y="20962"/>
                    <a:pt x="18685" y="20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4657877" y="3429493"/>
              <a:ext cx="170431" cy="266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390" fill="norm" stroke="1" extrusionOk="0">
                  <a:moveTo>
                    <a:pt x="376" y="6083"/>
                  </a:moveTo>
                  <a:cubicBezTo>
                    <a:pt x="376" y="10505"/>
                    <a:pt x="376" y="14927"/>
                    <a:pt x="376" y="17648"/>
                  </a:cubicBezTo>
                  <a:cubicBezTo>
                    <a:pt x="376" y="20370"/>
                    <a:pt x="376" y="21390"/>
                    <a:pt x="244" y="21390"/>
                  </a:cubicBezTo>
                  <a:cubicBezTo>
                    <a:pt x="112" y="21390"/>
                    <a:pt x="-151" y="20370"/>
                    <a:pt x="112" y="17648"/>
                  </a:cubicBezTo>
                  <a:cubicBezTo>
                    <a:pt x="376" y="14927"/>
                    <a:pt x="1166" y="10505"/>
                    <a:pt x="1561" y="7869"/>
                  </a:cubicBezTo>
                  <a:cubicBezTo>
                    <a:pt x="1956" y="5233"/>
                    <a:pt x="1956" y="4382"/>
                    <a:pt x="2088" y="3532"/>
                  </a:cubicBezTo>
                  <a:cubicBezTo>
                    <a:pt x="2220" y="2681"/>
                    <a:pt x="2483" y="1831"/>
                    <a:pt x="3010" y="2171"/>
                  </a:cubicBezTo>
                  <a:cubicBezTo>
                    <a:pt x="3537" y="2511"/>
                    <a:pt x="4327" y="4042"/>
                    <a:pt x="5512" y="6508"/>
                  </a:cubicBezTo>
                  <a:cubicBezTo>
                    <a:pt x="6698" y="8974"/>
                    <a:pt x="8278" y="12376"/>
                    <a:pt x="9464" y="14587"/>
                  </a:cubicBezTo>
                  <a:cubicBezTo>
                    <a:pt x="10649" y="16798"/>
                    <a:pt x="11439" y="17818"/>
                    <a:pt x="12361" y="18584"/>
                  </a:cubicBezTo>
                  <a:cubicBezTo>
                    <a:pt x="13283" y="19349"/>
                    <a:pt x="14337" y="19859"/>
                    <a:pt x="15259" y="19774"/>
                  </a:cubicBezTo>
                  <a:cubicBezTo>
                    <a:pt x="16181" y="19689"/>
                    <a:pt x="16971" y="19009"/>
                    <a:pt x="18025" y="16628"/>
                  </a:cubicBezTo>
                  <a:cubicBezTo>
                    <a:pt x="19078" y="14247"/>
                    <a:pt x="20395" y="10165"/>
                    <a:pt x="20922" y="7359"/>
                  </a:cubicBezTo>
                  <a:cubicBezTo>
                    <a:pt x="21449" y="4552"/>
                    <a:pt x="21186" y="3021"/>
                    <a:pt x="20659" y="1831"/>
                  </a:cubicBezTo>
                  <a:cubicBezTo>
                    <a:pt x="20132" y="640"/>
                    <a:pt x="19342" y="-210"/>
                    <a:pt x="18947" y="45"/>
                  </a:cubicBezTo>
                  <a:cubicBezTo>
                    <a:pt x="18551" y="300"/>
                    <a:pt x="18551" y="1661"/>
                    <a:pt x="18551" y="3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4908550" y="3543300"/>
              <a:ext cx="1143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4902200" y="3625850"/>
              <a:ext cx="1270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5207000" y="3517900"/>
              <a:ext cx="63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5200650" y="3404779"/>
              <a:ext cx="49857" cy="58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0492" fill="norm" stroke="1" extrusionOk="0">
                  <a:moveTo>
                    <a:pt x="0" y="19695"/>
                  </a:moveTo>
                  <a:cubicBezTo>
                    <a:pt x="4500" y="20440"/>
                    <a:pt x="9000" y="21185"/>
                    <a:pt x="13050" y="19323"/>
                  </a:cubicBezTo>
                  <a:cubicBezTo>
                    <a:pt x="17100" y="17461"/>
                    <a:pt x="20700" y="12992"/>
                    <a:pt x="21150" y="9268"/>
                  </a:cubicBezTo>
                  <a:cubicBezTo>
                    <a:pt x="21600" y="5544"/>
                    <a:pt x="18900" y="2564"/>
                    <a:pt x="14850" y="1075"/>
                  </a:cubicBezTo>
                  <a:cubicBezTo>
                    <a:pt x="10800" y="-415"/>
                    <a:pt x="5400" y="-415"/>
                    <a:pt x="3150" y="1447"/>
                  </a:cubicBezTo>
                  <a:cubicBezTo>
                    <a:pt x="900" y="3309"/>
                    <a:pt x="1800" y="7033"/>
                    <a:pt x="2700" y="107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5314950" y="3333749"/>
              <a:ext cx="97649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600" fill="norm" stroke="1" extrusionOk="0">
                  <a:moveTo>
                    <a:pt x="10800" y="0"/>
                  </a:moveTo>
                  <a:cubicBezTo>
                    <a:pt x="14850" y="3733"/>
                    <a:pt x="18900" y="7467"/>
                    <a:pt x="20250" y="10400"/>
                  </a:cubicBezTo>
                  <a:cubicBezTo>
                    <a:pt x="21600" y="13333"/>
                    <a:pt x="20250" y="15467"/>
                    <a:pt x="16425" y="17200"/>
                  </a:cubicBezTo>
                  <a:cubicBezTo>
                    <a:pt x="12600" y="18933"/>
                    <a:pt x="6300" y="202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6076950" y="3594049"/>
              <a:ext cx="266700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314" y="11670"/>
                    <a:pt x="10629" y="3363"/>
                    <a:pt x="14229" y="870"/>
                  </a:cubicBezTo>
                  <a:cubicBezTo>
                    <a:pt x="17829" y="-1622"/>
                    <a:pt x="19714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6076950" y="3702050"/>
              <a:ext cx="266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6200"/>
                    <a:pt x="12000" y="10800"/>
                    <a:pt x="15600" y="7200"/>
                  </a:cubicBezTo>
                  <a:cubicBezTo>
                    <a:pt x="19200" y="3600"/>
                    <a:pt x="204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6718300" y="3470189"/>
              <a:ext cx="381000" cy="403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0" y="21548"/>
                  </a:moveTo>
                  <a:cubicBezTo>
                    <a:pt x="1800" y="18495"/>
                    <a:pt x="3600" y="15441"/>
                    <a:pt x="5160" y="12388"/>
                  </a:cubicBezTo>
                  <a:cubicBezTo>
                    <a:pt x="6720" y="9334"/>
                    <a:pt x="8040" y="6281"/>
                    <a:pt x="8760" y="4415"/>
                  </a:cubicBezTo>
                  <a:cubicBezTo>
                    <a:pt x="9480" y="2549"/>
                    <a:pt x="9600" y="1871"/>
                    <a:pt x="9600" y="1249"/>
                  </a:cubicBezTo>
                  <a:cubicBezTo>
                    <a:pt x="9600" y="627"/>
                    <a:pt x="9480" y="61"/>
                    <a:pt x="9240" y="5"/>
                  </a:cubicBezTo>
                  <a:cubicBezTo>
                    <a:pt x="9000" y="-52"/>
                    <a:pt x="8640" y="400"/>
                    <a:pt x="8220" y="2210"/>
                  </a:cubicBezTo>
                  <a:cubicBezTo>
                    <a:pt x="7800" y="4019"/>
                    <a:pt x="7320" y="7186"/>
                    <a:pt x="7020" y="9843"/>
                  </a:cubicBezTo>
                  <a:cubicBezTo>
                    <a:pt x="6720" y="12501"/>
                    <a:pt x="6600" y="14650"/>
                    <a:pt x="6720" y="15950"/>
                  </a:cubicBezTo>
                  <a:cubicBezTo>
                    <a:pt x="6840" y="17251"/>
                    <a:pt x="7200" y="17703"/>
                    <a:pt x="7740" y="17873"/>
                  </a:cubicBezTo>
                  <a:cubicBezTo>
                    <a:pt x="8280" y="18042"/>
                    <a:pt x="9000" y="17929"/>
                    <a:pt x="10440" y="16176"/>
                  </a:cubicBezTo>
                  <a:cubicBezTo>
                    <a:pt x="11880" y="14423"/>
                    <a:pt x="14040" y="11031"/>
                    <a:pt x="15480" y="8373"/>
                  </a:cubicBezTo>
                  <a:cubicBezTo>
                    <a:pt x="16920" y="5716"/>
                    <a:pt x="17640" y="3793"/>
                    <a:pt x="18120" y="2493"/>
                  </a:cubicBezTo>
                  <a:cubicBezTo>
                    <a:pt x="18600" y="1192"/>
                    <a:pt x="18840" y="513"/>
                    <a:pt x="18960" y="513"/>
                  </a:cubicBezTo>
                  <a:cubicBezTo>
                    <a:pt x="19080" y="513"/>
                    <a:pt x="19080" y="1192"/>
                    <a:pt x="19020" y="3114"/>
                  </a:cubicBezTo>
                  <a:cubicBezTo>
                    <a:pt x="18960" y="5037"/>
                    <a:pt x="18840" y="8203"/>
                    <a:pt x="19260" y="10409"/>
                  </a:cubicBezTo>
                  <a:cubicBezTo>
                    <a:pt x="19680" y="12614"/>
                    <a:pt x="20640" y="13858"/>
                    <a:pt x="21600" y="151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7181850" y="3727450"/>
              <a:ext cx="254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7487239" y="3371849"/>
              <a:ext cx="501061" cy="409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58" fill="norm" stroke="1" extrusionOk="0">
                  <a:moveTo>
                    <a:pt x="16311" y="0"/>
                  </a:moveTo>
                  <a:cubicBezTo>
                    <a:pt x="13588" y="1670"/>
                    <a:pt x="10866" y="3340"/>
                    <a:pt x="8234" y="4899"/>
                  </a:cubicBezTo>
                  <a:cubicBezTo>
                    <a:pt x="5602" y="6458"/>
                    <a:pt x="3060" y="7905"/>
                    <a:pt x="1654" y="8852"/>
                  </a:cubicBezTo>
                  <a:cubicBezTo>
                    <a:pt x="247" y="9798"/>
                    <a:pt x="-25" y="10243"/>
                    <a:pt x="111" y="10522"/>
                  </a:cubicBezTo>
                  <a:cubicBezTo>
                    <a:pt x="247" y="10800"/>
                    <a:pt x="792" y="10911"/>
                    <a:pt x="2607" y="11023"/>
                  </a:cubicBezTo>
                  <a:cubicBezTo>
                    <a:pt x="4422" y="11134"/>
                    <a:pt x="7508" y="11245"/>
                    <a:pt x="9277" y="11301"/>
                  </a:cubicBezTo>
                  <a:cubicBezTo>
                    <a:pt x="11047" y="11357"/>
                    <a:pt x="11501" y="11357"/>
                    <a:pt x="12045" y="11357"/>
                  </a:cubicBezTo>
                  <a:cubicBezTo>
                    <a:pt x="12590" y="11357"/>
                    <a:pt x="13225" y="11357"/>
                    <a:pt x="13316" y="11579"/>
                  </a:cubicBezTo>
                  <a:cubicBezTo>
                    <a:pt x="13407" y="11802"/>
                    <a:pt x="12953" y="12247"/>
                    <a:pt x="11319" y="13194"/>
                  </a:cubicBezTo>
                  <a:cubicBezTo>
                    <a:pt x="9686" y="14140"/>
                    <a:pt x="6872" y="15588"/>
                    <a:pt x="4830" y="16701"/>
                  </a:cubicBezTo>
                  <a:cubicBezTo>
                    <a:pt x="2788" y="17814"/>
                    <a:pt x="1518" y="18594"/>
                    <a:pt x="792" y="19262"/>
                  </a:cubicBezTo>
                  <a:cubicBezTo>
                    <a:pt x="66" y="19930"/>
                    <a:pt x="-116" y="20487"/>
                    <a:pt x="66" y="20876"/>
                  </a:cubicBezTo>
                  <a:cubicBezTo>
                    <a:pt x="247" y="21266"/>
                    <a:pt x="792" y="21489"/>
                    <a:pt x="2471" y="21544"/>
                  </a:cubicBezTo>
                  <a:cubicBezTo>
                    <a:pt x="4150" y="21600"/>
                    <a:pt x="6963" y="21489"/>
                    <a:pt x="10321" y="21210"/>
                  </a:cubicBezTo>
                  <a:cubicBezTo>
                    <a:pt x="13679" y="20932"/>
                    <a:pt x="17581" y="20487"/>
                    <a:pt x="21484" y="200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8265255" y="3524249"/>
              <a:ext cx="27845" cy="180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124" fill="norm" stroke="1" extrusionOk="0">
                  <a:moveTo>
                    <a:pt x="6410" y="0"/>
                  </a:moveTo>
                  <a:cubicBezTo>
                    <a:pt x="4867" y="4966"/>
                    <a:pt x="3325" y="9931"/>
                    <a:pt x="1782" y="13779"/>
                  </a:cubicBezTo>
                  <a:cubicBezTo>
                    <a:pt x="239" y="17628"/>
                    <a:pt x="-1304" y="20359"/>
                    <a:pt x="1782" y="20979"/>
                  </a:cubicBezTo>
                  <a:cubicBezTo>
                    <a:pt x="4867" y="21600"/>
                    <a:pt x="12582" y="20110"/>
                    <a:pt x="20296" y="18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8279855" y="3343015"/>
              <a:ext cx="66298" cy="60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1" h="21319" fill="norm" stroke="1" extrusionOk="0">
                  <a:moveTo>
                    <a:pt x="13914" y="16850"/>
                  </a:moveTo>
                  <a:cubicBezTo>
                    <a:pt x="11296" y="14616"/>
                    <a:pt x="8678" y="12381"/>
                    <a:pt x="8350" y="12753"/>
                  </a:cubicBezTo>
                  <a:cubicBezTo>
                    <a:pt x="8023" y="13126"/>
                    <a:pt x="9987" y="16105"/>
                    <a:pt x="12278" y="16478"/>
                  </a:cubicBezTo>
                  <a:cubicBezTo>
                    <a:pt x="14569" y="16850"/>
                    <a:pt x="17187" y="14616"/>
                    <a:pt x="18823" y="11636"/>
                  </a:cubicBezTo>
                  <a:cubicBezTo>
                    <a:pt x="20459" y="8657"/>
                    <a:pt x="21114" y="4933"/>
                    <a:pt x="19805" y="2698"/>
                  </a:cubicBezTo>
                  <a:cubicBezTo>
                    <a:pt x="18496" y="464"/>
                    <a:pt x="15223" y="-281"/>
                    <a:pt x="11950" y="91"/>
                  </a:cubicBezTo>
                  <a:cubicBezTo>
                    <a:pt x="8678" y="464"/>
                    <a:pt x="5405" y="1953"/>
                    <a:pt x="3114" y="4560"/>
                  </a:cubicBezTo>
                  <a:cubicBezTo>
                    <a:pt x="823" y="7167"/>
                    <a:pt x="-486" y="10891"/>
                    <a:pt x="169" y="13871"/>
                  </a:cubicBezTo>
                  <a:cubicBezTo>
                    <a:pt x="823" y="16850"/>
                    <a:pt x="3441" y="19085"/>
                    <a:pt x="6059" y="21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8483600" y="3581400"/>
              <a:ext cx="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8874622" y="3248378"/>
              <a:ext cx="127562" cy="342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0776" fill="norm" stroke="1" extrusionOk="0">
                  <a:moveTo>
                    <a:pt x="1510" y="11743"/>
                  </a:moveTo>
                  <a:cubicBezTo>
                    <a:pt x="1156" y="15600"/>
                    <a:pt x="802" y="19457"/>
                    <a:pt x="448" y="20485"/>
                  </a:cubicBezTo>
                  <a:cubicBezTo>
                    <a:pt x="94" y="21514"/>
                    <a:pt x="-260" y="19714"/>
                    <a:pt x="271" y="16564"/>
                  </a:cubicBezTo>
                  <a:cubicBezTo>
                    <a:pt x="802" y="13414"/>
                    <a:pt x="2219" y="8914"/>
                    <a:pt x="3812" y="6085"/>
                  </a:cubicBezTo>
                  <a:cubicBezTo>
                    <a:pt x="5406" y="3257"/>
                    <a:pt x="7176" y="2100"/>
                    <a:pt x="8770" y="1328"/>
                  </a:cubicBezTo>
                  <a:cubicBezTo>
                    <a:pt x="10363" y="557"/>
                    <a:pt x="11779" y="171"/>
                    <a:pt x="13373" y="43"/>
                  </a:cubicBezTo>
                  <a:cubicBezTo>
                    <a:pt x="14966" y="-86"/>
                    <a:pt x="16737" y="43"/>
                    <a:pt x="18330" y="878"/>
                  </a:cubicBezTo>
                  <a:cubicBezTo>
                    <a:pt x="19924" y="1714"/>
                    <a:pt x="21340" y="3257"/>
                    <a:pt x="21340" y="5057"/>
                  </a:cubicBezTo>
                  <a:cubicBezTo>
                    <a:pt x="21340" y="6857"/>
                    <a:pt x="19924" y="8914"/>
                    <a:pt x="17268" y="10135"/>
                  </a:cubicBezTo>
                  <a:cubicBezTo>
                    <a:pt x="14612" y="11357"/>
                    <a:pt x="10717" y="11743"/>
                    <a:pt x="8061" y="11743"/>
                  </a:cubicBezTo>
                  <a:cubicBezTo>
                    <a:pt x="5406" y="11743"/>
                    <a:pt x="3989" y="11357"/>
                    <a:pt x="3458" y="10843"/>
                  </a:cubicBezTo>
                  <a:cubicBezTo>
                    <a:pt x="2927" y="10328"/>
                    <a:pt x="3281" y="9685"/>
                    <a:pt x="3635" y="90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8883649" y="3492499"/>
              <a:ext cx="254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029"/>
                    <a:pt x="7200" y="2057"/>
                    <a:pt x="3600" y="5657"/>
                  </a:cubicBezTo>
                  <a:cubicBezTo>
                    <a:pt x="0" y="9257"/>
                    <a:pt x="0" y="154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8978900" y="3441700"/>
              <a:ext cx="158750" cy="241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0" y="7262"/>
                  </a:moveTo>
                  <a:cubicBezTo>
                    <a:pt x="1152" y="6703"/>
                    <a:pt x="2304" y="6145"/>
                    <a:pt x="3888" y="6238"/>
                  </a:cubicBezTo>
                  <a:cubicBezTo>
                    <a:pt x="5472" y="6331"/>
                    <a:pt x="7488" y="7076"/>
                    <a:pt x="8928" y="9310"/>
                  </a:cubicBezTo>
                  <a:cubicBezTo>
                    <a:pt x="10368" y="11545"/>
                    <a:pt x="11232" y="15269"/>
                    <a:pt x="11232" y="17503"/>
                  </a:cubicBezTo>
                  <a:cubicBezTo>
                    <a:pt x="11232" y="19738"/>
                    <a:pt x="10368" y="20483"/>
                    <a:pt x="9072" y="20948"/>
                  </a:cubicBezTo>
                  <a:cubicBezTo>
                    <a:pt x="7776" y="21414"/>
                    <a:pt x="6048" y="21600"/>
                    <a:pt x="5040" y="19366"/>
                  </a:cubicBezTo>
                  <a:cubicBezTo>
                    <a:pt x="4032" y="17131"/>
                    <a:pt x="3744" y="12476"/>
                    <a:pt x="5760" y="8845"/>
                  </a:cubicBezTo>
                  <a:cubicBezTo>
                    <a:pt x="7776" y="5214"/>
                    <a:pt x="12096" y="2607"/>
                    <a:pt x="15120" y="1303"/>
                  </a:cubicBezTo>
                  <a:cubicBezTo>
                    <a:pt x="18144" y="0"/>
                    <a:pt x="1987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9267735" y="3335727"/>
              <a:ext cx="104865" cy="291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113" fill="norm" stroke="1" extrusionOk="0">
                  <a:moveTo>
                    <a:pt x="21402" y="317"/>
                  </a:moveTo>
                  <a:cubicBezTo>
                    <a:pt x="18378" y="10"/>
                    <a:pt x="15354" y="-296"/>
                    <a:pt x="12546" y="547"/>
                  </a:cubicBezTo>
                  <a:cubicBezTo>
                    <a:pt x="9738" y="1389"/>
                    <a:pt x="7146" y="3381"/>
                    <a:pt x="4770" y="6061"/>
                  </a:cubicBezTo>
                  <a:cubicBezTo>
                    <a:pt x="2394" y="8742"/>
                    <a:pt x="234" y="12113"/>
                    <a:pt x="18" y="14793"/>
                  </a:cubicBezTo>
                  <a:cubicBezTo>
                    <a:pt x="-198" y="17474"/>
                    <a:pt x="1530" y="19466"/>
                    <a:pt x="4122" y="20385"/>
                  </a:cubicBezTo>
                  <a:cubicBezTo>
                    <a:pt x="6714" y="21304"/>
                    <a:pt x="10170" y="21151"/>
                    <a:pt x="13626" y="209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9419943" y="3342962"/>
              <a:ext cx="215743" cy="306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70" fill="norm" stroke="1" extrusionOk="0">
                  <a:moveTo>
                    <a:pt x="2859" y="5091"/>
                  </a:moveTo>
                  <a:cubicBezTo>
                    <a:pt x="2020" y="5532"/>
                    <a:pt x="1181" y="5972"/>
                    <a:pt x="762" y="7736"/>
                  </a:cubicBezTo>
                  <a:cubicBezTo>
                    <a:pt x="342" y="9499"/>
                    <a:pt x="342" y="12585"/>
                    <a:pt x="447" y="14642"/>
                  </a:cubicBezTo>
                  <a:cubicBezTo>
                    <a:pt x="552" y="16699"/>
                    <a:pt x="762" y="17728"/>
                    <a:pt x="762" y="18830"/>
                  </a:cubicBezTo>
                  <a:cubicBezTo>
                    <a:pt x="762" y="19932"/>
                    <a:pt x="552" y="21107"/>
                    <a:pt x="342" y="21254"/>
                  </a:cubicBezTo>
                  <a:cubicBezTo>
                    <a:pt x="133" y="21401"/>
                    <a:pt x="-77" y="20519"/>
                    <a:pt x="28" y="17581"/>
                  </a:cubicBezTo>
                  <a:cubicBezTo>
                    <a:pt x="133" y="14642"/>
                    <a:pt x="552" y="9646"/>
                    <a:pt x="867" y="6707"/>
                  </a:cubicBezTo>
                  <a:cubicBezTo>
                    <a:pt x="1181" y="3768"/>
                    <a:pt x="1391" y="2887"/>
                    <a:pt x="1706" y="2005"/>
                  </a:cubicBezTo>
                  <a:cubicBezTo>
                    <a:pt x="2020" y="1123"/>
                    <a:pt x="2440" y="242"/>
                    <a:pt x="2964" y="95"/>
                  </a:cubicBezTo>
                  <a:cubicBezTo>
                    <a:pt x="3488" y="-52"/>
                    <a:pt x="4117" y="536"/>
                    <a:pt x="5585" y="2887"/>
                  </a:cubicBezTo>
                  <a:cubicBezTo>
                    <a:pt x="7053" y="5238"/>
                    <a:pt x="9360" y="9352"/>
                    <a:pt x="10933" y="12364"/>
                  </a:cubicBezTo>
                  <a:cubicBezTo>
                    <a:pt x="12506" y="15377"/>
                    <a:pt x="13344" y="17287"/>
                    <a:pt x="14183" y="17948"/>
                  </a:cubicBezTo>
                  <a:cubicBezTo>
                    <a:pt x="15022" y="18609"/>
                    <a:pt x="15861" y="18021"/>
                    <a:pt x="17014" y="15744"/>
                  </a:cubicBezTo>
                  <a:cubicBezTo>
                    <a:pt x="18168" y="13466"/>
                    <a:pt x="19636" y="9499"/>
                    <a:pt x="20370" y="7001"/>
                  </a:cubicBezTo>
                  <a:cubicBezTo>
                    <a:pt x="21104" y="4503"/>
                    <a:pt x="21104" y="3474"/>
                    <a:pt x="21208" y="2446"/>
                  </a:cubicBezTo>
                  <a:cubicBezTo>
                    <a:pt x="21313" y="1417"/>
                    <a:pt x="21523" y="389"/>
                    <a:pt x="21208" y="95"/>
                  </a:cubicBezTo>
                  <a:cubicBezTo>
                    <a:pt x="20894" y="-199"/>
                    <a:pt x="20055" y="242"/>
                    <a:pt x="19216" y="6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9734549" y="3443816"/>
              <a:ext cx="120651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247"/>
                    <a:pt x="0" y="8894"/>
                    <a:pt x="947" y="5082"/>
                  </a:cubicBezTo>
                  <a:cubicBezTo>
                    <a:pt x="1895" y="1271"/>
                    <a:pt x="3789" y="0"/>
                    <a:pt x="6821" y="0"/>
                  </a:cubicBezTo>
                  <a:cubicBezTo>
                    <a:pt x="9853" y="0"/>
                    <a:pt x="14021" y="1271"/>
                    <a:pt x="16674" y="5082"/>
                  </a:cubicBezTo>
                  <a:cubicBezTo>
                    <a:pt x="19326" y="8894"/>
                    <a:pt x="20463" y="1524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9683749" y="3556000"/>
              <a:ext cx="171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10020299" y="3473450"/>
              <a:ext cx="381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900"/>
                    <a:pt x="14400" y="7800"/>
                    <a:pt x="10800" y="11400"/>
                  </a:cubicBezTo>
                  <a:cubicBezTo>
                    <a:pt x="7200" y="15000"/>
                    <a:pt x="3600" y="183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10039349" y="3333205"/>
              <a:ext cx="67874" cy="29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19872" fill="norm" stroke="1" extrusionOk="0">
                  <a:moveTo>
                    <a:pt x="7855" y="9011"/>
                  </a:moveTo>
                  <a:cubicBezTo>
                    <a:pt x="12436" y="14771"/>
                    <a:pt x="17018" y="20531"/>
                    <a:pt x="19309" y="19811"/>
                  </a:cubicBezTo>
                  <a:cubicBezTo>
                    <a:pt x="21600" y="19091"/>
                    <a:pt x="21600" y="11891"/>
                    <a:pt x="18982" y="6851"/>
                  </a:cubicBezTo>
                  <a:cubicBezTo>
                    <a:pt x="16364" y="1811"/>
                    <a:pt x="11127" y="-1069"/>
                    <a:pt x="7527" y="371"/>
                  </a:cubicBezTo>
                  <a:cubicBezTo>
                    <a:pt x="3927" y="1811"/>
                    <a:pt x="1964" y="7571"/>
                    <a:pt x="0" y="13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10159999" y="3251200"/>
              <a:ext cx="205138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3" h="21600" fill="norm" stroke="1" extrusionOk="0">
                  <a:moveTo>
                    <a:pt x="7624" y="0"/>
                  </a:moveTo>
                  <a:cubicBezTo>
                    <a:pt x="11435" y="2430"/>
                    <a:pt x="15247" y="4860"/>
                    <a:pt x="17788" y="7245"/>
                  </a:cubicBezTo>
                  <a:cubicBezTo>
                    <a:pt x="20329" y="9630"/>
                    <a:pt x="21600" y="11970"/>
                    <a:pt x="19376" y="14220"/>
                  </a:cubicBezTo>
                  <a:cubicBezTo>
                    <a:pt x="17153" y="16470"/>
                    <a:pt x="11435" y="18630"/>
                    <a:pt x="7624" y="19845"/>
                  </a:cubicBezTo>
                  <a:cubicBezTo>
                    <a:pt x="3812" y="21060"/>
                    <a:pt x="1906" y="2133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7480300" y="2997200"/>
              <a:ext cx="50851" cy="1136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600" fill="norm" stroke="1" extrusionOk="0">
                  <a:moveTo>
                    <a:pt x="10368" y="0"/>
                  </a:moveTo>
                  <a:cubicBezTo>
                    <a:pt x="14688" y="1408"/>
                    <a:pt x="19008" y="2816"/>
                    <a:pt x="20304" y="4324"/>
                  </a:cubicBezTo>
                  <a:cubicBezTo>
                    <a:pt x="21600" y="5832"/>
                    <a:pt x="19872" y="7441"/>
                    <a:pt x="18144" y="8909"/>
                  </a:cubicBezTo>
                  <a:cubicBezTo>
                    <a:pt x="16416" y="10378"/>
                    <a:pt x="14688" y="11705"/>
                    <a:pt x="13392" y="13073"/>
                  </a:cubicBezTo>
                  <a:cubicBezTo>
                    <a:pt x="12096" y="14440"/>
                    <a:pt x="11232" y="15848"/>
                    <a:pt x="9072" y="17276"/>
                  </a:cubicBezTo>
                  <a:cubicBezTo>
                    <a:pt x="6912" y="18704"/>
                    <a:pt x="3456" y="201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7442200" y="2841831"/>
              <a:ext cx="3302000" cy="1170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fill="norm" stroke="1" extrusionOk="0">
                  <a:moveTo>
                    <a:pt x="291" y="4266"/>
                  </a:moveTo>
                  <a:cubicBezTo>
                    <a:pt x="637" y="4071"/>
                    <a:pt x="983" y="3876"/>
                    <a:pt x="1371" y="3700"/>
                  </a:cubicBezTo>
                  <a:cubicBezTo>
                    <a:pt x="1758" y="3525"/>
                    <a:pt x="2188" y="3369"/>
                    <a:pt x="2665" y="3194"/>
                  </a:cubicBezTo>
                  <a:cubicBezTo>
                    <a:pt x="3143" y="3018"/>
                    <a:pt x="3669" y="2823"/>
                    <a:pt x="4237" y="2628"/>
                  </a:cubicBezTo>
                  <a:cubicBezTo>
                    <a:pt x="4805" y="2433"/>
                    <a:pt x="5414" y="2238"/>
                    <a:pt x="6016" y="2082"/>
                  </a:cubicBezTo>
                  <a:cubicBezTo>
                    <a:pt x="6618" y="1926"/>
                    <a:pt x="7214" y="1809"/>
                    <a:pt x="7754" y="1693"/>
                  </a:cubicBezTo>
                  <a:cubicBezTo>
                    <a:pt x="8294" y="1576"/>
                    <a:pt x="8778" y="1459"/>
                    <a:pt x="9256" y="1361"/>
                  </a:cubicBezTo>
                  <a:cubicBezTo>
                    <a:pt x="9734" y="1264"/>
                    <a:pt x="10205" y="1186"/>
                    <a:pt x="10689" y="1069"/>
                  </a:cubicBezTo>
                  <a:cubicBezTo>
                    <a:pt x="11174" y="952"/>
                    <a:pt x="11672" y="796"/>
                    <a:pt x="12205" y="659"/>
                  </a:cubicBezTo>
                  <a:cubicBezTo>
                    <a:pt x="12738" y="523"/>
                    <a:pt x="13306" y="406"/>
                    <a:pt x="13867" y="308"/>
                  </a:cubicBezTo>
                  <a:cubicBezTo>
                    <a:pt x="14428" y="211"/>
                    <a:pt x="14982" y="133"/>
                    <a:pt x="15549" y="74"/>
                  </a:cubicBezTo>
                  <a:cubicBezTo>
                    <a:pt x="16117" y="16"/>
                    <a:pt x="16698" y="-23"/>
                    <a:pt x="17280" y="16"/>
                  </a:cubicBezTo>
                  <a:cubicBezTo>
                    <a:pt x="17862" y="55"/>
                    <a:pt x="18443" y="172"/>
                    <a:pt x="18983" y="367"/>
                  </a:cubicBezTo>
                  <a:cubicBezTo>
                    <a:pt x="19523" y="562"/>
                    <a:pt x="20022" y="835"/>
                    <a:pt x="20402" y="1030"/>
                  </a:cubicBezTo>
                  <a:cubicBezTo>
                    <a:pt x="20783" y="1225"/>
                    <a:pt x="21046" y="1342"/>
                    <a:pt x="21212" y="1439"/>
                  </a:cubicBezTo>
                  <a:cubicBezTo>
                    <a:pt x="21378" y="1537"/>
                    <a:pt x="21448" y="1615"/>
                    <a:pt x="21503" y="1848"/>
                  </a:cubicBezTo>
                  <a:cubicBezTo>
                    <a:pt x="21558" y="2082"/>
                    <a:pt x="21600" y="2472"/>
                    <a:pt x="21600" y="3135"/>
                  </a:cubicBezTo>
                  <a:cubicBezTo>
                    <a:pt x="21600" y="3798"/>
                    <a:pt x="21558" y="4734"/>
                    <a:pt x="21489" y="5806"/>
                  </a:cubicBezTo>
                  <a:cubicBezTo>
                    <a:pt x="21420" y="6878"/>
                    <a:pt x="21323" y="8087"/>
                    <a:pt x="21212" y="9471"/>
                  </a:cubicBezTo>
                  <a:cubicBezTo>
                    <a:pt x="21102" y="10855"/>
                    <a:pt x="20977" y="12415"/>
                    <a:pt x="20811" y="13935"/>
                  </a:cubicBezTo>
                  <a:cubicBezTo>
                    <a:pt x="20645" y="15456"/>
                    <a:pt x="20437" y="16937"/>
                    <a:pt x="20278" y="18107"/>
                  </a:cubicBezTo>
                  <a:cubicBezTo>
                    <a:pt x="20118" y="19277"/>
                    <a:pt x="20008" y="20134"/>
                    <a:pt x="19925" y="20622"/>
                  </a:cubicBezTo>
                  <a:cubicBezTo>
                    <a:pt x="19842" y="21109"/>
                    <a:pt x="19786" y="21226"/>
                    <a:pt x="19558" y="21324"/>
                  </a:cubicBezTo>
                  <a:cubicBezTo>
                    <a:pt x="19329" y="21421"/>
                    <a:pt x="18928" y="21499"/>
                    <a:pt x="18422" y="21538"/>
                  </a:cubicBezTo>
                  <a:cubicBezTo>
                    <a:pt x="17917" y="21577"/>
                    <a:pt x="17308" y="21577"/>
                    <a:pt x="16754" y="21538"/>
                  </a:cubicBezTo>
                  <a:cubicBezTo>
                    <a:pt x="16200" y="21499"/>
                    <a:pt x="15702" y="21421"/>
                    <a:pt x="15175" y="21363"/>
                  </a:cubicBezTo>
                  <a:cubicBezTo>
                    <a:pt x="14649" y="21304"/>
                    <a:pt x="14095" y="21265"/>
                    <a:pt x="13528" y="21226"/>
                  </a:cubicBezTo>
                  <a:cubicBezTo>
                    <a:pt x="12960" y="21187"/>
                    <a:pt x="12378" y="21148"/>
                    <a:pt x="11838" y="21129"/>
                  </a:cubicBezTo>
                  <a:cubicBezTo>
                    <a:pt x="11298" y="21109"/>
                    <a:pt x="10800" y="21109"/>
                    <a:pt x="10267" y="21109"/>
                  </a:cubicBezTo>
                  <a:cubicBezTo>
                    <a:pt x="9734" y="21109"/>
                    <a:pt x="9166" y="21109"/>
                    <a:pt x="8640" y="21090"/>
                  </a:cubicBezTo>
                  <a:cubicBezTo>
                    <a:pt x="8114" y="21070"/>
                    <a:pt x="7629" y="21031"/>
                    <a:pt x="7131" y="20992"/>
                  </a:cubicBezTo>
                  <a:cubicBezTo>
                    <a:pt x="6632" y="20953"/>
                    <a:pt x="6120" y="20914"/>
                    <a:pt x="5601" y="20836"/>
                  </a:cubicBezTo>
                  <a:cubicBezTo>
                    <a:pt x="5082" y="20758"/>
                    <a:pt x="4555" y="20641"/>
                    <a:pt x="4057" y="20544"/>
                  </a:cubicBezTo>
                  <a:cubicBezTo>
                    <a:pt x="3558" y="20446"/>
                    <a:pt x="3088" y="20368"/>
                    <a:pt x="2631" y="20329"/>
                  </a:cubicBezTo>
                  <a:cubicBezTo>
                    <a:pt x="2174" y="20290"/>
                    <a:pt x="1731" y="20290"/>
                    <a:pt x="1295" y="20427"/>
                  </a:cubicBezTo>
                  <a:cubicBezTo>
                    <a:pt x="858" y="20563"/>
                    <a:pt x="429" y="20836"/>
                    <a:pt x="0" y="2110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1257299" y="5042842"/>
              <a:ext cx="2667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457" y="6132"/>
                    <a:pt x="8914" y="-1068"/>
                    <a:pt x="12514" y="132"/>
                  </a:cubicBezTo>
                  <a:cubicBezTo>
                    <a:pt x="16114" y="1332"/>
                    <a:pt x="18857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1291470" y="5200650"/>
              <a:ext cx="308730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2036" y="0"/>
                  </a:moveTo>
                  <a:cubicBezTo>
                    <a:pt x="1154" y="1271"/>
                    <a:pt x="273" y="2541"/>
                    <a:pt x="52" y="5718"/>
                  </a:cubicBezTo>
                  <a:cubicBezTo>
                    <a:pt x="-168" y="8894"/>
                    <a:pt x="273" y="13976"/>
                    <a:pt x="2036" y="17153"/>
                  </a:cubicBezTo>
                  <a:cubicBezTo>
                    <a:pt x="3799" y="20329"/>
                    <a:pt x="6885" y="21600"/>
                    <a:pt x="10338" y="21600"/>
                  </a:cubicBezTo>
                  <a:cubicBezTo>
                    <a:pt x="13791" y="21600"/>
                    <a:pt x="17612" y="20329"/>
                    <a:pt x="21432" y="19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1930400" y="4972050"/>
              <a:ext cx="495300" cy="414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21052"/>
                  </a:moveTo>
                  <a:cubicBezTo>
                    <a:pt x="1015" y="20504"/>
                    <a:pt x="2031" y="19955"/>
                    <a:pt x="3138" y="18365"/>
                  </a:cubicBezTo>
                  <a:cubicBezTo>
                    <a:pt x="4246" y="16776"/>
                    <a:pt x="5446" y="14144"/>
                    <a:pt x="6554" y="11129"/>
                  </a:cubicBezTo>
                  <a:cubicBezTo>
                    <a:pt x="7662" y="8114"/>
                    <a:pt x="8677" y="4715"/>
                    <a:pt x="9185" y="2686"/>
                  </a:cubicBezTo>
                  <a:cubicBezTo>
                    <a:pt x="9692" y="658"/>
                    <a:pt x="9692" y="0"/>
                    <a:pt x="9600" y="0"/>
                  </a:cubicBezTo>
                  <a:cubicBezTo>
                    <a:pt x="9508" y="0"/>
                    <a:pt x="9323" y="658"/>
                    <a:pt x="9092" y="2796"/>
                  </a:cubicBezTo>
                  <a:cubicBezTo>
                    <a:pt x="8862" y="4934"/>
                    <a:pt x="8585" y="8552"/>
                    <a:pt x="8446" y="11732"/>
                  </a:cubicBezTo>
                  <a:cubicBezTo>
                    <a:pt x="8308" y="14912"/>
                    <a:pt x="8308" y="17653"/>
                    <a:pt x="8446" y="19243"/>
                  </a:cubicBezTo>
                  <a:cubicBezTo>
                    <a:pt x="8585" y="20832"/>
                    <a:pt x="8862" y="21271"/>
                    <a:pt x="9231" y="21436"/>
                  </a:cubicBezTo>
                  <a:cubicBezTo>
                    <a:pt x="9600" y="21600"/>
                    <a:pt x="10062" y="21490"/>
                    <a:pt x="11169" y="20120"/>
                  </a:cubicBezTo>
                  <a:cubicBezTo>
                    <a:pt x="12277" y="18749"/>
                    <a:pt x="14031" y="16118"/>
                    <a:pt x="15415" y="13103"/>
                  </a:cubicBezTo>
                  <a:cubicBezTo>
                    <a:pt x="16800" y="10087"/>
                    <a:pt x="17815" y="6688"/>
                    <a:pt x="18415" y="4715"/>
                  </a:cubicBezTo>
                  <a:cubicBezTo>
                    <a:pt x="19015" y="2741"/>
                    <a:pt x="19200" y="2193"/>
                    <a:pt x="19246" y="2193"/>
                  </a:cubicBezTo>
                  <a:cubicBezTo>
                    <a:pt x="19292" y="2193"/>
                    <a:pt x="19200" y="2741"/>
                    <a:pt x="19154" y="4770"/>
                  </a:cubicBezTo>
                  <a:cubicBezTo>
                    <a:pt x="19108" y="6798"/>
                    <a:pt x="19108" y="10307"/>
                    <a:pt x="19292" y="12828"/>
                  </a:cubicBezTo>
                  <a:cubicBezTo>
                    <a:pt x="19477" y="15350"/>
                    <a:pt x="19846" y="16885"/>
                    <a:pt x="20262" y="17653"/>
                  </a:cubicBezTo>
                  <a:cubicBezTo>
                    <a:pt x="20677" y="18420"/>
                    <a:pt x="21138" y="18420"/>
                    <a:pt x="21600" y="18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2533650" y="5264150"/>
              <a:ext cx="63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2667794" y="4984750"/>
              <a:ext cx="373856" cy="63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539" fill="norm" stroke="1" extrusionOk="0">
                  <a:moveTo>
                    <a:pt x="1418" y="1084"/>
                  </a:moveTo>
                  <a:cubicBezTo>
                    <a:pt x="1540" y="2673"/>
                    <a:pt x="1662" y="4262"/>
                    <a:pt x="1540" y="5960"/>
                  </a:cubicBezTo>
                  <a:cubicBezTo>
                    <a:pt x="1418" y="7658"/>
                    <a:pt x="1052" y="9464"/>
                    <a:pt x="747" y="10692"/>
                  </a:cubicBezTo>
                  <a:cubicBezTo>
                    <a:pt x="442" y="11920"/>
                    <a:pt x="198" y="12570"/>
                    <a:pt x="76" y="12642"/>
                  </a:cubicBezTo>
                  <a:cubicBezTo>
                    <a:pt x="-46" y="12714"/>
                    <a:pt x="-46" y="12209"/>
                    <a:pt x="259" y="10908"/>
                  </a:cubicBezTo>
                  <a:cubicBezTo>
                    <a:pt x="564" y="9608"/>
                    <a:pt x="1174" y="7513"/>
                    <a:pt x="2151" y="5779"/>
                  </a:cubicBezTo>
                  <a:cubicBezTo>
                    <a:pt x="3127" y="4045"/>
                    <a:pt x="4469" y="2673"/>
                    <a:pt x="5690" y="1770"/>
                  </a:cubicBezTo>
                  <a:cubicBezTo>
                    <a:pt x="6910" y="867"/>
                    <a:pt x="8008" y="433"/>
                    <a:pt x="8862" y="217"/>
                  </a:cubicBezTo>
                  <a:cubicBezTo>
                    <a:pt x="9717" y="0"/>
                    <a:pt x="10327" y="0"/>
                    <a:pt x="10998" y="0"/>
                  </a:cubicBezTo>
                  <a:cubicBezTo>
                    <a:pt x="11669" y="0"/>
                    <a:pt x="12401" y="0"/>
                    <a:pt x="12890" y="181"/>
                  </a:cubicBezTo>
                  <a:cubicBezTo>
                    <a:pt x="13378" y="361"/>
                    <a:pt x="13622" y="722"/>
                    <a:pt x="13622" y="1878"/>
                  </a:cubicBezTo>
                  <a:cubicBezTo>
                    <a:pt x="13622" y="3034"/>
                    <a:pt x="13378" y="4985"/>
                    <a:pt x="13073" y="7260"/>
                  </a:cubicBezTo>
                  <a:cubicBezTo>
                    <a:pt x="12768" y="9536"/>
                    <a:pt x="12401" y="12136"/>
                    <a:pt x="12157" y="14268"/>
                  </a:cubicBezTo>
                  <a:cubicBezTo>
                    <a:pt x="11913" y="16399"/>
                    <a:pt x="11791" y="18060"/>
                    <a:pt x="11730" y="19108"/>
                  </a:cubicBezTo>
                  <a:cubicBezTo>
                    <a:pt x="11669" y="20155"/>
                    <a:pt x="11669" y="20589"/>
                    <a:pt x="11852" y="20950"/>
                  </a:cubicBezTo>
                  <a:cubicBezTo>
                    <a:pt x="12035" y="21311"/>
                    <a:pt x="12401" y="21600"/>
                    <a:pt x="13195" y="21528"/>
                  </a:cubicBezTo>
                  <a:cubicBezTo>
                    <a:pt x="13988" y="21456"/>
                    <a:pt x="15208" y="21022"/>
                    <a:pt x="16673" y="20083"/>
                  </a:cubicBezTo>
                  <a:cubicBezTo>
                    <a:pt x="18137" y="19144"/>
                    <a:pt x="19846" y="17699"/>
                    <a:pt x="21554" y="16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6" name="Drawing"/>
          <p:cNvGrpSpPr/>
          <p:nvPr/>
        </p:nvGrpSpPr>
        <p:grpSpPr>
          <a:xfrm>
            <a:off x="588105" y="1716881"/>
            <a:ext cx="3582620" cy="1559720"/>
            <a:chOff x="0" y="0"/>
            <a:chExt cx="3582618" cy="1559718"/>
          </a:xfrm>
        </p:grpSpPr>
        <p:sp>
          <p:nvSpPr>
            <p:cNvPr id="738" name="Line"/>
            <p:cNvSpPr/>
            <p:nvPr/>
          </p:nvSpPr>
          <p:spPr>
            <a:xfrm>
              <a:off x="0" y="198429"/>
              <a:ext cx="199295" cy="315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35" fill="norm" stroke="1" extrusionOk="0">
                  <a:moveTo>
                    <a:pt x="263" y="2307"/>
                  </a:moveTo>
                  <a:cubicBezTo>
                    <a:pt x="35" y="3165"/>
                    <a:pt x="-192" y="4023"/>
                    <a:pt x="263" y="4524"/>
                  </a:cubicBezTo>
                  <a:cubicBezTo>
                    <a:pt x="717" y="5025"/>
                    <a:pt x="1854" y="5168"/>
                    <a:pt x="4696" y="4810"/>
                  </a:cubicBezTo>
                  <a:cubicBezTo>
                    <a:pt x="7539" y="4452"/>
                    <a:pt x="12086" y="3594"/>
                    <a:pt x="14814" y="2950"/>
                  </a:cubicBezTo>
                  <a:cubicBezTo>
                    <a:pt x="17543" y="2307"/>
                    <a:pt x="18452" y="1878"/>
                    <a:pt x="19248" y="1377"/>
                  </a:cubicBezTo>
                  <a:cubicBezTo>
                    <a:pt x="20044" y="876"/>
                    <a:pt x="20726" y="304"/>
                    <a:pt x="20385" y="90"/>
                  </a:cubicBezTo>
                  <a:cubicBezTo>
                    <a:pt x="20044" y="-125"/>
                    <a:pt x="18680" y="18"/>
                    <a:pt x="15951" y="805"/>
                  </a:cubicBezTo>
                  <a:cubicBezTo>
                    <a:pt x="13223" y="1592"/>
                    <a:pt x="9130" y="3022"/>
                    <a:pt x="6743" y="4023"/>
                  </a:cubicBezTo>
                  <a:cubicBezTo>
                    <a:pt x="4355" y="5025"/>
                    <a:pt x="3673" y="5597"/>
                    <a:pt x="4014" y="6384"/>
                  </a:cubicBezTo>
                  <a:cubicBezTo>
                    <a:pt x="4355" y="7170"/>
                    <a:pt x="5720" y="8172"/>
                    <a:pt x="6970" y="8672"/>
                  </a:cubicBezTo>
                  <a:cubicBezTo>
                    <a:pt x="8221" y="9173"/>
                    <a:pt x="9357" y="9173"/>
                    <a:pt x="10608" y="9245"/>
                  </a:cubicBezTo>
                  <a:cubicBezTo>
                    <a:pt x="11859" y="9316"/>
                    <a:pt x="13223" y="9459"/>
                    <a:pt x="14019" y="9888"/>
                  </a:cubicBezTo>
                  <a:cubicBezTo>
                    <a:pt x="14814" y="10317"/>
                    <a:pt x="15042" y="11033"/>
                    <a:pt x="14019" y="11962"/>
                  </a:cubicBezTo>
                  <a:cubicBezTo>
                    <a:pt x="12995" y="12892"/>
                    <a:pt x="10722" y="14037"/>
                    <a:pt x="8789" y="15181"/>
                  </a:cubicBezTo>
                  <a:cubicBezTo>
                    <a:pt x="6856" y="16325"/>
                    <a:pt x="5265" y="17470"/>
                    <a:pt x="4355" y="18471"/>
                  </a:cubicBezTo>
                  <a:cubicBezTo>
                    <a:pt x="3446" y="19472"/>
                    <a:pt x="3219" y="20331"/>
                    <a:pt x="3787" y="20831"/>
                  </a:cubicBezTo>
                  <a:cubicBezTo>
                    <a:pt x="4355" y="21332"/>
                    <a:pt x="5720" y="21475"/>
                    <a:pt x="8789" y="21189"/>
                  </a:cubicBezTo>
                  <a:cubicBezTo>
                    <a:pt x="11859" y="20903"/>
                    <a:pt x="16633" y="20188"/>
                    <a:pt x="21408" y="19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218707" y="338076"/>
              <a:ext cx="272688" cy="139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179" fill="norm" stroke="1" extrusionOk="0">
                  <a:moveTo>
                    <a:pt x="470" y="8109"/>
                  </a:moveTo>
                  <a:cubicBezTo>
                    <a:pt x="137" y="6175"/>
                    <a:pt x="-195" y="4240"/>
                    <a:pt x="137" y="2951"/>
                  </a:cubicBezTo>
                  <a:cubicBezTo>
                    <a:pt x="470" y="1661"/>
                    <a:pt x="1467" y="1017"/>
                    <a:pt x="2547" y="694"/>
                  </a:cubicBezTo>
                  <a:cubicBezTo>
                    <a:pt x="3627" y="372"/>
                    <a:pt x="4790" y="372"/>
                    <a:pt x="5703" y="1661"/>
                  </a:cubicBezTo>
                  <a:cubicBezTo>
                    <a:pt x="6617" y="2951"/>
                    <a:pt x="7282" y="5530"/>
                    <a:pt x="7365" y="8593"/>
                  </a:cubicBezTo>
                  <a:cubicBezTo>
                    <a:pt x="7448" y="11655"/>
                    <a:pt x="6950" y="15202"/>
                    <a:pt x="6368" y="17620"/>
                  </a:cubicBezTo>
                  <a:cubicBezTo>
                    <a:pt x="5787" y="20037"/>
                    <a:pt x="5122" y="21327"/>
                    <a:pt x="4790" y="21166"/>
                  </a:cubicBezTo>
                  <a:cubicBezTo>
                    <a:pt x="4457" y="21005"/>
                    <a:pt x="4457" y="19393"/>
                    <a:pt x="5371" y="16330"/>
                  </a:cubicBezTo>
                  <a:cubicBezTo>
                    <a:pt x="6285" y="13267"/>
                    <a:pt x="8113" y="8754"/>
                    <a:pt x="9442" y="5530"/>
                  </a:cubicBezTo>
                  <a:cubicBezTo>
                    <a:pt x="10771" y="2306"/>
                    <a:pt x="11602" y="372"/>
                    <a:pt x="11768" y="49"/>
                  </a:cubicBezTo>
                  <a:cubicBezTo>
                    <a:pt x="11934" y="-273"/>
                    <a:pt x="11436" y="1017"/>
                    <a:pt x="11020" y="2790"/>
                  </a:cubicBezTo>
                  <a:cubicBezTo>
                    <a:pt x="10605" y="4563"/>
                    <a:pt x="10273" y="6820"/>
                    <a:pt x="10522" y="9399"/>
                  </a:cubicBezTo>
                  <a:cubicBezTo>
                    <a:pt x="10771" y="11978"/>
                    <a:pt x="11602" y="14879"/>
                    <a:pt x="13513" y="16008"/>
                  </a:cubicBezTo>
                  <a:cubicBezTo>
                    <a:pt x="15423" y="17136"/>
                    <a:pt x="18414" y="16491"/>
                    <a:pt x="21405" y="158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65944" y="581818"/>
              <a:ext cx="317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8" y="16000"/>
                    <a:pt x="9216" y="10400"/>
                    <a:pt x="12816" y="6800"/>
                  </a:cubicBezTo>
                  <a:cubicBezTo>
                    <a:pt x="16416" y="3200"/>
                    <a:pt x="19008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217214" y="556418"/>
              <a:ext cx="20433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2791" y="21600"/>
                  </a:moveTo>
                  <a:cubicBezTo>
                    <a:pt x="1455" y="21600"/>
                    <a:pt x="119" y="21600"/>
                    <a:pt x="7" y="21273"/>
                  </a:cubicBezTo>
                  <a:cubicBezTo>
                    <a:pt x="-104" y="20945"/>
                    <a:pt x="1009" y="20291"/>
                    <a:pt x="4795" y="16691"/>
                  </a:cubicBezTo>
                  <a:cubicBezTo>
                    <a:pt x="8581" y="13091"/>
                    <a:pt x="15038" y="6545"/>
                    <a:pt x="2149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605694" y="238918"/>
              <a:ext cx="38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900"/>
                    <a:pt x="9600" y="1800"/>
                    <a:pt x="6000" y="5400"/>
                  </a:cubicBezTo>
                  <a:cubicBezTo>
                    <a:pt x="2400" y="9000"/>
                    <a:pt x="1200" y="153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669194" y="372268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1386744" y="110789"/>
              <a:ext cx="247651" cy="382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1495"/>
                  </a:moveTo>
                  <a:cubicBezTo>
                    <a:pt x="0" y="779"/>
                    <a:pt x="0" y="63"/>
                    <a:pt x="462" y="4"/>
                  </a:cubicBezTo>
                  <a:cubicBezTo>
                    <a:pt x="923" y="-56"/>
                    <a:pt x="1846" y="541"/>
                    <a:pt x="4431" y="2390"/>
                  </a:cubicBezTo>
                  <a:cubicBezTo>
                    <a:pt x="7015" y="4240"/>
                    <a:pt x="11262" y="7343"/>
                    <a:pt x="14400" y="10744"/>
                  </a:cubicBezTo>
                  <a:cubicBezTo>
                    <a:pt x="17538" y="14145"/>
                    <a:pt x="19569" y="17845"/>
                    <a:pt x="21600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1456594" y="59123"/>
              <a:ext cx="190501" cy="421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21600" y="102"/>
                  </a:moveTo>
                  <a:cubicBezTo>
                    <a:pt x="20400" y="-6"/>
                    <a:pt x="19200" y="-114"/>
                    <a:pt x="18120" y="264"/>
                  </a:cubicBezTo>
                  <a:cubicBezTo>
                    <a:pt x="17040" y="642"/>
                    <a:pt x="16080" y="1506"/>
                    <a:pt x="14400" y="3720"/>
                  </a:cubicBezTo>
                  <a:cubicBezTo>
                    <a:pt x="12720" y="5934"/>
                    <a:pt x="10320" y="9498"/>
                    <a:pt x="7800" y="12684"/>
                  </a:cubicBezTo>
                  <a:cubicBezTo>
                    <a:pt x="5280" y="15870"/>
                    <a:pt x="2640" y="18678"/>
                    <a:pt x="0" y="21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1780807" y="241602"/>
              <a:ext cx="234588" cy="117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120" fill="norm" stroke="1" extrusionOk="0">
                  <a:moveTo>
                    <a:pt x="545" y="21120"/>
                  </a:moveTo>
                  <a:cubicBezTo>
                    <a:pt x="160" y="16573"/>
                    <a:pt x="-226" y="12025"/>
                    <a:pt x="160" y="8425"/>
                  </a:cubicBezTo>
                  <a:cubicBezTo>
                    <a:pt x="545" y="4825"/>
                    <a:pt x="1703" y="2173"/>
                    <a:pt x="2860" y="846"/>
                  </a:cubicBezTo>
                  <a:cubicBezTo>
                    <a:pt x="4017" y="-480"/>
                    <a:pt x="5174" y="-480"/>
                    <a:pt x="6620" y="2552"/>
                  </a:cubicBezTo>
                  <a:cubicBezTo>
                    <a:pt x="8067" y="5583"/>
                    <a:pt x="9803" y="11646"/>
                    <a:pt x="11538" y="15057"/>
                  </a:cubicBezTo>
                  <a:cubicBezTo>
                    <a:pt x="13274" y="18467"/>
                    <a:pt x="15010" y="19225"/>
                    <a:pt x="16456" y="17899"/>
                  </a:cubicBezTo>
                  <a:cubicBezTo>
                    <a:pt x="17903" y="16573"/>
                    <a:pt x="19060" y="13162"/>
                    <a:pt x="19831" y="10509"/>
                  </a:cubicBezTo>
                  <a:cubicBezTo>
                    <a:pt x="20603" y="7857"/>
                    <a:pt x="20988" y="5962"/>
                    <a:pt x="21374" y="40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2290052" y="0"/>
              <a:ext cx="203709" cy="414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380" fill="norm" stroke="1" extrusionOk="0">
                  <a:moveTo>
                    <a:pt x="20780" y="2822"/>
                  </a:moveTo>
                  <a:cubicBezTo>
                    <a:pt x="19252" y="1841"/>
                    <a:pt x="17725" y="859"/>
                    <a:pt x="16307" y="368"/>
                  </a:cubicBezTo>
                  <a:cubicBezTo>
                    <a:pt x="14889" y="-123"/>
                    <a:pt x="13580" y="-123"/>
                    <a:pt x="11834" y="368"/>
                  </a:cubicBezTo>
                  <a:cubicBezTo>
                    <a:pt x="10089" y="859"/>
                    <a:pt x="7907" y="1841"/>
                    <a:pt x="5725" y="4022"/>
                  </a:cubicBezTo>
                  <a:cubicBezTo>
                    <a:pt x="3543" y="6204"/>
                    <a:pt x="1361" y="9586"/>
                    <a:pt x="489" y="12422"/>
                  </a:cubicBezTo>
                  <a:cubicBezTo>
                    <a:pt x="-384" y="15259"/>
                    <a:pt x="52" y="17550"/>
                    <a:pt x="707" y="18968"/>
                  </a:cubicBezTo>
                  <a:cubicBezTo>
                    <a:pt x="1361" y="20386"/>
                    <a:pt x="2234" y="20932"/>
                    <a:pt x="3434" y="21204"/>
                  </a:cubicBezTo>
                  <a:cubicBezTo>
                    <a:pt x="4634" y="21477"/>
                    <a:pt x="6161" y="21477"/>
                    <a:pt x="8343" y="20877"/>
                  </a:cubicBezTo>
                  <a:cubicBezTo>
                    <a:pt x="10525" y="20277"/>
                    <a:pt x="13361" y="19077"/>
                    <a:pt x="15543" y="17659"/>
                  </a:cubicBezTo>
                  <a:cubicBezTo>
                    <a:pt x="17725" y="16241"/>
                    <a:pt x="19252" y="14604"/>
                    <a:pt x="20125" y="13459"/>
                  </a:cubicBezTo>
                  <a:cubicBezTo>
                    <a:pt x="20998" y="12313"/>
                    <a:pt x="21216" y="11659"/>
                    <a:pt x="20780" y="11386"/>
                  </a:cubicBezTo>
                  <a:cubicBezTo>
                    <a:pt x="20343" y="11113"/>
                    <a:pt x="19252" y="11222"/>
                    <a:pt x="18161" y="11277"/>
                  </a:cubicBezTo>
                  <a:cubicBezTo>
                    <a:pt x="17071" y="11332"/>
                    <a:pt x="15980" y="11332"/>
                    <a:pt x="15107" y="11550"/>
                  </a:cubicBezTo>
                  <a:cubicBezTo>
                    <a:pt x="14234" y="11768"/>
                    <a:pt x="13580" y="12204"/>
                    <a:pt x="12925" y="126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2579055" y="166866"/>
              <a:ext cx="153890" cy="189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057" fill="norm" stroke="1" extrusionOk="0">
                  <a:moveTo>
                    <a:pt x="5459" y="7288"/>
                  </a:moveTo>
                  <a:cubicBezTo>
                    <a:pt x="8670" y="6114"/>
                    <a:pt x="11880" y="4940"/>
                    <a:pt x="13924" y="3766"/>
                  </a:cubicBezTo>
                  <a:cubicBezTo>
                    <a:pt x="15967" y="2592"/>
                    <a:pt x="16843" y="1418"/>
                    <a:pt x="16551" y="714"/>
                  </a:cubicBezTo>
                  <a:cubicBezTo>
                    <a:pt x="16259" y="10"/>
                    <a:pt x="14799" y="-225"/>
                    <a:pt x="12464" y="245"/>
                  </a:cubicBezTo>
                  <a:cubicBezTo>
                    <a:pt x="10129" y="714"/>
                    <a:pt x="6918" y="1888"/>
                    <a:pt x="4291" y="4823"/>
                  </a:cubicBezTo>
                  <a:cubicBezTo>
                    <a:pt x="1664" y="7758"/>
                    <a:pt x="-379" y="12453"/>
                    <a:pt x="59" y="15623"/>
                  </a:cubicBezTo>
                  <a:cubicBezTo>
                    <a:pt x="497" y="18792"/>
                    <a:pt x="3416" y="20436"/>
                    <a:pt x="7356" y="20905"/>
                  </a:cubicBezTo>
                  <a:cubicBezTo>
                    <a:pt x="11297" y="21375"/>
                    <a:pt x="16259" y="20671"/>
                    <a:pt x="21221" y="199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2752087" y="179281"/>
              <a:ext cx="143576" cy="182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395" fill="norm" stroke="1" extrusionOk="0">
                  <a:moveTo>
                    <a:pt x="12021" y="4761"/>
                  </a:moveTo>
                  <a:cubicBezTo>
                    <a:pt x="12021" y="3271"/>
                    <a:pt x="12021" y="1781"/>
                    <a:pt x="11249" y="912"/>
                  </a:cubicBezTo>
                  <a:cubicBezTo>
                    <a:pt x="10478" y="43"/>
                    <a:pt x="8935" y="-205"/>
                    <a:pt x="7547" y="167"/>
                  </a:cubicBezTo>
                  <a:cubicBezTo>
                    <a:pt x="6158" y="540"/>
                    <a:pt x="4924" y="1533"/>
                    <a:pt x="3535" y="4761"/>
                  </a:cubicBezTo>
                  <a:cubicBezTo>
                    <a:pt x="2147" y="7988"/>
                    <a:pt x="604" y="13450"/>
                    <a:pt x="141" y="16802"/>
                  </a:cubicBezTo>
                  <a:cubicBezTo>
                    <a:pt x="-322" y="20154"/>
                    <a:pt x="295" y="21395"/>
                    <a:pt x="2918" y="21395"/>
                  </a:cubicBezTo>
                  <a:cubicBezTo>
                    <a:pt x="5541" y="21395"/>
                    <a:pt x="10169" y="20154"/>
                    <a:pt x="13564" y="18167"/>
                  </a:cubicBezTo>
                  <a:cubicBezTo>
                    <a:pt x="16958" y="16181"/>
                    <a:pt x="19118" y="13450"/>
                    <a:pt x="20198" y="11340"/>
                  </a:cubicBezTo>
                  <a:cubicBezTo>
                    <a:pt x="21278" y="9229"/>
                    <a:pt x="21278" y="7740"/>
                    <a:pt x="19427" y="6126"/>
                  </a:cubicBezTo>
                  <a:cubicBezTo>
                    <a:pt x="17575" y="4512"/>
                    <a:pt x="13872" y="2774"/>
                    <a:pt x="10169" y="10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3079198" y="15445"/>
              <a:ext cx="142697" cy="37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385" fill="norm" stroke="1" extrusionOk="0">
                  <a:moveTo>
                    <a:pt x="20802" y="434"/>
                  </a:moveTo>
                  <a:cubicBezTo>
                    <a:pt x="19259" y="192"/>
                    <a:pt x="17716" y="-51"/>
                    <a:pt x="16328" y="10"/>
                  </a:cubicBezTo>
                  <a:cubicBezTo>
                    <a:pt x="14939" y="70"/>
                    <a:pt x="13705" y="434"/>
                    <a:pt x="11082" y="2255"/>
                  </a:cubicBezTo>
                  <a:cubicBezTo>
                    <a:pt x="8459" y="4075"/>
                    <a:pt x="4448" y="7351"/>
                    <a:pt x="2133" y="10446"/>
                  </a:cubicBezTo>
                  <a:cubicBezTo>
                    <a:pt x="-181" y="13540"/>
                    <a:pt x="-798" y="16452"/>
                    <a:pt x="1208" y="18333"/>
                  </a:cubicBezTo>
                  <a:cubicBezTo>
                    <a:pt x="3213" y="20214"/>
                    <a:pt x="7842" y="21064"/>
                    <a:pt x="11545" y="21306"/>
                  </a:cubicBezTo>
                  <a:cubicBezTo>
                    <a:pt x="15248" y="21549"/>
                    <a:pt x="18025" y="21185"/>
                    <a:pt x="20802" y="208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3291744" y="151996"/>
              <a:ext cx="117230" cy="494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470" fill="norm" stroke="1" extrusionOk="0">
                  <a:moveTo>
                    <a:pt x="1137" y="4050"/>
                  </a:moveTo>
                  <a:cubicBezTo>
                    <a:pt x="1516" y="7635"/>
                    <a:pt x="1895" y="11220"/>
                    <a:pt x="1895" y="13885"/>
                  </a:cubicBezTo>
                  <a:cubicBezTo>
                    <a:pt x="1895" y="16551"/>
                    <a:pt x="1516" y="18297"/>
                    <a:pt x="1137" y="19538"/>
                  </a:cubicBezTo>
                  <a:cubicBezTo>
                    <a:pt x="758" y="20779"/>
                    <a:pt x="379" y="21514"/>
                    <a:pt x="189" y="21468"/>
                  </a:cubicBezTo>
                  <a:cubicBezTo>
                    <a:pt x="0" y="21422"/>
                    <a:pt x="0" y="20595"/>
                    <a:pt x="0" y="18343"/>
                  </a:cubicBezTo>
                  <a:cubicBezTo>
                    <a:pt x="0" y="16091"/>
                    <a:pt x="0" y="12414"/>
                    <a:pt x="0" y="9427"/>
                  </a:cubicBezTo>
                  <a:cubicBezTo>
                    <a:pt x="0" y="6440"/>
                    <a:pt x="0" y="4142"/>
                    <a:pt x="568" y="2671"/>
                  </a:cubicBezTo>
                  <a:cubicBezTo>
                    <a:pt x="1137" y="1201"/>
                    <a:pt x="2274" y="557"/>
                    <a:pt x="3789" y="236"/>
                  </a:cubicBezTo>
                  <a:cubicBezTo>
                    <a:pt x="5305" y="-86"/>
                    <a:pt x="7200" y="-86"/>
                    <a:pt x="9853" y="282"/>
                  </a:cubicBezTo>
                  <a:cubicBezTo>
                    <a:pt x="12505" y="649"/>
                    <a:pt x="15916" y="1385"/>
                    <a:pt x="18189" y="2304"/>
                  </a:cubicBezTo>
                  <a:cubicBezTo>
                    <a:pt x="20463" y="3223"/>
                    <a:pt x="21600" y="4326"/>
                    <a:pt x="20653" y="5475"/>
                  </a:cubicBezTo>
                  <a:cubicBezTo>
                    <a:pt x="19705" y="6624"/>
                    <a:pt x="16674" y="7819"/>
                    <a:pt x="14021" y="8462"/>
                  </a:cubicBezTo>
                  <a:cubicBezTo>
                    <a:pt x="11368" y="9105"/>
                    <a:pt x="9095" y="9197"/>
                    <a:pt x="7958" y="8968"/>
                  </a:cubicBezTo>
                  <a:cubicBezTo>
                    <a:pt x="6821" y="8738"/>
                    <a:pt x="6821" y="8186"/>
                    <a:pt x="6821" y="76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3463194" y="3968"/>
              <a:ext cx="119425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1600" fill="norm" stroke="1" extrusionOk="0">
                  <a:moveTo>
                    <a:pt x="4393" y="0"/>
                  </a:moveTo>
                  <a:cubicBezTo>
                    <a:pt x="10251" y="3600"/>
                    <a:pt x="16108" y="7200"/>
                    <a:pt x="18854" y="10108"/>
                  </a:cubicBezTo>
                  <a:cubicBezTo>
                    <a:pt x="21600" y="13015"/>
                    <a:pt x="21234" y="15231"/>
                    <a:pt x="17573" y="17031"/>
                  </a:cubicBezTo>
                  <a:cubicBezTo>
                    <a:pt x="13912" y="18831"/>
                    <a:pt x="6956" y="202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964204" y="1161041"/>
              <a:ext cx="200291" cy="329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04" fill="norm" stroke="1" extrusionOk="0">
                  <a:moveTo>
                    <a:pt x="10601" y="4864"/>
                  </a:moveTo>
                  <a:cubicBezTo>
                    <a:pt x="10147" y="3763"/>
                    <a:pt x="9692" y="2663"/>
                    <a:pt x="9010" y="2319"/>
                  </a:cubicBezTo>
                  <a:cubicBezTo>
                    <a:pt x="8328" y="1975"/>
                    <a:pt x="7418" y="2387"/>
                    <a:pt x="6054" y="4038"/>
                  </a:cubicBezTo>
                  <a:cubicBezTo>
                    <a:pt x="4690" y="5689"/>
                    <a:pt x="2871" y="8579"/>
                    <a:pt x="1734" y="11055"/>
                  </a:cubicBezTo>
                  <a:cubicBezTo>
                    <a:pt x="597" y="13531"/>
                    <a:pt x="142" y="15595"/>
                    <a:pt x="29" y="17040"/>
                  </a:cubicBezTo>
                  <a:cubicBezTo>
                    <a:pt x="-85" y="18484"/>
                    <a:pt x="142" y="19310"/>
                    <a:pt x="711" y="19998"/>
                  </a:cubicBezTo>
                  <a:cubicBezTo>
                    <a:pt x="1279" y="20686"/>
                    <a:pt x="2189" y="21236"/>
                    <a:pt x="4008" y="21373"/>
                  </a:cubicBezTo>
                  <a:cubicBezTo>
                    <a:pt x="5827" y="21511"/>
                    <a:pt x="8555" y="21236"/>
                    <a:pt x="11397" y="19585"/>
                  </a:cubicBezTo>
                  <a:cubicBezTo>
                    <a:pt x="14239" y="17934"/>
                    <a:pt x="17195" y="14907"/>
                    <a:pt x="18446" y="11880"/>
                  </a:cubicBezTo>
                  <a:cubicBezTo>
                    <a:pt x="19696" y="8854"/>
                    <a:pt x="19241" y="5827"/>
                    <a:pt x="17991" y="3832"/>
                  </a:cubicBezTo>
                  <a:cubicBezTo>
                    <a:pt x="16740" y="1837"/>
                    <a:pt x="14694" y="874"/>
                    <a:pt x="13102" y="393"/>
                  </a:cubicBezTo>
                  <a:cubicBezTo>
                    <a:pt x="11511" y="-89"/>
                    <a:pt x="10374" y="-89"/>
                    <a:pt x="9464" y="186"/>
                  </a:cubicBezTo>
                  <a:cubicBezTo>
                    <a:pt x="8555" y="461"/>
                    <a:pt x="7873" y="1012"/>
                    <a:pt x="7646" y="2594"/>
                  </a:cubicBezTo>
                  <a:cubicBezTo>
                    <a:pt x="7418" y="4176"/>
                    <a:pt x="7646" y="6790"/>
                    <a:pt x="10033" y="9679"/>
                  </a:cubicBezTo>
                  <a:cubicBezTo>
                    <a:pt x="12420" y="12568"/>
                    <a:pt x="16968" y="15733"/>
                    <a:pt x="21515" y="188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1259744" y="1146968"/>
              <a:ext cx="71096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10800" y="0"/>
                  </a:moveTo>
                  <a:cubicBezTo>
                    <a:pt x="16200" y="3729"/>
                    <a:pt x="21600" y="7457"/>
                    <a:pt x="19800" y="11057"/>
                  </a:cubicBezTo>
                  <a:cubicBezTo>
                    <a:pt x="18000" y="14657"/>
                    <a:pt x="9000" y="181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847509" y="1199841"/>
              <a:ext cx="132836" cy="359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9" h="21476" fill="norm" stroke="1" extrusionOk="0">
                  <a:moveTo>
                    <a:pt x="20539" y="1771"/>
                  </a:moveTo>
                  <a:cubicBezTo>
                    <a:pt x="18575" y="1139"/>
                    <a:pt x="16612" y="508"/>
                    <a:pt x="14321" y="192"/>
                  </a:cubicBezTo>
                  <a:cubicBezTo>
                    <a:pt x="12030" y="-124"/>
                    <a:pt x="9412" y="-124"/>
                    <a:pt x="7121" y="760"/>
                  </a:cubicBezTo>
                  <a:cubicBezTo>
                    <a:pt x="4830" y="1644"/>
                    <a:pt x="2866" y="3413"/>
                    <a:pt x="1394" y="6002"/>
                  </a:cubicBezTo>
                  <a:cubicBezTo>
                    <a:pt x="-79" y="8592"/>
                    <a:pt x="-1061" y="12002"/>
                    <a:pt x="2048" y="14718"/>
                  </a:cubicBezTo>
                  <a:cubicBezTo>
                    <a:pt x="5157" y="17434"/>
                    <a:pt x="12357" y="19455"/>
                    <a:pt x="19557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1698319" y="1145900"/>
              <a:ext cx="164676" cy="378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67" fill="norm" stroke="1" extrusionOk="0">
                  <a:moveTo>
                    <a:pt x="21544" y="2209"/>
                  </a:moveTo>
                  <a:cubicBezTo>
                    <a:pt x="19329" y="1254"/>
                    <a:pt x="17113" y="299"/>
                    <a:pt x="14482" y="61"/>
                  </a:cubicBezTo>
                  <a:cubicBezTo>
                    <a:pt x="11852" y="-178"/>
                    <a:pt x="8806" y="299"/>
                    <a:pt x="6452" y="1373"/>
                  </a:cubicBezTo>
                  <a:cubicBezTo>
                    <a:pt x="4098" y="2447"/>
                    <a:pt x="2436" y="4118"/>
                    <a:pt x="1467" y="6744"/>
                  </a:cubicBezTo>
                  <a:cubicBezTo>
                    <a:pt x="498" y="9369"/>
                    <a:pt x="221" y="12949"/>
                    <a:pt x="82" y="15395"/>
                  </a:cubicBezTo>
                  <a:cubicBezTo>
                    <a:pt x="-56" y="17842"/>
                    <a:pt x="-56" y="19155"/>
                    <a:pt x="359" y="20050"/>
                  </a:cubicBezTo>
                  <a:cubicBezTo>
                    <a:pt x="775" y="20945"/>
                    <a:pt x="1606" y="21422"/>
                    <a:pt x="4790" y="21362"/>
                  </a:cubicBezTo>
                  <a:cubicBezTo>
                    <a:pt x="7975" y="21303"/>
                    <a:pt x="13513" y="20706"/>
                    <a:pt x="19052" y="201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1691544" y="1369218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1993715" y="1133045"/>
              <a:ext cx="212180" cy="356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46" fill="norm" stroke="1" extrusionOk="0">
                  <a:moveTo>
                    <a:pt x="21438" y="457"/>
                  </a:moveTo>
                  <a:cubicBezTo>
                    <a:pt x="19299" y="202"/>
                    <a:pt x="17161" y="-54"/>
                    <a:pt x="14915" y="10"/>
                  </a:cubicBezTo>
                  <a:cubicBezTo>
                    <a:pt x="12670" y="74"/>
                    <a:pt x="10317" y="457"/>
                    <a:pt x="8820" y="905"/>
                  </a:cubicBezTo>
                  <a:cubicBezTo>
                    <a:pt x="7323" y="1352"/>
                    <a:pt x="6682" y="1863"/>
                    <a:pt x="6254" y="2758"/>
                  </a:cubicBezTo>
                  <a:cubicBezTo>
                    <a:pt x="5826" y="3653"/>
                    <a:pt x="5612" y="4931"/>
                    <a:pt x="4864" y="7295"/>
                  </a:cubicBezTo>
                  <a:cubicBezTo>
                    <a:pt x="4115" y="9660"/>
                    <a:pt x="2832" y="13110"/>
                    <a:pt x="1977" y="15155"/>
                  </a:cubicBezTo>
                  <a:cubicBezTo>
                    <a:pt x="1121" y="17200"/>
                    <a:pt x="693" y="17839"/>
                    <a:pt x="373" y="18479"/>
                  </a:cubicBezTo>
                  <a:cubicBezTo>
                    <a:pt x="52" y="19118"/>
                    <a:pt x="-162" y="19757"/>
                    <a:pt x="159" y="20268"/>
                  </a:cubicBezTo>
                  <a:cubicBezTo>
                    <a:pt x="480" y="20779"/>
                    <a:pt x="1335" y="21163"/>
                    <a:pt x="3794" y="21354"/>
                  </a:cubicBezTo>
                  <a:cubicBezTo>
                    <a:pt x="6254" y="21546"/>
                    <a:pt x="10317" y="21546"/>
                    <a:pt x="14381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2237644" y="1216818"/>
              <a:ext cx="1270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4500"/>
                    <a:pt x="10080" y="9000"/>
                    <a:pt x="13680" y="12600"/>
                  </a:cubicBezTo>
                  <a:cubicBezTo>
                    <a:pt x="17280" y="16200"/>
                    <a:pt x="19440" y="189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2284424" y="1204118"/>
              <a:ext cx="12467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21204" y="0"/>
                  </a:moveTo>
                  <a:cubicBezTo>
                    <a:pt x="15804" y="2348"/>
                    <a:pt x="10404" y="4696"/>
                    <a:pt x="6624" y="7748"/>
                  </a:cubicBezTo>
                  <a:cubicBezTo>
                    <a:pt x="2844" y="10800"/>
                    <a:pt x="684" y="14557"/>
                    <a:pt x="144" y="16983"/>
                  </a:cubicBezTo>
                  <a:cubicBezTo>
                    <a:pt x="-396" y="19409"/>
                    <a:pt x="684" y="20504"/>
                    <a:pt x="17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2421794" y="1160310"/>
              <a:ext cx="160867" cy="332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20" fill="norm" stroke="1" extrusionOk="0">
                  <a:moveTo>
                    <a:pt x="0" y="774"/>
                  </a:moveTo>
                  <a:cubicBezTo>
                    <a:pt x="3366" y="502"/>
                    <a:pt x="6732" y="231"/>
                    <a:pt x="9257" y="95"/>
                  </a:cubicBezTo>
                  <a:cubicBezTo>
                    <a:pt x="11782" y="-41"/>
                    <a:pt x="13465" y="-41"/>
                    <a:pt x="14868" y="163"/>
                  </a:cubicBezTo>
                  <a:cubicBezTo>
                    <a:pt x="16270" y="367"/>
                    <a:pt x="17392" y="774"/>
                    <a:pt x="18234" y="1657"/>
                  </a:cubicBezTo>
                  <a:cubicBezTo>
                    <a:pt x="19075" y="2540"/>
                    <a:pt x="19636" y="3899"/>
                    <a:pt x="20057" y="6412"/>
                  </a:cubicBezTo>
                  <a:cubicBezTo>
                    <a:pt x="20478" y="8925"/>
                    <a:pt x="20758" y="12593"/>
                    <a:pt x="21039" y="14767"/>
                  </a:cubicBezTo>
                  <a:cubicBezTo>
                    <a:pt x="21319" y="16940"/>
                    <a:pt x="21600" y="17619"/>
                    <a:pt x="20758" y="18570"/>
                  </a:cubicBezTo>
                  <a:cubicBezTo>
                    <a:pt x="19917" y="19521"/>
                    <a:pt x="17953" y="20744"/>
                    <a:pt x="16270" y="21151"/>
                  </a:cubicBezTo>
                  <a:cubicBezTo>
                    <a:pt x="14587" y="21559"/>
                    <a:pt x="13184" y="21151"/>
                    <a:pt x="11782" y="207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2751994" y="1299368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2815494" y="1369218"/>
              <a:ext cx="889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3035066" y="1069040"/>
              <a:ext cx="98202" cy="281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409" fill="norm" stroke="1" extrusionOk="0">
                  <a:moveTo>
                    <a:pt x="569" y="4000"/>
                  </a:moveTo>
                  <a:cubicBezTo>
                    <a:pt x="119" y="3194"/>
                    <a:pt x="-331" y="2388"/>
                    <a:pt x="344" y="1743"/>
                  </a:cubicBezTo>
                  <a:cubicBezTo>
                    <a:pt x="1019" y="1099"/>
                    <a:pt x="2819" y="615"/>
                    <a:pt x="5294" y="293"/>
                  </a:cubicBezTo>
                  <a:cubicBezTo>
                    <a:pt x="7769" y="-30"/>
                    <a:pt x="10919" y="-191"/>
                    <a:pt x="14069" y="373"/>
                  </a:cubicBezTo>
                  <a:cubicBezTo>
                    <a:pt x="17219" y="937"/>
                    <a:pt x="20369" y="2227"/>
                    <a:pt x="20819" y="4484"/>
                  </a:cubicBezTo>
                  <a:cubicBezTo>
                    <a:pt x="21269" y="6740"/>
                    <a:pt x="19019" y="9964"/>
                    <a:pt x="17219" y="12946"/>
                  </a:cubicBezTo>
                  <a:cubicBezTo>
                    <a:pt x="15419" y="15928"/>
                    <a:pt x="14069" y="18669"/>
                    <a:pt x="12719" y="21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3113944" y="1451768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973" name="Drawing"/>
          <p:cNvGrpSpPr/>
          <p:nvPr/>
        </p:nvGrpSpPr>
        <p:grpSpPr>
          <a:xfrm>
            <a:off x="927463" y="1352550"/>
            <a:ext cx="11675171" cy="8013701"/>
            <a:chOff x="0" y="0"/>
            <a:chExt cx="11675170" cy="8013700"/>
          </a:xfrm>
        </p:grpSpPr>
        <p:sp>
          <p:nvSpPr>
            <p:cNvPr id="767" name="Shape"/>
            <p:cNvSpPr/>
            <p:nvPr/>
          </p:nvSpPr>
          <p:spPr>
            <a:xfrm>
              <a:off x="5217220" y="310634"/>
              <a:ext cx="132382" cy="576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70" fill="norm" stroke="1" extrusionOk="0">
                  <a:moveTo>
                    <a:pt x="3429" y="9242"/>
                  </a:moveTo>
                  <a:cubicBezTo>
                    <a:pt x="3429" y="11528"/>
                    <a:pt x="3429" y="13814"/>
                    <a:pt x="3257" y="15628"/>
                  </a:cubicBezTo>
                  <a:cubicBezTo>
                    <a:pt x="3086" y="17441"/>
                    <a:pt x="2743" y="18781"/>
                    <a:pt x="2229" y="19766"/>
                  </a:cubicBezTo>
                  <a:cubicBezTo>
                    <a:pt x="1714" y="20752"/>
                    <a:pt x="1029" y="21382"/>
                    <a:pt x="686" y="21461"/>
                  </a:cubicBezTo>
                  <a:cubicBezTo>
                    <a:pt x="343" y="21540"/>
                    <a:pt x="343" y="21067"/>
                    <a:pt x="343" y="19293"/>
                  </a:cubicBezTo>
                  <a:cubicBezTo>
                    <a:pt x="343" y="17520"/>
                    <a:pt x="343" y="14445"/>
                    <a:pt x="1029" y="11489"/>
                  </a:cubicBezTo>
                  <a:cubicBezTo>
                    <a:pt x="1714" y="8533"/>
                    <a:pt x="3086" y="5695"/>
                    <a:pt x="4457" y="3842"/>
                  </a:cubicBezTo>
                  <a:cubicBezTo>
                    <a:pt x="5829" y="1990"/>
                    <a:pt x="7200" y="1122"/>
                    <a:pt x="9086" y="610"/>
                  </a:cubicBezTo>
                  <a:cubicBezTo>
                    <a:pt x="10971" y="98"/>
                    <a:pt x="13371" y="-60"/>
                    <a:pt x="15086" y="19"/>
                  </a:cubicBezTo>
                  <a:cubicBezTo>
                    <a:pt x="16800" y="98"/>
                    <a:pt x="17829" y="413"/>
                    <a:pt x="19029" y="1477"/>
                  </a:cubicBezTo>
                  <a:cubicBezTo>
                    <a:pt x="20229" y="2541"/>
                    <a:pt x="21600" y="4355"/>
                    <a:pt x="21429" y="5774"/>
                  </a:cubicBezTo>
                  <a:cubicBezTo>
                    <a:pt x="21257" y="7193"/>
                    <a:pt x="19543" y="8217"/>
                    <a:pt x="16286" y="8848"/>
                  </a:cubicBezTo>
                  <a:cubicBezTo>
                    <a:pt x="13029" y="9479"/>
                    <a:pt x="8229" y="9715"/>
                    <a:pt x="4971" y="9794"/>
                  </a:cubicBezTo>
                  <a:cubicBezTo>
                    <a:pt x="1714" y="9873"/>
                    <a:pt x="0" y="9794"/>
                    <a:pt x="0" y="9676"/>
                  </a:cubicBezTo>
                  <a:cubicBezTo>
                    <a:pt x="0" y="9558"/>
                    <a:pt x="1714" y="9400"/>
                    <a:pt x="3429" y="92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5384436" y="539750"/>
              <a:ext cx="1270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092"/>
                    <a:pt x="10800" y="12185"/>
                    <a:pt x="14400" y="15785"/>
                  </a:cubicBezTo>
                  <a:cubicBezTo>
                    <a:pt x="18000" y="19385"/>
                    <a:pt x="19800" y="204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5394143" y="495300"/>
              <a:ext cx="11094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600" fill="norm" stroke="1" extrusionOk="0">
                  <a:moveTo>
                    <a:pt x="21361" y="0"/>
                  </a:moveTo>
                  <a:cubicBezTo>
                    <a:pt x="19323" y="436"/>
                    <a:pt x="17286" y="873"/>
                    <a:pt x="14229" y="3600"/>
                  </a:cubicBezTo>
                  <a:cubicBezTo>
                    <a:pt x="11172" y="6327"/>
                    <a:pt x="7097" y="11345"/>
                    <a:pt x="4448" y="14509"/>
                  </a:cubicBezTo>
                  <a:cubicBezTo>
                    <a:pt x="1799" y="17673"/>
                    <a:pt x="576" y="18982"/>
                    <a:pt x="169" y="19855"/>
                  </a:cubicBezTo>
                  <a:cubicBezTo>
                    <a:pt x="-239" y="20727"/>
                    <a:pt x="169" y="21164"/>
                    <a:pt x="57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5601281" y="304308"/>
              <a:ext cx="119706" cy="307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25" fill="norm" stroke="1" extrusionOk="0">
                  <a:moveTo>
                    <a:pt x="21431" y="1356"/>
                  </a:moveTo>
                  <a:cubicBezTo>
                    <a:pt x="20294" y="769"/>
                    <a:pt x="19157" y="181"/>
                    <a:pt x="17642" y="34"/>
                  </a:cubicBezTo>
                  <a:cubicBezTo>
                    <a:pt x="16126" y="-113"/>
                    <a:pt x="14231" y="181"/>
                    <a:pt x="11578" y="1577"/>
                  </a:cubicBezTo>
                  <a:cubicBezTo>
                    <a:pt x="8926" y="2973"/>
                    <a:pt x="5515" y="5471"/>
                    <a:pt x="3242" y="8336"/>
                  </a:cubicBezTo>
                  <a:cubicBezTo>
                    <a:pt x="968" y="11201"/>
                    <a:pt x="-169" y="14434"/>
                    <a:pt x="20" y="16711"/>
                  </a:cubicBezTo>
                  <a:cubicBezTo>
                    <a:pt x="210" y="18989"/>
                    <a:pt x="1726" y="20311"/>
                    <a:pt x="4947" y="20899"/>
                  </a:cubicBezTo>
                  <a:cubicBezTo>
                    <a:pt x="8168" y="21487"/>
                    <a:pt x="13094" y="21340"/>
                    <a:pt x="18020" y="211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5797186" y="412750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5803007" y="318782"/>
              <a:ext cx="59759" cy="38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7" h="19886" fill="norm" stroke="1" extrusionOk="0">
                  <a:moveTo>
                    <a:pt x="6660" y="15545"/>
                  </a:moveTo>
                  <a:cubicBezTo>
                    <a:pt x="3780" y="12305"/>
                    <a:pt x="900" y="9065"/>
                    <a:pt x="180" y="10145"/>
                  </a:cubicBezTo>
                  <a:cubicBezTo>
                    <a:pt x="-540" y="11225"/>
                    <a:pt x="900" y="16625"/>
                    <a:pt x="4500" y="18785"/>
                  </a:cubicBezTo>
                  <a:cubicBezTo>
                    <a:pt x="8100" y="20945"/>
                    <a:pt x="13860" y="19865"/>
                    <a:pt x="17100" y="16085"/>
                  </a:cubicBezTo>
                  <a:cubicBezTo>
                    <a:pt x="20340" y="12305"/>
                    <a:pt x="21060" y="5825"/>
                    <a:pt x="19620" y="2585"/>
                  </a:cubicBezTo>
                  <a:cubicBezTo>
                    <a:pt x="18180" y="-655"/>
                    <a:pt x="14580" y="-655"/>
                    <a:pt x="11700" y="1505"/>
                  </a:cubicBezTo>
                  <a:cubicBezTo>
                    <a:pt x="8820" y="3665"/>
                    <a:pt x="6660" y="7985"/>
                    <a:pt x="4500" y="123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5917836" y="278151"/>
              <a:ext cx="83986" cy="304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253" fill="norm" stroke="1" extrusionOk="0">
                  <a:moveTo>
                    <a:pt x="1580" y="87"/>
                  </a:moveTo>
                  <a:cubicBezTo>
                    <a:pt x="4215" y="-61"/>
                    <a:pt x="6849" y="-209"/>
                    <a:pt x="10273" y="1344"/>
                  </a:cubicBezTo>
                  <a:cubicBezTo>
                    <a:pt x="13698" y="2898"/>
                    <a:pt x="17912" y="6153"/>
                    <a:pt x="19756" y="9259"/>
                  </a:cubicBezTo>
                  <a:cubicBezTo>
                    <a:pt x="21600" y="12366"/>
                    <a:pt x="21073" y="15325"/>
                    <a:pt x="19229" y="17323"/>
                  </a:cubicBezTo>
                  <a:cubicBezTo>
                    <a:pt x="17385" y="19320"/>
                    <a:pt x="14224" y="20355"/>
                    <a:pt x="11063" y="20873"/>
                  </a:cubicBezTo>
                  <a:cubicBezTo>
                    <a:pt x="7902" y="21391"/>
                    <a:pt x="4741" y="21391"/>
                    <a:pt x="2898" y="20799"/>
                  </a:cubicBezTo>
                  <a:cubicBezTo>
                    <a:pt x="1054" y="20207"/>
                    <a:pt x="527" y="19024"/>
                    <a:pt x="0" y="178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6165486" y="412750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6197236" y="546100"/>
              <a:ext cx="1079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6679118" y="265009"/>
              <a:ext cx="134069" cy="369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453" fill="norm" stroke="1" extrusionOk="0">
                  <a:moveTo>
                    <a:pt x="21048" y="1939"/>
                  </a:moveTo>
                  <a:cubicBezTo>
                    <a:pt x="20716" y="1080"/>
                    <a:pt x="20383" y="221"/>
                    <a:pt x="19054" y="37"/>
                  </a:cubicBezTo>
                  <a:cubicBezTo>
                    <a:pt x="17725" y="-147"/>
                    <a:pt x="15399" y="344"/>
                    <a:pt x="12076" y="1939"/>
                  </a:cubicBezTo>
                  <a:cubicBezTo>
                    <a:pt x="8753" y="3535"/>
                    <a:pt x="4433" y="6235"/>
                    <a:pt x="2106" y="8935"/>
                  </a:cubicBezTo>
                  <a:cubicBezTo>
                    <a:pt x="-220" y="11635"/>
                    <a:pt x="-552" y="14335"/>
                    <a:pt x="777" y="16421"/>
                  </a:cubicBezTo>
                  <a:cubicBezTo>
                    <a:pt x="2106" y="18508"/>
                    <a:pt x="5097" y="19980"/>
                    <a:pt x="7423" y="20717"/>
                  </a:cubicBezTo>
                  <a:cubicBezTo>
                    <a:pt x="9750" y="21453"/>
                    <a:pt x="11411" y="21453"/>
                    <a:pt x="13073" y="21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6895180" y="368300"/>
              <a:ext cx="32307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600" fill="norm" stroke="1" extrusionOk="0">
                  <a:moveTo>
                    <a:pt x="12505" y="0"/>
                  </a:moveTo>
                  <a:cubicBezTo>
                    <a:pt x="7105" y="3600"/>
                    <a:pt x="1705" y="7200"/>
                    <a:pt x="355" y="10320"/>
                  </a:cubicBezTo>
                  <a:cubicBezTo>
                    <a:pt x="-995" y="13440"/>
                    <a:pt x="1705" y="16080"/>
                    <a:pt x="5080" y="17880"/>
                  </a:cubicBezTo>
                  <a:cubicBezTo>
                    <a:pt x="8455" y="19680"/>
                    <a:pt x="12505" y="20640"/>
                    <a:pt x="15205" y="21120"/>
                  </a:cubicBezTo>
                  <a:cubicBezTo>
                    <a:pt x="17905" y="21600"/>
                    <a:pt x="19255" y="21600"/>
                    <a:pt x="206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7003686" y="476250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7273286" y="363600"/>
              <a:ext cx="123596" cy="386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54" fill="norm" stroke="1" extrusionOk="0">
                  <a:moveTo>
                    <a:pt x="4990" y="4486"/>
                  </a:moveTo>
                  <a:cubicBezTo>
                    <a:pt x="4258" y="7773"/>
                    <a:pt x="3526" y="11060"/>
                    <a:pt x="3160" y="13643"/>
                  </a:cubicBezTo>
                  <a:cubicBezTo>
                    <a:pt x="2794" y="16225"/>
                    <a:pt x="2794" y="18104"/>
                    <a:pt x="2428" y="19395"/>
                  </a:cubicBezTo>
                  <a:cubicBezTo>
                    <a:pt x="2062" y="20686"/>
                    <a:pt x="1329" y="21391"/>
                    <a:pt x="780" y="21449"/>
                  </a:cubicBezTo>
                  <a:cubicBezTo>
                    <a:pt x="231" y="21508"/>
                    <a:pt x="-135" y="20921"/>
                    <a:pt x="48" y="18867"/>
                  </a:cubicBezTo>
                  <a:cubicBezTo>
                    <a:pt x="231" y="16812"/>
                    <a:pt x="963" y="13291"/>
                    <a:pt x="1696" y="10180"/>
                  </a:cubicBezTo>
                  <a:cubicBezTo>
                    <a:pt x="2428" y="7069"/>
                    <a:pt x="3160" y="4369"/>
                    <a:pt x="3892" y="2725"/>
                  </a:cubicBezTo>
                  <a:cubicBezTo>
                    <a:pt x="4624" y="1082"/>
                    <a:pt x="5357" y="495"/>
                    <a:pt x="6638" y="201"/>
                  </a:cubicBezTo>
                  <a:cubicBezTo>
                    <a:pt x="7919" y="-92"/>
                    <a:pt x="9750" y="-92"/>
                    <a:pt x="12129" y="378"/>
                  </a:cubicBezTo>
                  <a:cubicBezTo>
                    <a:pt x="14509" y="847"/>
                    <a:pt x="17438" y="1786"/>
                    <a:pt x="19085" y="2549"/>
                  </a:cubicBezTo>
                  <a:cubicBezTo>
                    <a:pt x="20733" y="3312"/>
                    <a:pt x="21099" y="3899"/>
                    <a:pt x="21282" y="4486"/>
                  </a:cubicBezTo>
                  <a:cubicBezTo>
                    <a:pt x="21465" y="5073"/>
                    <a:pt x="21465" y="5660"/>
                    <a:pt x="20550" y="6130"/>
                  </a:cubicBezTo>
                  <a:cubicBezTo>
                    <a:pt x="19634" y="6599"/>
                    <a:pt x="17804" y="6951"/>
                    <a:pt x="14875" y="7186"/>
                  </a:cubicBezTo>
                  <a:cubicBezTo>
                    <a:pt x="11946" y="7421"/>
                    <a:pt x="7919" y="7538"/>
                    <a:pt x="5173" y="7421"/>
                  </a:cubicBezTo>
                  <a:cubicBezTo>
                    <a:pt x="2428" y="7304"/>
                    <a:pt x="963" y="6951"/>
                    <a:pt x="414" y="6658"/>
                  </a:cubicBezTo>
                  <a:cubicBezTo>
                    <a:pt x="-135" y="6365"/>
                    <a:pt x="231" y="6130"/>
                    <a:pt x="597" y="58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7435486" y="304800"/>
              <a:ext cx="106668" cy="244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310" fill="norm" stroke="1" extrusionOk="0">
                  <a:moveTo>
                    <a:pt x="8723" y="0"/>
                  </a:moveTo>
                  <a:cubicBezTo>
                    <a:pt x="12462" y="2769"/>
                    <a:pt x="16200" y="5538"/>
                    <a:pt x="18485" y="8492"/>
                  </a:cubicBezTo>
                  <a:cubicBezTo>
                    <a:pt x="20769" y="11446"/>
                    <a:pt x="21600" y="14585"/>
                    <a:pt x="20354" y="16892"/>
                  </a:cubicBezTo>
                  <a:cubicBezTo>
                    <a:pt x="19108" y="19200"/>
                    <a:pt x="15785" y="20677"/>
                    <a:pt x="12046" y="21138"/>
                  </a:cubicBezTo>
                  <a:cubicBezTo>
                    <a:pt x="8308" y="21600"/>
                    <a:pt x="4154" y="21046"/>
                    <a:pt x="0" y="20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7587886" y="101600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7619636" y="0"/>
              <a:ext cx="25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5400" y="4800"/>
                    <a:pt x="0" y="9600"/>
                    <a:pt x="1800" y="12600"/>
                  </a:cubicBezTo>
                  <a:cubicBezTo>
                    <a:pt x="3600" y="15600"/>
                    <a:pt x="12600" y="16800"/>
                    <a:pt x="17100" y="13800"/>
                  </a:cubicBezTo>
                  <a:cubicBezTo>
                    <a:pt x="21600" y="10800"/>
                    <a:pt x="21600" y="3600"/>
                    <a:pt x="16200" y="1800"/>
                  </a:cubicBezTo>
                  <a:cubicBezTo>
                    <a:pt x="10800" y="0"/>
                    <a:pt x="0" y="3600"/>
                    <a:pt x="0" y="7800"/>
                  </a:cubicBezTo>
                  <a:cubicBezTo>
                    <a:pt x="0" y="12000"/>
                    <a:pt x="10800" y="16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7702186" y="101600"/>
              <a:ext cx="952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7486"/>
                    <a:pt x="2880" y="13371"/>
                    <a:pt x="6480" y="9771"/>
                  </a:cubicBezTo>
                  <a:cubicBezTo>
                    <a:pt x="10080" y="6171"/>
                    <a:pt x="15840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7854586" y="31750"/>
              <a:ext cx="6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7918086" y="533400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8114936" y="351265"/>
              <a:ext cx="165528" cy="48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275" fill="norm" stroke="1" extrusionOk="0">
                  <a:moveTo>
                    <a:pt x="7290" y="4897"/>
                  </a:moveTo>
                  <a:cubicBezTo>
                    <a:pt x="7290" y="7758"/>
                    <a:pt x="7290" y="10620"/>
                    <a:pt x="7020" y="12881"/>
                  </a:cubicBezTo>
                  <a:cubicBezTo>
                    <a:pt x="6750" y="15143"/>
                    <a:pt x="6210" y="16804"/>
                    <a:pt x="5400" y="18235"/>
                  </a:cubicBezTo>
                  <a:cubicBezTo>
                    <a:pt x="4590" y="19666"/>
                    <a:pt x="3510" y="20866"/>
                    <a:pt x="2970" y="21189"/>
                  </a:cubicBezTo>
                  <a:cubicBezTo>
                    <a:pt x="2430" y="21512"/>
                    <a:pt x="2430" y="20958"/>
                    <a:pt x="2565" y="18974"/>
                  </a:cubicBezTo>
                  <a:cubicBezTo>
                    <a:pt x="2700" y="16989"/>
                    <a:pt x="2970" y="13574"/>
                    <a:pt x="3240" y="10712"/>
                  </a:cubicBezTo>
                  <a:cubicBezTo>
                    <a:pt x="3510" y="7850"/>
                    <a:pt x="3780" y="5543"/>
                    <a:pt x="4050" y="4066"/>
                  </a:cubicBezTo>
                  <a:cubicBezTo>
                    <a:pt x="4320" y="2589"/>
                    <a:pt x="4590" y="1943"/>
                    <a:pt x="5130" y="1389"/>
                  </a:cubicBezTo>
                  <a:cubicBezTo>
                    <a:pt x="5670" y="835"/>
                    <a:pt x="6480" y="374"/>
                    <a:pt x="7695" y="143"/>
                  </a:cubicBezTo>
                  <a:cubicBezTo>
                    <a:pt x="8910" y="-88"/>
                    <a:pt x="10530" y="-88"/>
                    <a:pt x="12825" y="512"/>
                  </a:cubicBezTo>
                  <a:cubicBezTo>
                    <a:pt x="15120" y="1112"/>
                    <a:pt x="18090" y="2312"/>
                    <a:pt x="19710" y="3650"/>
                  </a:cubicBezTo>
                  <a:cubicBezTo>
                    <a:pt x="21330" y="4989"/>
                    <a:pt x="21600" y="6466"/>
                    <a:pt x="20250" y="7389"/>
                  </a:cubicBezTo>
                  <a:cubicBezTo>
                    <a:pt x="18900" y="8312"/>
                    <a:pt x="15930" y="8681"/>
                    <a:pt x="12285" y="8543"/>
                  </a:cubicBezTo>
                  <a:cubicBezTo>
                    <a:pt x="8640" y="8404"/>
                    <a:pt x="4320" y="7758"/>
                    <a:pt x="0" y="71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4868675" y="1457920"/>
              <a:ext cx="181136" cy="390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307" fill="norm" stroke="1" extrusionOk="0">
                  <a:moveTo>
                    <a:pt x="20782" y="3952"/>
                  </a:moveTo>
                  <a:cubicBezTo>
                    <a:pt x="20782" y="3375"/>
                    <a:pt x="20782" y="2797"/>
                    <a:pt x="20905" y="2220"/>
                  </a:cubicBezTo>
                  <a:cubicBezTo>
                    <a:pt x="21028" y="1642"/>
                    <a:pt x="21273" y="1065"/>
                    <a:pt x="19923" y="603"/>
                  </a:cubicBezTo>
                  <a:cubicBezTo>
                    <a:pt x="18573" y="141"/>
                    <a:pt x="15628" y="-206"/>
                    <a:pt x="12559" y="141"/>
                  </a:cubicBezTo>
                  <a:cubicBezTo>
                    <a:pt x="9491" y="487"/>
                    <a:pt x="6300" y="1527"/>
                    <a:pt x="4337" y="3028"/>
                  </a:cubicBezTo>
                  <a:cubicBezTo>
                    <a:pt x="2373" y="4530"/>
                    <a:pt x="1637" y="6493"/>
                    <a:pt x="1146" y="8861"/>
                  </a:cubicBezTo>
                  <a:cubicBezTo>
                    <a:pt x="655" y="11229"/>
                    <a:pt x="409" y="14001"/>
                    <a:pt x="164" y="16081"/>
                  </a:cubicBezTo>
                  <a:cubicBezTo>
                    <a:pt x="-82" y="18160"/>
                    <a:pt x="-327" y="19546"/>
                    <a:pt x="1637" y="20354"/>
                  </a:cubicBezTo>
                  <a:cubicBezTo>
                    <a:pt x="3600" y="21163"/>
                    <a:pt x="7773" y="21394"/>
                    <a:pt x="11332" y="21278"/>
                  </a:cubicBezTo>
                  <a:cubicBezTo>
                    <a:pt x="14891" y="21163"/>
                    <a:pt x="17837" y="20701"/>
                    <a:pt x="20782" y="202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4863736" y="1695450"/>
              <a:ext cx="952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5168486" y="1441450"/>
              <a:ext cx="196901" cy="398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11" fill="norm" stroke="1" extrusionOk="0">
                  <a:moveTo>
                    <a:pt x="21376" y="0"/>
                  </a:moveTo>
                  <a:cubicBezTo>
                    <a:pt x="17699" y="0"/>
                    <a:pt x="14023" y="0"/>
                    <a:pt x="11610" y="57"/>
                  </a:cubicBezTo>
                  <a:cubicBezTo>
                    <a:pt x="9197" y="114"/>
                    <a:pt x="8048" y="229"/>
                    <a:pt x="6899" y="400"/>
                  </a:cubicBezTo>
                  <a:cubicBezTo>
                    <a:pt x="5750" y="571"/>
                    <a:pt x="4602" y="800"/>
                    <a:pt x="3912" y="1200"/>
                  </a:cubicBezTo>
                  <a:cubicBezTo>
                    <a:pt x="3223" y="1600"/>
                    <a:pt x="2993" y="2171"/>
                    <a:pt x="2763" y="4286"/>
                  </a:cubicBezTo>
                  <a:cubicBezTo>
                    <a:pt x="2533" y="6400"/>
                    <a:pt x="2304" y="10057"/>
                    <a:pt x="1959" y="12743"/>
                  </a:cubicBezTo>
                  <a:cubicBezTo>
                    <a:pt x="1614" y="15429"/>
                    <a:pt x="1155" y="17143"/>
                    <a:pt x="695" y="18457"/>
                  </a:cubicBezTo>
                  <a:cubicBezTo>
                    <a:pt x="236" y="19771"/>
                    <a:pt x="-224" y="20686"/>
                    <a:pt x="121" y="21143"/>
                  </a:cubicBezTo>
                  <a:cubicBezTo>
                    <a:pt x="465" y="21600"/>
                    <a:pt x="1614" y="21600"/>
                    <a:pt x="4142" y="21314"/>
                  </a:cubicBezTo>
                  <a:cubicBezTo>
                    <a:pt x="6670" y="21029"/>
                    <a:pt x="10576" y="20457"/>
                    <a:pt x="14482" y="19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5416186" y="1562100"/>
              <a:ext cx="1524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4390"/>
                    <a:pt x="8400" y="8780"/>
                    <a:pt x="12000" y="12380"/>
                  </a:cubicBezTo>
                  <a:cubicBezTo>
                    <a:pt x="15600" y="15980"/>
                    <a:pt x="18600" y="1879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5466936" y="1581150"/>
              <a:ext cx="1397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600" fill="norm" stroke="1" extrusionOk="0">
                  <a:moveTo>
                    <a:pt x="21285" y="0"/>
                  </a:moveTo>
                  <a:cubicBezTo>
                    <a:pt x="19673" y="0"/>
                    <a:pt x="18061" y="0"/>
                    <a:pt x="15160" y="1286"/>
                  </a:cubicBezTo>
                  <a:cubicBezTo>
                    <a:pt x="12258" y="2571"/>
                    <a:pt x="8067" y="5143"/>
                    <a:pt x="5166" y="7971"/>
                  </a:cubicBezTo>
                  <a:cubicBezTo>
                    <a:pt x="2264" y="10800"/>
                    <a:pt x="652" y="13886"/>
                    <a:pt x="169" y="16200"/>
                  </a:cubicBezTo>
                  <a:cubicBezTo>
                    <a:pt x="-315" y="18514"/>
                    <a:pt x="330" y="20057"/>
                    <a:pt x="97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5625736" y="1470818"/>
              <a:ext cx="146051" cy="370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1611"/>
                  </a:moveTo>
                  <a:cubicBezTo>
                    <a:pt x="939" y="1120"/>
                    <a:pt x="1878" y="629"/>
                    <a:pt x="4070" y="384"/>
                  </a:cubicBezTo>
                  <a:cubicBezTo>
                    <a:pt x="6261" y="138"/>
                    <a:pt x="9704" y="138"/>
                    <a:pt x="12522" y="77"/>
                  </a:cubicBezTo>
                  <a:cubicBezTo>
                    <a:pt x="15339" y="16"/>
                    <a:pt x="17530" y="-107"/>
                    <a:pt x="19096" y="200"/>
                  </a:cubicBezTo>
                  <a:cubicBezTo>
                    <a:pt x="20661" y="507"/>
                    <a:pt x="21600" y="1243"/>
                    <a:pt x="21600" y="2654"/>
                  </a:cubicBezTo>
                  <a:cubicBezTo>
                    <a:pt x="21600" y="4066"/>
                    <a:pt x="20661" y="6152"/>
                    <a:pt x="19878" y="8423"/>
                  </a:cubicBezTo>
                  <a:cubicBezTo>
                    <a:pt x="19096" y="10693"/>
                    <a:pt x="18470" y="13148"/>
                    <a:pt x="18626" y="15050"/>
                  </a:cubicBezTo>
                  <a:cubicBezTo>
                    <a:pt x="18783" y="16952"/>
                    <a:pt x="19722" y="18302"/>
                    <a:pt x="20035" y="19284"/>
                  </a:cubicBezTo>
                  <a:cubicBezTo>
                    <a:pt x="20348" y="20266"/>
                    <a:pt x="20035" y="20879"/>
                    <a:pt x="16591" y="21186"/>
                  </a:cubicBezTo>
                  <a:cubicBezTo>
                    <a:pt x="13148" y="21493"/>
                    <a:pt x="6574" y="21493"/>
                    <a:pt x="0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5979220" y="1653910"/>
              <a:ext cx="148167" cy="2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3086" y="7135"/>
                  </a:moveTo>
                  <a:cubicBezTo>
                    <a:pt x="1543" y="4050"/>
                    <a:pt x="0" y="964"/>
                    <a:pt x="0" y="192"/>
                  </a:cubicBezTo>
                  <a:cubicBezTo>
                    <a:pt x="0" y="-579"/>
                    <a:pt x="1543" y="964"/>
                    <a:pt x="5400" y="4821"/>
                  </a:cubicBezTo>
                  <a:cubicBezTo>
                    <a:pt x="9257" y="8678"/>
                    <a:pt x="15429" y="14850"/>
                    <a:pt x="21600" y="21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6000386" y="1733550"/>
              <a:ext cx="146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757" y="0"/>
                  </a:moveTo>
                  <a:cubicBezTo>
                    <a:pt x="1878" y="7200"/>
                    <a:pt x="0" y="14400"/>
                    <a:pt x="0" y="18000"/>
                  </a:cubicBezTo>
                  <a:cubicBezTo>
                    <a:pt x="0" y="21600"/>
                    <a:pt x="1878" y="21600"/>
                    <a:pt x="5791" y="21600"/>
                  </a:cubicBezTo>
                  <a:cubicBezTo>
                    <a:pt x="9704" y="21600"/>
                    <a:pt x="15652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6332703" y="1473199"/>
              <a:ext cx="423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086"/>
                    <a:pt x="0" y="6171"/>
                    <a:pt x="0" y="9771"/>
                  </a:cubicBezTo>
                  <a:cubicBezTo>
                    <a:pt x="0" y="13371"/>
                    <a:pt x="10800" y="174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6343286" y="1479550"/>
              <a:ext cx="177801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209"/>
                    <a:pt x="19029" y="417"/>
                    <a:pt x="17486" y="1670"/>
                  </a:cubicBezTo>
                  <a:cubicBezTo>
                    <a:pt x="15943" y="2922"/>
                    <a:pt x="14143" y="5217"/>
                    <a:pt x="11700" y="8139"/>
                  </a:cubicBezTo>
                  <a:cubicBezTo>
                    <a:pt x="9257" y="11061"/>
                    <a:pt x="6171" y="14609"/>
                    <a:pt x="4114" y="16957"/>
                  </a:cubicBezTo>
                  <a:cubicBezTo>
                    <a:pt x="2057" y="19304"/>
                    <a:pt x="1029" y="204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6451794" y="1652058"/>
              <a:ext cx="186559" cy="430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416" fill="norm" stroke="1" extrusionOk="0">
                  <a:moveTo>
                    <a:pt x="7770" y="4372"/>
                  </a:moveTo>
                  <a:cubicBezTo>
                    <a:pt x="5871" y="7112"/>
                    <a:pt x="3972" y="9851"/>
                    <a:pt x="2785" y="12380"/>
                  </a:cubicBezTo>
                  <a:cubicBezTo>
                    <a:pt x="1599" y="14909"/>
                    <a:pt x="1124" y="17227"/>
                    <a:pt x="768" y="18807"/>
                  </a:cubicBezTo>
                  <a:cubicBezTo>
                    <a:pt x="412" y="20388"/>
                    <a:pt x="174" y="21231"/>
                    <a:pt x="56" y="21389"/>
                  </a:cubicBezTo>
                  <a:cubicBezTo>
                    <a:pt x="-63" y="21547"/>
                    <a:pt x="-63" y="21020"/>
                    <a:pt x="768" y="19018"/>
                  </a:cubicBezTo>
                  <a:cubicBezTo>
                    <a:pt x="1599" y="17016"/>
                    <a:pt x="3260" y="13539"/>
                    <a:pt x="5040" y="10326"/>
                  </a:cubicBezTo>
                  <a:cubicBezTo>
                    <a:pt x="6821" y="7112"/>
                    <a:pt x="8719" y="4162"/>
                    <a:pt x="10262" y="2476"/>
                  </a:cubicBezTo>
                  <a:cubicBezTo>
                    <a:pt x="11805" y="790"/>
                    <a:pt x="12992" y="368"/>
                    <a:pt x="14179" y="158"/>
                  </a:cubicBezTo>
                  <a:cubicBezTo>
                    <a:pt x="15366" y="-53"/>
                    <a:pt x="16552" y="-53"/>
                    <a:pt x="17621" y="158"/>
                  </a:cubicBezTo>
                  <a:cubicBezTo>
                    <a:pt x="18689" y="368"/>
                    <a:pt x="19638" y="790"/>
                    <a:pt x="20350" y="1580"/>
                  </a:cubicBezTo>
                  <a:cubicBezTo>
                    <a:pt x="21062" y="2370"/>
                    <a:pt x="21537" y="3529"/>
                    <a:pt x="19045" y="4794"/>
                  </a:cubicBezTo>
                  <a:cubicBezTo>
                    <a:pt x="16552" y="6058"/>
                    <a:pt x="11093" y="7428"/>
                    <a:pt x="7651" y="8166"/>
                  </a:cubicBezTo>
                  <a:cubicBezTo>
                    <a:pt x="4210" y="8903"/>
                    <a:pt x="2785" y="9008"/>
                    <a:pt x="1361" y="9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88536" y="2317750"/>
              <a:ext cx="1059180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226"/>
                  </a:moveTo>
                  <a:cubicBezTo>
                    <a:pt x="138" y="11955"/>
                    <a:pt x="276" y="11683"/>
                    <a:pt x="425" y="11343"/>
                  </a:cubicBezTo>
                  <a:cubicBezTo>
                    <a:pt x="574" y="11004"/>
                    <a:pt x="734" y="10596"/>
                    <a:pt x="887" y="10257"/>
                  </a:cubicBezTo>
                  <a:cubicBezTo>
                    <a:pt x="1040" y="9917"/>
                    <a:pt x="1187" y="9645"/>
                    <a:pt x="1347" y="9306"/>
                  </a:cubicBezTo>
                  <a:cubicBezTo>
                    <a:pt x="1506" y="8966"/>
                    <a:pt x="1679" y="8558"/>
                    <a:pt x="1860" y="8083"/>
                  </a:cubicBezTo>
                  <a:cubicBezTo>
                    <a:pt x="2042" y="7608"/>
                    <a:pt x="2232" y="7064"/>
                    <a:pt x="2398" y="6725"/>
                  </a:cubicBezTo>
                  <a:cubicBezTo>
                    <a:pt x="2564" y="6385"/>
                    <a:pt x="2706" y="6249"/>
                    <a:pt x="2847" y="6045"/>
                  </a:cubicBezTo>
                  <a:cubicBezTo>
                    <a:pt x="2987" y="5842"/>
                    <a:pt x="3125" y="5570"/>
                    <a:pt x="3272" y="5434"/>
                  </a:cubicBezTo>
                  <a:cubicBezTo>
                    <a:pt x="3419" y="5298"/>
                    <a:pt x="3574" y="5298"/>
                    <a:pt x="3738" y="5230"/>
                  </a:cubicBezTo>
                  <a:cubicBezTo>
                    <a:pt x="3902" y="5162"/>
                    <a:pt x="4075" y="5026"/>
                    <a:pt x="4247" y="4891"/>
                  </a:cubicBezTo>
                  <a:cubicBezTo>
                    <a:pt x="4420" y="4755"/>
                    <a:pt x="4593" y="4619"/>
                    <a:pt x="4724" y="4483"/>
                  </a:cubicBezTo>
                  <a:cubicBezTo>
                    <a:pt x="4856" y="4347"/>
                    <a:pt x="4947" y="4211"/>
                    <a:pt x="5044" y="4075"/>
                  </a:cubicBezTo>
                  <a:cubicBezTo>
                    <a:pt x="5141" y="3940"/>
                    <a:pt x="5245" y="3804"/>
                    <a:pt x="5344" y="3736"/>
                  </a:cubicBezTo>
                  <a:cubicBezTo>
                    <a:pt x="5443" y="3668"/>
                    <a:pt x="5538" y="3668"/>
                    <a:pt x="5648" y="3532"/>
                  </a:cubicBezTo>
                  <a:cubicBezTo>
                    <a:pt x="5758" y="3396"/>
                    <a:pt x="5883" y="3125"/>
                    <a:pt x="5996" y="2989"/>
                  </a:cubicBezTo>
                  <a:cubicBezTo>
                    <a:pt x="6108" y="2853"/>
                    <a:pt x="6207" y="2853"/>
                    <a:pt x="6317" y="2785"/>
                  </a:cubicBezTo>
                  <a:cubicBezTo>
                    <a:pt x="6427" y="2717"/>
                    <a:pt x="6548" y="2581"/>
                    <a:pt x="6669" y="2445"/>
                  </a:cubicBezTo>
                  <a:cubicBezTo>
                    <a:pt x="6790" y="2309"/>
                    <a:pt x="6911" y="2174"/>
                    <a:pt x="7029" y="2038"/>
                  </a:cubicBezTo>
                  <a:cubicBezTo>
                    <a:pt x="7148" y="1902"/>
                    <a:pt x="7265" y="1766"/>
                    <a:pt x="7390" y="1630"/>
                  </a:cubicBezTo>
                  <a:cubicBezTo>
                    <a:pt x="7515" y="1494"/>
                    <a:pt x="7649" y="1358"/>
                    <a:pt x="7781" y="1223"/>
                  </a:cubicBezTo>
                  <a:cubicBezTo>
                    <a:pt x="7912" y="1087"/>
                    <a:pt x="8042" y="951"/>
                    <a:pt x="8167" y="815"/>
                  </a:cubicBezTo>
                  <a:cubicBezTo>
                    <a:pt x="8292" y="679"/>
                    <a:pt x="8413" y="543"/>
                    <a:pt x="8545" y="475"/>
                  </a:cubicBezTo>
                  <a:cubicBezTo>
                    <a:pt x="8676" y="408"/>
                    <a:pt x="8819" y="408"/>
                    <a:pt x="8957" y="340"/>
                  </a:cubicBezTo>
                  <a:cubicBezTo>
                    <a:pt x="9095" y="272"/>
                    <a:pt x="9229" y="136"/>
                    <a:pt x="9365" y="68"/>
                  </a:cubicBezTo>
                  <a:cubicBezTo>
                    <a:pt x="9501" y="0"/>
                    <a:pt x="9639" y="0"/>
                    <a:pt x="9771" y="0"/>
                  </a:cubicBezTo>
                  <a:cubicBezTo>
                    <a:pt x="9902" y="0"/>
                    <a:pt x="10027" y="0"/>
                    <a:pt x="10163" y="0"/>
                  </a:cubicBezTo>
                  <a:cubicBezTo>
                    <a:pt x="10299" y="0"/>
                    <a:pt x="10446" y="0"/>
                    <a:pt x="10588" y="0"/>
                  </a:cubicBezTo>
                  <a:cubicBezTo>
                    <a:pt x="10731" y="0"/>
                    <a:pt x="10869" y="0"/>
                    <a:pt x="11009" y="0"/>
                  </a:cubicBezTo>
                  <a:cubicBezTo>
                    <a:pt x="11150" y="0"/>
                    <a:pt x="11292" y="0"/>
                    <a:pt x="11428" y="0"/>
                  </a:cubicBezTo>
                  <a:cubicBezTo>
                    <a:pt x="11564" y="0"/>
                    <a:pt x="11694" y="0"/>
                    <a:pt x="11834" y="0"/>
                  </a:cubicBezTo>
                  <a:cubicBezTo>
                    <a:pt x="11974" y="0"/>
                    <a:pt x="12125" y="0"/>
                    <a:pt x="12272" y="0"/>
                  </a:cubicBezTo>
                  <a:cubicBezTo>
                    <a:pt x="12419" y="0"/>
                    <a:pt x="12561" y="0"/>
                    <a:pt x="12706" y="0"/>
                  </a:cubicBezTo>
                  <a:cubicBezTo>
                    <a:pt x="12850" y="0"/>
                    <a:pt x="12997" y="0"/>
                    <a:pt x="13135" y="68"/>
                  </a:cubicBezTo>
                  <a:cubicBezTo>
                    <a:pt x="13273" y="136"/>
                    <a:pt x="13403" y="272"/>
                    <a:pt x="13543" y="408"/>
                  </a:cubicBezTo>
                  <a:cubicBezTo>
                    <a:pt x="13683" y="543"/>
                    <a:pt x="13835" y="679"/>
                    <a:pt x="13981" y="815"/>
                  </a:cubicBezTo>
                  <a:cubicBezTo>
                    <a:pt x="14128" y="951"/>
                    <a:pt x="14271" y="1087"/>
                    <a:pt x="14480" y="1358"/>
                  </a:cubicBezTo>
                  <a:cubicBezTo>
                    <a:pt x="14689" y="1630"/>
                    <a:pt x="14965" y="2038"/>
                    <a:pt x="15177" y="2377"/>
                  </a:cubicBezTo>
                  <a:cubicBezTo>
                    <a:pt x="15388" y="2717"/>
                    <a:pt x="15535" y="2989"/>
                    <a:pt x="15676" y="3260"/>
                  </a:cubicBezTo>
                  <a:cubicBezTo>
                    <a:pt x="15816" y="3532"/>
                    <a:pt x="15950" y="3804"/>
                    <a:pt x="16086" y="4075"/>
                  </a:cubicBezTo>
                  <a:cubicBezTo>
                    <a:pt x="16222" y="4347"/>
                    <a:pt x="16360" y="4619"/>
                    <a:pt x="16489" y="4891"/>
                  </a:cubicBezTo>
                  <a:cubicBezTo>
                    <a:pt x="16619" y="5162"/>
                    <a:pt x="16740" y="5434"/>
                    <a:pt x="16869" y="5774"/>
                  </a:cubicBezTo>
                  <a:cubicBezTo>
                    <a:pt x="16999" y="6113"/>
                    <a:pt x="17137" y="6521"/>
                    <a:pt x="17331" y="7132"/>
                  </a:cubicBezTo>
                  <a:cubicBezTo>
                    <a:pt x="17525" y="7743"/>
                    <a:pt x="17776" y="8558"/>
                    <a:pt x="17950" y="9102"/>
                  </a:cubicBezTo>
                  <a:cubicBezTo>
                    <a:pt x="18125" y="9645"/>
                    <a:pt x="18224" y="9917"/>
                    <a:pt x="18391" y="10460"/>
                  </a:cubicBezTo>
                  <a:cubicBezTo>
                    <a:pt x="18557" y="11004"/>
                    <a:pt x="18790" y="11819"/>
                    <a:pt x="19010" y="12634"/>
                  </a:cubicBezTo>
                  <a:cubicBezTo>
                    <a:pt x="19230" y="13449"/>
                    <a:pt x="19437" y="14264"/>
                    <a:pt x="19640" y="15011"/>
                  </a:cubicBezTo>
                  <a:cubicBezTo>
                    <a:pt x="19843" y="15758"/>
                    <a:pt x="20042" y="16438"/>
                    <a:pt x="20225" y="17049"/>
                  </a:cubicBezTo>
                  <a:cubicBezTo>
                    <a:pt x="20409" y="17660"/>
                    <a:pt x="20577" y="18204"/>
                    <a:pt x="20771" y="18815"/>
                  </a:cubicBezTo>
                  <a:cubicBezTo>
                    <a:pt x="20965" y="19426"/>
                    <a:pt x="21186" y="20106"/>
                    <a:pt x="21328" y="20581"/>
                  </a:cubicBezTo>
                  <a:cubicBezTo>
                    <a:pt x="21471" y="21057"/>
                    <a:pt x="21535" y="2132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22655" y="2933170"/>
              <a:ext cx="218282" cy="373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99" fill="norm" stroke="1" extrusionOk="0">
                  <a:moveTo>
                    <a:pt x="18303" y="1122"/>
                  </a:moveTo>
                  <a:cubicBezTo>
                    <a:pt x="17680" y="637"/>
                    <a:pt x="17056" y="152"/>
                    <a:pt x="14564" y="30"/>
                  </a:cubicBezTo>
                  <a:cubicBezTo>
                    <a:pt x="12072" y="-91"/>
                    <a:pt x="7710" y="152"/>
                    <a:pt x="4906" y="758"/>
                  </a:cubicBezTo>
                  <a:cubicBezTo>
                    <a:pt x="2103" y="1365"/>
                    <a:pt x="856" y="2336"/>
                    <a:pt x="337" y="4278"/>
                  </a:cubicBezTo>
                  <a:cubicBezTo>
                    <a:pt x="-182" y="6219"/>
                    <a:pt x="26" y="9131"/>
                    <a:pt x="130" y="11619"/>
                  </a:cubicBezTo>
                  <a:cubicBezTo>
                    <a:pt x="233" y="14107"/>
                    <a:pt x="233" y="16170"/>
                    <a:pt x="337" y="17747"/>
                  </a:cubicBezTo>
                  <a:cubicBezTo>
                    <a:pt x="441" y="19325"/>
                    <a:pt x="649" y="20417"/>
                    <a:pt x="1480" y="20963"/>
                  </a:cubicBezTo>
                  <a:cubicBezTo>
                    <a:pt x="2310" y="21509"/>
                    <a:pt x="3764" y="21509"/>
                    <a:pt x="7191" y="21145"/>
                  </a:cubicBezTo>
                  <a:cubicBezTo>
                    <a:pt x="10618" y="20781"/>
                    <a:pt x="16018" y="20053"/>
                    <a:pt x="21418" y="19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44086" y="3111499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353120" y="2894384"/>
              <a:ext cx="192617" cy="369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547" fill="norm" stroke="1" extrusionOk="0">
                  <a:moveTo>
                    <a:pt x="21365" y="811"/>
                  </a:moveTo>
                  <a:cubicBezTo>
                    <a:pt x="18313" y="441"/>
                    <a:pt x="15261" y="70"/>
                    <a:pt x="12443" y="9"/>
                  </a:cubicBezTo>
                  <a:cubicBezTo>
                    <a:pt x="9626" y="-53"/>
                    <a:pt x="7043" y="194"/>
                    <a:pt x="4930" y="873"/>
                  </a:cubicBezTo>
                  <a:cubicBezTo>
                    <a:pt x="2817" y="1552"/>
                    <a:pt x="1174" y="2662"/>
                    <a:pt x="469" y="4637"/>
                  </a:cubicBezTo>
                  <a:cubicBezTo>
                    <a:pt x="-235" y="6612"/>
                    <a:pt x="0" y="9451"/>
                    <a:pt x="235" y="11920"/>
                  </a:cubicBezTo>
                  <a:cubicBezTo>
                    <a:pt x="469" y="14388"/>
                    <a:pt x="704" y="16486"/>
                    <a:pt x="587" y="17968"/>
                  </a:cubicBezTo>
                  <a:cubicBezTo>
                    <a:pt x="469" y="19449"/>
                    <a:pt x="0" y="20313"/>
                    <a:pt x="352" y="20806"/>
                  </a:cubicBezTo>
                  <a:cubicBezTo>
                    <a:pt x="704" y="21300"/>
                    <a:pt x="1878" y="21424"/>
                    <a:pt x="3874" y="21485"/>
                  </a:cubicBezTo>
                  <a:cubicBezTo>
                    <a:pt x="5869" y="21547"/>
                    <a:pt x="8687" y="21547"/>
                    <a:pt x="11504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592517" y="2965450"/>
              <a:ext cx="15007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600" fill="norm" stroke="1" extrusionOk="0">
                  <a:moveTo>
                    <a:pt x="1470" y="0"/>
                  </a:moveTo>
                  <a:cubicBezTo>
                    <a:pt x="570" y="702"/>
                    <a:pt x="-330" y="1405"/>
                    <a:pt x="120" y="2722"/>
                  </a:cubicBezTo>
                  <a:cubicBezTo>
                    <a:pt x="570" y="4039"/>
                    <a:pt x="2370" y="5971"/>
                    <a:pt x="6120" y="9220"/>
                  </a:cubicBezTo>
                  <a:cubicBezTo>
                    <a:pt x="9870" y="12468"/>
                    <a:pt x="15570" y="17034"/>
                    <a:pt x="212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621936" y="2936030"/>
              <a:ext cx="152401" cy="302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21600" y="735"/>
                  </a:moveTo>
                  <a:cubicBezTo>
                    <a:pt x="20400" y="285"/>
                    <a:pt x="19200" y="-165"/>
                    <a:pt x="18300" y="60"/>
                  </a:cubicBezTo>
                  <a:cubicBezTo>
                    <a:pt x="17400" y="285"/>
                    <a:pt x="16800" y="1185"/>
                    <a:pt x="14400" y="4185"/>
                  </a:cubicBezTo>
                  <a:cubicBezTo>
                    <a:pt x="12000" y="7185"/>
                    <a:pt x="7800" y="12285"/>
                    <a:pt x="5100" y="15510"/>
                  </a:cubicBezTo>
                  <a:cubicBezTo>
                    <a:pt x="2400" y="18735"/>
                    <a:pt x="1200" y="20085"/>
                    <a:pt x="0" y="2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812436" y="2868120"/>
              <a:ext cx="138693" cy="39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33" fill="norm" stroke="1" extrusionOk="0">
                  <a:moveTo>
                    <a:pt x="0" y="2901"/>
                  </a:moveTo>
                  <a:cubicBezTo>
                    <a:pt x="5564" y="1972"/>
                    <a:pt x="11127" y="1043"/>
                    <a:pt x="14727" y="521"/>
                  </a:cubicBezTo>
                  <a:cubicBezTo>
                    <a:pt x="18327" y="-2"/>
                    <a:pt x="19964" y="-118"/>
                    <a:pt x="20782" y="114"/>
                  </a:cubicBezTo>
                  <a:cubicBezTo>
                    <a:pt x="21600" y="347"/>
                    <a:pt x="21600" y="927"/>
                    <a:pt x="21109" y="2785"/>
                  </a:cubicBezTo>
                  <a:cubicBezTo>
                    <a:pt x="20618" y="4643"/>
                    <a:pt x="19636" y="7779"/>
                    <a:pt x="19309" y="10740"/>
                  </a:cubicBezTo>
                  <a:cubicBezTo>
                    <a:pt x="18982" y="13701"/>
                    <a:pt x="19309" y="16488"/>
                    <a:pt x="19473" y="18172"/>
                  </a:cubicBezTo>
                  <a:cubicBezTo>
                    <a:pt x="19636" y="19856"/>
                    <a:pt x="19636" y="20437"/>
                    <a:pt x="18818" y="20843"/>
                  </a:cubicBezTo>
                  <a:cubicBezTo>
                    <a:pt x="18000" y="21250"/>
                    <a:pt x="16364" y="21482"/>
                    <a:pt x="14073" y="21424"/>
                  </a:cubicBezTo>
                  <a:cubicBezTo>
                    <a:pt x="11782" y="21366"/>
                    <a:pt x="8836" y="21017"/>
                    <a:pt x="5891" y="206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1079136" y="3054350"/>
              <a:ext cx="889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1094153" y="3111499"/>
              <a:ext cx="92934" cy="2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600" fill="norm" stroke="1" extrusionOk="0">
                  <a:moveTo>
                    <a:pt x="3713" y="14954"/>
                  </a:moveTo>
                  <a:cubicBezTo>
                    <a:pt x="1365" y="18277"/>
                    <a:pt x="-983" y="21600"/>
                    <a:pt x="426" y="21600"/>
                  </a:cubicBezTo>
                  <a:cubicBezTo>
                    <a:pt x="1834" y="21600"/>
                    <a:pt x="7000" y="18277"/>
                    <a:pt x="10991" y="14123"/>
                  </a:cubicBezTo>
                  <a:cubicBezTo>
                    <a:pt x="14982" y="9969"/>
                    <a:pt x="17800" y="4985"/>
                    <a:pt x="206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9645551" y="2895600"/>
              <a:ext cx="44186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21471" y="0"/>
                  </a:moveTo>
                  <a:cubicBezTo>
                    <a:pt x="19414" y="2859"/>
                    <a:pt x="17357" y="5718"/>
                    <a:pt x="14271" y="8576"/>
                  </a:cubicBezTo>
                  <a:cubicBezTo>
                    <a:pt x="11185" y="11435"/>
                    <a:pt x="7071" y="14294"/>
                    <a:pt x="4500" y="16253"/>
                  </a:cubicBezTo>
                  <a:cubicBezTo>
                    <a:pt x="1928" y="18212"/>
                    <a:pt x="900" y="19271"/>
                    <a:pt x="385" y="20118"/>
                  </a:cubicBezTo>
                  <a:cubicBezTo>
                    <a:pt x="-129" y="20965"/>
                    <a:pt x="-129" y="21600"/>
                    <a:pt x="385" y="21600"/>
                  </a:cubicBezTo>
                  <a:cubicBezTo>
                    <a:pt x="900" y="21600"/>
                    <a:pt x="1928" y="20965"/>
                    <a:pt x="2957" y="20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9638936" y="2863799"/>
              <a:ext cx="260351" cy="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21142"/>
                  </a:moveTo>
                  <a:cubicBezTo>
                    <a:pt x="2459" y="15977"/>
                    <a:pt x="4917" y="10812"/>
                    <a:pt x="7551" y="7055"/>
                  </a:cubicBezTo>
                  <a:cubicBezTo>
                    <a:pt x="10185" y="3299"/>
                    <a:pt x="12995" y="951"/>
                    <a:pt x="15366" y="246"/>
                  </a:cubicBezTo>
                  <a:cubicBezTo>
                    <a:pt x="17737" y="-458"/>
                    <a:pt x="19668" y="481"/>
                    <a:pt x="21600" y="1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9613536" y="3130550"/>
              <a:ext cx="1778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7280"/>
                    <a:pt x="11829" y="12960"/>
                    <a:pt x="15429" y="9360"/>
                  </a:cubicBezTo>
                  <a:cubicBezTo>
                    <a:pt x="19029" y="5760"/>
                    <a:pt x="20314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9835786" y="3257550"/>
              <a:ext cx="127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9981836" y="313055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9962786" y="3257550"/>
              <a:ext cx="19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10381886" y="2900646"/>
              <a:ext cx="114301" cy="447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21600" y="3409"/>
                  </a:moveTo>
                  <a:cubicBezTo>
                    <a:pt x="21600" y="2902"/>
                    <a:pt x="21600" y="2395"/>
                    <a:pt x="21000" y="1787"/>
                  </a:cubicBezTo>
                  <a:cubicBezTo>
                    <a:pt x="20400" y="1178"/>
                    <a:pt x="19200" y="468"/>
                    <a:pt x="17600" y="164"/>
                  </a:cubicBezTo>
                  <a:cubicBezTo>
                    <a:pt x="16000" y="-140"/>
                    <a:pt x="14000" y="-39"/>
                    <a:pt x="11600" y="621"/>
                  </a:cubicBezTo>
                  <a:cubicBezTo>
                    <a:pt x="9200" y="1280"/>
                    <a:pt x="6400" y="2497"/>
                    <a:pt x="4200" y="4829"/>
                  </a:cubicBezTo>
                  <a:cubicBezTo>
                    <a:pt x="2000" y="7161"/>
                    <a:pt x="400" y="10609"/>
                    <a:pt x="400" y="13398"/>
                  </a:cubicBezTo>
                  <a:cubicBezTo>
                    <a:pt x="400" y="16187"/>
                    <a:pt x="2000" y="18316"/>
                    <a:pt x="3000" y="19635"/>
                  </a:cubicBezTo>
                  <a:cubicBezTo>
                    <a:pt x="4000" y="20953"/>
                    <a:pt x="4400" y="21460"/>
                    <a:pt x="3800" y="21460"/>
                  </a:cubicBezTo>
                  <a:cubicBezTo>
                    <a:pt x="3200" y="21460"/>
                    <a:pt x="1600" y="20953"/>
                    <a:pt x="0" y="20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10329864" y="3194050"/>
              <a:ext cx="172673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600" fill="norm" stroke="1" extrusionOk="0">
                  <a:moveTo>
                    <a:pt x="150" y="21600"/>
                  </a:moveTo>
                  <a:cubicBezTo>
                    <a:pt x="-110" y="17100"/>
                    <a:pt x="-370" y="12600"/>
                    <a:pt x="2493" y="9450"/>
                  </a:cubicBezTo>
                  <a:cubicBezTo>
                    <a:pt x="5355" y="6300"/>
                    <a:pt x="11341" y="4500"/>
                    <a:pt x="14984" y="3150"/>
                  </a:cubicBezTo>
                  <a:cubicBezTo>
                    <a:pt x="18628" y="1800"/>
                    <a:pt x="19929" y="900"/>
                    <a:pt x="2123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10487207" y="3143250"/>
              <a:ext cx="21680" cy="17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2" h="21482" fill="norm" stroke="1" extrusionOk="0">
                  <a:moveTo>
                    <a:pt x="20112" y="9911"/>
                  </a:moveTo>
                  <a:cubicBezTo>
                    <a:pt x="12257" y="12960"/>
                    <a:pt x="4403" y="16009"/>
                    <a:pt x="1457" y="18169"/>
                  </a:cubicBezTo>
                  <a:cubicBezTo>
                    <a:pt x="-1488" y="20329"/>
                    <a:pt x="476" y="21600"/>
                    <a:pt x="3421" y="21473"/>
                  </a:cubicBezTo>
                  <a:cubicBezTo>
                    <a:pt x="6367" y="21346"/>
                    <a:pt x="10294" y="19821"/>
                    <a:pt x="11276" y="16009"/>
                  </a:cubicBezTo>
                  <a:cubicBezTo>
                    <a:pt x="12257" y="12198"/>
                    <a:pt x="10294" y="6099"/>
                    <a:pt x="833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10540636" y="3149600"/>
              <a:ext cx="114301" cy="16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0"/>
                  </a:moveTo>
                  <a:cubicBezTo>
                    <a:pt x="4000" y="5468"/>
                    <a:pt x="8000" y="10937"/>
                    <a:pt x="10000" y="14354"/>
                  </a:cubicBezTo>
                  <a:cubicBezTo>
                    <a:pt x="12000" y="17772"/>
                    <a:pt x="12000" y="19139"/>
                    <a:pt x="11000" y="20096"/>
                  </a:cubicBezTo>
                  <a:cubicBezTo>
                    <a:pt x="10000" y="21053"/>
                    <a:pt x="8000" y="21600"/>
                    <a:pt x="6400" y="21327"/>
                  </a:cubicBezTo>
                  <a:cubicBezTo>
                    <a:pt x="4800" y="21053"/>
                    <a:pt x="3600" y="19959"/>
                    <a:pt x="3000" y="18592"/>
                  </a:cubicBezTo>
                  <a:cubicBezTo>
                    <a:pt x="2400" y="17225"/>
                    <a:pt x="2400" y="15585"/>
                    <a:pt x="3600" y="13397"/>
                  </a:cubicBezTo>
                  <a:cubicBezTo>
                    <a:pt x="4800" y="11210"/>
                    <a:pt x="7200" y="8476"/>
                    <a:pt x="10400" y="7246"/>
                  </a:cubicBezTo>
                  <a:cubicBezTo>
                    <a:pt x="13600" y="6015"/>
                    <a:pt x="17600" y="6289"/>
                    <a:pt x="21600" y="6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10645322" y="3169829"/>
              <a:ext cx="77752" cy="163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118" fill="norm" stroke="1" extrusionOk="0">
                  <a:moveTo>
                    <a:pt x="19635" y="3129"/>
                  </a:moveTo>
                  <a:cubicBezTo>
                    <a:pt x="17361" y="2035"/>
                    <a:pt x="15087" y="942"/>
                    <a:pt x="12529" y="395"/>
                  </a:cubicBezTo>
                  <a:cubicBezTo>
                    <a:pt x="9972" y="-152"/>
                    <a:pt x="7129" y="-152"/>
                    <a:pt x="4572" y="532"/>
                  </a:cubicBezTo>
                  <a:cubicBezTo>
                    <a:pt x="2014" y="1215"/>
                    <a:pt x="-260" y="2582"/>
                    <a:pt x="24" y="4359"/>
                  </a:cubicBezTo>
                  <a:cubicBezTo>
                    <a:pt x="308" y="6137"/>
                    <a:pt x="3151" y="8324"/>
                    <a:pt x="5993" y="9691"/>
                  </a:cubicBezTo>
                  <a:cubicBezTo>
                    <a:pt x="8835" y="11058"/>
                    <a:pt x="11677" y="11605"/>
                    <a:pt x="14519" y="12562"/>
                  </a:cubicBezTo>
                  <a:cubicBezTo>
                    <a:pt x="17361" y="13519"/>
                    <a:pt x="20203" y="14886"/>
                    <a:pt x="20772" y="16253"/>
                  </a:cubicBezTo>
                  <a:cubicBezTo>
                    <a:pt x="21340" y="17620"/>
                    <a:pt x="19635" y="18987"/>
                    <a:pt x="16508" y="19944"/>
                  </a:cubicBezTo>
                  <a:cubicBezTo>
                    <a:pt x="13382" y="20901"/>
                    <a:pt x="8835" y="21448"/>
                    <a:pt x="6561" y="20901"/>
                  </a:cubicBezTo>
                  <a:cubicBezTo>
                    <a:pt x="4287" y="20354"/>
                    <a:pt x="4287" y="18714"/>
                    <a:pt x="4856" y="17210"/>
                  </a:cubicBezTo>
                  <a:cubicBezTo>
                    <a:pt x="5424" y="15706"/>
                    <a:pt x="6561" y="14339"/>
                    <a:pt x="7698" y="129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10874984" y="2912533"/>
              <a:ext cx="78403" cy="40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538" fill="norm" stroke="1" extrusionOk="0">
                  <a:moveTo>
                    <a:pt x="2297" y="1119"/>
                  </a:moveTo>
                  <a:cubicBezTo>
                    <a:pt x="5139" y="560"/>
                    <a:pt x="7981" y="0"/>
                    <a:pt x="9971" y="0"/>
                  </a:cubicBezTo>
                  <a:cubicBezTo>
                    <a:pt x="11960" y="0"/>
                    <a:pt x="13097" y="560"/>
                    <a:pt x="12529" y="2406"/>
                  </a:cubicBezTo>
                  <a:cubicBezTo>
                    <a:pt x="11960" y="4253"/>
                    <a:pt x="9687" y="7387"/>
                    <a:pt x="7129" y="10520"/>
                  </a:cubicBezTo>
                  <a:cubicBezTo>
                    <a:pt x="4571" y="13654"/>
                    <a:pt x="1729" y="16788"/>
                    <a:pt x="592" y="18634"/>
                  </a:cubicBezTo>
                  <a:cubicBezTo>
                    <a:pt x="-545" y="20481"/>
                    <a:pt x="23" y="21040"/>
                    <a:pt x="1729" y="21320"/>
                  </a:cubicBezTo>
                  <a:cubicBezTo>
                    <a:pt x="3434" y="21600"/>
                    <a:pt x="6276" y="21600"/>
                    <a:pt x="9402" y="21376"/>
                  </a:cubicBezTo>
                  <a:cubicBezTo>
                    <a:pt x="12529" y="21152"/>
                    <a:pt x="15939" y="20705"/>
                    <a:pt x="17929" y="20201"/>
                  </a:cubicBezTo>
                  <a:cubicBezTo>
                    <a:pt x="19918" y="19697"/>
                    <a:pt x="20487" y="19138"/>
                    <a:pt x="21055" y="185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10807336" y="3175000"/>
              <a:ext cx="2159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06" y="15429"/>
                    <a:pt x="3812" y="9257"/>
                    <a:pt x="7412" y="5657"/>
                  </a:cubicBezTo>
                  <a:cubicBezTo>
                    <a:pt x="11012" y="2057"/>
                    <a:pt x="16306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11335608" y="2959200"/>
              <a:ext cx="81329" cy="406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83" fill="norm" stroke="1" extrusionOk="0">
                  <a:moveTo>
                    <a:pt x="21280" y="3017"/>
                  </a:moveTo>
                  <a:cubicBezTo>
                    <a:pt x="21280" y="2457"/>
                    <a:pt x="21280" y="1898"/>
                    <a:pt x="21280" y="1338"/>
                  </a:cubicBezTo>
                  <a:cubicBezTo>
                    <a:pt x="21280" y="778"/>
                    <a:pt x="21280" y="219"/>
                    <a:pt x="19895" y="51"/>
                  </a:cubicBezTo>
                  <a:cubicBezTo>
                    <a:pt x="18511" y="-117"/>
                    <a:pt x="15742" y="107"/>
                    <a:pt x="12142" y="1114"/>
                  </a:cubicBezTo>
                  <a:cubicBezTo>
                    <a:pt x="8542" y="2121"/>
                    <a:pt x="4111" y="3912"/>
                    <a:pt x="1895" y="6710"/>
                  </a:cubicBezTo>
                  <a:cubicBezTo>
                    <a:pt x="-320" y="9508"/>
                    <a:pt x="-320" y="13313"/>
                    <a:pt x="511" y="15607"/>
                  </a:cubicBezTo>
                  <a:cubicBezTo>
                    <a:pt x="1342" y="17902"/>
                    <a:pt x="3003" y="18685"/>
                    <a:pt x="4111" y="19357"/>
                  </a:cubicBezTo>
                  <a:cubicBezTo>
                    <a:pt x="5218" y="20028"/>
                    <a:pt x="5772" y="20588"/>
                    <a:pt x="5495" y="20923"/>
                  </a:cubicBezTo>
                  <a:cubicBezTo>
                    <a:pt x="5218" y="21259"/>
                    <a:pt x="4111" y="21371"/>
                    <a:pt x="3003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11283586" y="3016785"/>
              <a:ext cx="220135" cy="336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14951"/>
                  </a:moveTo>
                  <a:cubicBezTo>
                    <a:pt x="4362" y="14006"/>
                    <a:pt x="8723" y="13061"/>
                    <a:pt x="12046" y="11373"/>
                  </a:cubicBezTo>
                  <a:cubicBezTo>
                    <a:pt x="15369" y="9686"/>
                    <a:pt x="17654" y="7256"/>
                    <a:pt x="19004" y="5636"/>
                  </a:cubicBezTo>
                  <a:cubicBezTo>
                    <a:pt x="20354" y="4016"/>
                    <a:pt x="20769" y="3206"/>
                    <a:pt x="21081" y="2261"/>
                  </a:cubicBezTo>
                  <a:cubicBezTo>
                    <a:pt x="21392" y="1316"/>
                    <a:pt x="21600" y="236"/>
                    <a:pt x="21600" y="33"/>
                  </a:cubicBezTo>
                  <a:cubicBezTo>
                    <a:pt x="21600" y="-169"/>
                    <a:pt x="21392" y="506"/>
                    <a:pt x="21288" y="3274"/>
                  </a:cubicBezTo>
                  <a:cubicBezTo>
                    <a:pt x="21185" y="6041"/>
                    <a:pt x="21185" y="10901"/>
                    <a:pt x="20769" y="14276"/>
                  </a:cubicBezTo>
                  <a:cubicBezTo>
                    <a:pt x="20354" y="17651"/>
                    <a:pt x="19523" y="19541"/>
                    <a:pt x="18692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11499486" y="3295650"/>
              <a:ext cx="317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11543936" y="3162300"/>
              <a:ext cx="63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11538746" y="3225800"/>
              <a:ext cx="136425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7793" y="0"/>
                  </a:moveTo>
                  <a:cubicBezTo>
                    <a:pt x="8126" y="3382"/>
                    <a:pt x="8458" y="6764"/>
                    <a:pt x="7627" y="10145"/>
                  </a:cubicBezTo>
                  <a:cubicBezTo>
                    <a:pt x="6796" y="13527"/>
                    <a:pt x="4803" y="16909"/>
                    <a:pt x="3307" y="18927"/>
                  </a:cubicBezTo>
                  <a:cubicBezTo>
                    <a:pt x="1812" y="20945"/>
                    <a:pt x="815" y="21600"/>
                    <a:pt x="316" y="21600"/>
                  </a:cubicBezTo>
                  <a:cubicBezTo>
                    <a:pt x="-182" y="21600"/>
                    <a:pt x="-182" y="20945"/>
                    <a:pt x="981" y="18655"/>
                  </a:cubicBezTo>
                  <a:cubicBezTo>
                    <a:pt x="2144" y="16364"/>
                    <a:pt x="4470" y="12436"/>
                    <a:pt x="6796" y="9382"/>
                  </a:cubicBezTo>
                  <a:cubicBezTo>
                    <a:pt x="9123" y="6327"/>
                    <a:pt x="11449" y="4145"/>
                    <a:pt x="12944" y="2727"/>
                  </a:cubicBezTo>
                  <a:cubicBezTo>
                    <a:pt x="14440" y="1309"/>
                    <a:pt x="15104" y="655"/>
                    <a:pt x="16267" y="327"/>
                  </a:cubicBezTo>
                  <a:cubicBezTo>
                    <a:pt x="17430" y="0"/>
                    <a:pt x="19092" y="0"/>
                    <a:pt x="20089" y="273"/>
                  </a:cubicBezTo>
                  <a:cubicBezTo>
                    <a:pt x="21086" y="545"/>
                    <a:pt x="21418" y="1091"/>
                    <a:pt x="21418" y="1964"/>
                  </a:cubicBezTo>
                  <a:cubicBezTo>
                    <a:pt x="21418" y="2836"/>
                    <a:pt x="21086" y="4036"/>
                    <a:pt x="18926" y="5018"/>
                  </a:cubicBezTo>
                  <a:cubicBezTo>
                    <a:pt x="16766" y="6000"/>
                    <a:pt x="12778" y="6764"/>
                    <a:pt x="8790" y="7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1669686" y="2865551"/>
              <a:ext cx="190501" cy="317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18720" y="743"/>
                  </a:moveTo>
                  <a:cubicBezTo>
                    <a:pt x="17760" y="314"/>
                    <a:pt x="16800" y="-115"/>
                    <a:pt x="14400" y="28"/>
                  </a:cubicBezTo>
                  <a:cubicBezTo>
                    <a:pt x="12000" y="171"/>
                    <a:pt x="8160" y="886"/>
                    <a:pt x="5640" y="1459"/>
                  </a:cubicBezTo>
                  <a:cubicBezTo>
                    <a:pt x="3120" y="2031"/>
                    <a:pt x="1920" y="2460"/>
                    <a:pt x="1200" y="3461"/>
                  </a:cubicBezTo>
                  <a:cubicBezTo>
                    <a:pt x="480" y="4462"/>
                    <a:pt x="240" y="6036"/>
                    <a:pt x="120" y="8611"/>
                  </a:cubicBezTo>
                  <a:cubicBezTo>
                    <a:pt x="0" y="11186"/>
                    <a:pt x="0" y="14762"/>
                    <a:pt x="0" y="16908"/>
                  </a:cubicBezTo>
                  <a:cubicBezTo>
                    <a:pt x="0" y="19053"/>
                    <a:pt x="0" y="19768"/>
                    <a:pt x="480" y="20341"/>
                  </a:cubicBezTo>
                  <a:cubicBezTo>
                    <a:pt x="960" y="20913"/>
                    <a:pt x="1920" y="21342"/>
                    <a:pt x="5520" y="21413"/>
                  </a:cubicBezTo>
                  <a:cubicBezTo>
                    <a:pt x="9120" y="21485"/>
                    <a:pt x="15360" y="21199"/>
                    <a:pt x="21600" y="209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1663336" y="3016250"/>
              <a:ext cx="146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1997399" y="2774950"/>
              <a:ext cx="212038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21424" y="0"/>
                  </a:moveTo>
                  <a:cubicBezTo>
                    <a:pt x="16933" y="104"/>
                    <a:pt x="12442" y="209"/>
                    <a:pt x="9662" y="365"/>
                  </a:cubicBezTo>
                  <a:cubicBezTo>
                    <a:pt x="6881" y="522"/>
                    <a:pt x="5812" y="730"/>
                    <a:pt x="5171" y="1096"/>
                  </a:cubicBezTo>
                  <a:cubicBezTo>
                    <a:pt x="4529" y="1461"/>
                    <a:pt x="4315" y="1983"/>
                    <a:pt x="4208" y="3704"/>
                  </a:cubicBezTo>
                  <a:cubicBezTo>
                    <a:pt x="4101" y="5426"/>
                    <a:pt x="4101" y="8348"/>
                    <a:pt x="3460" y="11113"/>
                  </a:cubicBezTo>
                  <a:cubicBezTo>
                    <a:pt x="2818" y="13878"/>
                    <a:pt x="1535" y="16487"/>
                    <a:pt x="786" y="18052"/>
                  </a:cubicBezTo>
                  <a:cubicBezTo>
                    <a:pt x="38" y="19617"/>
                    <a:pt x="-176" y="20139"/>
                    <a:pt x="145" y="20557"/>
                  </a:cubicBezTo>
                  <a:cubicBezTo>
                    <a:pt x="466" y="20974"/>
                    <a:pt x="1321" y="21287"/>
                    <a:pt x="4315" y="21339"/>
                  </a:cubicBezTo>
                  <a:cubicBezTo>
                    <a:pt x="7309" y="21391"/>
                    <a:pt x="12442" y="21183"/>
                    <a:pt x="15543" y="21130"/>
                  </a:cubicBezTo>
                  <a:cubicBezTo>
                    <a:pt x="18644" y="21078"/>
                    <a:pt x="19713" y="21183"/>
                    <a:pt x="20355" y="21287"/>
                  </a:cubicBezTo>
                  <a:cubicBezTo>
                    <a:pt x="20996" y="21391"/>
                    <a:pt x="21210" y="21496"/>
                    <a:pt x="214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2266586" y="2882900"/>
              <a:ext cx="19050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532"/>
                    <a:pt x="7200" y="7064"/>
                    <a:pt x="10320" y="10392"/>
                  </a:cubicBezTo>
                  <a:cubicBezTo>
                    <a:pt x="13440" y="13721"/>
                    <a:pt x="16080" y="16845"/>
                    <a:pt x="17880" y="18679"/>
                  </a:cubicBezTo>
                  <a:cubicBezTo>
                    <a:pt x="19680" y="20513"/>
                    <a:pt x="20640" y="210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2298336" y="2870199"/>
              <a:ext cx="1651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267"/>
                    <a:pt x="18831" y="533"/>
                    <a:pt x="17031" y="2067"/>
                  </a:cubicBezTo>
                  <a:cubicBezTo>
                    <a:pt x="15231" y="3600"/>
                    <a:pt x="13015" y="6400"/>
                    <a:pt x="10246" y="9533"/>
                  </a:cubicBezTo>
                  <a:cubicBezTo>
                    <a:pt x="7477" y="12667"/>
                    <a:pt x="4154" y="16133"/>
                    <a:pt x="2354" y="18200"/>
                  </a:cubicBezTo>
                  <a:cubicBezTo>
                    <a:pt x="554" y="20267"/>
                    <a:pt x="277" y="209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2622186" y="2641600"/>
              <a:ext cx="44451" cy="825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883"/>
                    <a:pt x="15429" y="3766"/>
                    <a:pt x="13886" y="5760"/>
                  </a:cubicBezTo>
                  <a:cubicBezTo>
                    <a:pt x="12343" y="7754"/>
                    <a:pt x="12343" y="9858"/>
                    <a:pt x="10286" y="11880"/>
                  </a:cubicBezTo>
                  <a:cubicBezTo>
                    <a:pt x="8229" y="13902"/>
                    <a:pt x="4114" y="15840"/>
                    <a:pt x="2057" y="17280"/>
                  </a:cubicBezTo>
                  <a:cubicBezTo>
                    <a:pt x="0" y="18720"/>
                    <a:pt x="0" y="19662"/>
                    <a:pt x="0" y="20298"/>
                  </a:cubicBezTo>
                  <a:cubicBezTo>
                    <a:pt x="0" y="20935"/>
                    <a:pt x="0" y="21268"/>
                    <a:pt x="0" y="21434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2876186" y="2895600"/>
              <a:ext cx="2540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371"/>
                    <a:pt x="18000" y="8743"/>
                    <a:pt x="14400" y="12343"/>
                  </a:cubicBezTo>
                  <a:cubicBezTo>
                    <a:pt x="10800" y="15943"/>
                    <a:pt x="5400" y="187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2888886" y="2874433"/>
              <a:ext cx="190501" cy="7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3" fill="norm" stroke="1" extrusionOk="0">
                  <a:moveTo>
                    <a:pt x="0" y="20983"/>
                  </a:moveTo>
                  <a:cubicBezTo>
                    <a:pt x="240" y="17897"/>
                    <a:pt x="480" y="14812"/>
                    <a:pt x="3480" y="11109"/>
                  </a:cubicBezTo>
                  <a:cubicBezTo>
                    <a:pt x="6480" y="7406"/>
                    <a:pt x="12240" y="3086"/>
                    <a:pt x="15720" y="1234"/>
                  </a:cubicBezTo>
                  <a:cubicBezTo>
                    <a:pt x="19200" y="-617"/>
                    <a:pt x="20400" y="0"/>
                    <a:pt x="21600" y="6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2882536" y="3048000"/>
              <a:ext cx="146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3047636" y="3143250"/>
              <a:ext cx="190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760"/>
                    <a:pt x="16800" y="11520"/>
                    <a:pt x="13200" y="15120"/>
                  </a:cubicBezTo>
                  <a:cubicBezTo>
                    <a:pt x="9600" y="18720"/>
                    <a:pt x="4800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3377836" y="3009900"/>
              <a:ext cx="139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3396886" y="3098800"/>
              <a:ext cx="152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21600"/>
                    <a:pt x="9600" y="21600"/>
                    <a:pt x="13200" y="18000"/>
                  </a:cubicBezTo>
                  <a:cubicBezTo>
                    <a:pt x="16800" y="14400"/>
                    <a:pt x="192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3763070" y="2901950"/>
              <a:ext cx="8467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688"/>
                    <a:pt x="0" y="9377"/>
                    <a:pt x="0" y="12977"/>
                  </a:cubicBezTo>
                  <a:cubicBezTo>
                    <a:pt x="0" y="16577"/>
                    <a:pt x="10800" y="1908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3873136" y="2727822"/>
              <a:ext cx="166324" cy="62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77" fill="norm" stroke="1" extrusionOk="0">
                  <a:moveTo>
                    <a:pt x="0" y="1179"/>
                  </a:moveTo>
                  <a:cubicBezTo>
                    <a:pt x="820" y="889"/>
                    <a:pt x="1641" y="599"/>
                    <a:pt x="4238" y="418"/>
                  </a:cubicBezTo>
                  <a:cubicBezTo>
                    <a:pt x="6835" y="237"/>
                    <a:pt x="11210" y="164"/>
                    <a:pt x="14081" y="92"/>
                  </a:cubicBezTo>
                  <a:cubicBezTo>
                    <a:pt x="16952" y="19"/>
                    <a:pt x="18319" y="-53"/>
                    <a:pt x="19413" y="56"/>
                  </a:cubicBezTo>
                  <a:cubicBezTo>
                    <a:pt x="20506" y="164"/>
                    <a:pt x="21327" y="454"/>
                    <a:pt x="21463" y="1469"/>
                  </a:cubicBezTo>
                  <a:cubicBezTo>
                    <a:pt x="21600" y="2484"/>
                    <a:pt x="21053" y="4224"/>
                    <a:pt x="20506" y="6362"/>
                  </a:cubicBezTo>
                  <a:cubicBezTo>
                    <a:pt x="19959" y="8500"/>
                    <a:pt x="19413" y="11037"/>
                    <a:pt x="19413" y="13429"/>
                  </a:cubicBezTo>
                  <a:cubicBezTo>
                    <a:pt x="19413" y="15821"/>
                    <a:pt x="19959" y="18068"/>
                    <a:pt x="20233" y="19373"/>
                  </a:cubicBezTo>
                  <a:cubicBezTo>
                    <a:pt x="20506" y="20677"/>
                    <a:pt x="20506" y="21040"/>
                    <a:pt x="19823" y="21257"/>
                  </a:cubicBezTo>
                  <a:cubicBezTo>
                    <a:pt x="19139" y="21475"/>
                    <a:pt x="17772" y="21547"/>
                    <a:pt x="15448" y="21402"/>
                  </a:cubicBezTo>
                  <a:cubicBezTo>
                    <a:pt x="13124" y="21257"/>
                    <a:pt x="9843" y="20895"/>
                    <a:pt x="6562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4146186" y="3175000"/>
              <a:ext cx="19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4453901" y="2753057"/>
              <a:ext cx="115853" cy="522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502" fill="norm" stroke="1" extrusionOk="0">
                  <a:moveTo>
                    <a:pt x="6411" y="9785"/>
                  </a:moveTo>
                  <a:cubicBezTo>
                    <a:pt x="5640" y="9262"/>
                    <a:pt x="4868" y="8740"/>
                    <a:pt x="4675" y="8696"/>
                  </a:cubicBezTo>
                  <a:cubicBezTo>
                    <a:pt x="4483" y="8653"/>
                    <a:pt x="4868" y="9088"/>
                    <a:pt x="5061" y="10874"/>
                  </a:cubicBezTo>
                  <a:cubicBezTo>
                    <a:pt x="5254" y="12659"/>
                    <a:pt x="5254" y="15795"/>
                    <a:pt x="5254" y="17580"/>
                  </a:cubicBezTo>
                  <a:cubicBezTo>
                    <a:pt x="5254" y="19366"/>
                    <a:pt x="5254" y="19801"/>
                    <a:pt x="4868" y="20324"/>
                  </a:cubicBezTo>
                  <a:cubicBezTo>
                    <a:pt x="4483" y="20846"/>
                    <a:pt x="3711" y="21456"/>
                    <a:pt x="3133" y="21499"/>
                  </a:cubicBezTo>
                  <a:cubicBezTo>
                    <a:pt x="2554" y="21543"/>
                    <a:pt x="2168" y="21020"/>
                    <a:pt x="1590" y="19148"/>
                  </a:cubicBezTo>
                  <a:cubicBezTo>
                    <a:pt x="1011" y="17275"/>
                    <a:pt x="240" y="14053"/>
                    <a:pt x="47" y="11091"/>
                  </a:cubicBezTo>
                  <a:cubicBezTo>
                    <a:pt x="-146" y="8130"/>
                    <a:pt x="240" y="5430"/>
                    <a:pt x="1397" y="3645"/>
                  </a:cubicBezTo>
                  <a:cubicBezTo>
                    <a:pt x="2554" y="1859"/>
                    <a:pt x="4483" y="988"/>
                    <a:pt x="6411" y="509"/>
                  </a:cubicBezTo>
                  <a:cubicBezTo>
                    <a:pt x="8340" y="30"/>
                    <a:pt x="10268" y="-57"/>
                    <a:pt x="12004" y="30"/>
                  </a:cubicBezTo>
                  <a:cubicBezTo>
                    <a:pt x="13740" y="117"/>
                    <a:pt x="15283" y="378"/>
                    <a:pt x="17211" y="1249"/>
                  </a:cubicBezTo>
                  <a:cubicBezTo>
                    <a:pt x="19140" y="2120"/>
                    <a:pt x="21454" y="3601"/>
                    <a:pt x="21068" y="4820"/>
                  </a:cubicBezTo>
                  <a:cubicBezTo>
                    <a:pt x="20683" y="6040"/>
                    <a:pt x="17597" y="6998"/>
                    <a:pt x="13933" y="7869"/>
                  </a:cubicBezTo>
                  <a:cubicBezTo>
                    <a:pt x="10268" y="8740"/>
                    <a:pt x="6025" y="9524"/>
                    <a:pt x="1783" y="103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4533536" y="2997200"/>
              <a:ext cx="133351" cy="220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8023"/>
                  </a:moveTo>
                  <a:cubicBezTo>
                    <a:pt x="2400" y="7611"/>
                    <a:pt x="4800" y="7200"/>
                    <a:pt x="7029" y="7817"/>
                  </a:cubicBezTo>
                  <a:cubicBezTo>
                    <a:pt x="9257" y="8434"/>
                    <a:pt x="11314" y="10080"/>
                    <a:pt x="12000" y="12343"/>
                  </a:cubicBezTo>
                  <a:cubicBezTo>
                    <a:pt x="12686" y="14606"/>
                    <a:pt x="12000" y="17486"/>
                    <a:pt x="10800" y="19234"/>
                  </a:cubicBezTo>
                  <a:cubicBezTo>
                    <a:pt x="9600" y="20983"/>
                    <a:pt x="7886" y="21600"/>
                    <a:pt x="6686" y="21394"/>
                  </a:cubicBezTo>
                  <a:cubicBezTo>
                    <a:pt x="5486" y="21189"/>
                    <a:pt x="4800" y="20160"/>
                    <a:pt x="5314" y="17280"/>
                  </a:cubicBezTo>
                  <a:cubicBezTo>
                    <a:pt x="5829" y="14400"/>
                    <a:pt x="7543" y="9669"/>
                    <a:pt x="10457" y="6480"/>
                  </a:cubicBezTo>
                  <a:cubicBezTo>
                    <a:pt x="13371" y="3291"/>
                    <a:pt x="17486" y="164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4839586" y="2838449"/>
              <a:ext cx="940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600" fill="norm" stroke="1" extrusionOk="0">
                  <a:moveTo>
                    <a:pt x="20853" y="1329"/>
                  </a:moveTo>
                  <a:cubicBezTo>
                    <a:pt x="20853" y="665"/>
                    <a:pt x="20853" y="0"/>
                    <a:pt x="19444" y="0"/>
                  </a:cubicBezTo>
                  <a:cubicBezTo>
                    <a:pt x="18036" y="0"/>
                    <a:pt x="15218" y="665"/>
                    <a:pt x="11931" y="2105"/>
                  </a:cubicBezTo>
                  <a:cubicBezTo>
                    <a:pt x="8644" y="3545"/>
                    <a:pt x="4888" y="5760"/>
                    <a:pt x="2540" y="8695"/>
                  </a:cubicBezTo>
                  <a:cubicBezTo>
                    <a:pt x="192" y="11631"/>
                    <a:pt x="-747" y="15286"/>
                    <a:pt x="662" y="17557"/>
                  </a:cubicBezTo>
                  <a:cubicBezTo>
                    <a:pt x="2070" y="19828"/>
                    <a:pt x="5827" y="20714"/>
                    <a:pt x="958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5000443" y="2959100"/>
              <a:ext cx="15694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220"/>
                    <a:pt x="3818" y="10440"/>
                    <a:pt x="1118" y="14040"/>
                  </a:cubicBezTo>
                  <a:cubicBezTo>
                    <a:pt x="-1582" y="17640"/>
                    <a:pt x="1118" y="19620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4990736" y="2940050"/>
              <a:ext cx="1524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900" y="10400"/>
                  </a:cubicBezTo>
                  <a:cubicBezTo>
                    <a:pt x="1800" y="7200"/>
                    <a:pt x="3600" y="4800"/>
                    <a:pt x="7200" y="3200"/>
                  </a:cubicBezTo>
                  <a:cubicBezTo>
                    <a:pt x="10800" y="1600"/>
                    <a:pt x="16200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4990736" y="3041650"/>
              <a:ext cx="133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6200"/>
                    <a:pt x="10971" y="10800"/>
                    <a:pt x="14571" y="7200"/>
                  </a:cubicBezTo>
                  <a:cubicBezTo>
                    <a:pt x="18171" y="3600"/>
                    <a:pt x="19886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5130436" y="3155950"/>
              <a:ext cx="63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5289186" y="3060700"/>
              <a:ext cx="95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5282836" y="3117850"/>
              <a:ext cx="139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5543186" y="3016250"/>
              <a:ext cx="127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1067"/>
                    <a:pt x="0" y="2133"/>
                    <a:pt x="0" y="5733"/>
                  </a:cubicBezTo>
                  <a:cubicBezTo>
                    <a:pt x="0" y="9333"/>
                    <a:pt x="10800" y="154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5644786" y="2787650"/>
              <a:ext cx="75025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600" fill="norm" stroke="1" extrusionOk="0">
                  <a:moveTo>
                    <a:pt x="0" y="0"/>
                  </a:moveTo>
                  <a:cubicBezTo>
                    <a:pt x="5254" y="911"/>
                    <a:pt x="10508" y="1823"/>
                    <a:pt x="14595" y="4010"/>
                  </a:cubicBezTo>
                  <a:cubicBezTo>
                    <a:pt x="18681" y="6197"/>
                    <a:pt x="21600" y="9661"/>
                    <a:pt x="20432" y="12668"/>
                  </a:cubicBezTo>
                  <a:cubicBezTo>
                    <a:pt x="19265" y="15676"/>
                    <a:pt x="14011" y="18228"/>
                    <a:pt x="9924" y="19641"/>
                  </a:cubicBezTo>
                  <a:cubicBezTo>
                    <a:pt x="5838" y="21053"/>
                    <a:pt x="2919" y="213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5898786" y="3056466"/>
              <a:ext cx="22860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0800"/>
                    <a:pt x="10400" y="0"/>
                    <a:pt x="14000" y="0"/>
                  </a:cubicBezTo>
                  <a:cubicBezTo>
                    <a:pt x="17600" y="0"/>
                    <a:pt x="196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6000386" y="2940050"/>
              <a:ext cx="381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476"/>
                    <a:pt x="7200" y="8951"/>
                    <a:pt x="10800" y="12551"/>
                  </a:cubicBezTo>
                  <a:cubicBezTo>
                    <a:pt x="14400" y="16151"/>
                    <a:pt x="18000" y="1887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8845186" y="2656001"/>
              <a:ext cx="431537" cy="535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93" fill="norm" stroke="1" extrusionOk="0">
                  <a:moveTo>
                    <a:pt x="17153" y="44"/>
                  </a:moveTo>
                  <a:cubicBezTo>
                    <a:pt x="17576" y="19"/>
                    <a:pt x="18000" y="-7"/>
                    <a:pt x="18688" y="2"/>
                  </a:cubicBezTo>
                  <a:cubicBezTo>
                    <a:pt x="19376" y="10"/>
                    <a:pt x="20329" y="53"/>
                    <a:pt x="20859" y="151"/>
                  </a:cubicBezTo>
                  <a:cubicBezTo>
                    <a:pt x="21388" y="249"/>
                    <a:pt x="21494" y="402"/>
                    <a:pt x="21494" y="650"/>
                  </a:cubicBezTo>
                  <a:cubicBezTo>
                    <a:pt x="21494" y="897"/>
                    <a:pt x="21388" y="1238"/>
                    <a:pt x="21388" y="1588"/>
                  </a:cubicBezTo>
                  <a:cubicBezTo>
                    <a:pt x="21388" y="1938"/>
                    <a:pt x="21494" y="2296"/>
                    <a:pt x="21547" y="2633"/>
                  </a:cubicBezTo>
                  <a:cubicBezTo>
                    <a:pt x="21600" y="2970"/>
                    <a:pt x="21600" y="3286"/>
                    <a:pt x="21547" y="3584"/>
                  </a:cubicBezTo>
                  <a:cubicBezTo>
                    <a:pt x="21494" y="3883"/>
                    <a:pt x="21388" y="4165"/>
                    <a:pt x="21282" y="4450"/>
                  </a:cubicBezTo>
                  <a:cubicBezTo>
                    <a:pt x="21176" y="4736"/>
                    <a:pt x="21071" y="5026"/>
                    <a:pt x="20912" y="5329"/>
                  </a:cubicBezTo>
                  <a:cubicBezTo>
                    <a:pt x="20753" y="5632"/>
                    <a:pt x="20541" y="5948"/>
                    <a:pt x="20276" y="6263"/>
                  </a:cubicBezTo>
                  <a:cubicBezTo>
                    <a:pt x="20012" y="6579"/>
                    <a:pt x="19694" y="6894"/>
                    <a:pt x="19324" y="7219"/>
                  </a:cubicBezTo>
                  <a:cubicBezTo>
                    <a:pt x="18953" y="7543"/>
                    <a:pt x="18529" y="7875"/>
                    <a:pt x="18053" y="8217"/>
                  </a:cubicBezTo>
                  <a:cubicBezTo>
                    <a:pt x="17576" y="8558"/>
                    <a:pt x="17047" y="8908"/>
                    <a:pt x="16518" y="9257"/>
                  </a:cubicBezTo>
                  <a:cubicBezTo>
                    <a:pt x="15988" y="9607"/>
                    <a:pt x="15459" y="9957"/>
                    <a:pt x="14982" y="10307"/>
                  </a:cubicBezTo>
                  <a:cubicBezTo>
                    <a:pt x="14506" y="10657"/>
                    <a:pt x="14082" y="11006"/>
                    <a:pt x="13712" y="11369"/>
                  </a:cubicBezTo>
                  <a:cubicBezTo>
                    <a:pt x="13341" y="11731"/>
                    <a:pt x="13024" y="12107"/>
                    <a:pt x="12759" y="12474"/>
                  </a:cubicBezTo>
                  <a:cubicBezTo>
                    <a:pt x="12494" y="12840"/>
                    <a:pt x="12282" y="13199"/>
                    <a:pt x="12018" y="13566"/>
                  </a:cubicBezTo>
                  <a:cubicBezTo>
                    <a:pt x="11753" y="13932"/>
                    <a:pt x="11435" y="14308"/>
                    <a:pt x="11171" y="14675"/>
                  </a:cubicBezTo>
                  <a:cubicBezTo>
                    <a:pt x="10906" y="15041"/>
                    <a:pt x="10694" y="15400"/>
                    <a:pt x="10535" y="15749"/>
                  </a:cubicBezTo>
                  <a:cubicBezTo>
                    <a:pt x="10376" y="16099"/>
                    <a:pt x="10271" y="16440"/>
                    <a:pt x="10112" y="16782"/>
                  </a:cubicBezTo>
                  <a:cubicBezTo>
                    <a:pt x="9953" y="17123"/>
                    <a:pt x="9741" y="17464"/>
                    <a:pt x="9424" y="17788"/>
                  </a:cubicBezTo>
                  <a:cubicBezTo>
                    <a:pt x="9106" y="18112"/>
                    <a:pt x="8682" y="18420"/>
                    <a:pt x="8153" y="18752"/>
                  </a:cubicBezTo>
                  <a:cubicBezTo>
                    <a:pt x="7624" y="19085"/>
                    <a:pt x="6988" y="19443"/>
                    <a:pt x="6141" y="19802"/>
                  </a:cubicBezTo>
                  <a:cubicBezTo>
                    <a:pt x="5294" y="20160"/>
                    <a:pt x="4235" y="20518"/>
                    <a:pt x="3176" y="20817"/>
                  </a:cubicBezTo>
                  <a:cubicBezTo>
                    <a:pt x="2118" y="21115"/>
                    <a:pt x="1059" y="21354"/>
                    <a:pt x="0" y="215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6312331" y="2860939"/>
              <a:ext cx="208756" cy="377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05" fill="norm" stroke="1" extrusionOk="0">
                  <a:moveTo>
                    <a:pt x="18900" y="1965"/>
                  </a:moveTo>
                  <a:cubicBezTo>
                    <a:pt x="18900" y="1365"/>
                    <a:pt x="18900" y="765"/>
                    <a:pt x="18354" y="405"/>
                  </a:cubicBezTo>
                  <a:cubicBezTo>
                    <a:pt x="17809" y="45"/>
                    <a:pt x="16718" y="-75"/>
                    <a:pt x="14754" y="45"/>
                  </a:cubicBezTo>
                  <a:cubicBezTo>
                    <a:pt x="12791" y="165"/>
                    <a:pt x="9954" y="525"/>
                    <a:pt x="8100" y="945"/>
                  </a:cubicBezTo>
                  <a:cubicBezTo>
                    <a:pt x="6245" y="1365"/>
                    <a:pt x="5373" y="1845"/>
                    <a:pt x="4718" y="3405"/>
                  </a:cubicBezTo>
                  <a:cubicBezTo>
                    <a:pt x="4063" y="4965"/>
                    <a:pt x="3627" y="7605"/>
                    <a:pt x="3082" y="10005"/>
                  </a:cubicBezTo>
                  <a:cubicBezTo>
                    <a:pt x="2536" y="12405"/>
                    <a:pt x="1882" y="14565"/>
                    <a:pt x="1336" y="16065"/>
                  </a:cubicBezTo>
                  <a:cubicBezTo>
                    <a:pt x="791" y="17565"/>
                    <a:pt x="354" y="18405"/>
                    <a:pt x="136" y="19125"/>
                  </a:cubicBezTo>
                  <a:cubicBezTo>
                    <a:pt x="-82" y="19845"/>
                    <a:pt x="-82" y="20445"/>
                    <a:pt x="463" y="20865"/>
                  </a:cubicBezTo>
                  <a:cubicBezTo>
                    <a:pt x="1009" y="21285"/>
                    <a:pt x="2100" y="21525"/>
                    <a:pt x="5154" y="21345"/>
                  </a:cubicBezTo>
                  <a:cubicBezTo>
                    <a:pt x="8209" y="21165"/>
                    <a:pt x="13227" y="20565"/>
                    <a:pt x="16282" y="20085"/>
                  </a:cubicBezTo>
                  <a:cubicBezTo>
                    <a:pt x="19336" y="19605"/>
                    <a:pt x="20427" y="19245"/>
                    <a:pt x="21518" y="18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6343286" y="308610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6534966" y="2781300"/>
              <a:ext cx="284571" cy="527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37" fill="norm" stroke="1" extrusionOk="0">
                  <a:moveTo>
                    <a:pt x="21511" y="0"/>
                  </a:moveTo>
                  <a:cubicBezTo>
                    <a:pt x="19431" y="0"/>
                    <a:pt x="17351" y="0"/>
                    <a:pt x="15111" y="259"/>
                  </a:cubicBezTo>
                  <a:cubicBezTo>
                    <a:pt x="12871" y="518"/>
                    <a:pt x="10471" y="1037"/>
                    <a:pt x="8391" y="2117"/>
                  </a:cubicBezTo>
                  <a:cubicBezTo>
                    <a:pt x="6311" y="3197"/>
                    <a:pt x="4551" y="4838"/>
                    <a:pt x="3511" y="7042"/>
                  </a:cubicBezTo>
                  <a:cubicBezTo>
                    <a:pt x="2471" y="9245"/>
                    <a:pt x="2151" y="12010"/>
                    <a:pt x="1671" y="14083"/>
                  </a:cubicBezTo>
                  <a:cubicBezTo>
                    <a:pt x="1191" y="16157"/>
                    <a:pt x="551" y="17539"/>
                    <a:pt x="231" y="18533"/>
                  </a:cubicBezTo>
                  <a:cubicBezTo>
                    <a:pt x="-89" y="19526"/>
                    <a:pt x="-89" y="20131"/>
                    <a:pt x="311" y="20606"/>
                  </a:cubicBezTo>
                  <a:cubicBezTo>
                    <a:pt x="711" y="21082"/>
                    <a:pt x="1511" y="21427"/>
                    <a:pt x="3831" y="21514"/>
                  </a:cubicBezTo>
                  <a:cubicBezTo>
                    <a:pt x="6151" y="21600"/>
                    <a:pt x="9991" y="21427"/>
                    <a:pt x="13831" y="21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6673486" y="3009900"/>
              <a:ext cx="1778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86" y="4521"/>
                    <a:pt x="9771" y="9042"/>
                    <a:pt x="13371" y="12642"/>
                  </a:cubicBezTo>
                  <a:cubicBezTo>
                    <a:pt x="16971" y="16242"/>
                    <a:pt x="19286" y="1892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6730636" y="3026272"/>
              <a:ext cx="127001" cy="282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21600" y="204"/>
                  </a:moveTo>
                  <a:cubicBezTo>
                    <a:pt x="19800" y="43"/>
                    <a:pt x="18000" y="-118"/>
                    <a:pt x="16380" y="124"/>
                  </a:cubicBezTo>
                  <a:cubicBezTo>
                    <a:pt x="14760" y="366"/>
                    <a:pt x="13320" y="1010"/>
                    <a:pt x="10800" y="3348"/>
                  </a:cubicBezTo>
                  <a:cubicBezTo>
                    <a:pt x="8280" y="5685"/>
                    <a:pt x="4680" y="9715"/>
                    <a:pt x="2700" y="13019"/>
                  </a:cubicBezTo>
                  <a:cubicBezTo>
                    <a:pt x="720" y="16324"/>
                    <a:pt x="360" y="18903"/>
                    <a:pt x="0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6895736" y="2787650"/>
              <a:ext cx="107951" cy="71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06" y="2294"/>
                    <a:pt x="18212" y="4588"/>
                    <a:pt x="16094" y="6850"/>
                  </a:cubicBezTo>
                  <a:cubicBezTo>
                    <a:pt x="13976" y="9112"/>
                    <a:pt x="11435" y="11342"/>
                    <a:pt x="8682" y="13476"/>
                  </a:cubicBezTo>
                  <a:cubicBezTo>
                    <a:pt x="5929" y="15611"/>
                    <a:pt x="2965" y="17650"/>
                    <a:pt x="1482" y="18988"/>
                  </a:cubicBezTo>
                  <a:cubicBezTo>
                    <a:pt x="0" y="20326"/>
                    <a:pt x="0" y="2096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7010036" y="3028950"/>
              <a:ext cx="254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971"/>
                    <a:pt x="10800" y="9943"/>
                    <a:pt x="7200" y="13543"/>
                  </a:cubicBezTo>
                  <a:cubicBezTo>
                    <a:pt x="3600" y="17143"/>
                    <a:pt x="1800" y="193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7016386" y="3003550"/>
              <a:ext cx="1651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5600"/>
                    <a:pt x="1662" y="9600"/>
                    <a:pt x="5262" y="6000"/>
                  </a:cubicBezTo>
                  <a:cubicBezTo>
                    <a:pt x="8862" y="2400"/>
                    <a:pt x="15231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6971936" y="3130550"/>
              <a:ext cx="177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7105286" y="3251200"/>
              <a:ext cx="63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7219586" y="3168650"/>
              <a:ext cx="82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7181486" y="3251200"/>
              <a:ext cx="139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7474224" y="3038324"/>
              <a:ext cx="146478" cy="208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1061" fill="norm" stroke="1" extrusionOk="0">
                  <a:moveTo>
                    <a:pt x="11610" y="3544"/>
                  </a:moveTo>
                  <a:cubicBezTo>
                    <a:pt x="12210" y="2046"/>
                    <a:pt x="12810" y="549"/>
                    <a:pt x="12360" y="122"/>
                  </a:cubicBezTo>
                  <a:cubicBezTo>
                    <a:pt x="11910" y="-306"/>
                    <a:pt x="10410" y="336"/>
                    <a:pt x="8310" y="2902"/>
                  </a:cubicBezTo>
                  <a:cubicBezTo>
                    <a:pt x="6210" y="5468"/>
                    <a:pt x="3510" y="9959"/>
                    <a:pt x="2010" y="12846"/>
                  </a:cubicBezTo>
                  <a:cubicBezTo>
                    <a:pt x="510" y="15734"/>
                    <a:pt x="210" y="17017"/>
                    <a:pt x="60" y="18193"/>
                  </a:cubicBezTo>
                  <a:cubicBezTo>
                    <a:pt x="-90" y="19369"/>
                    <a:pt x="-90" y="20439"/>
                    <a:pt x="1710" y="20866"/>
                  </a:cubicBezTo>
                  <a:cubicBezTo>
                    <a:pt x="3510" y="21294"/>
                    <a:pt x="7110" y="21080"/>
                    <a:pt x="10860" y="19583"/>
                  </a:cubicBezTo>
                  <a:cubicBezTo>
                    <a:pt x="14610" y="18086"/>
                    <a:pt x="18510" y="15306"/>
                    <a:pt x="20010" y="12740"/>
                  </a:cubicBezTo>
                  <a:cubicBezTo>
                    <a:pt x="21510" y="10173"/>
                    <a:pt x="20610" y="7821"/>
                    <a:pt x="18660" y="6538"/>
                  </a:cubicBezTo>
                  <a:cubicBezTo>
                    <a:pt x="16710" y="5254"/>
                    <a:pt x="13710" y="5041"/>
                    <a:pt x="10710" y="4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7638686" y="2877558"/>
              <a:ext cx="143935" cy="548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528" fill="norm" stroke="1" extrusionOk="0">
                  <a:moveTo>
                    <a:pt x="2817" y="708"/>
                  </a:moveTo>
                  <a:cubicBezTo>
                    <a:pt x="6574" y="458"/>
                    <a:pt x="10330" y="209"/>
                    <a:pt x="13461" y="85"/>
                  </a:cubicBezTo>
                  <a:cubicBezTo>
                    <a:pt x="16591" y="-40"/>
                    <a:pt x="19096" y="-40"/>
                    <a:pt x="20348" y="168"/>
                  </a:cubicBezTo>
                  <a:cubicBezTo>
                    <a:pt x="21600" y="375"/>
                    <a:pt x="21600" y="791"/>
                    <a:pt x="20348" y="2162"/>
                  </a:cubicBezTo>
                  <a:cubicBezTo>
                    <a:pt x="19096" y="3532"/>
                    <a:pt x="16591" y="5858"/>
                    <a:pt x="14870" y="8268"/>
                  </a:cubicBezTo>
                  <a:cubicBezTo>
                    <a:pt x="13148" y="10677"/>
                    <a:pt x="12209" y="13169"/>
                    <a:pt x="11896" y="14872"/>
                  </a:cubicBezTo>
                  <a:cubicBezTo>
                    <a:pt x="11583" y="16575"/>
                    <a:pt x="11896" y="17489"/>
                    <a:pt x="12522" y="18445"/>
                  </a:cubicBezTo>
                  <a:cubicBezTo>
                    <a:pt x="13148" y="19400"/>
                    <a:pt x="14087" y="20397"/>
                    <a:pt x="13148" y="20937"/>
                  </a:cubicBezTo>
                  <a:cubicBezTo>
                    <a:pt x="12209" y="21477"/>
                    <a:pt x="9391" y="21560"/>
                    <a:pt x="7200" y="21518"/>
                  </a:cubicBezTo>
                  <a:cubicBezTo>
                    <a:pt x="5009" y="21477"/>
                    <a:pt x="3443" y="21311"/>
                    <a:pt x="2348" y="21020"/>
                  </a:cubicBezTo>
                  <a:cubicBezTo>
                    <a:pt x="1252" y="20729"/>
                    <a:pt x="626" y="20314"/>
                    <a:pt x="0" y="198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7835536" y="3213100"/>
              <a:ext cx="1" cy="63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7971773" y="2912638"/>
              <a:ext cx="96971" cy="511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0969" fill="norm" stroke="1" extrusionOk="0">
                  <a:moveTo>
                    <a:pt x="3436" y="7890"/>
                  </a:moveTo>
                  <a:cubicBezTo>
                    <a:pt x="2986" y="10579"/>
                    <a:pt x="2536" y="13268"/>
                    <a:pt x="2086" y="15393"/>
                  </a:cubicBezTo>
                  <a:cubicBezTo>
                    <a:pt x="1636" y="17519"/>
                    <a:pt x="1186" y="19080"/>
                    <a:pt x="961" y="20078"/>
                  </a:cubicBezTo>
                  <a:cubicBezTo>
                    <a:pt x="736" y="21075"/>
                    <a:pt x="736" y="21509"/>
                    <a:pt x="511" y="19904"/>
                  </a:cubicBezTo>
                  <a:cubicBezTo>
                    <a:pt x="286" y="18299"/>
                    <a:pt x="-164" y="14656"/>
                    <a:pt x="61" y="11446"/>
                  </a:cubicBezTo>
                  <a:cubicBezTo>
                    <a:pt x="286" y="8237"/>
                    <a:pt x="1186" y="5461"/>
                    <a:pt x="2761" y="3639"/>
                  </a:cubicBezTo>
                  <a:cubicBezTo>
                    <a:pt x="4336" y="1817"/>
                    <a:pt x="6586" y="950"/>
                    <a:pt x="8836" y="473"/>
                  </a:cubicBezTo>
                  <a:cubicBezTo>
                    <a:pt x="11086" y="-4"/>
                    <a:pt x="13336" y="-91"/>
                    <a:pt x="15136" y="82"/>
                  </a:cubicBezTo>
                  <a:cubicBezTo>
                    <a:pt x="16936" y="256"/>
                    <a:pt x="18286" y="690"/>
                    <a:pt x="19411" y="1774"/>
                  </a:cubicBezTo>
                  <a:cubicBezTo>
                    <a:pt x="20536" y="2858"/>
                    <a:pt x="21436" y="4593"/>
                    <a:pt x="19411" y="6068"/>
                  </a:cubicBezTo>
                  <a:cubicBezTo>
                    <a:pt x="17386" y="7543"/>
                    <a:pt x="12436" y="8757"/>
                    <a:pt x="7486" y="99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8038736" y="3060700"/>
              <a:ext cx="152401" cy="284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9120"/>
                  </a:moveTo>
                  <a:cubicBezTo>
                    <a:pt x="300" y="8160"/>
                    <a:pt x="600" y="7200"/>
                    <a:pt x="1500" y="6720"/>
                  </a:cubicBezTo>
                  <a:cubicBezTo>
                    <a:pt x="2400" y="6240"/>
                    <a:pt x="3900" y="6240"/>
                    <a:pt x="5700" y="6880"/>
                  </a:cubicBezTo>
                  <a:cubicBezTo>
                    <a:pt x="7500" y="7520"/>
                    <a:pt x="9600" y="8800"/>
                    <a:pt x="10950" y="10800"/>
                  </a:cubicBezTo>
                  <a:cubicBezTo>
                    <a:pt x="12300" y="12800"/>
                    <a:pt x="12900" y="15520"/>
                    <a:pt x="12600" y="17280"/>
                  </a:cubicBezTo>
                  <a:cubicBezTo>
                    <a:pt x="12300" y="19040"/>
                    <a:pt x="11100" y="19840"/>
                    <a:pt x="9750" y="20480"/>
                  </a:cubicBezTo>
                  <a:cubicBezTo>
                    <a:pt x="8400" y="21120"/>
                    <a:pt x="6900" y="21600"/>
                    <a:pt x="6000" y="21440"/>
                  </a:cubicBezTo>
                  <a:cubicBezTo>
                    <a:pt x="5100" y="21280"/>
                    <a:pt x="4800" y="20480"/>
                    <a:pt x="5250" y="18160"/>
                  </a:cubicBezTo>
                  <a:cubicBezTo>
                    <a:pt x="5700" y="15840"/>
                    <a:pt x="6900" y="12000"/>
                    <a:pt x="9750" y="8720"/>
                  </a:cubicBezTo>
                  <a:cubicBezTo>
                    <a:pt x="12600" y="5440"/>
                    <a:pt x="17100" y="2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8248278" y="2988517"/>
              <a:ext cx="120659" cy="351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84" fill="norm" stroke="1" extrusionOk="0">
                  <a:moveTo>
                    <a:pt x="21229" y="1307"/>
                  </a:moveTo>
                  <a:cubicBezTo>
                    <a:pt x="20112" y="789"/>
                    <a:pt x="18995" y="272"/>
                    <a:pt x="17505" y="78"/>
                  </a:cubicBezTo>
                  <a:cubicBezTo>
                    <a:pt x="16015" y="-116"/>
                    <a:pt x="14153" y="13"/>
                    <a:pt x="11919" y="919"/>
                  </a:cubicBezTo>
                  <a:cubicBezTo>
                    <a:pt x="9684" y="1824"/>
                    <a:pt x="7077" y="3506"/>
                    <a:pt x="4843" y="6092"/>
                  </a:cubicBezTo>
                  <a:cubicBezTo>
                    <a:pt x="2608" y="8679"/>
                    <a:pt x="746" y="12171"/>
                    <a:pt x="188" y="14694"/>
                  </a:cubicBezTo>
                  <a:cubicBezTo>
                    <a:pt x="-371" y="17216"/>
                    <a:pt x="374" y="18768"/>
                    <a:pt x="1677" y="19738"/>
                  </a:cubicBezTo>
                  <a:cubicBezTo>
                    <a:pt x="2981" y="20708"/>
                    <a:pt x="4843" y="21096"/>
                    <a:pt x="6705" y="21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8375286" y="3073400"/>
              <a:ext cx="571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4091"/>
                    <a:pt x="8800" y="8182"/>
                    <a:pt x="5200" y="11782"/>
                  </a:cubicBezTo>
                  <a:cubicBezTo>
                    <a:pt x="1600" y="15382"/>
                    <a:pt x="800" y="184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8400686" y="3034077"/>
              <a:ext cx="146051" cy="4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21185"/>
                  </a:moveTo>
                  <a:cubicBezTo>
                    <a:pt x="0" y="16276"/>
                    <a:pt x="0" y="11367"/>
                    <a:pt x="2661" y="7440"/>
                  </a:cubicBezTo>
                  <a:cubicBezTo>
                    <a:pt x="5322" y="3512"/>
                    <a:pt x="10643" y="567"/>
                    <a:pt x="14243" y="76"/>
                  </a:cubicBezTo>
                  <a:cubicBezTo>
                    <a:pt x="17843" y="-415"/>
                    <a:pt x="19722" y="1549"/>
                    <a:pt x="21600" y="3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8385870" y="3187700"/>
              <a:ext cx="122767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724" y="0"/>
                  </a:moveTo>
                  <a:cubicBezTo>
                    <a:pt x="1862" y="0"/>
                    <a:pt x="0" y="0"/>
                    <a:pt x="0" y="0"/>
                  </a:cubicBezTo>
                  <a:cubicBezTo>
                    <a:pt x="0" y="0"/>
                    <a:pt x="1862" y="0"/>
                    <a:pt x="5772" y="3600"/>
                  </a:cubicBezTo>
                  <a:cubicBezTo>
                    <a:pt x="9683" y="7200"/>
                    <a:pt x="15641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8489586" y="3263899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8591186" y="3184706"/>
              <a:ext cx="1079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235" y="1118"/>
                    <a:pt x="8471" y="-1582"/>
                    <a:pt x="12071" y="1118"/>
                  </a:cubicBezTo>
                  <a:cubicBezTo>
                    <a:pt x="15671" y="3818"/>
                    <a:pt x="18635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8591186" y="3270250"/>
              <a:ext cx="152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8792017" y="3143250"/>
              <a:ext cx="127446" cy="20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135" fill="norm" stroke="1" extrusionOk="0">
                  <a:moveTo>
                    <a:pt x="19203" y="2645"/>
                  </a:moveTo>
                  <a:cubicBezTo>
                    <a:pt x="17809" y="1984"/>
                    <a:pt x="16416" y="1322"/>
                    <a:pt x="13803" y="2424"/>
                  </a:cubicBezTo>
                  <a:cubicBezTo>
                    <a:pt x="11190" y="3527"/>
                    <a:pt x="7358" y="6392"/>
                    <a:pt x="4745" y="9147"/>
                  </a:cubicBezTo>
                  <a:cubicBezTo>
                    <a:pt x="2132" y="11902"/>
                    <a:pt x="738" y="14547"/>
                    <a:pt x="216" y="16531"/>
                  </a:cubicBezTo>
                  <a:cubicBezTo>
                    <a:pt x="-307" y="18514"/>
                    <a:pt x="41" y="19837"/>
                    <a:pt x="2132" y="20608"/>
                  </a:cubicBezTo>
                  <a:cubicBezTo>
                    <a:pt x="4222" y="21380"/>
                    <a:pt x="8054" y="21600"/>
                    <a:pt x="11538" y="19176"/>
                  </a:cubicBezTo>
                  <a:cubicBezTo>
                    <a:pt x="15022" y="16751"/>
                    <a:pt x="18158" y="11682"/>
                    <a:pt x="19725" y="8596"/>
                  </a:cubicBezTo>
                  <a:cubicBezTo>
                    <a:pt x="21293" y="5510"/>
                    <a:pt x="21293" y="4408"/>
                    <a:pt x="20248" y="3306"/>
                  </a:cubicBezTo>
                  <a:cubicBezTo>
                    <a:pt x="19203" y="2204"/>
                    <a:pt x="17112" y="1102"/>
                    <a:pt x="1502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8959486" y="2991800"/>
              <a:ext cx="115499" cy="44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554" fill="norm" stroke="1" extrusionOk="0">
                  <a:moveTo>
                    <a:pt x="9257" y="867"/>
                  </a:moveTo>
                  <a:cubicBezTo>
                    <a:pt x="11571" y="461"/>
                    <a:pt x="13886" y="55"/>
                    <a:pt x="15814" y="5"/>
                  </a:cubicBezTo>
                  <a:cubicBezTo>
                    <a:pt x="17743" y="-46"/>
                    <a:pt x="19286" y="258"/>
                    <a:pt x="20250" y="1678"/>
                  </a:cubicBezTo>
                  <a:cubicBezTo>
                    <a:pt x="21214" y="3098"/>
                    <a:pt x="21600" y="5633"/>
                    <a:pt x="19671" y="8624"/>
                  </a:cubicBezTo>
                  <a:cubicBezTo>
                    <a:pt x="17743" y="11616"/>
                    <a:pt x="13500" y="15064"/>
                    <a:pt x="9836" y="17295"/>
                  </a:cubicBezTo>
                  <a:cubicBezTo>
                    <a:pt x="6171" y="19526"/>
                    <a:pt x="3086" y="20540"/>
                    <a:pt x="0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4531274" y="3412869"/>
              <a:ext cx="865863" cy="92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14" fill="norm" stroke="1" extrusionOk="0">
                  <a:moveTo>
                    <a:pt x="56" y="21414"/>
                  </a:moveTo>
                  <a:cubicBezTo>
                    <a:pt x="4" y="18959"/>
                    <a:pt x="-49" y="16505"/>
                    <a:pt x="83" y="15032"/>
                  </a:cubicBezTo>
                  <a:cubicBezTo>
                    <a:pt x="214" y="13559"/>
                    <a:pt x="531" y="13069"/>
                    <a:pt x="1611" y="12332"/>
                  </a:cubicBezTo>
                  <a:cubicBezTo>
                    <a:pt x="2691" y="11596"/>
                    <a:pt x="4534" y="10614"/>
                    <a:pt x="6484" y="8650"/>
                  </a:cubicBezTo>
                  <a:cubicBezTo>
                    <a:pt x="8433" y="6687"/>
                    <a:pt x="10488" y="3741"/>
                    <a:pt x="12516" y="2023"/>
                  </a:cubicBezTo>
                  <a:cubicBezTo>
                    <a:pt x="14544" y="305"/>
                    <a:pt x="16546" y="-186"/>
                    <a:pt x="18048" y="59"/>
                  </a:cubicBezTo>
                  <a:cubicBezTo>
                    <a:pt x="19549" y="305"/>
                    <a:pt x="20550" y="1287"/>
                    <a:pt x="21551" y="226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4704986" y="3441700"/>
              <a:ext cx="7620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" y="21046"/>
                    <a:pt x="600" y="20492"/>
                    <a:pt x="1830" y="19385"/>
                  </a:cubicBezTo>
                  <a:cubicBezTo>
                    <a:pt x="3060" y="18277"/>
                    <a:pt x="5220" y="16615"/>
                    <a:pt x="7650" y="14677"/>
                  </a:cubicBezTo>
                  <a:cubicBezTo>
                    <a:pt x="10080" y="12738"/>
                    <a:pt x="12780" y="10523"/>
                    <a:pt x="15150" y="8031"/>
                  </a:cubicBezTo>
                  <a:cubicBezTo>
                    <a:pt x="17520" y="5538"/>
                    <a:pt x="19560" y="276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5035186" y="3641460"/>
              <a:ext cx="157045" cy="237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0384" fill="norm" stroke="1" extrusionOk="0">
                  <a:moveTo>
                    <a:pt x="0" y="6285"/>
                  </a:moveTo>
                  <a:cubicBezTo>
                    <a:pt x="864" y="12275"/>
                    <a:pt x="1728" y="18265"/>
                    <a:pt x="2160" y="19898"/>
                  </a:cubicBezTo>
                  <a:cubicBezTo>
                    <a:pt x="2592" y="21532"/>
                    <a:pt x="2592" y="18809"/>
                    <a:pt x="3600" y="15270"/>
                  </a:cubicBezTo>
                  <a:cubicBezTo>
                    <a:pt x="4608" y="11730"/>
                    <a:pt x="6624" y="7374"/>
                    <a:pt x="8064" y="4833"/>
                  </a:cubicBezTo>
                  <a:cubicBezTo>
                    <a:pt x="9504" y="2292"/>
                    <a:pt x="10368" y="1566"/>
                    <a:pt x="11520" y="1021"/>
                  </a:cubicBezTo>
                  <a:cubicBezTo>
                    <a:pt x="12672" y="477"/>
                    <a:pt x="14112" y="114"/>
                    <a:pt x="15552" y="23"/>
                  </a:cubicBezTo>
                  <a:cubicBezTo>
                    <a:pt x="16992" y="-68"/>
                    <a:pt x="18432" y="114"/>
                    <a:pt x="19584" y="567"/>
                  </a:cubicBezTo>
                  <a:cubicBezTo>
                    <a:pt x="20736" y="1021"/>
                    <a:pt x="21600" y="1747"/>
                    <a:pt x="21312" y="3108"/>
                  </a:cubicBezTo>
                  <a:cubicBezTo>
                    <a:pt x="21024" y="4470"/>
                    <a:pt x="19584" y="6466"/>
                    <a:pt x="16560" y="7828"/>
                  </a:cubicBezTo>
                  <a:cubicBezTo>
                    <a:pt x="13536" y="9189"/>
                    <a:pt x="8928" y="9915"/>
                    <a:pt x="4320" y="1064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8083186" y="3530600"/>
              <a:ext cx="78105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200"/>
                  </a:moveTo>
                  <a:cubicBezTo>
                    <a:pt x="2166" y="18900"/>
                    <a:pt x="4332" y="21600"/>
                    <a:pt x="6498" y="21600"/>
                  </a:cubicBezTo>
                  <a:cubicBezTo>
                    <a:pt x="8663" y="21600"/>
                    <a:pt x="10829" y="18900"/>
                    <a:pt x="13141" y="16200"/>
                  </a:cubicBezTo>
                  <a:cubicBezTo>
                    <a:pt x="15454" y="13500"/>
                    <a:pt x="17912" y="10800"/>
                    <a:pt x="19346" y="8100"/>
                  </a:cubicBezTo>
                  <a:cubicBezTo>
                    <a:pt x="20780" y="5400"/>
                    <a:pt x="21190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8057786" y="3594099"/>
              <a:ext cx="533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4" y="17600"/>
                    <a:pt x="5829" y="13600"/>
                    <a:pt x="9043" y="10400"/>
                  </a:cubicBezTo>
                  <a:cubicBezTo>
                    <a:pt x="12257" y="7200"/>
                    <a:pt x="15771" y="4800"/>
                    <a:pt x="17914" y="3200"/>
                  </a:cubicBezTo>
                  <a:cubicBezTo>
                    <a:pt x="20057" y="1600"/>
                    <a:pt x="20829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8177305" y="3752850"/>
              <a:ext cx="128132" cy="214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292" fill="norm" stroke="1" extrusionOk="0">
                  <a:moveTo>
                    <a:pt x="21435" y="0"/>
                  </a:moveTo>
                  <a:cubicBezTo>
                    <a:pt x="17540" y="0"/>
                    <a:pt x="13645" y="0"/>
                    <a:pt x="10635" y="944"/>
                  </a:cubicBezTo>
                  <a:cubicBezTo>
                    <a:pt x="7625" y="1887"/>
                    <a:pt x="5501" y="3775"/>
                    <a:pt x="3553" y="6606"/>
                  </a:cubicBezTo>
                  <a:cubicBezTo>
                    <a:pt x="1605" y="9437"/>
                    <a:pt x="-165" y="13212"/>
                    <a:pt x="12" y="15938"/>
                  </a:cubicBezTo>
                  <a:cubicBezTo>
                    <a:pt x="189" y="18664"/>
                    <a:pt x="2314" y="20342"/>
                    <a:pt x="5855" y="20971"/>
                  </a:cubicBezTo>
                  <a:cubicBezTo>
                    <a:pt x="9396" y="21600"/>
                    <a:pt x="14353" y="21181"/>
                    <a:pt x="19310" y="2076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8354120" y="3784599"/>
              <a:ext cx="8467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8445136" y="3886200"/>
              <a:ext cx="1016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8648842" y="3786312"/>
              <a:ext cx="143730" cy="340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29" fill="norm" stroke="1" extrusionOk="0">
                  <a:moveTo>
                    <a:pt x="4621" y="2692"/>
                  </a:moveTo>
                  <a:cubicBezTo>
                    <a:pt x="3055" y="5492"/>
                    <a:pt x="1490" y="8292"/>
                    <a:pt x="708" y="11092"/>
                  </a:cubicBezTo>
                  <a:cubicBezTo>
                    <a:pt x="-75" y="13892"/>
                    <a:pt x="-75" y="16692"/>
                    <a:pt x="82" y="18559"/>
                  </a:cubicBezTo>
                  <a:cubicBezTo>
                    <a:pt x="238" y="20425"/>
                    <a:pt x="551" y="21359"/>
                    <a:pt x="708" y="21425"/>
                  </a:cubicBezTo>
                  <a:cubicBezTo>
                    <a:pt x="864" y="21492"/>
                    <a:pt x="864" y="20692"/>
                    <a:pt x="1177" y="18692"/>
                  </a:cubicBezTo>
                  <a:cubicBezTo>
                    <a:pt x="1490" y="16692"/>
                    <a:pt x="2116" y="13492"/>
                    <a:pt x="3055" y="10625"/>
                  </a:cubicBezTo>
                  <a:cubicBezTo>
                    <a:pt x="3995" y="7759"/>
                    <a:pt x="5247" y="5225"/>
                    <a:pt x="6342" y="3492"/>
                  </a:cubicBezTo>
                  <a:cubicBezTo>
                    <a:pt x="7438" y="1759"/>
                    <a:pt x="8377" y="825"/>
                    <a:pt x="10099" y="359"/>
                  </a:cubicBezTo>
                  <a:cubicBezTo>
                    <a:pt x="11821" y="-108"/>
                    <a:pt x="14325" y="-108"/>
                    <a:pt x="16360" y="292"/>
                  </a:cubicBezTo>
                  <a:cubicBezTo>
                    <a:pt x="18395" y="692"/>
                    <a:pt x="19960" y="1492"/>
                    <a:pt x="20742" y="2225"/>
                  </a:cubicBezTo>
                  <a:cubicBezTo>
                    <a:pt x="21525" y="2959"/>
                    <a:pt x="21525" y="3625"/>
                    <a:pt x="19960" y="4359"/>
                  </a:cubicBezTo>
                  <a:cubicBezTo>
                    <a:pt x="18395" y="5092"/>
                    <a:pt x="15264" y="5892"/>
                    <a:pt x="12134" y="6025"/>
                  </a:cubicBezTo>
                  <a:cubicBezTo>
                    <a:pt x="9003" y="6159"/>
                    <a:pt x="5873" y="5625"/>
                    <a:pt x="2742" y="509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8788036" y="3740150"/>
              <a:ext cx="103718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902" y="0"/>
                  </a:moveTo>
                  <a:cubicBezTo>
                    <a:pt x="14547" y="153"/>
                    <a:pt x="17192" y="306"/>
                    <a:pt x="18955" y="766"/>
                  </a:cubicBezTo>
                  <a:cubicBezTo>
                    <a:pt x="20718" y="1226"/>
                    <a:pt x="21600" y="1991"/>
                    <a:pt x="21600" y="4213"/>
                  </a:cubicBezTo>
                  <a:cubicBezTo>
                    <a:pt x="21600" y="6434"/>
                    <a:pt x="20718" y="10111"/>
                    <a:pt x="16971" y="13251"/>
                  </a:cubicBezTo>
                  <a:cubicBezTo>
                    <a:pt x="13224" y="16391"/>
                    <a:pt x="6612" y="1899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1074512" y="2392732"/>
              <a:ext cx="3121109" cy="144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79" fill="norm" stroke="1" extrusionOk="0">
                  <a:moveTo>
                    <a:pt x="8982" y="2573"/>
                  </a:moveTo>
                  <a:cubicBezTo>
                    <a:pt x="9011" y="2415"/>
                    <a:pt x="9040" y="2257"/>
                    <a:pt x="9026" y="2037"/>
                  </a:cubicBezTo>
                  <a:cubicBezTo>
                    <a:pt x="9011" y="1816"/>
                    <a:pt x="8953" y="1532"/>
                    <a:pt x="8777" y="1327"/>
                  </a:cubicBezTo>
                  <a:cubicBezTo>
                    <a:pt x="8602" y="1122"/>
                    <a:pt x="8309" y="996"/>
                    <a:pt x="7958" y="965"/>
                  </a:cubicBezTo>
                  <a:cubicBezTo>
                    <a:pt x="7607" y="933"/>
                    <a:pt x="7198" y="996"/>
                    <a:pt x="6818" y="1169"/>
                  </a:cubicBezTo>
                  <a:cubicBezTo>
                    <a:pt x="6437" y="1343"/>
                    <a:pt x="6086" y="1627"/>
                    <a:pt x="5765" y="1911"/>
                  </a:cubicBezTo>
                  <a:cubicBezTo>
                    <a:pt x="5443" y="2194"/>
                    <a:pt x="5150" y="2478"/>
                    <a:pt x="4821" y="2872"/>
                  </a:cubicBezTo>
                  <a:cubicBezTo>
                    <a:pt x="4492" y="3266"/>
                    <a:pt x="4127" y="3771"/>
                    <a:pt x="3746" y="4323"/>
                  </a:cubicBezTo>
                  <a:cubicBezTo>
                    <a:pt x="3366" y="4875"/>
                    <a:pt x="2971" y="5474"/>
                    <a:pt x="2591" y="6136"/>
                  </a:cubicBezTo>
                  <a:cubicBezTo>
                    <a:pt x="2211" y="6798"/>
                    <a:pt x="1845" y="7523"/>
                    <a:pt x="1531" y="8327"/>
                  </a:cubicBezTo>
                  <a:cubicBezTo>
                    <a:pt x="1216" y="9132"/>
                    <a:pt x="953" y="10014"/>
                    <a:pt x="719" y="11008"/>
                  </a:cubicBezTo>
                  <a:cubicBezTo>
                    <a:pt x="485" y="12001"/>
                    <a:pt x="280" y="13105"/>
                    <a:pt x="156" y="14129"/>
                  </a:cubicBezTo>
                  <a:cubicBezTo>
                    <a:pt x="32" y="15154"/>
                    <a:pt x="-12" y="16100"/>
                    <a:pt x="3" y="16841"/>
                  </a:cubicBezTo>
                  <a:cubicBezTo>
                    <a:pt x="17" y="17582"/>
                    <a:pt x="90" y="18118"/>
                    <a:pt x="237" y="18576"/>
                  </a:cubicBezTo>
                  <a:cubicBezTo>
                    <a:pt x="383" y="19033"/>
                    <a:pt x="602" y="19411"/>
                    <a:pt x="946" y="19758"/>
                  </a:cubicBezTo>
                  <a:cubicBezTo>
                    <a:pt x="1290" y="20105"/>
                    <a:pt x="1758" y="20420"/>
                    <a:pt x="2269" y="20688"/>
                  </a:cubicBezTo>
                  <a:cubicBezTo>
                    <a:pt x="2781" y="20956"/>
                    <a:pt x="3337" y="21177"/>
                    <a:pt x="3849" y="21319"/>
                  </a:cubicBezTo>
                  <a:cubicBezTo>
                    <a:pt x="4361" y="21461"/>
                    <a:pt x="4829" y="21524"/>
                    <a:pt x="5355" y="21555"/>
                  </a:cubicBezTo>
                  <a:cubicBezTo>
                    <a:pt x="5882" y="21587"/>
                    <a:pt x="6467" y="21587"/>
                    <a:pt x="7066" y="21555"/>
                  </a:cubicBezTo>
                  <a:cubicBezTo>
                    <a:pt x="7666" y="21524"/>
                    <a:pt x="8280" y="21461"/>
                    <a:pt x="8821" y="21398"/>
                  </a:cubicBezTo>
                  <a:cubicBezTo>
                    <a:pt x="9362" y="21335"/>
                    <a:pt x="9830" y="21272"/>
                    <a:pt x="10342" y="21146"/>
                  </a:cubicBezTo>
                  <a:cubicBezTo>
                    <a:pt x="10854" y="21019"/>
                    <a:pt x="11410" y="20830"/>
                    <a:pt x="11958" y="20673"/>
                  </a:cubicBezTo>
                  <a:cubicBezTo>
                    <a:pt x="12506" y="20515"/>
                    <a:pt x="13047" y="20389"/>
                    <a:pt x="13559" y="20294"/>
                  </a:cubicBezTo>
                  <a:cubicBezTo>
                    <a:pt x="14071" y="20200"/>
                    <a:pt x="14554" y="20136"/>
                    <a:pt x="15029" y="20042"/>
                  </a:cubicBezTo>
                  <a:cubicBezTo>
                    <a:pt x="15504" y="19947"/>
                    <a:pt x="15972" y="19821"/>
                    <a:pt x="16433" y="19695"/>
                  </a:cubicBezTo>
                  <a:cubicBezTo>
                    <a:pt x="16894" y="19569"/>
                    <a:pt x="17347" y="19443"/>
                    <a:pt x="17793" y="19285"/>
                  </a:cubicBezTo>
                  <a:cubicBezTo>
                    <a:pt x="18239" y="19127"/>
                    <a:pt x="18678" y="18938"/>
                    <a:pt x="19073" y="18718"/>
                  </a:cubicBezTo>
                  <a:cubicBezTo>
                    <a:pt x="19467" y="18497"/>
                    <a:pt x="19818" y="18245"/>
                    <a:pt x="20089" y="17913"/>
                  </a:cubicBezTo>
                  <a:cubicBezTo>
                    <a:pt x="20360" y="17582"/>
                    <a:pt x="20550" y="17172"/>
                    <a:pt x="20732" y="16684"/>
                  </a:cubicBezTo>
                  <a:cubicBezTo>
                    <a:pt x="20915" y="16195"/>
                    <a:pt x="21091" y="15627"/>
                    <a:pt x="21186" y="14934"/>
                  </a:cubicBezTo>
                  <a:cubicBezTo>
                    <a:pt x="21281" y="14240"/>
                    <a:pt x="21296" y="13420"/>
                    <a:pt x="21310" y="12647"/>
                  </a:cubicBezTo>
                  <a:cubicBezTo>
                    <a:pt x="21325" y="11875"/>
                    <a:pt x="21339" y="11150"/>
                    <a:pt x="21376" y="10456"/>
                  </a:cubicBezTo>
                  <a:cubicBezTo>
                    <a:pt x="21413" y="9762"/>
                    <a:pt x="21471" y="9100"/>
                    <a:pt x="21515" y="8264"/>
                  </a:cubicBezTo>
                  <a:cubicBezTo>
                    <a:pt x="21559" y="7429"/>
                    <a:pt x="21588" y="6420"/>
                    <a:pt x="21537" y="5616"/>
                  </a:cubicBezTo>
                  <a:cubicBezTo>
                    <a:pt x="21486" y="4812"/>
                    <a:pt x="21354" y="4212"/>
                    <a:pt x="21149" y="3661"/>
                  </a:cubicBezTo>
                  <a:cubicBezTo>
                    <a:pt x="20945" y="3109"/>
                    <a:pt x="20667" y="2604"/>
                    <a:pt x="20323" y="2131"/>
                  </a:cubicBezTo>
                  <a:cubicBezTo>
                    <a:pt x="19979" y="1658"/>
                    <a:pt x="19570" y="1217"/>
                    <a:pt x="19124" y="886"/>
                  </a:cubicBezTo>
                  <a:cubicBezTo>
                    <a:pt x="18678" y="555"/>
                    <a:pt x="18195" y="334"/>
                    <a:pt x="17669" y="192"/>
                  </a:cubicBezTo>
                  <a:cubicBezTo>
                    <a:pt x="17142" y="50"/>
                    <a:pt x="16572" y="-13"/>
                    <a:pt x="16031" y="3"/>
                  </a:cubicBezTo>
                  <a:cubicBezTo>
                    <a:pt x="15490" y="19"/>
                    <a:pt x="14978" y="113"/>
                    <a:pt x="14488" y="208"/>
                  </a:cubicBezTo>
                  <a:cubicBezTo>
                    <a:pt x="13998" y="302"/>
                    <a:pt x="13530" y="397"/>
                    <a:pt x="13033" y="539"/>
                  </a:cubicBezTo>
                  <a:cubicBezTo>
                    <a:pt x="12536" y="681"/>
                    <a:pt x="12009" y="870"/>
                    <a:pt x="11483" y="1043"/>
                  </a:cubicBezTo>
                  <a:cubicBezTo>
                    <a:pt x="10956" y="1217"/>
                    <a:pt x="10430" y="1374"/>
                    <a:pt x="9911" y="1516"/>
                  </a:cubicBezTo>
                  <a:cubicBezTo>
                    <a:pt x="9391" y="1658"/>
                    <a:pt x="8880" y="1784"/>
                    <a:pt x="8382" y="1911"/>
                  </a:cubicBezTo>
                  <a:cubicBezTo>
                    <a:pt x="7885" y="2037"/>
                    <a:pt x="7402" y="2163"/>
                    <a:pt x="6942" y="2305"/>
                  </a:cubicBezTo>
                  <a:cubicBezTo>
                    <a:pt x="6481" y="2447"/>
                    <a:pt x="6042" y="2604"/>
                    <a:pt x="5604" y="276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2450736" y="4044950"/>
              <a:ext cx="38101" cy="278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0"/>
                  </a:moveTo>
                  <a:cubicBezTo>
                    <a:pt x="1200" y="1786"/>
                    <a:pt x="2400" y="3573"/>
                    <a:pt x="3000" y="6577"/>
                  </a:cubicBezTo>
                  <a:cubicBezTo>
                    <a:pt x="3600" y="9582"/>
                    <a:pt x="3600" y="13805"/>
                    <a:pt x="3600" y="16565"/>
                  </a:cubicBezTo>
                  <a:cubicBezTo>
                    <a:pt x="3600" y="19326"/>
                    <a:pt x="3600" y="20626"/>
                    <a:pt x="6600" y="21113"/>
                  </a:cubicBezTo>
                  <a:cubicBezTo>
                    <a:pt x="9600" y="21600"/>
                    <a:pt x="15600" y="21275"/>
                    <a:pt x="21600" y="2095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6176470" y="2531463"/>
              <a:ext cx="1671767" cy="1118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81" fill="norm" stroke="1" extrusionOk="0">
                  <a:moveTo>
                    <a:pt x="11006" y="1635"/>
                  </a:moveTo>
                  <a:cubicBezTo>
                    <a:pt x="11047" y="1390"/>
                    <a:pt x="11088" y="1145"/>
                    <a:pt x="11047" y="941"/>
                  </a:cubicBezTo>
                  <a:cubicBezTo>
                    <a:pt x="11006" y="736"/>
                    <a:pt x="10883" y="573"/>
                    <a:pt x="10610" y="420"/>
                  </a:cubicBezTo>
                  <a:cubicBezTo>
                    <a:pt x="10337" y="267"/>
                    <a:pt x="9913" y="124"/>
                    <a:pt x="9490" y="52"/>
                  </a:cubicBezTo>
                  <a:cubicBezTo>
                    <a:pt x="9066" y="-19"/>
                    <a:pt x="8643" y="-19"/>
                    <a:pt x="8185" y="63"/>
                  </a:cubicBezTo>
                  <a:cubicBezTo>
                    <a:pt x="7727" y="144"/>
                    <a:pt x="7236" y="308"/>
                    <a:pt x="6785" y="522"/>
                  </a:cubicBezTo>
                  <a:cubicBezTo>
                    <a:pt x="6334" y="736"/>
                    <a:pt x="5924" y="1002"/>
                    <a:pt x="5542" y="1277"/>
                  </a:cubicBezTo>
                  <a:cubicBezTo>
                    <a:pt x="5159" y="1553"/>
                    <a:pt x="4804" y="1839"/>
                    <a:pt x="4455" y="2206"/>
                  </a:cubicBezTo>
                  <a:cubicBezTo>
                    <a:pt x="4107" y="2574"/>
                    <a:pt x="3765" y="3023"/>
                    <a:pt x="3458" y="3462"/>
                  </a:cubicBezTo>
                  <a:cubicBezTo>
                    <a:pt x="3151" y="3901"/>
                    <a:pt x="2877" y="4330"/>
                    <a:pt x="2645" y="4779"/>
                  </a:cubicBezTo>
                  <a:cubicBezTo>
                    <a:pt x="2413" y="5228"/>
                    <a:pt x="2222" y="5697"/>
                    <a:pt x="1989" y="6259"/>
                  </a:cubicBezTo>
                  <a:cubicBezTo>
                    <a:pt x="1757" y="6820"/>
                    <a:pt x="1484" y="7474"/>
                    <a:pt x="1211" y="8066"/>
                  </a:cubicBezTo>
                  <a:cubicBezTo>
                    <a:pt x="937" y="8658"/>
                    <a:pt x="664" y="9189"/>
                    <a:pt x="473" y="9750"/>
                  </a:cubicBezTo>
                  <a:cubicBezTo>
                    <a:pt x="282" y="10311"/>
                    <a:pt x="172" y="10903"/>
                    <a:pt x="97" y="11536"/>
                  </a:cubicBezTo>
                  <a:cubicBezTo>
                    <a:pt x="22" y="12169"/>
                    <a:pt x="-19" y="12843"/>
                    <a:pt x="8" y="13476"/>
                  </a:cubicBezTo>
                  <a:cubicBezTo>
                    <a:pt x="36" y="14109"/>
                    <a:pt x="131" y="14701"/>
                    <a:pt x="323" y="15272"/>
                  </a:cubicBezTo>
                  <a:cubicBezTo>
                    <a:pt x="514" y="15844"/>
                    <a:pt x="801" y="16395"/>
                    <a:pt x="1122" y="16865"/>
                  </a:cubicBezTo>
                  <a:cubicBezTo>
                    <a:pt x="1443" y="17334"/>
                    <a:pt x="1798" y="17722"/>
                    <a:pt x="2153" y="18059"/>
                  </a:cubicBezTo>
                  <a:cubicBezTo>
                    <a:pt x="2509" y="18396"/>
                    <a:pt x="2864" y="18682"/>
                    <a:pt x="3287" y="18988"/>
                  </a:cubicBezTo>
                  <a:cubicBezTo>
                    <a:pt x="3711" y="19294"/>
                    <a:pt x="4203" y="19621"/>
                    <a:pt x="4653" y="19856"/>
                  </a:cubicBezTo>
                  <a:cubicBezTo>
                    <a:pt x="5104" y="20091"/>
                    <a:pt x="5514" y="20234"/>
                    <a:pt x="5958" y="20366"/>
                  </a:cubicBezTo>
                  <a:cubicBezTo>
                    <a:pt x="6402" y="20499"/>
                    <a:pt x="6880" y="20621"/>
                    <a:pt x="7393" y="20764"/>
                  </a:cubicBezTo>
                  <a:cubicBezTo>
                    <a:pt x="7905" y="20907"/>
                    <a:pt x="8452" y="21071"/>
                    <a:pt x="8971" y="21203"/>
                  </a:cubicBezTo>
                  <a:cubicBezTo>
                    <a:pt x="9490" y="21336"/>
                    <a:pt x="9982" y="21438"/>
                    <a:pt x="10508" y="21499"/>
                  </a:cubicBezTo>
                  <a:cubicBezTo>
                    <a:pt x="11034" y="21561"/>
                    <a:pt x="11594" y="21581"/>
                    <a:pt x="12113" y="21581"/>
                  </a:cubicBezTo>
                  <a:cubicBezTo>
                    <a:pt x="12632" y="21581"/>
                    <a:pt x="13110" y="21561"/>
                    <a:pt x="13561" y="21520"/>
                  </a:cubicBezTo>
                  <a:cubicBezTo>
                    <a:pt x="14012" y="21479"/>
                    <a:pt x="14436" y="21418"/>
                    <a:pt x="14846" y="21356"/>
                  </a:cubicBezTo>
                  <a:cubicBezTo>
                    <a:pt x="15255" y="21295"/>
                    <a:pt x="15652" y="21234"/>
                    <a:pt x="16109" y="21101"/>
                  </a:cubicBezTo>
                  <a:cubicBezTo>
                    <a:pt x="16567" y="20969"/>
                    <a:pt x="17086" y="20764"/>
                    <a:pt x="17571" y="20499"/>
                  </a:cubicBezTo>
                  <a:cubicBezTo>
                    <a:pt x="18056" y="20234"/>
                    <a:pt x="18507" y="19907"/>
                    <a:pt x="18924" y="19488"/>
                  </a:cubicBezTo>
                  <a:cubicBezTo>
                    <a:pt x="19340" y="19070"/>
                    <a:pt x="19723" y="18559"/>
                    <a:pt x="20071" y="18008"/>
                  </a:cubicBezTo>
                  <a:cubicBezTo>
                    <a:pt x="20420" y="17457"/>
                    <a:pt x="20734" y="16865"/>
                    <a:pt x="20966" y="16303"/>
                  </a:cubicBezTo>
                  <a:cubicBezTo>
                    <a:pt x="21198" y="15742"/>
                    <a:pt x="21349" y="15211"/>
                    <a:pt x="21444" y="14578"/>
                  </a:cubicBezTo>
                  <a:cubicBezTo>
                    <a:pt x="21540" y="13945"/>
                    <a:pt x="21581" y="13210"/>
                    <a:pt x="21581" y="12537"/>
                  </a:cubicBezTo>
                  <a:cubicBezTo>
                    <a:pt x="21581" y="11863"/>
                    <a:pt x="21540" y="11251"/>
                    <a:pt x="21431" y="10577"/>
                  </a:cubicBezTo>
                  <a:cubicBezTo>
                    <a:pt x="21321" y="9903"/>
                    <a:pt x="21144" y="9168"/>
                    <a:pt x="20953" y="8535"/>
                  </a:cubicBezTo>
                  <a:cubicBezTo>
                    <a:pt x="20761" y="7902"/>
                    <a:pt x="20556" y="7372"/>
                    <a:pt x="20310" y="6790"/>
                  </a:cubicBezTo>
                  <a:cubicBezTo>
                    <a:pt x="20064" y="6208"/>
                    <a:pt x="19778" y="5575"/>
                    <a:pt x="19450" y="5014"/>
                  </a:cubicBezTo>
                  <a:cubicBezTo>
                    <a:pt x="19122" y="4452"/>
                    <a:pt x="18753" y="3962"/>
                    <a:pt x="18384" y="3564"/>
                  </a:cubicBezTo>
                  <a:cubicBezTo>
                    <a:pt x="18015" y="3166"/>
                    <a:pt x="17646" y="2860"/>
                    <a:pt x="17230" y="2574"/>
                  </a:cubicBezTo>
                  <a:cubicBezTo>
                    <a:pt x="16813" y="2288"/>
                    <a:pt x="16348" y="2023"/>
                    <a:pt x="15870" y="1757"/>
                  </a:cubicBezTo>
                  <a:cubicBezTo>
                    <a:pt x="15392" y="1492"/>
                    <a:pt x="14900" y="1226"/>
                    <a:pt x="14367" y="1032"/>
                  </a:cubicBezTo>
                  <a:cubicBezTo>
                    <a:pt x="13835" y="838"/>
                    <a:pt x="13261" y="716"/>
                    <a:pt x="12687" y="655"/>
                  </a:cubicBezTo>
                  <a:cubicBezTo>
                    <a:pt x="12113" y="593"/>
                    <a:pt x="11539" y="593"/>
                    <a:pt x="11041" y="634"/>
                  </a:cubicBezTo>
                  <a:cubicBezTo>
                    <a:pt x="10542" y="675"/>
                    <a:pt x="10118" y="757"/>
                    <a:pt x="9695" y="83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6390911" y="3781425"/>
              <a:ext cx="9526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0" y="0"/>
                  </a:moveTo>
                  <a:cubicBezTo>
                    <a:pt x="9600" y="1309"/>
                    <a:pt x="4800" y="2618"/>
                    <a:pt x="2400" y="5291"/>
                  </a:cubicBezTo>
                  <a:cubicBezTo>
                    <a:pt x="0" y="7964"/>
                    <a:pt x="0" y="12000"/>
                    <a:pt x="0" y="14727"/>
                  </a:cubicBezTo>
                  <a:cubicBezTo>
                    <a:pt x="0" y="17455"/>
                    <a:pt x="0" y="18873"/>
                    <a:pt x="3600" y="19800"/>
                  </a:cubicBezTo>
                  <a:cubicBezTo>
                    <a:pt x="7200" y="20727"/>
                    <a:pt x="14400" y="211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6549661" y="3902075"/>
              <a:ext cx="1206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5116" y="21600"/>
                    <a:pt x="10232" y="21600"/>
                    <a:pt x="13832" y="0"/>
                  </a:cubicBezTo>
                  <a:cubicBezTo>
                    <a:pt x="17432" y="21600"/>
                    <a:pt x="19516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6642795" y="3838575"/>
              <a:ext cx="2117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322"/>
                    <a:pt x="0" y="10643"/>
                    <a:pt x="0" y="14243"/>
                  </a:cubicBezTo>
                  <a:cubicBezTo>
                    <a:pt x="0" y="17843"/>
                    <a:pt x="10800" y="1972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6803959" y="3796146"/>
              <a:ext cx="91778" cy="181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295" fill="norm" stroke="1" extrusionOk="0">
                  <a:moveTo>
                    <a:pt x="17061" y="2742"/>
                  </a:moveTo>
                  <a:cubicBezTo>
                    <a:pt x="17806" y="2246"/>
                    <a:pt x="18551" y="1749"/>
                    <a:pt x="18427" y="1315"/>
                  </a:cubicBezTo>
                  <a:cubicBezTo>
                    <a:pt x="18302" y="880"/>
                    <a:pt x="17309" y="508"/>
                    <a:pt x="15571" y="259"/>
                  </a:cubicBezTo>
                  <a:cubicBezTo>
                    <a:pt x="13833" y="11"/>
                    <a:pt x="11351" y="-113"/>
                    <a:pt x="8868" y="135"/>
                  </a:cubicBezTo>
                  <a:cubicBezTo>
                    <a:pt x="6385" y="384"/>
                    <a:pt x="3902" y="1004"/>
                    <a:pt x="2537" y="2370"/>
                  </a:cubicBezTo>
                  <a:cubicBezTo>
                    <a:pt x="1171" y="3735"/>
                    <a:pt x="923" y="5846"/>
                    <a:pt x="675" y="8328"/>
                  </a:cubicBezTo>
                  <a:cubicBezTo>
                    <a:pt x="427" y="10811"/>
                    <a:pt x="178" y="13666"/>
                    <a:pt x="54" y="15466"/>
                  </a:cubicBezTo>
                  <a:cubicBezTo>
                    <a:pt x="-70" y="17266"/>
                    <a:pt x="-70" y="18011"/>
                    <a:pt x="1047" y="18942"/>
                  </a:cubicBezTo>
                  <a:cubicBezTo>
                    <a:pt x="2164" y="19873"/>
                    <a:pt x="4399" y="20990"/>
                    <a:pt x="7999" y="21239"/>
                  </a:cubicBezTo>
                  <a:cubicBezTo>
                    <a:pt x="11599" y="21487"/>
                    <a:pt x="16564" y="20866"/>
                    <a:pt x="21530" y="2024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6813186" y="3876675"/>
              <a:ext cx="98426" cy="28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6927046" y="3783988"/>
              <a:ext cx="111566" cy="214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57" fill="norm" stroke="1" extrusionOk="0">
                  <a:moveTo>
                    <a:pt x="21280" y="696"/>
                  </a:moveTo>
                  <a:cubicBezTo>
                    <a:pt x="20473" y="379"/>
                    <a:pt x="19665" y="61"/>
                    <a:pt x="17041" y="8"/>
                  </a:cubicBezTo>
                  <a:cubicBezTo>
                    <a:pt x="14416" y="-45"/>
                    <a:pt x="9975" y="167"/>
                    <a:pt x="7250" y="379"/>
                  </a:cubicBezTo>
                  <a:cubicBezTo>
                    <a:pt x="4525" y="590"/>
                    <a:pt x="3516" y="802"/>
                    <a:pt x="3213" y="1279"/>
                  </a:cubicBezTo>
                  <a:cubicBezTo>
                    <a:pt x="2910" y="1755"/>
                    <a:pt x="3314" y="2496"/>
                    <a:pt x="3717" y="4402"/>
                  </a:cubicBezTo>
                  <a:cubicBezTo>
                    <a:pt x="4121" y="6308"/>
                    <a:pt x="4525" y="9379"/>
                    <a:pt x="3919" y="12131"/>
                  </a:cubicBezTo>
                  <a:cubicBezTo>
                    <a:pt x="3314" y="14884"/>
                    <a:pt x="1699" y="17320"/>
                    <a:pt x="790" y="18855"/>
                  </a:cubicBezTo>
                  <a:cubicBezTo>
                    <a:pt x="-118" y="20390"/>
                    <a:pt x="-320" y="21026"/>
                    <a:pt x="588" y="21290"/>
                  </a:cubicBezTo>
                  <a:cubicBezTo>
                    <a:pt x="1497" y="21555"/>
                    <a:pt x="3516" y="21449"/>
                    <a:pt x="6241" y="21343"/>
                  </a:cubicBezTo>
                  <a:cubicBezTo>
                    <a:pt x="8966" y="21237"/>
                    <a:pt x="12398" y="21131"/>
                    <a:pt x="15830" y="2102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7051311" y="3838575"/>
              <a:ext cx="95251" cy="168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396"/>
                    <a:pt x="7200" y="6792"/>
                    <a:pt x="10320" y="10121"/>
                  </a:cubicBezTo>
                  <a:cubicBezTo>
                    <a:pt x="13440" y="13449"/>
                    <a:pt x="16080" y="16709"/>
                    <a:pt x="17880" y="18611"/>
                  </a:cubicBezTo>
                  <a:cubicBezTo>
                    <a:pt x="19680" y="20513"/>
                    <a:pt x="20640" y="210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7054486" y="3848100"/>
              <a:ext cx="104776" cy="149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838"/>
                    <a:pt x="16800" y="3677"/>
                    <a:pt x="13855" y="6587"/>
                  </a:cubicBezTo>
                  <a:cubicBezTo>
                    <a:pt x="10909" y="9498"/>
                    <a:pt x="7418" y="13481"/>
                    <a:pt x="5018" y="16162"/>
                  </a:cubicBezTo>
                  <a:cubicBezTo>
                    <a:pt x="2618" y="18843"/>
                    <a:pt x="1309" y="2022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7156086" y="3778647"/>
              <a:ext cx="115757" cy="253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66" fill="norm" stroke="1" extrusionOk="0">
                  <a:moveTo>
                    <a:pt x="5891" y="1586"/>
                  </a:moveTo>
                  <a:cubicBezTo>
                    <a:pt x="6480" y="1226"/>
                    <a:pt x="7069" y="866"/>
                    <a:pt x="9131" y="596"/>
                  </a:cubicBezTo>
                  <a:cubicBezTo>
                    <a:pt x="11193" y="326"/>
                    <a:pt x="14727" y="146"/>
                    <a:pt x="16985" y="56"/>
                  </a:cubicBezTo>
                  <a:cubicBezTo>
                    <a:pt x="19244" y="-34"/>
                    <a:pt x="20225" y="-34"/>
                    <a:pt x="20815" y="191"/>
                  </a:cubicBezTo>
                  <a:cubicBezTo>
                    <a:pt x="21404" y="416"/>
                    <a:pt x="21600" y="866"/>
                    <a:pt x="21404" y="2351"/>
                  </a:cubicBezTo>
                  <a:cubicBezTo>
                    <a:pt x="21207" y="3836"/>
                    <a:pt x="20618" y="6356"/>
                    <a:pt x="20225" y="9191"/>
                  </a:cubicBezTo>
                  <a:cubicBezTo>
                    <a:pt x="19833" y="12026"/>
                    <a:pt x="19636" y="15176"/>
                    <a:pt x="19538" y="16976"/>
                  </a:cubicBezTo>
                  <a:cubicBezTo>
                    <a:pt x="19440" y="18776"/>
                    <a:pt x="19440" y="19226"/>
                    <a:pt x="19538" y="19721"/>
                  </a:cubicBezTo>
                  <a:cubicBezTo>
                    <a:pt x="19636" y="20216"/>
                    <a:pt x="19833" y="20756"/>
                    <a:pt x="19047" y="21071"/>
                  </a:cubicBezTo>
                  <a:cubicBezTo>
                    <a:pt x="18262" y="21386"/>
                    <a:pt x="16495" y="21476"/>
                    <a:pt x="13156" y="21521"/>
                  </a:cubicBezTo>
                  <a:cubicBezTo>
                    <a:pt x="9818" y="21566"/>
                    <a:pt x="4909" y="21566"/>
                    <a:pt x="0" y="2156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0" y="4795900"/>
              <a:ext cx="259987" cy="517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483" fill="norm" stroke="1" extrusionOk="0">
                  <a:moveTo>
                    <a:pt x="19463" y="2039"/>
                  </a:moveTo>
                  <a:cubicBezTo>
                    <a:pt x="20516" y="1337"/>
                    <a:pt x="21570" y="634"/>
                    <a:pt x="21570" y="283"/>
                  </a:cubicBezTo>
                  <a:cubicBezTo>
                    <a:pt x="21570" y="-68"/>
                    <a:pt x="20516" y="-68"/>
                    <a:pt x="18321" y="152"/>
                  </a:cubicBezTo>
                  <a:cubicBezTo>
                    <a:pt x="16126" y="371"/>
                    <a:pt x="12790" y="810"/>
                    <a:pt x="9892" y="1776"/>
                  </a:cubicBezTo>
                  <a:cubicBezTo>
                    <a:pt x="6994" y="2742"/>
                    <a:pt x="4536" y="4234"/>
                    <a:pt x="3043" y="5991"/>
                  </a:cubicBezTo>
                  <a:cubicBezTo>
                    <a:pt x="1550" y="7747"/>
                    <a:pt x="1024" y="9766"/>
                    <a:pt x="672" y="11961"/>
                  </a:cubicBezTo>
                  <a:cubicBezTo>
                    <a:pt x="321" y="14156"/>
                    <a:pt x="146" y="16527"/>
                    <a:pt x="58" y="17932"/>
                  </a:cubicBezTo>
                  <a:cubicBezTo>
                    <a:pt x="-30" y="19337"/>
                    <a:pt x="-30" y="19776"/>
                    <a:pt x="146" y="20215"/>
                  </a:cubicBezTo>
                  <a:cubicBezTo>
                    <a:pt x="321" y="20654"/>
                    <a:pt x="672" y="21093"/>
                    <a:pt x="1375" y="21312"/>
                  </a:cubicBezTo>
                  <a:cubicBezTo>
                    <a:pt x="2077" y="21532"/>
                    <a:pt x="3131" y="21532"/>
                    <a:pt x="5502" y="21356"/>
                  </a:cubicBezTo>
                  <a:cubicBezTo>
                    <a:pt x="7872" y="21181"/>
                    <a:pt x="11560" y="20830"/>
                    <a:pt x="14019" y="20434"/>
                  </a:cubicBezTo>
                  <a:cubicBezTo>
                    <a:pt x="16477" y="20039"/>
                    <a:pt x="17707" y="19600"/>
                    <a:pt x="18936" y="191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12336" y="5086350"/>
              <a:ext cx="1587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6" y="15300"/>
                    <a:pt x="6912" y="9000"/>
                    <a:pt x="10512" y="5400"/>
                  </a:cubicBezTo>
                  <a:cubicBezTo>
                    <a:pt x="14112" y="1800"/>
                    <a:pt x="17856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363564" y="4800549"/>
              <a:ext cx="277423" cy="491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509" fill="norm" stroke="1" extrusionOk="0">
                  <a:moveTo>
                    <a:pt x="21447" y="280"/>
                  </a:moveTo>
                  <a:cubicBezTo>
                    <a:pt x="18502" y="94"/>
                    <a:pt x="15556" y="-91"/>
                    <a:pt x="13183" y="48"/>
                  </a:cubicBezTo>
                  <a:cubicBezTo>
                    <a:pt x="10811" y="187"/>
                    <a:pt x="9011" y="651"/>
                    <a:pt x="7620" y="1346"/>
                  </a:cubicBezTo>
                  <a:cubicBezTo>
                    <a:pt x="6229" y="2041"/>
                    <a:pt x="5247" y="2968"/>
                    <a:pt x="4674" y="4869"/>
                  </a:cubicBezTo>
                  <a:cubicBezTo>
                    <a:pt x="4102" y="6769"/>
                    <a:pt x="3938" y="9643"/>
                    <a:pt x="3202" y="12285"/>
                  </a:cubicBezTo>
                  <a:cubicBezTo>
                    <a:pt x="2465" y="14927"/>
                    <a:pt x="1156" y="17337"/>
                    <a:pt x="502" y="18774"/>
                  </a:cubicBezTo>
                  <a:cubicBezTo>
                    <a:pt x="-153" y="20211"/>
                    <a:pt x="-153" y="20675"/>
                    <a:pt x="420" y="20999"/>
                  </a:cubicBezTo>
                  <a:cubicBezTo>
                    <a:pt x="992" y="21324"/>
                    <a:pt x="2138" y="21509"/>
                    <a:pt x="4674" y="21509"/>
                  </a:cubicBezTo>
                  <a:cubicBezTo>
                    <a:pt x="7211" y="21509"/>
                    <a:pt x="11138" y="21324"/>
                    <a:pt x="15065" y="211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615586" y="4914900"/>
              <a:ext cx="20955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09" y="3796"/>
                    <a:pt x="7418" y="7593"/>
                    <a:pt x="11018" y="11193"/>
                  </a:cubicBezTo>
                  <a:cubicBezTo>
                    <a:pt x="14618" y="14793"/>
                    <a:pt x="18109" y="1819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680369" y="4940300"/>
              <a:ext cx="163818" cy="34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21432" y="0"/>
                  </a:moveTo>
                  <a:cubicBezTo>
                    <a:pt x="18663" y="805"/>
                    <a:pt x="15894" y="1610"/>
                    <a:pt x="12847" y="3891"/>
                  </a:cubicBezTo>
                  <a:cubicBezTo>
                    <a:pt x="9801" y="6171"/>
                    <a:pt x="6478" y="9928"/>
                    <a:pt x="4263" y="12812"/>
                  </a:cubicBezTo>
                  <a:cubicBezTo>
                    <a:pt x="2047" y="15697"/>
                    <a:pt x="940" y="17709"/>
                    <a:pt x="386" y="19185"/>
                  </a:cubicBezTo>
                  <a:cubicBezTo>
                    <a:pt x="-168" y="20661"/>
                    <a:pt x="-168" y="21600"/>
                    <a:pt x="663" y="21600"/>
                  </a:cubicBezTo>
                  <a:cubicBezTo>
                    <a:pt x="1494" y="21600"/>
                    <a:pt x="3155" y="20661"/>
                    <a:pt x="4817" y="19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945786" y="4832365"/>
              <a:ext cx="208228" cy="526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96" fill="norm" stroke="1" extrusionOk="0">
                  <a:moveTo>
                    <a:pt x="0" y="2073"/>
                  </a:moveTo>
                  <a:cubicBezTo>
                    <a:pt x="2400" y="1468"/>
                    <a:pt x="4800" y="863"/>
                    <a:pt x="7745" y="475"/>
                  </a:cubicBezTo>
                  <a:cubicBezTo>
                    <a:pt x="10691" y="86"/>
                    <a:pt x="14182" y="-87"/>
                    <a:pt x="15927" y="43"/>
                  </a:cubicBezTo>
                  <a:cubicBezTo>
                    <a:pt x="17673" y="172"/>
                    <a:pt x="17673" y="604"/>
                    <a:pt x="17345" y="2203"/>
                  </a:cubicBezTo>
                  <a:cubicBezTo>
                    <a:pt x="17018" y="3801"/>
                    <a:pt x="16364" y="6566"/>
                    <a:pt x="16473" y="9115"/>
                  </a:cubicBezTo>
                  <a:cubicBezTo>
                    <a:pt x="16582" y="11663"/>
                    <a:pt x="17455" y="13996"/>
                    <a:pt x="18436" y="15767"/>
                  </a:cubicBezTo>
                  <a:cubicBezTo>
                    <a:pt x="19418" y="17539"/>
                    <a:pt x="20509" y="18748"/>
                    <a:pt x="21055" y="19569"/>
                  </a:cubicBezTo>
                  <a:cubicBezTo>
                    <a:pt x="21600" y="20390"/>
                    <a:pt x="21600" y="20822"/>
                    <a:pt x="21055" y="21081"/>
                  </a:cubicBezTo>
                  <a:cubicBezTo>
                    <a:pt x="20509" y="21340"/>
                    <a:pt x="19418" y="21427"/>
                    <a:pt x="17564" y="21470"/>
                  </a:cubicBezTo>
                  <a:cubicBezTo>
                    <a:pt x="15709" y="21513"/>
                    <a:pt x="13091" y="21513"/>
                    <a:pt x="10909" y="21383"/>
                  </a:cubicBezTo>
                  <a:cubicBezTo>
                    <a:pt x="8727" y="21254"/>
                    <a:pt x="6982" y="20995"/>
                    <a:pt x="6327" y="20649"/>
                  </a:cubicBezTo>
                  <a:cubicBezTo>
                    <a:pt x="5673" y="20303"/>
                    <a:pt x="6109" y="19871"/>
                    <a:pt x="6545" y="19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1333136" y="5079999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4400"/>
                    <a:pt x="11782" y="7200"/>
                    <a:pt x="15382" y="3600"/>
                  </a:cubicBezTo>
                  <a:cubicBezTo>
                    <a:pt x="18982" y="0"/>
                    <a:pt x="2029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1339486" y="5213350"/>
              <a:ext cx="2222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9" y="17280"/>
                    <a:pt x="7817" y="12960"/>
                    <a:pt x="11417" y="9360"/>
                  </a:cubicBezTo>
                  <a:cubicBezTo>
                    <a:pt x="15017" y="5760"/>
                    <a:pt x="18309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2044336" y="5068711"/>
              <a:ext cx="229196" cy="536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543" fill="norm" stroke="1" extrusionOk="0">
                  <a:moveTo>
                    <a:pt x="0" y="4280"/>
                  </a:moveTo>
                  <a:cubicBezTo>
                    <a:pt x="1375" y="7001"/>
                    <a:pt x="2749" y="9723"/>
                    <a:pt x="3436" y="12401"/>
                  </a:cubicBezTo>
                  <a:cubicBezTo>
                    <a:pt x="4124" y="15080"/>
                    <a:pt x="4124" y="17716"/>
                    <a:pt x="4025" y="19332"/>
                  </a:cubicBezTo>
                  <a:cubicBezTo>
                    <a:pt x="3927" y="20948"/>
                    <a:pt x="3731" y="21543"/>
                    <a:pt x="3633" y="21543"/>
                  </a:cubicBezTo>
                  <a:cubicBezTo>
                    <a:pt x="3535" y="21543"/>
                    <a:pt x="3535" y="20948"/>
                    <a:pt x="3731" y="19332"/>
                  </a:cubicBezTo>
                  <a:cubicBezTo>
                    <a:pt x="3927" y="17716"/>
                    <a:pt x="4320" y="15080"/>
                    <a:pt x="5105" y="12486"/>
                  </a:cubicBezTo>
                  <a:cubicBezTo>
                    <a:pt x="5891" y="9893"/>
                    <a:pt x="7069" y="7341"/>
                    <a:pt x="8247" y="5386"/>
                  </a:cubicBezTo>
                  <a:cubicBezTo>
                    <a:pt x="9425" y="3430"/>
                    <a:pt x="10604" y="2069"/>
                    <a:pt x="11585" y="1261"/>
                  </a:cubicBezTo>
                  <a:cubicBezTo>
                    <a:pt x="12567" y="453"/>
                    <a:pt x="13353" y="198"/>
                    <a:pt x="14236" y="71"/>
                  </a:cubicBezTo>
                  <a:cubicBezTo>
                    <a:pt x="15120" y="-57"/>
                    <a:pt x="16102" y="-57"/>
                    <a:pt x="17378" y="453"/>
                  </a:cubicBezTo>
                  <a:cubicBezTo>
                    <a:pt x="18655" y="963"/>
                    <a:pt x="20225" y="1984"/>
                    <a:pt x="20913" y="3004"/>
                  </a:cubicBezTo>
                  <a:cubicBezTo>
                    <a:pt x="21600" y="4025"/>
                    <a:pt x="21404" y="5045"/>
                    <a:pt x="19145" y="5938"/>
                  </a:cubicBezTo>
                  <a:cubicBezTo>
                    <a:pt x="16887" y="6831"/>
                    <a:pt x="12567" y="7597"/>
                    <a:pt x="9425" y="7852"/>
                  </a:cubicBezTo>
                  <a:cubicBezTo>
                    <a:pt x="6284" y="8107"/>
                    <a:pt x="4320" y="7852"/>
                    <a:pt x="2356" y="75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2520331" y="5207000"/>
              <a:ext cx="305056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4487" y="21600"/>
                  </a:moveTo>
                  <a:cubicBezTo>
                    <a:pt x="3742" y="19800"/>
                    <a:pt x="2997" y="18000"/>
                    <a:pt x="2103" y="16200"/>
                  </a:cubicBezTo>
                  <a:cubicBezTo>
                    <a:pt x="1210" y="14400"/>
                    <a:pt x="167" y="12600"/>
                    <a:pt x="18" y="12600"/>
                  </a:cubicBezTo>
                  <a:cubicBezTo>
                    <a:pt x="-131" y="12600"/>
                    <a:pt x="614" y="14400"/>
                    <a:pt x="3519" y="15300"/>
                  </a:cubicBezTo>
                  <a:cubicBezTo>
                    <a:pt x="6423" y="16200"/>
                    <a:pt x="11488" y="16200"/>
                    <a:pt x="14840" y="13500"/>
                  </a:cubicBezTo>
                  <a:cubicBezTo>
                    <a:pt x="18192" y="10800"/>
                    <a:pt x="19830" y="5400"/>
                    <a:pt x="2146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2679336" y="5092700"/>
              <a:ext cx="4445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5515"/>
                    <a:pt x="12343" y="11030"/>
                    <a:pt x="15943" y="14630"/>
                  </a:cubicBezTo>
                  <a:cubicBezTo>
                    <a:pt x="19543" y="18230"/>
                    <a:pt x="20571" y="199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3189453" y="5015006"/>
              <a:ext cx="137584" cy="420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21600" y="2992"/>
                  </a:moveTo>
                  <a:cubicBezTo>
                    <a:pt x="21600" y="2452"/>
                    <a:pt x="21600" y="1912"/>
                    <a:pt x="19938" y="1264"/>
                  </a:cubicBezTo>
                  <a:cubicBezTo>
                    <a:pt x="18277" y="616"/>
                    <a:pt x="14954" y="-140"/>
                    <a:pt x="12129" y="22"/>
                  </a:cubicBezTo>
                  <a:cubicBezTo>
                    <a:pt x="9305" y="184"/>
                    <a:pt x="6978" y="1264"/>
                    <a:pt x="4652" y="3424"/>
                  </a:cubicBezTo>
                  <a:cubicBezTo>
                    <a:pt x="2326" y="5584"/>
                    <a:pt x="0" y="8824"/>
                    <a:pt x="0" y="11740"/>
                  </a:cubicBezTo>
                  <a:cubicBezTo>
                    <a:pt x="0" y="14656"/>
                    <a:pt x="2326" y="17248"/>
                    <a:pt x="5483" y="18814"/>
                  </a:cubicBezTo>
                  <a:cubicBezTo>
                    <a:pt x="8640" y="20380"/>
                    <a:pt x="12628" y="20920"/>
                    <a:pt x="16615" y="21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3421703" y="5130800"/>
              <a:ext cx="45034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1" h="21600" fill="norm" stroke="1" extrusionOk="0">
                  <a:moveTo>
                    <a:pt x="5894" y="0"/>
                  </a:moveTo>
                  <a:cubicBezTo>
                    <a:pt x="2138" y="3780"/>
                    <a:pt x="-1619" y="7560"/>
                    <a:pt x="729" y="11160"/>
                  </a:cubicBezTo>
                  <a:cubicBezTo>
                    <a:pt x="3077" y="14760"/>
                    <a:pt x="11529" y="18180"/>
                    <a:pt x="1998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3523886" y="5213350"/>
              <a:ext cx="1968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3800842" y="5113637"/>
              <a:ext cx="113332" cy="447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21340" fill="norm" stroke="1" extrusionOk="0">
                  <a:moveTo>
                    <a:pt x="5074" y="3846"/>
                  </a:moveTo>
                  <a:cubicBezTo>
                    <a:pt x="3145" y="5058"/>
                    <a:pt x="1217" y="6269"/>
                    <a:pt x="445" y="8691"/>
                  </a:cubicBezTo>
                  <a:cubicBezTo>
                    <a:pt x="-326" y="11114"/>
                    <a:pt x="60" y="14747"/>
                    <a:pt x="445" y="16817"/>
                  </a:cubicBezTo>
                  <a:cubicBezTo>
                    <a:pt x="831" y="18886"/>
                    <a:pt x="1217" y="19390"/>
                    <a:pt x="1410" y="20046"/>
                  </a:cubicBezTo>
                  <a:cubicBezTo>
                    <a:pt x="1603" y="20703"/>
                    <a:pt x="1603" y="21510"/>
                    <a:pt x="1795" y="21308"/>
                  </a:cubicBezTo>
                  <a:cubicBezTo>
                    <a:pt x="1988" y="21106"/>
                    <a:pt x="2374" y="19895"/>
                    <a:pt x="2567" y="17321"/>
                  </a:cubicBezTo>
                  <a:cubicBezTo>
                    <a:pt x="2760" y="14747"/>
                    <a:pt x="2760" y="10811"/>
                    <a:pt x="2953" y="7934"/>
                  </a:cubicBezTo>
                  <a:cubicBezTo>
                    <a:pt x="3145" y="5058"/>
                    <a:pt x="3531" y="3241"/>
                    <a:pt x="4110" y="2080"/>
                  </a:cubicBezTo>
                  <a:cubicBezTo>
                    <a:pt x="4688" y="919"/>
                    <a:pt x="5460" y="415"/>
                    <a:pt x="6810" y="162"/>
                  </a:cubicBezTo>
                  <a:cubicBezTo>
                    <a:pt x="8160" y="-90"/>
                    <a:pt x="10088" y="-90"/>
                    <a:pt x="12981" y="465"/>
                  </a:cubicBezTo>
                  <a:cubicBezTo>
                    <a:pt x="15874" y="1020"/>
                    <a:pt x="19731" y="2131"/>
                    <a:pt x="20503" y="3493"/>
                  </a:cubicBezTo>
                  <a:cubicBezTo>
                    <a:pt x="21274" y="4856"/>
                    <a:pt x="18960" y="6471"/>
                    <a:pt x="15874" y="7531"/>
                  </a:cubicBezTo>
                  <a:cubicBezTo>
                    <a:pt x="12788" y="8590"/>
                    <a:pt x="8931" y="9095"/>
                    <a:pt x="6231" y="9196"/>
                  </a:cubicBezTo>
                  <a:cubicBezTo>
                    <a:pt x="3531" y="9297"/>
                    <a:pt x="1988" y="8994"/>
                    <a:pt x="445" y="86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3949336" y="4978400"/>
              <a:ext cx="105014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0" y="0"/>
                  </a:moveTo>
                  <a:cubicBezTo>
                    <a:pt x="2160" y="116"/>
                    <a:pt x="4320" y="232"/>
                    <a:pt x="7776" y="1742"/>
                  </a:cubicBezTo>
                  <a:cubicBezTo>
                    <a:pt x="11232" y="3252"/>
                    <a:pt x="15984" y="6155"/>
                    <a:pt x="18576" y="9174"/>
                  </a:cubicBezTo>
                  <a:cubicBezTo>
                    <a:pt x="21168" y="12194"/>
                    <a:pt x="21600" y="15329"/>
                    <a:pt x="21384" y="17187"/>
                  </a:cubicBezTo>
                  <a:cubicBezTo>
                    <a:pt x="21168" y="19045"/>
                    <a:pt x="20304" y="19626"/>
                    <a:pt x="18360" y="20265"/>
                  </a:cubicBezTo>
                  <a:cubicBezTo>
                    <a:pt x="16416" y="20903"/>
                    <a:pt x="13392" y="21600"/>
                    <a:pt x="11448" y="21600"/>
                  </a:cubicBezTo>
                  <a:cubicBezTo>
                    <a:pt x="9504" y="21600"/>
                    <a:pt x="8640" y="20903"/>
                    <a:pt x="7776" y="20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4190636" y="5219700"/>
              <a:ext cx="2095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73" y="17486"/>
                    <a:pt x="1745" y="13371"/>
                    <a:pt x="4582" y="11314"/>
                  </a:cubicBezTo>
                  <a:cubicBezTo>
                    <a:pt x="7418" y="9257"/>
                    <a:pt x="12218" y="9257"/>
                    <a:pt x="15382" y="7714"/>
                  </a:cubicBezTo>
                  <a:cubicBezTo>
                    <a:pt x="18545" y="6171"/>
                    <a:pt x="20073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4285886" y="5137150"/>
              <a:ext cx="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4839280" y="5015353"/>
              <a:ext cx="87957" cy="351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46" fill="norm" stroke="1" extrusionOk="0">
                  <a:moveTo>
                    <a:pt x="21371" y="2754"/>
                  </a:moveTo>
                  <a:cubicBezTo>
                    <a:pt x="20857" y="1731"/>
                    <a:pt x="20342" y="709"/>
                    <a:pt x="18800" y="261"/>
                  </a:cubicBezTo>
                  <a:cubicBezTo>
                    <a:pt x="17257" y="-186"/>
                    <a:pt x="14685" y="-58"/>
                    <a:pt x="11857" y="645"/>
                  </a:cubicBezTo>
                  <a:cubicBezTo>
                    <a:pt x="9028" y="1348"/>
                    <a:pt x="5942" y="2626"/>
                    <a:pt x="3628" y="5182"/>
                  </a:cubicBezTo>
                  <a:cubicBezTo>
                    <a:pt x="1314" y="7738"/>
                    <a:pt x="-229" y="11573"/>
                    <a:pt x="28" y="14512"/>
                  </a:cubicBezTo>
                  <a:cubicBezTo>
                    <a:pt x="285" y="17452"/>
                    <a:pt x="2342" y="19497"/>
                    <a:pt x="6200" y="20455"/>
                  </a:cubicBezTo>
                  <a:cubicBezTo>
                    <a:pt x="10057" y="21414"/>
                    <a:pt x="15714" y="21286"/>
                    <a:pt x="21371" y="211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5039596" y="5111750"/>
              <a:ext cx="3369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4" h="21600" fill="norm" stroke="1" extrusionOk="0">
                  <a:moveTo>
                    <a:pt x="20224" y="0"/>
                  </a:moveTo>
                  <a:cubicBezTo>
                    <a:pt x="12600" y="4400"/>
                    <a:pt x="4977" y="8800"/>
                    <a:pt x="1800" y="12100"/>
                  </a:cubicBezTo>
                  <a:cubicBezTo>
                    <a:pt x="-1376" y="15400"/>
                    <a:pt x="-105" y="17600"/>
                    <a:pt x="3706" y="19000"/>
                  </a:cubicBezTo>
                  <a:cubicBezTo>
                    <a:pt x="7518" y="20400"/>
                    <a:pt x="13871" y="21000"/>
                    <a:pt x="202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5136786" y="5194300"/>
              <a:ext cx="2286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8000"/>
                    <a:pt x="11600" y="14400"/>
                    <a:pt x="15200" y="10800"/>
                  </a:cubicBezTo>
                  <a:cubicBezTo>
                    <a:pt x="18800" y="7200"/>
                    <a:pt x="2020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5356592" y="5074595"/>
              <a:ext cx="110958" cy="350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7" h="21298" fill="norm" stroke="1" extrusionOk="0">
                  <a:moveTo>
                    <a:pt x="5166" y="7657"/>
                  </a:moveTo>
                  <a:cubicBezTo>
                    <a:pt x="3203" y="9200"/>
                    <a:pt x="1239" y="10743"/>
                    <a:pt x="453" y="13700"/>
                  </a:cubicBezTo>
                  <a:cubicBezTo>
                    <a:pt x="-332" y="16657"/>
                    <a:pt x="61" y="21029"/>
                    <a:pt x="453" y="21286"/>
                  </a:cubicBezTo>
                  <a:cubicBezTo>
                    <a:pt x="846" y="21543"/>
                    <a:pt x="1239" y="17686"/>
                    <a:pt x="2221" y="14022"/>
                  </a:cubicBezTo>
                  <a:cubicBezTo>
                    <a:pt x="3203" y="10357"/>
                    <a:pt x="4773" y="6886"/>
                    <a:pt x="5755" y="4764"/>
                  </a:cubicBezTo>
                  <a:cubicBezTo>
                    <a:pt x="6737" y="2643"/>
                    <a:pt x="7130" y="1872"/>
                    <a:pt x="7915" y="1229"/>
                  </a:cubicBezTo>
                  <a:cubicBezTo>
                    <a:pt x="8701" y="586"/>
                    <a:pt x="9879" y="72"/>
                    <a:pt x="11646" y="7"/>
                  </a:cubicBezTo>
                  <a:cubicBezTo>
                    <a:pt x="13413" y="-57"/>
                    <a:pt x="15770" y="329"/>
                    <a:pt x="17733" y="1293"/>
                  </a:cubicBezTo>
                  <a:cubicBezTo>
                    <a:pt x="19697" y="2257"/>
                    <a:pt x="21268" y="3800"/>
                    <a:pt x="20286" y="5793"/>
                  </a:cubicBezTo>
                  <a:cubicBezTo>
                    <a:pt x="19304" y="7786"/>
                    <a:pt x="15770" y="10229"/>
                    <a:pt x="12628" y="11450"/>
                  </a:cubicBezTo>
                  <a:cubicBezTo>
                    <a:pt x="9486" y="12672"/>
                    <a:pt x="6737" y="12672"/>
                    <a:pt x="4773" y="11836"/>
                  </a:cubicBezTo>
                  <a:cubicBezTo>
                    <a:pt x="2810" y="11000"/>
                    <a:pt x="1632" y="9329"/>
                    <a:pt x="453" y="76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5498736" y="4965699"/>
              <a:ext cx="106955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0" y="0"/>
                  </a:moveTo>
                  <a:cubicBezTo>
                    <a:pt x="5082" y="379"/>
                    <a:pt x="10165" y="758"/>
                    <a:pt x="14188" y="2337"/>
                  </a:cubicBezTo>
                  <a:cubicBezTo>
                    <a:pt x="18212" y="3916"/>
                    <a:pt x="21176" y="6695"/>
                    <a:pt x="21388" y="9663"/>
                  </a:cubicBezTo>
                  <a:cubicBezTo>
                    <a:pt x="21600" y="12632"/>
                    <a:pt x="19059" y="15789"/>
                    <a:pt x="15671" y="17811"/>
                  </a:cubicBezTo>
                  <a:cubicBezTo>
                    <a:pt x="12282" y="19832"/>
                    <a:pt x="8047" y="20716"/>
                    <a:pt x="38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5854336" y="4944132"/>
              <a:ext cx="190501" cy="36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19440" y="2022"/>
                  </a:moveTo>
                  <a:cubicBezTo>
                    <a:pt x="18960" y="1397"/>
                    <a:pt x="18480" y="773"/>
                    <a:pt x="17640" y="398"/>
                  </a:cubicBezTo>
                  <a:cubicBezTo>
                    <a:pt x="16800" y="24"/>
                    <a:pt x="15600" y="-101"/>
                    <a:pt x="13560" y="86"/>
                  </a:cubicBezTo>
                  <a:cubicBezTo>
                    <a:pt x="11520" y="274"/>
                    <a:pt x="8640" y="773"/>
                    <a:pt x="6600" y="1709"/>
                  </a:cubicBezTo>
                  <a:cubicBezTo>
                    <a:pt x="4560" y="2646"/>
                    <a:pt x="3360" y="4019"/>
                    <a:pt x="2400" y="6267"/>
                  </a:cubicBezTo>
                  <a:cubicBezTo>
                    <a:pt x="1440" y="8514"/>
                    <a:pt x="720" y="11635"/>
                    <a:pt x="360" y="13883"/>
                  </a:cubicBezTo>
                  <a:cubicBezTo>
                    <a:pt x="0" y="16130"/>
                    <a:pt x="0" y="17504"/>
                    <a:pt x="0" y="18502"/>
                  </a:cubicBezTo>
                  <a:cubicBezTo>
                    <a:pt x="0" y="19501"/>
                    <a:pt x="0" y="20126"/>
                    <a:pt x="480" y="20625"/>
                  </a:cubicBezTo>
                  <a:cubicBezTo>
                    <a:pt x="960" y="21124"/>
                    <a:pt x="1920" y="21499"/>
                    <a:pt x="5160" y="21499"/>
                  </a:cubicBezTo>
                  <a:cubicBezTo>
                    <a:pt x="8400" y="21499"/>
                    <a:pt x="13920" y="21124"/>
                    <a:pt x="17040" y="20687"/>
                  </a:cubicBezTo>
                  <a:cubicBezTo>
                    <a:pt x="20160" y="20250"/>
                    <a:pt x="20880" y="19751"/>
                    <a:pt x="21600" y="192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5854336" y="5143500"/>
              <a:ext cx="2095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6125391" y="4961680"/>
              <a:ext cx="217896" cy="377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78" fill="norm" stroke="1" extrusionOk="0">
                  <a:moveTo>
                    <a:pt x="21380" y="588"/>
                  </a:moveTo>
                  <a:cubicBezTo>
                    <a:pt x="17642" y="228"/>
                    <a:pt x="13903" y="-132"/>
                    <a:pt x="10892" y="48"/>
                  </a:cubicBezTo>
                  <a:cubicBezTo>
                    <a:pt x="7880" y="228"/>
                    <a:pt x="5595" y="948"/>
                    <a:pt x="3830" y="1848"/>
                  </a:cubicBezTo>
                  <a:cubicBezTo>
                    <a:pt x="2065" y="2748"/>
                    <a:pt x="818" y="3828"/>
                    <a:pt x="507" y="5508"/>
                  </a:cubicBezTo>
                  <a:cubicBezTo>
                    <a:pt x="195" y="7188"/>
                    <a:pt x="818" y="9468"/>
                    <a:pt x="922" y="11868"/>
                  </a:cubicBezTo>
                  <a:cubicBezTo>
                    <a:pt x="1026" y="14268"/>
                    <a:pt x="611" y="16788"/>
                    <a:pt x="299" y="18408"/>
                  </a:cubicBezTo>
                  <a:cubicBezTo>
                    <a:pt x="-12" y="20028"/>
                    <a:pt x="-220" y="20748"/>
                    <a:pt x="403" y="21108"/>
                  </a:cubicBezTo>
                  <a:cubicBezTo>
                    <a:pt x="1026" y="21468"/>
                    <a:pt x="2480" y="21468"/>
                    <a:pt x="4868" y="21108"/>
                  </a:cubicBezTo>
                  <a:cubicBezTo>
                    <a:pt x="7257" y="20748"/>
                    <a:pt x="10580" y="20028"/>
                    <a:pt x="13903" y="193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6375036" y="5048250"/>
              <a:ext cx="1841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76" y="4039"/>
                    <a:pt x="6952" y="8078"/>
                    <a:pt x="10552" y="11678"/>
                  </a:cubicBezTo>
                  <a:cubicBezTo>
                    <a:pt x="14152" y="15278"/>
                    <a:pt x="17876" y="1843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6413863" y="5067299"/>
              <a:ext cx="145324" cy="26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21493" y="0"/>
                  </a:moveTo>
                  <a:cubicBezTo>
                    <a:pt x="18676" y="850"/>
                    <a:pt x="15858" y="1701"/>
                    <a:pt x="12571" y="4507"/>
                  </a:cubicBezTo>
                  <a:cubicBezTo>
                    <a:pt x="9284" y="7313"/>
                    <a:pt x="5528" y="12076"/>
                    <a:pt x="3336" y="14967"/>
                  </a:cubicBezTo>
                  <a:cubicBezTo>
                    <a:pt x="1145" y="17858"/>
                    <a:pt x="519" y="18879"/>
                    <a:pt x="206" y="19814"/>
                  </a:cubicBezTo>
                  <a:cubicBezTo>
                    <a:pt x="-107" y="20750"/>
                    <a:pt x="-107" y="21600"/>
                    <a:pt x="519" y="21600"/>
                  </a:cubicBezTo>
                  <a:cubicBezTo>
                    <a:pt x="1145" y="21600"/>
                    <a:pt x="2397" y="20750"/>
                    <a:pt x="3650" y="198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6578236" y="4960144"/>
              <a:ext cx="207435" cy="450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fill="norm" stroke="1" extrusionOk="0">
                  <a:moveTo>
                    <a:pt x="1984" y="570"/>
                  </a:moveTo>
                  <a:cubicBezTo>
                    <a:pt x="7053" y="368"/>
                    <a:pt x="12122" y="165"/>
                    <a:pt x="15208" y="63"/>
                  </a:cubicBezTo>
                  <a:cubicBezTo>
                    <a:pt x="18294" y="-38"/>
                    <a:pt x="19396" y="-38"/>
                    <a:pt x="19727" y="216"/>
                  </a:cubicBezTo>
                  <a:cubicBezTo>
                    <a:pt x="20057" y="469"/>
                    <a:pt x="19616" y="976"/>
                    <a:pt x="18955" y="2396"/>
                  </a:cubicBezTo>
                  <a:cubicBezTo>
                    <a:pt x="18294" y="3816"/>
                    <a:pt x="17412" y="6148"/>
                    <a:pt x="17743" y="8632"/>
                  </a:cubicBezTo>
                  <a:cubicBezTo>
                    <a:pt x="18073" y="11117"/>
                    <a:pt x="19616" y="13754"/>
                    <a:pt x="20498" y="15427"/>
                  </a:cubicBezTo>
                  <a:cubicBezTo>
                    <a:pt x="21380" y="17100"/>
                    <a:pt x="21600" y="17810"/>
                    <a:pt x="21600" y="18469"/>
                  </a:cubicBezTo>
                  <a:cubicBezTo>
                    <a:pt x="21600" y="19128"/>
                    <a:pt x="21380" y="19737"/>
                    <a:pt x="18735" y="20142"/>
                  </a:cubicBezTo>
                  <a:cubicBezTo>
                    <a:pt x="16090" y="20548"/>
                    <a:pt x="11020" y="20751"/>
                    <a:pt x="7494" y="20954"/>
                  </a:cubicBezTo>
                  <a:cubicBezTo>
                    <a:pt x="3967" y="21156"/>
                    <a:pt x="1984" y="21359"/>
                    <a:pt x="0" y="21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2031636" y="5658858"/>
              <a:ext cx="1409701" cy="125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7" fill="norm" stroke="1" extrusionOk="0">
                  <a:moveTo>
                    <a:pt x="0" y="893"/>
                  </a:moveTo>
                  <a:cubicBezTo>
                    <a:pt x="130" y="5142"/>
                    <a:pt x="259" y="9392"/>
                    <a:pt x="746" y="13110"/>
                  </a:cubicBezTo>
                  <a:cubicBezTo>
                    <a:pt x="1232" y="16828"/>
                    <a:pt x="2076" y="20015"/>
                    <a:pt x="3114" y="20723"/>
                  </a:cubicBezTo>
                  <a:cubicBezTo>
                    <a:pt x="4151" y="21431"/>
                    <a:pt x="5384" y="19661"/>
                    <a:pt x="6584" y="16297"/>
                  </a:cubicBezTo>
                  <a:cubicBezTo>
                    <a:pt x="7784" y="12933"/>
                    <a:pt x="8951" y="7975"/>
                    <a:pt x="9632" y="4965"/>
                  </a:cubicBezTo>
                  <a:cubicBezTo>
                    <a:pt x="10314" y="1956"/>
                    <a:pt x="10508" y="893"/>
                    <a:pt x="10686" y="362"/>
                  </a:cubicBezTo>
                  <a:cubicBezTo>
                    <a:pt x="10865" y="-169"/>
                    <a:pt x="11027" y="-169"/>
                    <a:pt x="11141" y="716"/>
                  </a:cubicBezTo>
                  <a:cubicBezTo>
                    <a:pt x="11254" y="1601"/>
                    <a:pt x="11319" y="3372"/>
                    <a:pt x="11562" y="5497"/>
                  </a:cubicBezTo>
                  <a:cubicBezTo>
                    <a:pt x="11805" y="7621"/>
                    <a:pt x="12227" y="10100"/>
                    <a:pt x="12876" y="11693"/>
                  </a:cubicBezTo>
                  <a:cubicBezTo>
                    <a:pt x="13524" y="13287"/>
                    <a:pt x="14400" y="13995"/>
                    <a:pt x="15324" y="15057"/>
                  </a:cubicBezTo>
                  <a:cubicBezTo>
                    <a:pt x="16249" y="16120"/>
                    <a:pt x="17222" y="17536"/>
                    <a:pt x="18178" y="18244"/>
                  </a:cubicBezTo>
                  <a:cubicBezTo>
                    <a:pt x="19135" y="18952"/>
                    <a:pt x="20076" y="18952"/>
                    <a:pt x="20643" y="19306"/>
                  </a:cubicBezTo>
                  <a:cubicBezTo>
                    <a:pt x="21211" y="19661"/>
                    <a:pt x="21405" y="20369"/>
                    <a:pt x="21600" y="210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49912" y="6310354"/>
              <a:ext cx="216425" cy="35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04" fill="norm" stroke="1" extrusionOk="0">
                  <a:moveTo>
                    <a:pt x="18925" y="94"/>
                  </a:moveTo>
                  <a:cubicBezTo>
                    <a:pt x="14731" y="-34"/>
                    <a:pt x="10537" y="-163"/>
                    <a:pt x="7496" y="673"/>
                  </a:cubicBezTo>
                  <a:cubicBezTo>
                    <a:pt x="4456" y="1508"/>
                    <a:pt x="2568" y="3308"/>
                    <a:pt x="1415" y="6073"/>
                  </a:cubicBezTo>
                  <a:cubicBezTo>
                    <a:pt x="261" y="8837"/>
                    <a:pt x="-158" y="12566"/>
                    <a:pt x="52" y="15201"/>
                  </a:cubicBezTo>
                  <a:cubicBezTo>
                    <a:pt x="261" y="17837"/>
                    <a:pt x="1100" y="19380"/>
                    <a:pt x="2673" y="20280"/>
                  </a:cubicBezTo>
                  <a:cubicBezTo>
                    <a:pt x="4246" y="21180"/>
                    <a:pt x="6553" y="21437"/>
                    <a:pt x="9489" y="21244"/>
                  </a:cubicBezTo>
                  <a:cubicBezTo>
                    <a:pt x="12425" y="21051"/>
                    <a:pt x="15990" y="20408"/>
                    <a:pt x="18087" y="19830"/>
                  </a:cubicBezTo>
                  <a:cubicBezTo>
                    <a:pt x="20184" y="19251"/>
                    <a:pt x="20813" y="18737"/>
                    <a:pt x="21442" y="182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50436" y="6477000"/>
              <a:ext cx="2413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7" y="16615"/>
                    <a:pt x="9474" y="11631"/>
                    <a:pt x="13074" y="8031"/>
                  </a:cubicBezTo>
                  <a:cubicBezTo>
                    <a:pt x="16674" y="4431"/>
                    <a:pt x="19137" y="22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422118" y="6270806"/>
              <a:ext cx="225219" cy="376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77" fill="norm" stroke="1" extrusionOk="0">
                  <a:moveTo>
                    <a:pt x="21479" y="170"/>
                  </a:moveTo>
                  <a:cubicBezTo>
                    <a:pt x="19460" y="50"/>
                    <a:pt x="17442" y="-71"/>
                    <a:pt x="14615" y="50"/>
                  </a:cubicBezTo>
                  <a:cubicBezTo>
                    <a:pt x="11789" y="170"/>
                    <a:pt x="8156" y="532"/>
                    <a:pt x="5935" y="955"/>
                  </a:cubicBezTo>
                  <a:cubicBezTo>
                    <a:pt x="3715" y="1377"/>
                    <a:pt x="2907" y="1860"/>
                    <a:pt x="2402" y="3428"/>
                  </a:cubicBezTo>
                  <a:cubicBezTo>
                    <a:pt x="1898" y="4997"/>
                    <a:pt x="1696" y="7652"/>
                    <a:pt x="1393" y="10186"/>
                  </a:cubicBezTo>
                  <a:cubicBezTo>
                    <a:pt x="1090" y="12720"/>
                    <a:pt x="686" y="15133"/>
                    <a:pt x="384" y="16763"/>
                  </a:cubicBezTo>
                  <a:cubicBezTo>
                    <a:pt x="81" y="18392"/>
                    <a:pt x="-121" y="19236"/>
                    <a:pt x="81" y="19900"/>
                  </a:cubicBezTo>
                  <a:cubicBezTo>
                    <a:pt x="283" y="20564"/>
                    <a:pt x="888" y="21046"/>
                    <a:pt x="2604" y="21288"/>
                  </a:cubicBezTo>
                  <a:cubicBezTo>
                    <a:pt x="4320" y="21529"/>
                    <a:pt x="7146" y="21529"/>
                    <a:pt x="9468" y="21348"/>
                  </a:cubicBezTo>
                  <a:cubicBezTo>
                    <a:pt x="11789" y="21167"/>
                    <a:pt x="13606" y="20805"/>
                    <a:pt x="15423" y="20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615586" y="6394450"/>
              <a:ext cx="19050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20" y="1895"/>
                    <a:pt x="6240" y="3789"/>
                    <a:pt x="9840" y="7389"/>
                  </a:cubicBezTo>
                  <a:cubicBezTo>
                    <a:pt x="13440" y="10989"/>
                    <a:pt x="17520" y="1629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685436" y="6400800"/>
              <a:ext cx="1206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0"/>
                    <a:pt x="17811" y="0"/>
                    <a:pt x="15347" y="990"/>
                  </a:cubicBezTo>
                  <a:cubicBezTo>
                    <a:pt x="12884" y="1980"/>
                    <a:pt x="9853" y="3960"/>
                    <a:pt x="7200" y="7560"/>
                  </a:cubicBezTo>
                  <a:cubicBezTo>
                    <a:pt x="4547" y="11160"/>
                    <a:pt x="2274" y="163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863236" y="6294404"/>
              <a:ext cx="223967" cy="373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510" fill="norm" stroke="1" extrusionOk="0">
                  <a:moveTo>
                    <a:pt x="0" y="4303"/>
                  </a:moveTo>
                  <a:cubicBezTo>
                    <a:pt x="202" y="3693"/>
                    <a:pt x="404" y="3083"/>
                    <a:pt x="2422" y="2351"/>
                  </a:cubicBezTo>
                  <a:cubicBezTo>
                    <a:pt x="4441" y="1618"/>
                    <a:pt x="8277" y="764"/>
                    <a:pt x="10699" y="337"/>
                  </a:cubicBezTo>
                  <a:cubicBezTo>
                    <a:pt x="13121" y="-90"/>
                    <a:pt x="14131" y="-90"/>
                    <a:pt x="14938" y="215"/>
                  </a:cubicBezTo>
                  <a:cubicBezTo>
                    <a:pt x="15746" y="520"/>
                    <a:pt x="16351" y="1130"/>
                    <a:pt x="16755" y="3144"/>
                  </a:cubicBezTo>
                  <a:cubicBezTo>
                    <a:pt x="17159" y="5157"/>
                    <a:pt x="17361" y="8574"/>
                    <a:pt x="17563" y="10954"/>
                  </a:cubicBezTo>
                  <a:cubicBezTo>
                    <a:pt x="17764" y="13334"/>
                    <a:pt x="17966" y="14676"/>
                    <a:pt x="18774" y="16079"/>
                  </a:cubicBezTo>
                  <a:cubicBezTo>
                    <a:pt x="19581" y="17483"/>
                    <a:pt x="20994" y="18947"/>
                    <a:pt x="21297" y="19863"/>
                  </a:cubicBezTo>
                  <a:cubicBezTo>
                    <a:pt x="21600" y="20778"/>
                    <a:pt x="20793" y="21144"/>
                    <a:pt x="19178" y="21327"/>
                  </a:cubicBezTo>
                  <a:cubicBezTo>
                    <a:pt x="17563" y="21510"/>
                    <a:pt x="15140" y="21510"/>
                    <a:pt x="12718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1345836" y="6496050"/>
              <a:ext cx="1270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1358536" y="6629400"/>
              <a:ext cx="14605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35" y="10800"/>
                    <a:pt x="11270" y="21600"/>
                    <a:pt x="14870" y="21600"/>
                  </a:cubicBezTo>
                  <a:cubicBezTo>
                    <a:pt x="18470" y="21600"/>
                    <a:pt x="20035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1936386" y="6400800"/>
              <a:ext cx="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2126886" y="6553200"/>
              <a:ext cx="171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2230603" y="6445250"/>
              <a:ext cx="4234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800"/>
                    <a:pt x="0" y="11600"/>
                    <a:pt x="0" y="15200"/>
                  </a:cubicBezTo>
                  <a:cubicBezTo>
                    <a:pt x="0" y="18800"/>
                    <a:pt x="10800" y="20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2560250" y="6379315"/>
              <a:ext cx="106438" cy="364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3" h="21494" fill="norm" stroke="1" extrusionOk="0">
                  <a:moveTo>
                    <a:pt x="19261" y="3140"/>
                  </a:moveTo>
                  <a:cubicBezTo>
                    <a:pt x="20076" y="2141"/>
                    <a:pt x="20891" y="1143"/>
                    <a:pt x="20280" y="581"/>
                  </a:cubicBezTo>
                  <a:cubicBezTo>
                    <a:pt x="19668" y="19"/>
                    <a:pt x="17631" y="-106"/>
                    <a:pt x="15593" y="81"/>
                  </a:cubicBezTo>
                  <a:cubicBezTo>
                    <a:pt x="13555" y="269"/>
                    <a:pt x="11517" y="768"/>
                    <a:pt x="8665" y="2703"/>
                  </a:cubicBezTo>
                  <a:cubicBezTo>
                    <a:pt x="5812" y="4639"/>
                    <a:pt x="2144" y="8010"/>
                    <a:pt x="717" y="11006"/>
                  </a:cubicBezTo>
                  <a:cubicBezTo>
                    <a:pt x="-709" y="14003"/>
                    <a:pt x="106" y="16625"/>
                    <a:pt x="2144" y="18310"/>
                  </a:cubicBezTo>
                  <a:cubicBezTo>
                    <a:pt x="4182" y="19996"/>
                    <a:pt x="7442" y="20745"/>
                    <a:pt x="10702" y="21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2789617" y="6470650"/>
              <a:ext cx="2942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024"/>
                    <a:pt x="-1585" y="8047"/>
                    <a:pt x="575" y="11647"/>
                  </a:cubicBezTo>
                  <a:cubicBezTo>
                    <a:pt x="2735" y="15247"/>
                    <a:pt x="11375" y="18424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2888886" y="6553200"/>
              <a:ext cx="139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6200"/>
                    <a:pt x="11127" y="10800"/>
                    <a:pt x="14727" y="7200"/>
                  </a:cubicBezTo>
                  <a:cubicBezTo>
                    <a:pt x="18327" y="3600"/>
                    <a:pt x="19964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3104786" y="6362704"/>
              <a:ext cx="96382" cy="427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98" fill="norm" stroke="1" extrusionOk="0">
                  <a:moveTo>
                    <a:pt x="9861" y="7941"/>
                  </a:moveTo>
                  <a:cubicBezTo>
                    <a:pt x="7043" y="9953"/>
                    <a:pt x="4226" y="11965"/>
                    <a:pt x="2817" y="13870"/>
                  </a:cubicBezTo>
                  <a:cubicBezTo>
                    <a:pt x="1409" y="15776"/>
                    <a:pt x="1409" y="17576"/>
                    <a:pt x="1409" y="18953"/>
                  </a:cubicBezTo>
                  <a:cubicBezTo>
                    <a:pt x="1409" y="20329"/>
                    <a:pt x="1409" y="21282"/>
                    <a:pt x="1174" y="21388"/>
                  </a:cubicBezTo>
                  <a:cubicBezTo>
                    <a:pt x="939" y="21494"/>
                    <a:pt x="470" y="20753"/>
                    <a:pt x="235" y="18370"/>
                  </a:cubicBezTo>
                  <a:cubicBezTo>
                    <a:pt x="0" y="15988"/>
                    <a:pt x="0" y="11965"/>
                    <a:pt x="0" y="9000"/>
                  </a:cubicBezTo>
                  <a:cubicBezTo>
                    <a:pt x="0" y="6035"/>
                    <a:pt x="0" y="4129"/>
                    <a:pt x="470" y="2859"/>
                  </a:cubicBezTo>
                  <a:cubicBezTo>
                    <a:pt x="939" y="1588"/>
                    <a:pt x="1878" y="953"/>
                    <a:pt x="3522" y="529"/>
                  </a:cubicBezTo>
                  <a:cubicBezTo>
                    <a:pt x="5165" y="106"/>
                    <a:pt x="7513" y="-106"/>
                    <a:pt x="9626" y="53"/>
                  </a:cubicBezTo>
                  <a:cubicBezTo>
                    <a:pt x="11739" y="212"/>
                    <a:pt x="13617" y="741"/>
                    <a:pt x="15965" y="1800"/>
                  </a:cubicBezTo>
                  <a:cubicBezTo>
                    <a:pt x="18313" y="2859"/>
                    <a:pt x="21130" y="4447"/>
                    <a:pt x="21365" y="6035"/>
                  </a:cubicBezTo>
                  <a:cubicBezTo>
                    <a:pt x="21600" y="7623"/>
                    <a:pt x="19252" y="9212"/>
                    <a:pt x="15730" y="10059"/>
                  </a:cubicBezTo>
                  <a:cubicBezTo>
                    <a:pt x="12209" y="10906"/>
                    <a:pt x="7513" y="11012"/>
                    <a:pt x="2817" y="111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3206386" y="6292850"/>
              <a:ext cx="103827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600" fill="norm" stroke="1" extrusionOk="0">
                  <a:moveTo>
                    <a:pt x="1246" y="0"/>
                  </a:moveTo>
                  <a:cubicBezTo>
                    <a:pt x="7477" y="2487"/>
                    <a:pt x="13708" y="4975"/>
                    <a:pt x="17238" y="7593"/>
                  </a:cubicBezTo>
                  <a:cubicBezTo>
                    <a:pt x="20769" y="10211"/>
                    <a:pt x="21600" y="12960"/>
                    <a:pt x="18277" y="15316"/>
                  </a:cubicBezTo>
                  <a:cubicBezTo>
                    <a:pt x="14954" y="17673"/>
                    <a:pt x="7477" y="196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3479970" y="6303597"/>
              <a:ext cx="164567" cy="333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282" fill="norm" stroke="1" extrusionOk="0">
                  <a:moveTo>
                    <a:pt x="16545" y="1745"/>
                  </a:moveTo>
                  <a:cubicBezTo>
                    <a:pt x="15715" y="1070"/>
                    <a:pt x="14884" y="395"/>
                    <a:pt x="13776" y="125"/>
                  </a:cubicBezTo>
                  <a:cubicBezTo>
                    <a:pt x="12668" y="-145"/>
                    <a:pt x="11284" y="-10"/>
                    <a:pt x="9761" y="867"/>
                  </a:cubicBezTo>
                  <a:cubicBezTo>
                    <a:pt x="8238" y="1745"/>
                    <a:pt x="6576" y="3365"/>
                    <a:pt x="5053" y="5863"/>
                  </a:cubicBezTo>
                  <a:cubicBezTo>
                    <a:pt x="3530" y="8360"/>
                    <a:pt x="2145" y="11735"/>
                    <a:pt x="1315" y="14097"/>
                  </a:cubicBezTo>
                  <a:cubicBezTo>
                    <a:pt x="484" y="16460"/>
                    <a:pt x="207" y="17810"/>
                    <a:pt x="68" y="18823"/>
                  </a:cubicBezTo>
                  <a:cubicBezTo>
                    <a:pt x="-70" y="19835"/>
                    <a:pt x="-70" y="20510"/>
                    <a:pt x="761" y="20915"/>
                  </a:cubicBezTo>
                  <a:cubicBezTo>
                    <a:pt x="1592" y="21320"/>
                    <a:pt x="3253" y="21455"/>
                    <a:pt x="6853" y="20982"/>
                  </a:cubicBezTo>
                  <a:cubicBezTo>
                    <a:pt x="10453" y="20510"/>
                    <a:pt x="15992" y="19430"/>
                    <a:pt x="21530" y="18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3479436" y="6483350"/>
              <a:ext cx="2222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4937" y="18900"/>
                    <a:pt x="9874" y="21600"/>
                    <a:pt x="13474" y="18900"/>
                  </a:cubicBezTo>
                  <a:cubicBezTo>
                    <a:pt x="17074" y="16200"/>
                    <a:pt x="19337" y="81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3734163" y="6288324"/>
              <a:ext cx="202474" cy="364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271" fill="norm" stroke="1" extrusionOk="0">
                  <a:moveTo>
                    <a:pt x="21523" y="264"/>
                  </a:moveTo>
                  <a:cubicBezTo>
                    <a:pt x="17473" y="17"/>
                    <a:pt x="13423" y="-230"/>
                    <a:pt x="10723" y="387"/>
                  </a:cubicBezTo>
                  <a:cubicBezTo>
                    <a:pt x="8023" y="1004"/>
                    <a:pt x="6673" y="2485"/>
                    <a:pt x="5323" y="4954"/>
                  </a:cubicBezTo>
                  <a:cubicBezTo>
                    <a:pt x="3973" y="7423"/>
                    <a:pt x="2623" y="10879"/>
                    <a:pt x="1723" y="13285"/>
                  </a:cubicBezTo>
                  <a:cubicBezTo>
                    <a:pt x="823" y="15692"/>
                    <a:pt x="373" y="17050"/>
                    <a:pt x="148" y="18099"/>
                  </a:cubicBezTo>
                  <a:cubicBezTo>
                    <a:pt x="-77" y="19148"/>
                    <a:pt x="-77" y="19889"/>
                    <a:pt x="373" y="20444"/>
                  </a:cubicBezTo>
                  <a:cubicBezTo>
                    <a:pt x="823" y="21000"/>
                    <a:pt x="1723" y="21370"/>
                    <a:pt x="4423" y="21247"/>
                  </a:cubicBezTo>
                  <a:cubicBezTo>
                    <a:pt x="7123" y="21123"/>
                    <a:pt x="11623" y="20506"/>
                    <a:pt x="16123" y="198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3936636" y="6381750"/>
              <a:ext cx="1524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6000"/>
                    <a:pt x="12000" y="12000"/>
                    <a:pt x="15600" y="15600"/>
                  </a:cubicBezTo>
                  <a:cubicBezTo>
                    <a:pt x="19200" y="19200"/>
                    <a:pt x="20400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3945849" y="6400800"/>
              <a:ext cx="136838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600" fill="norm" stroke="1" extrusionOk="0">
                  <a:moveTo>
                    <a:pt x="21157" y="0"/>
                  </a:moveTo>
                  <a:cubicBezTo>
                    <a:pt x="15921" y="2571"/>
                    <a:pt x="10684" y="5143"/>
                    <a:pt x="6921" y="8229"/>
                  </a:cubicBezTo>
                  <a:cubicBezTo>
                    <a:pt x="3157" y="11314"/>
                    <a:pt x="866" y="14914"/>
                    <a:pt x="212" y="17229"/>
                  </a:cubicBezTo>
                  <a:cubicBezTo>
                    <a:pt x="-443" y="19543"/>
                    <a:pt x="539" y="20571"/>
                    <a:pt x="15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4139836" y="6303242"/>
              <a:ext cx="171063" cy="357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52" fill="norm" stroke="1" extrusionOk="0">
                  <a:moveTo>
                    <a:pt x="3161" y="519"/>
                  </a:moveTo>
                  <a:cubicBezTo>
                    <a:pt x="5795" y="773"/>
                    <a:pt x="8429" y="1028"/>
                    <a:pt x="10800" y="964"/>
                  </a:cubicBezTo>
                  <a:cubicBezTo>
                    <a:pt x="13171" y="900"/>
                    <a:pt x="15278" y="519"/>
                    <a:pt x="17122" y="265"/>
                  </a:cubicBezTo>
                  <a:cubicBezTo>
                    <a:pt x="18966" y="11"/>
                    <a:pt x="20546" y="-116"/>
                    <a:pt x="21073" y="138"/>
                  </a:cubicBezTo>
                  <a:cubicBezTo>
                    <a:pt x="21600" y="392"/>
                    <a:pt x="21073" y="1028"/>
                    <a:pt x="20415" y="2743"/>
                  </a:cubicBezTo>
                  <a:cubicBezTo>
                    <a:pt x="19756" y="4458"/>
                    <a:pt x="18966" y="7253"/>
                    <a:pt x="18571" y="10176"/>
                  </a:cubicBezTo>
                  <a:cubicBezTo>
                    <a:pt x="18176" y="13098"/>
                    <a:pt x="18176" y="16148"/>
                    <a:pt x="18176" y="18053"/>
                  </a:cubicBezTo>
                  <a:cubicBezTo>
                    <a:pt x="18176" y="19959"/>
                    <a:pt x="18176" y="20722"/>
                    <a:pt x="17254" y="21103"/>
                  </a:cubicBezTo>
                  <a:cubicBezTo>
                    <a:pt x="16332" y="21484"/>
                    <a:pt x="14488" y="21484"/>
                    <a:pt x="11459" y="21420"/>
                  </a:cubicBezTo>
                  <a:cubicBezTo>
                    <a:pt x="8429" y="21357"/>
                    <a:pt x="4215" y="21230"/>
                    <a:pt x="0" y="211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4971686" y="6521450"/>
              <a:ext cx="298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68" y="18000"/>
                    <a:pt x="11336" y="14400"/>
                    <a:pt x="14936" y="10800"/>
                  </a:cubicBezTo>
                  <a:cubicBezTo>
                    <a:pt x="18536" y="7200"/>
                    <a:pt x="20068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4901836" y="6642100"/>
              <a:ext cx="292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17" y="17280"/>
                    <a:pt x="12835" y="12960"/>
                    <a:pt x="16435" y="9360"/>
                  </a:cubicBezTo>
                  <a:cubicBezTo>
                    <a:pt x="20035" y="5760"/>
                    <a:pt x="20817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5210870" y="6452326"/>
              <a:ext cx="155648" cy="297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47" fill="norm" stroke="1" extrusionOk="0">
                  <a:moveTo>
                    <a:pt x="2919" y="866"/>
                  </a:moveTo>
                  <a:cubicBezTo>
                    <a:pt x="1459" y="560"/>
                    <a:pt x="0" y="253"/>
                    <a:pt x="0" y="100"/>
                  </a:cubicBezTo>
                  <a:cubicBezTo>
                    <a:pt x="0" y="-53"/>
                    <a:pt x="1459" y="-53"/>
                    <a:pt x="4816" y="253"/>
                  </a:cubicBezTo>
                  <a:cubicBezTo>
                    <a:pt x="8173" y="560"/>
                    <a:pt x="13427" y="1173"/>
                    <a:pt x="16784" y="2245"/>
                  </a:cubicBezTo>
                  <a:cubicBezTo>
                    <a:pt x="20141" y="3317"/>
                    <a:pt x="21600" y="4849"/>
                    <a:pt x="21454" y="6764"/>
                  </a:cubicBezTo>
                  <a:cubicBezTo>
                    <a:pt x="21308" y="8679"/>
                    <a:pt x="19557" y="10977"/>
                    <a:pt x="15908" y="13504"/>
                  </a:cubicBezTo>
                  <a:cubicBezTo>
                    <a:pt x="12259" y="16032"/>
                    <a:pt x="6714" y="18790"/>
                    <a:pt x="1168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5715142" y="6382929"/>
              <a:ext cx="208267" cy="318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04" fill="norm" stroke="1" extrusionOk="0">
                  <a:moveTo>
                    <a:pt x="11612" y="8021"/>
                  </a:moveTo>
                  <a:cubicBezTo>
                    <a:pt x="13340" y="6742"/>
                    <a:pt x="15068" y="5463"/>
                    <a:pt x="16364" y="4468"/>
                  </a:cubicBezTo>
                  <a:cubicBezTo>
                    <a:pt x="17660" y="3474"/>
                    <a:pt x="18524" y="2763"/>
                    <a:pt x="19280" y="2053"/>
                  </a:cubicBezTo>
                  <a:cubicBezTo>
                    <a:pt x="20036" y="1342"/>
                    <a:pt x="20684" y="632"/>
                    <a:pt x="20360" y="276"/>
                  </a:cubicBezTo>
                  <a:cubicBezTo>
                    <a:pt x="20036" y="-79"/>
                    <a:pt x="18740" y="-79"/>
                    <a:pt x="15932" y="205"/>
                  </a:cubicBezTo>
                  <a:cubicBezTo>
                    <a:pt x="13124" y="489"/>
                    <a:pt x="8804" y="1058"/>
                    <a:pt x="5996" y="2053"/>
                  </a:cubicBezTo>
                  <a:cubicBezTo>
                    <a:pt x="3188" y="3047"/>
                    <a:pt x="1892" y="4468"/>
                    <a:pt x="1136" y="7310"/>
                  </a:cubicBezTo>
                  <a:cubicBezTo>
                    <a:pt x="380" y="10153"/>
                    <a:pt x="164" y="14416"/>
                    <a:pt x="56" y="16974"/>
                  </a:cubicBezTo>
                  <a:cubicBezTo>
                    <a:pt x="-52" y="19532"/>
                    <a:pt x="-52" y="20384"/>
                    <a:pt x="488" y="20882"/>
                  </a:cubicBezTo>
                  <a:cubicBezTo>
                    <a:pt x="1028" y="21379"/>
                    <a:pt x="2108" y="21521"/>
                    <a:pt x="5024" y="21308"/>
                  </a:cubicBezTo>
                  <a:cubicBezTo>
                    <a:pt x="7940" y="21095"/>
                    <a:pt x="12692" y="20526"/>
                    <a:pt x="15824" y="19958"/>
                  </a:cubicBezTo>
                  <a:cubicBezTo>
                    <a:pt x="18956" y="19389"/>
                    <a:pt x="20468" y="18821"/>
                    <a:pt x="21008" y="18182"/>
                  </a:cubicBezTo>
                  <a:cubicBezTo>
                    <a:pt x="21548" y="17542"/>
                    <a:pt x="21116" y="16832"/>
                    <a:pt x="20468" y="16263"/>
                  </a:cubicBezTo>
                  <a:cubicBezTo>
                    <a:pt x="19820" y="15695"/>
                    <a:pt x="18956" y="15268"/>
                    <a:pt x="18092" y="14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5751605" y="6553200"/>
              <a:ext cx="204332" cy="30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060" fill="norm" stroke="1" extrusionOk="0">
                  <a:moveTo>
                    <a:pt x="2123" y="12960"/>
                  </a:moveTo>
                  <a:cubicBezTo>
                    <a:pt x="1009" y="15840"/>
                    <a:pt x="-104" y="18720"/>
                    <a:pt x="7" y="20160"/>
                  </a:cubicBezTo>
                  <a:cubicBezTo>
                    <a:pt x="119" y="21600"/>
                    <a:pt x="1455" y="21600"/>
                    <a:pt x="5240" y="18000"/>
                  </a:cubicBezTo>
                  <a:cubicBezTo>
                    <a:pt x="9026" y="14400"/>
                    <a:pt x="15261" y="7200"/>
                    <a:pt x="2149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6026795" y="6360069"/>
              <a:ext cx="233942" cy="309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44" fill="norm" stroke="1" extrusionOk="0">
                  <a:moveTo>
                    <a:pt x="21507" y="620"/>
                  </a:moveTo>
                  <a:cubicBezTo>
                    <a:pt x="18977" y="182"/>
                    <a:pt x="16448" y="-256"/>
                    <a:pt x="14015" y="182"/>
                  </a:cubicBezTo>
                  <a:cubicBezTo>
                    <a:pt x="11583" y="620"/>
                    <a:pt x="9248" y="1933"/>
                    <a:pt x="7691" y="3247"/>
                  </a:cubicBezTo>
                  <a:cubicBezTo>
                    <a:pt x="6134" y="4560"/>
                    <a:pt x="5356" y="5874"/>
                    <a:pt x="4480" y="7771"/>
                  </a:cubicBezTo>
                  <a:cubicBezTo>
                    <a:pt x="3604" y="9668"/>
                    <a:pt x="2631" y="12149"/>
                    <a:pt x="1853" y="13828"/>
                  </a:cubicBezTo>
                  <a:cubicBezTo>
                    <a:pt x="1075" y="15506"/>
                    <a:pt x="491" y="16382"/>
                    <a:pt x="199" y="17403"/>
                  </a:cubicBezTo>
                  <a:cubicBezTo>
                    <a:pt x="-93" y="18425"/>
                    <a:pt x="-93" y="19593"/>
                    <a:pt x="393" y="20322"/>
                  </a:cubicBezTo>
                  <a:cubicBezTo>
                    <a:pt x="880" y="21052"/>
                    <a:pt x="1853" y="21344"/>
                    <a:pt x="4480" y="21344"/>
                  </a:cubicBezTo>
                  <a:cubicBezTo>
                    <a:pt x="7107" y="21344"/>
                    <a:pt x="11388" y="21052"/>
                    <a:pt x="15669" y="207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6265713" y="6457950"/>
              <a:ext cx="147424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600" fill="norm" stroke="1" extrusionOk="0">
                  <a:moveTo>
                    <a:pt x="197" y="0"/>
                  </a:moveTo>
                  <a:cubicBezTo>
                    <a:pt x="-107" y="1200"/>
                    <a:pt x="-411" y="2400"/>
                    <a:pt x="2175" y="5040"/>
                  </a:cubicBezTo>
                  <a:cubicBezTo>
                    <a:pt x="4761" y="7680"/>
                    <a:pt x="10237" y="11760"/>
                    <a:pt x="13888" y="14760"/>
                  </a:cubicBezTo>
                  <a:cubicBezTo>
                    <a:pt x="17538" y="17760"/>
                    <a:pt x="19364" y="19680"/>
                    <a:pt x="211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6277269" y="6451600"/>
              <a:ext cx="161268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600" fill="norm" stroke="1" extrusionOk="0">
                  <a:moveTo>
                    <a:pt x="21373" y="0"/>
                  </a:moveTo>
                  <a:cubicBezTo>
                    <a:pt x="15763" y="3892"/>
                    <a:pt x="10152" y="7784"/>
                    <a:pt x="6646" y="10800"/>
                  </a:cubicBezTo>
                  <a:cubicBezTo>
                    <a:pt x="3139" y="13816"/>
                    <a:pt x="1737" y="15957"/>
                    <a:pt x="895" y="17514"/>
                  </a:cubicBezTo>
                  <a:cubicBezTo>
                    <a:pt x="54" y="19070"/>
                    <a:pt x="-227" y="20043"/>
                    <a:pt x="194" y="20627"/>
                  </a:cubicBezTo>
                  <a:cubicBezTo>
                    <a:pt x="615" y="21211"/>
                    <a:pt x="1737" y="21405"/>
                    <a:pt x="28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6444886" y="6358165"/>
              <a:ext cx="144768" cy="350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08" fill="norm" stroke="1" extrusionOk="0">
                  <a:moveTo>
                    <a:pt x="0" y="3769"/>
                  </a:moveTo>
                  <a:cubicBezTo>
                    <a:pt x="313" y="3123"/>
                    <a:pt x="626" y="2476"/>
                    <a:pt x="3287" y="1829"/>
                  </a:cubicBezTo>
                  <a:cubicBezTo>
                    <a:pt x="5948" y="1182"/>
                    <a:pt x="10957" y="536"/>
                    <a:pt x="14400" y="212"/>
                  </a:cubicBezTo>
                  <a:cubicBezTo>
                    <a:pt x="17843" y="-111"/>
                    <a:pt x="19722" y="-111"/>
                    <a:pt x="20661" y="536"/>
                  </a:cubicBezTo>
                  <a:cubicBezTo>
                    <a:pt x="21600" y="1182"/>
                    <a:pt x="21600" y="2476"/>
                    <a:pt x="20974" y="4998"/>
                  </a:cubicBezTo>
                  <a:cubicBezTo>
                    <a:pt x="20348" y="7520"/>
                    <a:pt x="19096" y="11271"/>
                    <a:pt x="18783" y="13858"/>
                  </a:cubicBezTo>
                  <a:cubicBezTo>
                    <a:pt x="18470" y="16445"/>
                    <a:pt x="19096" y="17867"/>
                    <a:pt x="19565" y="18902"/>
                  </a:cubicBezTo>
                  <a:cubicBezTo>
                    <a:pt x="20035" y="19937"/>
                    <a:pt x="20348" y="20584"/>
                    <a:pt x="19252" y="20972"/>
                  </a:cubicBezTo>
                  <a:cubicBezTo>
                    <a:pt x="18157" y="21360"/>
                    <a:pt x="15652" y="21489"/>
                    <a:pt x="12678" y="21360"/>
                  </a:cubicBezTo>
                  <a:cubicBezTo>
                    <a:pt x="9704" y="21230"/>
                    <a:pt x="6261" y="20842"/>
                    <a:pt x="2817" y="20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6806836" y="6508750"/>
              <a:ext cx="1968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6832236" y="6635749"/>
              <a:ext cx="2095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891" y="17280"/>
                    <a:pt x="11782" y="21600"/>
                    <a:pt x="15382" y="19440"/>
                  </a:cubicBezTo>
                  <a:cubicBezTo>
                    <a:pt x="18982" y="17280"/>
                    <a:pt x="20291" y="86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7283086" y="6337300"/>
              <a:ext cx="34014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0" y="0"/>
                  </a:moveTo>
                  <a:cubicBezTo>
                    <a:pt x="7624" y="5806"/>
                    <a:pt x="15247" y="11613"/>
                    <a:pt x="18424" y="15213"/>
                  </a:cubicBezTo>
                  <a:cubicBezTo>
                    <a:pt x="21600" y="18813"/>
                    <a:pt x="20329" y="20206"/>
                    <a:pt x="190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7348703" y="6330950"/>
              <a:ext cx="150284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66" y="2857"/>
                    <a:pt x="16732" y="5714"/>
                    <a:pt x="13538" y="8857"/>
                  </a:cubicBezTo>
                  <a:cubicBezTo>
                    <a:pt x="10344" y="12000"/>
                    <a:pt x="6389" y="15429"/>
                    <a:pt x="3803" y="17429"/>
                  </a:cubicBezTo>
                  <a:cubicBezTo>
                    <a:pt x="1217" y="19429"/>
                    <a:pt x="0" y="20000"/>
                    <a:pt x="0" y="20457"/>
                  </a:cubicBezTo>
                  <a:cubicBezTo>
                    <a:pt x="0" y="20914"/>
                    <a:pt x="1217" y="21257"/>
                    <a:pt x="243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7460886" y="6559550"/>
              <a:ext cx="6985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91" y="4097"/>
                    <a:pt x="18982" y="8193"/>
                    <a:pt x="15382" y="11793"/>
                  </a:cubicBezTo>
                  <a:cubicBezTo>
                    <a:pt x="11782" y="15393"/>
                    <a:pt x="5891" y="1849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7498986" y="6533593"/>
              <a:ext cx="152401" cy="161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9" fill="norm" stroke="1" extrusionOk="0">
                  <a:moveTo>
                    <a:pt x="8100" y="10873"/>
                  </a:moveTo>
                  <a:cubicBezTo>
                    <a:pt x="8100" y="9211"/>
                    <a:pt x="8100" y="7550"/>
                    <a:pt x="7500" y="6304"/>
                  </a:cubicBezTo>
                  <a:cubicBezTo>
                    <a:pt x="6900" y="5058"/>
                    <a:pt x="5700" y="4227"/>
                    <a:pt x="5700" y="3396"/>
                  </a:cubicBezTo>
                  <a:cubicBezTo>
                    <a:pt x="5700" y="2565"/>
                    <a:pt x="6900" y="1734"/>
                    <a:pt x="9450" y="1042"/>
                  </a:cubicBezTo>
                  <a:cubicBezTo>
                    <a:pt x="12000" y="350"/>
                    <a:pt x="15900" y="-204"/>
                    <a:pt x="18300" y="73"/>
                  </a:cubicBezTo>
                  <a:cubicBezTo>
                    <a:pt x="20700" y="350"/>
                    <a:pt x="21600" y="1458"/>
                    <a:pt x="21600" y="4227"/>
                  </a:cubicBezTo>
                  <a:cubicBezTo>
                    <a:pt x="21600" y="6996"/>
                    <a:pt x="20700" y="11427"/>
                    <a:pt x="17700" y="14611"/>
                  </a:cubicBezTo>
                  <a:cubicBezTo>
                    <a:pt x="14700" y="17796"/>
                    <a:pt x="9600" y="19734"/>
                    <a:pt x="6300" y="20565"/>
                  </a:cubicBezTo>
                  <a:cubicBezTo>
                    <a:pt x="3000" y="21396"/>
                    <a:pt x="1500" y="21119"/>
                    <a:pt x="0" y="20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6082936" y="2224843"/>
              <a:ext cx="268052" cy="1540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41" fill="norm" stroke="1" extrusionOk="0">
                  <a:moveTo>
                    <a:pt x="14175" y="2097"/>
                  </a:moveTo>
                  <a:cubicBezTo>
                    <a:pt x="15187" y="1594"/>
                    <a:pt x="16200" y="1091"/>
                    <a:pt x="16959" y="766"/>
                  </a:cubicBezTo>
                  <a:cubicBezTo>
                    <a:pt x="17719" y="440"/>
                    <a:pt x="18225" y="292"/>
                    <a:pt x="18900" y="174"/>
                  </a:cubicBezTo>
                  <a:cubicBezTo>
                    <a:pt x="19575" y="56"/>
                    <a:pt x="20419" y="-33"/>
                    <a:pt x="20925" y="11"/>
                  </a:cubicBezTo>
                  <a:cubicBezTo>
                    <a:pt x="21431" y="56"/>
                    <a:pt x="21600" y="233"/>
                    <a:pt x="20925" y="692"/>
                  </a:cubicBezTo>
                  <a:cubicBezTo>
                    <a:pt x="20250" y="1151"/>
                    <a:pt x="18731" y="1890"/>
                    <a:pt x="17297" y="2734"/>
                  </a:cubicBezTo>
                  <a:cubicBezTo>
                    <a:pt x="15862" y="3577"/>
                    <a:pt x="14512" y="4524"/>
                    <a:pt x="13584" y="5471"/>
                  </a:cubicBezTo>
                  <a:cubicBezTo>
                    <a:pt x="12656" y="6417"/>
                    <a:pt x="12150" y="7364"/>
                    <a:pt x="11559" y="8355"/>
                  </a:cubicBezTo>
                  <a:cubicBezTo>
                    <a:pt x="10969" y="9347"/>
                    <a:pt x="10294" y="10382"/>
                    <a:pt x="9872" y="11522"/>
                  </a:cubicBezTo>
                  <a:cubicBezTo>
                    <a:pt x="9450" y="12661"/>
                    <a:pt x="9281" y="13903"/>
                    <a:pt x="8691" y="14969"/>
                  </a:cubicBezTo>
                  <a:cubicBezTo>
                    <a:pt x="8100" y="16034"/>
                    <a:pt x="7087" y="16922"/>
                    <a:pt x="5737" y="17839"/>
                  </a:cubicBezTo>
                  <a:cubicBezTo>
                    <a:pt x="4387" y="18756"/>
                    <a:pt x="2700" y="19703"/>
                    <a:pt x="1687" y="20280"/>
                  </a:cubicBezTo>
                  <a:cubicBezTo>
                    <a:pt x="675" y="20857"/>
                    <a:pt x="337" y="21064"/>
                    <a:pt x="169" y="21242"/>
                  </a:cubicBezTo>
                  <a:cubicBezTo>
                    <a:pt x="0" y="21419"/>
                    <a:pt x="0" y="21567"/>
                    <a:pt x="0" y="21537"/>
                  </a:cubicBezTo>
                  <a:cubicBezTo>
                    <a:pt x="0" y="21508"/>
                    <a:pt x="0" y="21301"/>
                    <a:pt x="337" y="21079"/>
                  </a:cubicBezTo>
                  <a:cubicBezTo>
                    <a:pt x="675" y="20857"/>
                    <a:pt x="1350" y="20620"/>
                    <a:pt x="2025" y="20383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5905136" y="2362563"/>
              <a:ext cx="2021308" cy="128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94" fill="norm" stroke="1" extrusionOk="0">
                  <a:moveTo>
                    <a:pt x="3728" y="743"/>
                  </a:moveTo>
                  <a:cubicBezTo>
                    <a:pt x="3683" y="564"/>
                    <a:pt x="3638" y="386"/>
                    <a:pt x="3683" y="261"/>
                  </a:cubicBezTo>
                  <a:cubicBezTo>
                    <a:pt x="3728" y="137"/>
                    <a:pt x="3864" y="65"/>
                    <a:pt x="4361" y="30"/>
                  </a:cubicBezTo>
                  <a:cubicBezTo>
                    <a:pt x="4858" y="-6"/>
                    <a:pt x="5716" y="-6"/>
                    <a:pt x="6597" y="12"/>
                  </a:cubicBezTo>
                  <a:cubicBezTo>
                    <a:pt x="7479" y="30"/>
                    <a:pt x="8382" y="65"/>
                    <a:pt x="9230" y="83"/>
                  </a:cubicBezTo>
                  <a:cubicBezTo>
                    <a:pt x="10077" y="101"/>
                    <a:pt x="10868" y="101"/>
                    <a:pt x="11726" y="119"/>
                  </a:cubicBezTo>
                  <a:cubicBezTo>
                    <a:pt x="12585" y="137"/>
                    <a:pt x="13511" y="172"/>
                    <a:pt x="14438" y="208"/>
                  </a:cubicBezTo>
                  <a:cubicBezTo>
                    <a:pt x="15364" y="244"/>
                    <a:pt x="16290" y="279"/>
                    <a:pt x="17172" y="333"/>
                  </a:cubicBezTo>
                  <a:cubicBezTo>
                    <a:pt x="18053" y="386"/>
                    <a:pt x="18889" y="457"/>
                    <a:pt x="19567" y="511"/>
                  </a:cubicBezTo>
                  <a:cubicBezTo>
                    <a:pt x="20244" y="564"/>
                    <a:pt x="20764" y="600"/>
                    <a:pt x="21069" y="671"/>
                  </a:cubicBezTo>
                  <a:cubicBezTo>
                    <a:pt x="21374" y="743"/>
                    <a:pt x="21464" y="849"/>
                    <a:pt x="21521" y="1081"/>
                  </a:cubicBezTo>
                  <a:cubicBezTo>
                    <a:pt x="21577" y="1313"/>
                    <a:pt x="21600" y="1669"/>
                    <a:pt x="21544" y="2471"/>
                  </a:cubicBezTo>
                  <a:cubicBezTo>
                    <a:pt x="21487" y="3273"/>
                    <a:pt x="21351" y="4521"/>
                    <a:pt x="21250" y="5608"/>
                  </a:cubicBezTo>
                  <a:cubicBezTo>
                    <a:pt x="21148" y="6695"/>
                    <a:pt x="21080" y="7622"/>
                    <a:pt x="21103" y="8620"/>
                  </a:cubicBezTo>
                  <a:cubicBezTo>
                    <a:pt x="21126" y="9618"/>
                    <a:pt x="21238" y="10687"/>
                    <a:pt x="21284" y="11845"/>
                  </a:cubicBezTo>
                  <a:cubicBezTo>
                    <a:pt x="21329" y="13004"/>
                    <a:pt x="21306" y="14251"/>
                    <a:pt x="21205" y="15374"/>
                  </a:cubicBezTo>
                  <a:cubicBezTo>
                    <a:pt x="21103" y="16497"/>
                    <a:pt x="20922" y="17495"/>
                    <a:pt x="20809" y="18261"/>
                  </a:cubicBezTo>
                  <a:cubicBezTo>
                    <a:pt x="20696" y="19028"/>
                    <a:pt x="20651" y="19562"/>
                    <a:pt x="20617" y="19972"/>
                  </a:cubicBezTo>
                  <a:cubicBezTo>
                    <a:pt x="20583" y="20382"/>
                    <a:pt x="20561" y="20667"/>
                    <a:pt x="20403" y="20845"/>
                  </a:cubicBezTo>
                  <a:cubicBezTo>
                    <a:pt x="20244" y="21024"/>
                    <a:pt x="19951" y="21095"/>
                    <a:pt x="19420" y="21131"/>
                  </a:cubicBezTo>
                  <a:cubicBezTo>
                    <a:pt x="18889" y="21166"/>
                    <a:pt x="18121" y="21166"/>
                    <a:pt x="17330" y="21131"/>
                  </a:cubicBezTo>
                  <a:cubicBezTo>
                    <a:pt x="16539" y="21095"/>
                    <a:pt x="15726" y="21024"/>
                    <a:pt x="14856" y="20988"/>
                  </a:cubicBezTo>
                  <a:cubicBezTo>
                    <a:pt x="13986" y="20952"/>
                    <a:pt x="13059" y="20952"/>
                    <a:pt x="12144" y="20952"/>
                  </a:cubicBezTo>
                  <a:cubicBezTo>
                    <a:pt x="11229" y="20952"/>
                    <a:pt x="10326" y="20952"/>
                    <a:pt x="9377" y="20970"/>
                  </a:cubicBezTo>
                  <a:cubicBezTo>
                    <a:pt x="8428" y="20988"/>
                    <a:pt x="7433" y="21024"/>
                    <a:pt x="6485" y="21059"/>
                  </a:cubicBezTo>
                  <a:cubicBezTo>
                    <a:pt x="5536" y="21095"/>
                    <a:pt x="4632" y="21131"/>
                    <a:pt x="3705" y="21184"/>
                  </a:cubicBezTo>
                  <a:cubicBezTo>
                    <a:pt x="2779" y="21238"/>
                    <a:pt x="1830" y="21309"/>
                    <a:pt x="1209" y="21380"/>
                  </a:cubicBezTo>
                  <a:cubicBezTo>
                    <a:pt x="587" y="21451"/>
                    <a:pt x="294" y="21523"/>
                    <a:pt x="0" y="21594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6337559" y="4108631"/>
              <a:ext cx="912833" cy="22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24" fill="norm" stroke="1" extrusionOk="0">
                  <a:moveTo>
                    <a:pt x="1258" y="21424"/>
                  </a:moveTo>
                  <a:cubicBezTo>
                    <a:pt x="1009" y="18338"/>
                    <a:pt x="759" y="15253"/>
                    <a:pt x="522" y="13710"/>
                  </a:cubicBezTo>
                  <a:cubicBezTo>
                    <a:pt x="285" y="12167"/>
                    <a:pt x="60" y="12167"/>
                    <a:pt x="10" y="11653"/>
                  </a:cubicBezTo>
                  <a:cubicBezTo>
                    <a:pt x="-40" y="11138"/>
                    <a:pt x="85" y="10110"/>
                    <a:pt x="547" y="8567"/>
                  </a:cubicBezTo>
                  <a:cubicBezTo>
                    <a:pt x="1009" y="7024"/>
                    <a:pt x="1808" y="4967"/>
                    <a:pt x="2694" y="3938"/>
                  </a:cubicBezTo>
                  <a:cubicBezTo>
                    <a:pt x="3581" y="2910"/>
                    <a:pt x="4555" y="2910"/>
                    <a:pt x="5466" y="2395"/>
                  </a:cubicBezTo>
                  <a:cubicBezTo>
                    <a:pt x="6378" y="1881"/>
                    <a:pt x="7227" y="853"/>
                    <a:pt x="8101" y="338"/>
                  </a:cubicBezTo>
                  <a:cubicBezTo>
                    <a:pt x="8975" y="-176"/>
                    <a:pt x="9874" y="-176"/>
                    <a:pt x="10860" y="853"/>
                  </a:cubicBezTo>
                  <a:cubicBezTo>
                    <a:pt x="11846" y="1881"/>
                    <a:pt x="12920" y="3938"/>
                    <a:pt x="13944" y="4967"/>
                  </a:cubicBezTo>
                  <a:cubicBezTo>
                    <a:pt x="14968" y="5995"/>
                    <a:pt x="15942" y="5995"/>
                    <a:pt x="16890" y="5481"/>
                  </a:cubicBezTo>
                  <a:cubicBezTo>
                    <a:pt x="17839" y="4967"/>
                    <a:pt x="18763" y="3938"/>
                    <a:pt x="19487" y="3424"/>
                  </a:cubicBezTo>
                  <a:cubicBezTo>
                    <a:pt x="20212" y="2910"/>
                    <a:pt x="20736" y="2910"/>
                    <a:pt x="21073" y="2910"/>
                  </a:cubicBezTo>
                  <a:cubicBezTo>
                    <a:pt x="21410" y="2910"/>
                    <a:pt x="21560" y="2910"/>
                    <a:pt x="21535" y="3424"/>
                  </a:cubicBezTo>
                  <a:cubicBezTo>
                    <a:pt x="21510" y="3938"/>
                    <a:pt x="21310" y="4967"/>
                    <a:pt x="21111" y="59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8146686" y="4137025"/>
              <a:ext cx="649445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0" y="0"/>
                  </a:moveTo>
                  <a:cubicBezTo>
                    <a:pt x="1159" y="900"/>
                    <a:pt x="2318" y="1800"/>
                    <a:pt x="3582" y="2250"/>
                  </a:cubicBezTo>
                  <a:cubicBezTo>
                    <a:pt x="4847" y="2700"/>
                    <a:pt x="6217" y="2700"/>
                    <a:pt x="7516" y="2700"/>
                  </a:cubicBezTo>
                  <a:cubicBezTo>
                    <a:pt x="8816" y="2700"/>
                    <a:pt x="10045" y="2700"/>
                    <a:pt x="11309" y="2925"/>
                  </a:cubicBezTo>
                  <a:cubicBezTo>
                    <a:pt x="12574" y="3150"/>
                    <a:pt x="13873" y="3600"/>
                    <a:pt x="15243" y="4950"/>
                  </a:cubicBezTo>
                  <a:cubicBezTo>
                    <a:pt x="16613" y="6300"/>
                    <a:pt x="18053" y="8550"/>
                    <a:pt x="19019" y="10125"/>
                  </a:cubicBezTo>
                  <a:cubicBezTo>
                    <a:pt x="19984" y="11700"/>
                    <a:pt x="20476" y="12600"/>
                    <a:pt x="20845" y="13500"/>
                  </a:cubicBezTo>
                  <a:cubicBezTo>
                    <a:pt x="21214" y="14400"/>
                    <a:pt x="21460" y="15300"/>
                    <a:pt x="21530" y="16650"/>
                  </a:cubicBezTo>
                  <a:cubicBezTo>
                    <a:pt x="21600" y="18000"/>
                    <a:pt x="21495" y="19800"/>
                    <a:pt x="213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0" name="Drawing"/>
          <p:cNvGrpSpPr/>
          <p:nvPr/>
        </p:nvGrpSpPr>
        <p:grpSpPr>
          <a:xfrm>
            <a:off x="2082799" y="1578202"/>
            <a:ext cx="6877051" cy="7241949"/>
            <a:chOff x="0" y="0"/>
            <a:chExt cx="6877049" cy="7241947"/>
          </a:xfrm>
        </p:grpSpPr>
        <p:sp>
          <p:nvSpPr>
            <p:cNvPr id="975" name="Line"/>
            <p:cNvSpPr/>
            <p:nvPr/>
          </p:nvSpPr>
          <p:spPr>
            <a:xfrm>
              <a:off x="33866" y="211934"/>
              <a:ext cx="321734" cy="552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21600" y="269"/>
                  </a:moveTo>
                  <a:cubicBezTo>
                    <a:pt x="18616" y="104"/>
                    <a:pt x="15632" y="-60"/>
                    <a:pt x="12861" y="22"/>
                  </a:cubicBezTo>
                  <a:cubicBezTo>
                    <a:pt x="10089" y="104"/>
                    <a:pt x="7532" y="433"/>
                    <a:pt x="5755" y="967"/>
                  </a:cubicBezTo>
                  <a:cubicBezTo>
                    <a:pt x="3979" y="1500"/>
                    <a:pt x="2984" y="2240"/>
                    <a:pt x="2203" y="3225"/>
                  </a:cubicBezTo>
                  <a:cubicBezTo>
                    <a:pt x="1421" y="4211"/>
                    <a:pt x="853" y="5443"/>
                    <a:pt x="568" y="7332"/>
                  </a:cubicBezTo>
                  <a:cubicBezTo>
                    <a:pt x="284" y="9221"/>
                    <a:pt x="284" y="11767"/>
                    <a:pt x="213" y="14025"/>
                  </a:cubicBezTo>
                  <a:cubicBezTo>
                    <a:pt x="142" y="16284"/>
                    <a:pt x="0" y="18255"/>
                    <a:pt x="0" y="19487"/>
                  </a:cubicBezTo>
                  <a:cubicBezTo>
                    <a:pt x="0" y="20719"/>
                    <a:pt x="142" y="21211"/>
                    <a:pt x="1279" y="21376"/>
                  </a:cubicBezTo>
                  <a:cubicBezTo>
                    <a:pt x="2416" y="21540"/>
                    <a:pt x="4547" y="21376"/>
                    <a:pt x="7461" y="20883"/>
                  </a:cubicBezTo>
                  <a:cubicBezTo>
                    <a:pt x="10374" y="20390"/>
                    <a:pt x="14068" y="19569"/>
                    <a:pt x="17763" y="18748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0" y="555397"/>
              <a:ext cx="139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426244" y="102606"/>
              <a:ext cx="399256" cy="712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07" fill="norm" stroke="1" extrusionOk="0">
                  <a:moveTo>
                    <a:pt x="21557" y="1017"/>
                  </a:moveTo>
                  <a:cubicBezTo>
                    <a:pt x="21328" y="698"/>
                    <a:pt x="21100" y="378"/>
                    <a:pt x="20700" y="187"/>
                  </a:cubicBezTo>
                  <a:cubicBezTo>
                    <a:pt x="20300" y="-5"/>
                    <a:pt x="19728" y="-69"/>
                    <a:pt x="18300" y="91"/>
                  </a:cubicBezTo>
                  <a:cubicBezTo>
                    <a:pt x="16871" y="251"/>
                    <a:pt x="14586" y="634"/>
                    <a:pt x="12128" y="1273"/>
                  </a:cubicBezTo>
                  <a:cubicBezTo>
                    <a:pt x="9671" y="1912"/>
                    <a:pt x="7043" y="2807"/>
                    <a:pt x="5271" y="3829"/>
                  </a:cubicBezTo>
                  <a:cubicBezTo>
                    <a:pt x="3500" y="4852"/>
                    <a:pt x="2586" y="6002"/>
                    <a:pt x="2186" y="7695"/>
                  </a:cubicBezTo>
                  <a:cubicBezTo>
                    <a:pt x="1786" y="9389"/>
                    <a:pt x="1900" y="11626"/>
                    <a:pt x="1728" y="13607"/>
                  </a:cubicBezTo>
                  <a:cubicBezTo>
                    <a:pt x="1557" y="15588"/>
                    <a:pt x="1100" y="17313"/>
                    <a:pt x="757" y="18432"/>
                  </a:cubicBezTo>
                  <a:cubicBezTo>
                    <a:pt x="414" y="19550"/>
                    <a:pt x="186" y="20061"/>
                    <a:pt x="71" y="20477"/>
                  </a:cubicBezTo>
                  <a:cubicBezTo>
                    <a:pt x="-43" y="20892"/>
                    <a:pt x="-43" y="21211"/>
                    <a:pt x="243" y="21371"/>
                  </a:cubicBezTo>
                  <a:cubicBezTo>
                    <a:pt x="528" y="21531"/>
                    <a:pt x="1100" y="21531"/>
                    <a:pt x="3557" y="21467"/>
                  </a:cubicBezTo>
                  <a:cubicBezTo>
                    <a:pt x="6014" y="21403"/>
                    <a:pt x="10357" y="21275"/>
                    <a:pt x="12814" y="21180"/>
                  </a:cubicBezTo>
                  <a:cubicBezTo>
                    <a:pt x="15271" y="21084"/>
                    <a:pt x="15843" y="21020"/>
                    <a:pt x="16414" y="20956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863600" y="358547"/>
              <a:ext cx="29210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83" y="124"/>
                    <a:pt x="1565" y="248"/>
                    <a:pt x="3443" y="1862"/>
                  </a:cubicBezTo>
                  <a:cubicBezTo>
                    <a:pt x="5322" y="3476"/>
                    <a:pt x="8296" y="6579"/>
                    <a:pt x="11504" y="10117"/>
                  </a:cubicBezTo>
                  <a:cubicBezTo>
                    <a:pt x="14713" y="13655"/>
                    <a:pt x="18157" y="17628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927100" y="307747"/>
              <a:ext cx="209550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73" y="990"/>
                    <a:pt x="18545" y="1980"/>
                    <a:pt x="16582" y="3915"/>
                  </a:cubicBezTo>
                  <a:cubicBezTo>
                    <a:pt x="14618" y="5850"/>
                    <a:pt x="12218" y="8730"/>
                    <a:pt x="9382" y="11835"/>
                  </a:cubicBezTo>
                  <a:cubicBezTo>
                    <a:pt x="6545" y="14940"/>
                    <a:pt x="3273" y="1827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1397000" y="66447"/>
              <a:ext cx="88900" cy="1060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1293"/>
                    <a:pt x="16457" y="2587"/>
                    <a:pt x="15171" y="4139"/>
                  </a:cubicBezTo>
                  <a:cubicBezTo>
                    <a:pt x="13886" y="5691"/>
                    <a:pt x="13886" y="7502"/>
                    <a:pt x="13371" y="9140"/>
                  </a:cubicBezTo>
                  <a:cubicBezTo>
                    <a:pt x="12857" y="10778"/>
                    <a:pt x="11829" y="12244"/>
                    <a:pt x="10543" y="13624"/>
                  </a:cubicBezTo>
                  <a:cubicBezTo>
                    <a:pt x="9257" y="15004"/>
                    <a:pt x="7714" y="16297"/>
                    <a:pt x="5914" y="17612"/>
                  </a:cubicBezTo>
                  <a:cubicBezTo>
                    <a:pt x="4114" y="18927"/>
                    <a:pt x="2057" y="20263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1803400" y="345847"/>
              <a:ext cx="1270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300"/>
                    <a:pt x="21600" y="8600"/>
                    <a:pt x="18000" y="12200"/>
                  </a:cubicBezTo>
                  <a:cubicBezTo>
                    <a:pt x="14400" y="15800"/>
                    <a:pt x="7200" y="187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1782689" y="305853"/>
              <a:ext cx="325512" cy="135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33" fill="norm" stroke="1" extrusionOk="0">
                  <a:moveTo>
                    <a:pt x="110" y="21233"/>
                  </a:moveTo>
                  <a:cubicBezTo>
                    <a:pt x="-30" y="19571"/>
                    <a:pt x="-169" y="17910"/>
                    <a:pt x="597" y="15750"/>
                  </a:cubicBezTo>
                  <a:cubicBezTo>
                    <a:pt x="1364" y="13590"/>
                    <a:pt x="3036" y="10931"/>
                    <a:pt x="5893" y="8107"/>
                  </a:cubicBezTo>
                  <a:cubicBezTo>
                    <a:pt x="8750" y="5282"/>
                    <a:pt x="12791" y="2291"/>
                    <a:pt x="15578" y="962"/>
                  </a:cubicBezTo>
                  <a:cubicBezTo>
                    <a:pt x="18365" y="-367"/>
                    <a:pt x="19898" y="-35"/>
                    <a:pt x="21431" y="298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1841500" y="517297"/>
              <a:ext cx="139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2066643" y="650647"/>
              <a:ext cx="980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643"/>
                    <a:pt x="2735" y="11286"/>
                    <a:pt x="575" y="14886"/>
                  </a:cubicBezTo>
                  <a:cubicBezTo>
                    <a:pt x="-1585" y="18486"/>
                    <a:pt x="2735" y="20043"/>
                    <a:pt x="7055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2336800" y="555397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2362199" y="676047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2734580" y="451065"/>
              <a:ext cx="230316" cy="30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096" fill="norm" stroke="1" extrusionOk="0">
                  <a:moveTo>
                    <a:pt x="18392" y="3742"/>
                  </a:moveTo>
                  <a:cubicBezTo>
                    <a:pt x="18203" y="2854"/>
                    <a:pt x="18013" y="1966"/>
                    <a:pt x="17540" y="1300"/>
                  </a:cubicBezTo>
                  <a:cubicBezTo>
                    <a:pt x="17066" y="635"/>
                    <a:pt x="16308" y="191"/>
                    <a:pt x="14792" y="43"/>
                  </a:cubicBezTo>
                  <a:cubicBezTo>
                    <a:pt x="13277" y="-105"/>
                    <a:pt x="11003" y="43"/>
                    <a:pt x="8256" y="1892"/>
                  </a:cubicBezTo>
                  <a:cubicBezTo>
                    <a:pt x="5508" y="3742"/>
                    <a:pt x="2287" y="7292"/>
                    <a:pt x="866" y="10695"/>
                  </a:cubicBezTo>
                  <a:cubicBezTo>
                    <a:pt x="-555" y="14098"/>
                    <a:pt x="-176" y="17353"/>
                    <a:pt x="1624" y="19202"/>
                  </a:cubicBezTo>
                  <a:cubicBezTo>
                    <a:pt x="3424" y="21051"/>
                    <a:pt x="6645" y="21495"/>
                    <a:pt x="9866" y="20755"/>
                  </a:cubicBezTo>
                  <a:cubicBezTo>
                    <a:pt x="13087" y="20016"/>
                    <a:pt x="16308" y="18092"/>
                    <a:pt x="18298" y="15503"/>
                  </a:cubicBezTo>
                  <a:cubicBezTo>
                    <a:pt x="20287" y="12914"/>
                    <a:pt x="21045" y="9659"/>
                    <a:pt x="20382" y="7070"/>
                  </a:cubicBezTo>
                  <a:cubicBezTo>
                    <a:pt x="19719" y="4481"/>
                    <a:pt x="17634" y="2558"/>
                    <a:pt x="15550" y="635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3028950" y="99093"/>
              <a:ext cx="214892" cy="907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28" fill="norm" stroke="1" extrusionOk="0">
                  <a:moveTo>
                    <a:pt x="0" y="1335"/>
                  </a:moveTo>
                  <a:cubicBezTo>
                    <a:pt x="2118" y="933"/>
                    <a:pt x="4235" y="531"/>
                    <a:pt x="6459" y="280"/>
                  </a:cubicBezTo>
                  <a:cubicBezTo>
                    <a:pt x="8682" y="28"/>
                    <a:pt x="11012" y="-72"/>
                    <a:pt x="13024" y="54"/>
                  </a:cubicBezTo>
                  <a:cubicBezTo>
                    <a:pt x="15035" y="179"/>
                    <a:pt x="16729" y="531"/>
                    <a:pt x="18000" y="1485"/>
                  </a:cubicBezTo>
                  <a:cubicBezTo>
                    <a:pt x="19271" y="2440"/>
                    <a:pt x="20118" y="3997"/>
                    <a:pt x="20118" y="5655"/>
                  </a:cubicBezTo>
                  <a:cubicBezTo>
                    <a:pt x="20118" y="7312"/>
                    <a:pt x="19271" y="9070"/>
                    <a:pt x="18318" y="10854"/>
                  </a:cubicBezTo>
                  <a:cubicBezTo>
                    <a:pt x="17365" y="12637"/>
                    <a:pt x="16306" y="14445"/>
                    <a:pt x="16518" y="15902"/>
                  </a:cubicBezTo>
                  <a:cubicBezTo>
                    <a:pt x="16729" y="17359"/>
                    <a:pt x="18212" y="18464"/>
                    <a:pt x="19271" y="19142"/>
                  </a:cubicBezTo>
                  <a:cubicBezTo>
                    <a:pt x="20329" y="19820"/>
                    <a:pt x="20965" y="20071"/>
                    <a:pt x="21282" y="20322"/>
                  </a:cubicBezTo>
                  <a:cubicBezTo>
                    <a:pt x="21600" y="20574"/>
                    <a:pt x="21600" y="20825"/>
                    <a:pt x="21071" y="21001"/>
                  </a:cubicBezTo>
                  <a:cubicBezTo>
                    <a:pt x="20541" y="21176"/>
                    <a:pt x="19482" y="21277"/>
                    <a:pt x="15882" y="21352"/>
                  </a:cubicBezTo>
                  <a:cubicBezTo>
                    <a:pt x="12282" y="21428"/>
                    <a:pt x="6141" y="21478"/>
                    <a:pt x="0" y="21528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738716" y="0"/>
              <a:ext cx="2402703" cy="1523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568" fill="norm" stroke="1" extrusionOk="0">
                  <a:moveTo>
                    <a:pt x="3799" y="1210"/>
                  </a:moveTo>
                  <a:cubicBezTo>
                    <a:pt x="3761" y="1061"/>
                    <a:pt x="3723" y="911"/>
                    <a:pt x="3657" y="821"/>
                  </a:cubicBezTo>
                  <a:cubicBezTo>
                    <a:pt x="3591" y="731"/>
                    <a:pt x="3496" y="701"/>
                    <a:pt x="3258" y="806"/>
                  </a:cubicBezTo>
                  <a:cubicBezTo>
                    <a:pt x="3021" y="911"/>
                    <a:pt x="2641" y="1150"/>
                    <a:pt x="2232" y="1600"/>
                  </a:cubicBezTo>
                  <a:cubicBezTo>
                    <a:pt x="1824" y="2049"/>
                    <a:pt x="1387" y="2708"/>
                    <a:pt x="1045" y="3412"/>
                  </a:cubicBezTo>
                  <a:cubicBezTo>
                    <a:pt x="703" y="4116"/>
                    <a:pt x="456" y="4865"/>
                    <a:pt x="304" y="5734"/>
                  </a:cubicBezTo>
                  <a:cubicBezTo>
                    <a:pt x="152" y="6603"/>
                    <a:pt x="95" y="7591"/>
                    <a:pt x="57" y="8700"/>
                  </a:cubicBezTo>
                  <a:cubicBezTo>
                    <a:pt x="19" y="9808"/>
                    <a:pt x="0" y="11037"/>
                    <a:pt x="0" y="12190"/>
                  </a:cubicBezTo>
                  <a:cubicBezTo>
                    <a:pt x="0" y="13343"/>
                    <a:pt x="19" y="14422"/>
                    <a:pt x="66" y="15381"/>
                  </a:cubicBezTo>
                  <a:cubicBezTo>
                    <a:pt x="114" y="16339"/>
                    <a:pt x="190" y="17178"/>
                    <a:pt x="294" y="17957"/>
                  </a:cubicBezTo>
                  <a:cubicBezTo>
                    <a:pt x="399" y="18736"/>
                    <a:pt x="532" y="19455"/>
                    <a:pt x="741" y="19994"/>
                  </a:cubicBezTo>
                  <a:cubicBezTo>
                    <a:pt x="950" y="20533"/>
                    <a:pt x="1235" y="20893"/>
                    <a:pt x="1672" y="21148"/>
                  </a:cubicBezTo>
                  <a:cubicBezTo>
                    <a:pt x="2109" y="21402"/>
                    <a:pt x="2698" y="21552"/>
                    <a:pt x="3230" y="21567"/>
                  </a:cubicBezTo>
                  <a:cubicBezTo>
                    <a:pt x="3761" y="21582"/>
                    <a:pt x="4236" y="21462"/>
                    <a:pt x="4778" y="21312"/>
                  </a:cubicBezTo>
                  <a:cubicBezTo>
                    <a:pt x="5319" y="21163"/>
                    <a:pt x="5927" y="20983"/>
                    <a:pt x="6497" y="20773"/>
                  </a:cubicBezTo>
                  <a:cubicBezTo>
                    <a:pt x="7067" y="20563"/>
                    <a:pt x="7599" y="20324"/>
                    <a:pt x="8188" y="20069"/>
                  </a:cubicBezTo>
                  <a:cubicBezTo>
                    <a:pt x="8777" y="19814"/>
                    <a:pt x="9423" y="19545"/>
                    <a:pt x="10012" y="19335"/>
                  </a:cubicBezTo>
                  <a:cubicBezTo>
                    <a:pt x="10601" y="19125"/>
                    <a:pt x="11132" y="18976"/>
                    <a:pt x="11693" y="18796"/>
                  </a:cubicBezTo>
                  <a:cubicBezTo>
                    <a:pt x="12253" y="18616"/>
                    <a:pt x="12842" y="18406"/>
                    <a:pt x="13374" y="18212"/>
                  </a:cubicBezTo>
                  <a:cubicBezTo>
                    <a:pt x="13906" y="18017"/>
                    <a:pt x="14381" y="17837"/>
                    <a:pt x="14903" y="17598"/>
                  </a:cubicBezTo>
                  <a:cubicBezTo>
                    <a:pt x="15426" y="17358"/>
                    <a:pt x="15996" y="17058"/>
                    <a:pt x="16509" y="16774"/>
                  </a:cubicBezTo>
                  <a:cubicBezTo>
                    <a:pt x="17022" y="16489"/>
                    <a:pt x="17478" y="16219"/>
                    <a:pt x="17905" y="15860"/>
                  </a:cubicBezTo>
                  <a:cubicBezTo>
                    <a:pt x="18332" y="15500"/>
                    <a:pt x="18731" y="15051"/>
                    <a:pt x="19130" y="14617"/>
                  </a:cubicBezTo>
                  <a:cubicBezTo>
                    <a:pt x="19529" y="14182"/>
                    <a:pt x="19928" y="13763"/>
                    <a:pt x="20261" y="13179"/>
                  </a:cubicBezTo>
                  <a:cubicBezTo>
                    <a:pt x="20593" y="12594"/>
                    <a:pt x="20859" y="11846"/>
                    <a:pt x="21087" y="11112"/>
                  </a:cubicBezTo>
                  <a:cubicBezTo>
                    <a:pt x="21315" y="10378"/>
                    <a:pt x="21505" y="9659"/>
                    <a:pt x="21553" y="8984"/>
                  </a:cubicBezTo>
                  <a:cubicBezTo>
                    <a:pt x="21600" y="8310"/>
                    <a:pt x="21505" y="7681"/>
                    <a:pt x="21306" y="6992"/>
                  </a:cubicBezTo>
                  <a:cubicBezTo>
                    <a:pt x="21106" y="6303"/>
                    <a:pt x="20802" y="5554"/>
                    <a:pt x="20403" y="4820"/>
                  </a:cubicBezTo>
                  <a:cubicBezTo>
                    <a:pt x="20004" y="4086"/>
                    <a:pt x="19510" y="3367"/>
                    <a:pt x="19007" y="2813"/>
                  </a:cubicBezTo>
                  <a:cubicBezTo>
                    <a:pt x="18503" y="2259"/>
                    <a:pt x="17991" y="1869"/>
                    <a:pt x="17487" y="1540"/>
                  </a:cubicBezTo>
                  <a:cubicBezTo>
                    <a:pt x="16984" y="1210"/>
                    <a:pt x="16490" y="941"/>
                    <a:pt x="15910" y="731"/>
                  </a:cubicBezTo>
                  <a:cubicBezTo>
                    <a:pt x="15331" y="521"/>
                    <a:pt x="14666" y="371"/>
                    <a:pt x="14058" y="252"/>
                  </a:cubicBezTo>
                  <a:cubicBezTo>
                    <a:pt x="13450" y="132"/>
                    <a:pt x="12899" y="42"/>
                    <a:pt x="12367" y="12"/>
                  </a:cubicBezTo>
                  <a:cubicBezTo>
                    <a:pt x="11835" y="-18"/>
                    <a:pt x="11322" y="12"/>
                    <a:pt x="10800" y="72"/>
                  </a:cubicBezTo>
                  <a:cubicBezTo>
                    <a:pt x="10278" y="132"/>
                    <a:pt x="9746" y="222"/>
                    <a:pt x="9147" y="327"/>
                  </a:cubicBezTo>
                  <a:cubicBezTo>
                    <a:pt x="8549" y="431"/>
                    <a:pt x="7884" y="551"/>
                    <a:pt x="7238" y="686"/>
                  </a:cubicBezTo>
                  <a:cubicBezTo>
                    <a:pt x="6592" y="821"/>
                    <a:pt x="5965" y="971"/>
                    <a:pt x="5376" y="1120"/>
                  </a:cubicBezTo>
                  <a:cubicBezTo>
                    <a:pt x="4787" y="1270"/>
                    <a:pt x="4236" y="1420"/>
                    <a:pt x="3809" y="1660"/>
                  </a:cubicBezTo>
                  <a:cubicBezTo>
                    <a:pt x="3382" y="1899"/>
                    <a:pt x="3078" y="2229"/>
                    <a:pt x="2774" y="2558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1758950" y="1541414"/>
              <a:ext cx="260350" cy="475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3631"/>
                  </a:moveTo>
                  <a:cubicBezTo>
                    <a:pt x="1580" y="7057"/>
                    <a:pt x="3161" y="10482"/>
                    <a:pt x="4654" y="13242"/>
                  </a:cubicBezTo>
                  <a:cubicBezTo>
                    <a:pt x="6146" y="16001"/>
                    <a:pt x="7551" y="18095"/>
                    <a:pt x="8517" y="19427"/>
                  </a:cubicBezTo>
                  <a:cubicBezTo>
                    <a:pt x="9483" y="20759"/>
                    <a:pt x="10010" y="21330"/>
                    <a:pt x="10537" y="21377"/>
                  </a:cubicBezTo>
                  <a:cubicBezTo>
                    <a:pt x="11063" y="21425"/>
                    <a:pt x="11590" y="20949"/>
                    <a:pt x="12468" y="18903"/>
                  </a:cubicBezTo>
                  <a:cubicBezTo>
                    <a:pt x="13346" y="16858"/>
                    <a:pt x="14576" y="13242"/>
                    <a:pt x="15717" y="10197"/>
                  </a:cubicBezTo>
                  <a:cubicBezTo>
                    <a:pt x="16859" y="7152"/>
                    <a:pt x="17912" y="4678"/>
                    <a:pt x="18527" y="2965"/>
                  </a:cubicBezTo>
                  <a:cubicBezTo>
                    <a:pt x="19141" y="1252"/>
                    <a:pt x="19317" y="301"/>
                    <a:pt x="19756" y="63"/>
                  </a:cubicBezTo>
                  <a:cubicBezTo>
                    <a:pt x="20195" y="-175"/>
                    <a:pt x="20898" y="301"/>
                    <a:pt x="21600" y="777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91016" y="3004219"/>
              <a:ext cx="239185" cy="553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21600" y="334"/>
                  </a:moveTo>
                  <a:cubicBezTo>
                    <a:pt x="18924" y="88"/>
                    <a:pt x="16248" y="-157"/>
                    <a:pt x="12998" y="129"/>
                  </a:cubicBezTo>
                  <a:cubicBezTo>
                    <a:pt x="9749" y="416"/>
                    <a:pt x="5926" y="1234"/>
                    <a:pt x="3727" y="2420"/>
                  </a:cubicBezTo>
                  <a:cubicBezTo>
                    <a:pt x="1529" y="3607"/>
                    <a:pt x="956" y="5161"/>
                    <a:pt x="669" y="7698"/>
                  </a:cubicBezTo>
                  <a:cubicBezTo>
                    <a:pt x="382" y="10234"/>
                    <a:pt x="382" y="13752"/>
                    <a:pt x="287" y="16002"/>
                  </a:cubicBezTo>
                  <a:cubicBezTo>
                    <a:pt x="191" y="18252"/>
                    <a:pt x="0" y="19234"/>
                    <a:pt x="0" y="19929"/>
                  </a:cubicBezTo>
                  <a:cubicBezTo>
                    <a:pt x="0" y="20625"/>
                    <a:pt x="191" y="21034"/>
                    <a:pt x="860" y="21238"/>
                  </a:cubicBezTo>
                  <a:cubicBezTo>
                    <a:pt x="1529" y="21443"/>
                    <a:pt x="2676" y="21443"/>
                    <a:pt x="5830" y="21116"/>
                  </a:cubicBezTo>
                  <a:cubicBezTo>
                    <a:pt x="8984" y="20788"/>
                    <a:pt x="14145" y="20134"/>
                    <a:pt x="19306" y="19479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82550" y="3317647"/>
              <a:ext cx="1651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6000"/>
                    <a:pt x="11077" y="10400"/>
                    <a:pt x="14677" y="6800"/>
                  </a:cubicBezTo>
                  <a:cubicBezTo>
                    <a:pt x="18277" y="3200"/>
                    <a:pt x="19938" y="16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464107" y="2930297"/>
              <a:ext cx="297893" cy="595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34" fill="norm" stroke="1" extrusionOk="0">
                  <a:moveTo>
                    <a:pt x="21560" y="0"/>
                  </a:moveTo>
                  <a:cubicBezTo>
                    <a:pt x="17424" y="153"/>
                    <a:pt x="13288" y="306"/>
                    <a:pt x="10224" y="574"/>
                  </a:cubicBezTo>
                  <a:cubicBezTo>
                    <a:pt x="7160" y="843"/>
                    <a:pt x="5169" y="1226"/>
                    <a:pt x="4020" y="1915"/>
                  </a:cubicBezTo>
                  <a:cubicBezTo>
                    <a:pt x="2871" y="2604"/>
                    <a:pt x="2564" y="3600"/>
                    <a:pt x="2717" y="5247"/>
                  </a:cubicBezTo>
                  <a:cubicBezTo>
                    <a:pt x="2871" y="6894"/>
                    <a:pt x="3483" y="9191"/>
                    <a:pt x="3177" y="11604"/>
                  </a:cubicBezTo>
                  <a:cubicBezTo>
                    <a:pt x="2871" y="14017"/>
                    <a:pt x="1645" y="16545"/>
                    <a:pt x="956" y="18000"/>
                  </a:cubicBezTo>
                  <a:cubicBezTo>
                    <a:pt x="266" y="19455"/>
                    <a:pt x="113" y="19838"/>
                    <a:pt x="37" y="20260"/>
                  </a:cubicBezTo>
                  <a:cubicBezTo>
                    <a:pt x="-40" y="20681"/>
                    <a:pt x="-40" y="21140"/>
                    <a:pt x="496" y="21370"/>
                  </a:cubicBezTo>
                  <a:cubicBezTo>
                    <a:pt x="1032" y="21600"/>
                    <a:pt x="2105" y="21600"/>
                    <a:pt x="4709" y="21294"/>
                  </a:cubicBezTo>
                  <a:cubicBezTo>
                    <a:pt x="7313" y="20987"/>
                    <a:pt x="11449" y="20374"/>
                    <a:pt x="15586" y="19762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774700" y="3099484"/>
              <a:ext cx="241300" cy="340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143"/>
                  </a:moveTo>
                  <a:cubicBezTo>
                    <a:pt x="947" y="9"/>
                    <a:pt x="1895" y="-124"/>
                    <a:pt x="2558" y="209"/>
                  </a:cubicBezTo>
                  <a:cubicBezTo>
                    <a:pt x="3221" y="543"/>
                    <a:pt x="3600" y="1343"/>
                    <a:pt x="4832" y="4209"/>
                  </a:cubicBezTo>
                  <a:cubicBezTo>
                    <a:pt x="6063" y="7076"/>
                    <a:pt x="8147" y="12009"/>
                    <a:pt x="9474" y="15009"/>
                  </a:cubicBezTo>
                  <a:cubicBezTo>
                    <a:pt x="10800" y="18009"/>
                    <a:pt x="11368" y="19076"/>
                    <a:pt x="11937" y="19943"/>
                  </a:cubicBezTo>
                  <a:cubicBezTo>
                    <a:pt x="12505" y="20809"/>
                    <a:pt x="13074" y="21476"/>
                    <a:pt x="13737" y="21476"/>
                  </a:cubicBezTo>
                  <a:cubicBezTo>
                    <a:pt x="14400" y="21476"/>
                    <a:pt x="15158" y="20809"/>
                    <a:pt x="16105" y="18943"/>
                  </a:cubicBezTo>
                  <a:cubicBezTo>
                    <a:pt x="17053" y="17076"/>
                    <a:pt x="18189" y="14009"/>
                    <a:pt x="19137" y="11009"/>
                  </a:cubicBezTo>
                  <a:cubicBezTo>
                    <a:pt x="20084" y="8009"/>
                    <a:pt x="20842" y="5076"/>
                    <a:pt x="21600" y="2143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1098550" y="2874599"/>
              <a:ext cx="223773" cy="611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521" fill="norm" stroke="1" extrusionOk="0">
                  <a:moveTo>
                    <a:pt x="0" y="1737"/>
                  </a:moveTo>
                  <a:cubicBezTo>
                    <a:pt x="3634" y="1141"/>
                    <a:pt x="7267" y="545"/>
                    <a:pt x="9589" y="247"/>
                  </a:cubicBezTo>
                  <a:cubicBezTo>
                    <a:pt x="11910" y="-51"/>
                    <a:pt x="12920" y="-51"/>
                    <a:pt x="13727" y="98"/>
                  </a:cubicBezTo>
                  <a:cubicBezTo>
                    <a:pt x="14535" y="247"/>
                    <a:pt x="15140" y="545"/>
                    <a:pt x="15544" y="1699"/>
                  </a:cubicBezTo>
                  <a:cubicBezTo>
                    <a:pt x="15948" y="2854"/>
                    <a:pt x="16150" y="4865"/>
                    <a:pt x="16452" y="7211"/>
                  </a:cubicBezTo>
                  <a:cubicBezTo>
                    <a:pt x="16755" y="9557"/>
                    <a:pt x="17159" y="12239"/>
                    <a:pt x="17462" y="14212"/>
                  </a:cubicBezTo>
                  <a:cubicBezTo>
                    <a:pt x="17764" y="16186"/>
                    <a:pt x="17966" y="17452"/>
                    <a:pt x="18572" y="18346"/>
                  </a:cubicBezTo>
                  <a:cubicBezTo>
                    <a:pt x="19178" y="19240"/>
                    <a:pt x="20187" y="19761"/>
                    <a:pt x="20793" y="20208"/>
                  </a:cubicBezTo>
                  <a:cubicBezTo>
                    <a:pt x="21398" y="20655"/>
                    <a:pt x="21600" y="21028"/>
                    <a:pt x="20893" y="21251"/>
                  </a:cubicBezTo>
                  <a:cubicBezTo>
                    <a:pt x="20187" y="21475"/>
                    <a:pt x="18572" y="21549"/>
                    <a:pt x="16250" y="21512"/>
                  </a:cubicBezTo>
                  <a:cubicBezTo>
                    <a:pt x="13929" y="21475"/>
                    <a:pt x="10901" y="21326"/>
                    <a:pt x="7873" y="21177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1600200" y="3158897"/>
              <a:ext cx="2159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65" y="14400"/>
                    <a:pt x="5929" y="7200"/>
                    <a:pt x="9529" y="3600"/>
                  </a:cubicBezTo>
                  <a:cubicBezTo>
                    <a:pt x="13129" y="0"/>
                    <a:pt x="17365" y="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1631950" y="3304947"/>
              <a:ext cx="2286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6800"/>
                    <a:pt x="8800" y="12000"/>
                    <a:pt x="12400" y="8400"/>
                  </a:cubicBezTo>
                  <a:cubicBezTo>
                    <a:pt x="16000" y="4800"/>
                    <a:pt x="18800" y="24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2171700" y="3044597"/>
              <a:ext cx="127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224"/>
                    <a:pt x="0" y="10447"/>
                    <a:pt x="3600" y="14047"/>
                  </a:cubicBezTo>
                  <a:cubicBezTo>
                    <a:pt x="7200" y="17647"/>
                    <a:pt x="14400" y="19624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2279650" y="3190647"/>
              <a:ext cx="2730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44" y="15709"/>
                    <a:pt x="4688" y="9818"/>
                    <a:pt x="8288" y="6218"/>
                  </a:cubicBezTo>
                  <a:cubicBezTo>
                    <a:pt x="11888" y="2618"/>
                    <a:pt x="16744" y="1309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2400300" y="3108097"/>
              <a:ext cx="317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314"/>
                    <a:pt x="14400" y="10629"/>
                    <a:pt x="18000" y="14229"/>
                  </a:cubicBezTo>
                  <a:cubicBezTo>
                    <a:pt x="21600" y="17829"/>
                    <a:pt x="21600" y="19714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2871646" y="2877756"/>
              <a:ext cx="227154" cy="475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55" fill="norm" stroke="1" extrusionOk="0">
                  <a:moveTo>
                    <a:pt x="20263" y="649"/>
                  </a:moveTo>
                  <a:cubicBezTo>
                    <a:pt x="17263" y="269"/>
                    <a:pt x="14263" y="-112"/>
                    <a:pt x="11463" y="31"/>
                  </a:cubicBezTo>
                  <a:cubicBezTo>
                    <a:pt x="8663" y="173"/>
                    <a:pt x="6063" y="840"/>
                    <a:pt x="4163" y="2219"/>
                  </a:cubicBezTo>
                  <a:cubicBezTo>
                    <a:pt x="2263" y="3599"/>
                    <a:pt x="1063" y="5692"/>
                    <a:pt x="463" y="8357"/>
                  </a:cubicBezTo>
                  <a:cubicBezTo>
                    <a:pt x="-137" y="11021"/>
                    <a:pt x="-137" y="14256"/>
                    <a:pt x="363" y="16445"/>
                  </a:cubicBezTo>
                  <a:cubicBezTo>
                    <a:pt x="863" y="18633"/>
                    <a:pt x="1863" y="19775"/>
                    <a:pt x="3363" y="20489"/>
                  </a:cubicBezTo>
                  <a:cubicBezTo>
                    <a:pt x="4863" y="21203"/>
                    <a:pt x="6863" y="21488"/>
                    <a:pt x="9963" y="21298"/>
                  </a:cubicBezTo>
                  <a:cubicBezTo>
                    <a:pt x="13063" y="21107"/>
                    <a:pt x="17263" y="20441"/>
                    <a:pt x="21463" y="19775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2857500" y="3120797"/>
              <a:ext cx="1651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7100"/>
                    <a:pt x="1108" y="12600"/>
                    <a:pt x="4708" y="9000"/>
                  </a:cubicBezTo>
                  <a:cubicBezTo>
                    <a:pt x="8308" y="5400"/>
                    <a:pt x="14954" y="27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3196184" y="2854097"/>
              <a:ext cx="245517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21414" y="0"/>
                  </a:moveTo>
                  <a:cubicBezTo>
                    <a:pt x="18276" y="0"/>
                    <a:pt x="15137" y="0"/>
                    <a:pt x="12829" y="336"/>
                  </a:cubicBezTo>
                  <a:cubicBezTo>
                    <a:pt x="10522" y="672"/>
                    <a:pt x="9045" y="1344"/>
                    <a:pt x="7937" y="2496"/>
                  </a:cubicBezTo>
                  <a:cubicBezTo>
                    <a:pt x="6829" y="3648"/>
                    <a:pt x="6091" y="5280"/>
                    <a:pt x="5168" y="7344"/>
                  </a:cubicBezTo>
                  <a:cubicBezTo>
                    <a:pt x="4245" y="9408"/>
                    <a:pt x="3137" y="11904"/>
                    <a:pt x="2214" y="13872"/>
                  </a:cubicBezTo>
                  <a:cubicBezTo>
                    <a:pt x="1291" y="15840"/>
                    <a:pt x="552" y="17280"/>
                    <a:pt x="183" y="18288"/>
                  </a:cubicBezTo>
                  <a:cubicBezTo>
                    <a:pt x="-186" y="19296"/>
                    <a:pt x="-186" y="19872"/>
                    <a:pt x="2029" y="20352"/>
                  </a:cubicBezTo>
                  <a:cubicBezTo>
                    <a:pt x="4245" y="20832"/>
                    <a:pt x="8676" y="21216"/>
                    <a:pt x="13106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3448050" y="3019197"/>
              <a:ext cx="1143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3106"/>
                    <a:pt x="8800" y="6212"/>
                    <a:pt x="12400" y="9812"/>
                  </a:cubicBezTo>
                  <a:cubicBezTo>
                    <a:pt x="16000" y="13412"/>
                    <a:pt x="18800" y="17506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3452506" y="3038247"/>
              <a:ext cx="192394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21340" y="0"/>
                  </a:moveTo>
                  <a:cubicBezTo>
                    <a:pt x="16175" y="2700"/>
                    <a:pt x="11010" y="5400"/>
                    <a:pt x="7370" y="8175"/>
                  </a:cubicBezTo>
                  <a:cubicBezTo>
                    <a:pt x="3731" y="10950"/>
                    <a:pt x="1618" y="13800"/>
                    <a:pt x="679" y="16050"/>
                  </a:cubicBezTo>
                  <a:cubicBezTo>
                    <a:pt x="-260" y="18300"/>
                    <a:pt x="-25" y="19950"/>
                    <a:pt x="21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3690292" y="2870331"/>
              <a:ext cx="162637" cy="572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467" fill="norm" stroke="1" extrusionOk="0">
                  <a:moveTo>
                    <a:pt x="1500" y="2964"/>
                  </a:moveTo>
                  <a:cubicBezTo>
                    <a:pt x="690" y="2488"/>
                    <a:pt x="-120" y="2011"/>
                    <a:pt x="15" y="1455"/>
                  </a:cubicBezTo>
                  <a:cubicBezTo>
                    <a:pt x="150" y="899"/>
                    <a:pt x="1230" y="264"/>
                    <a:pt x="3255" y="66"/>
                  </a:cubicBezTo>
                  <a:cubicBezTo>
                    <a:pt x="5280" y="-133"/>
                    <a:pt x="8250" y="105"/>
                    <a:pt x="11625" y="939"/>
                  </a:cubicBezTo>
                  <a:cubicBezTo>
                    <a:pt x="15000" y="1773"/>
                    <a:pt x="18780" y="3202"/>
                    <a:pt x="20130" y="4791"/>
                  </a:cubicBezTo>
                  <a:cubicBezTo>
                    <a:pt x="21480" y="6379"/>
                    <a:pt x="20400" y="8126"/>
                    <a:pt x="18915" y="9793"/>
                  </a:cubicBezTo>
                  <a:cubicBezTo>
                    <a:pt x="17430" y="11461"/>
                    <a:pt x="15540" y="13049"/>
                    <a:pt x="15270" y="14598"/>
                  </a:cubicBezTo>
                  <a:cubicBezTo>
                    <a:pt x="15000" y="16146"/>
                    <a:pt x="16350" y="17655"/>
                    <a:pt x="17025" y="18688"/>
                  </a:cubicBezTo>
                  <a:cubicBezTo>
                    <a:pt x="17700" y="19720"/>
                    <a:pt x="17700" y="20276"/>
                    <a:pt x="16350" y="20713"/>
                  </a:cubicBezTo>
                  <a:cubicBezTo>
                    <a:pt x="15000" y="21149"/>
                    <a:pt x="12300" y="21467"/>
                    <a:pt x="9600" y="21467"/>
                  </a:cubicBezTo>
                  <a:cubicBezTo>
                    <a:pt x="6900" y="21467"/>
                    <a:pt x="4200" y="21149"/>
                    <a:pt x="1500" y="20832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425450" y="4327297"/>
              <a:ext cx="254000" cy="479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0"/>
                  </a:moveTo>
                  <a:cubicBezTo>
                    <a:pt x="1440" y="3221"/>
                    <a:pt x="2880" y="6442"/>
                    <a:pt x="4410" y="9711"/>
                  </a:cubicBezTo>
                  <a:cubicBezTo>
                    <a:pt x="5940" y="12979"/>
                    <a:pt x="7560" y="16295"/>
                    <a:pt x="8460" y="18189"/>
                  </a:cubicBezTo>
                  <a:cubicBezTo>
                    <a:pt x="9360" y="20084"/>
                    <a:pt x="9540" y="20558"/>
                    <a:pt x="9990" y="20937"/>
                  </a:cubicBezTo>
                  <a:cubicBezTo>
                    <a:pt x="10440" y="21316"/>
                    <a:pt x="11160" y="21600"/>
                    <a:pt x="11790" y="21363"/>
                  </a:cubicBezTo>
                  <a:cubicBezTo>
                    <a:pt x="12420" y="21126"/>
                    <a:pt x="12960" y="20368"/>
                    <a:pt x="13860" y="18332"/>
                  </a:cubicBezTo>
                  <a:cubicBezTo>
                    <a:pt x="14760" y="16295"/>
                    <a:pt x="16020" y="12979"/>
                    <a:pt x="17280" y="9995"/>
                  </a:cubicBezTo>
                  <a:cubicBezTo>
                    <a:pt x="18540" y="7011"/>
                    <a:pt x="19800" y="4358"/>
                    <a:pt x="20430" y="2747"/>
                  </a:cubicBezTo>
                  <a:cubicBezTo>
                    <a:pt x="21060" y="1137"/>
                    <a:pt x="21060" y="568"/>
                    <a:pt x="21150" y="663"/>
                  </a:cubicBezTo>
                  <a:cubicBezTo>
                    <a:pt x="21240" y="758"/>
                    <a:pt x="21420" y="1516"/>
                    <a:pt x="21600" y="2274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876299" y="4517797"/>
              <a:ext cx="247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4" y="18000"/>
                    <a:pt x="10708" y="14400"/>
                    <a:pt x="14308" y="10800"/>
                  </a:cubicBezTo>
                  <a:cubicBezTo>
                    <a:pt x="17908" y="7200"/>
                    <a:pt x="19754" y="36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895349" y="4676547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6200"/>
                    <a:pt x="11782" y="10800"/>
                    <a:pt x="15382" y="7200"/>
                  </a:cubicBezTo>
                  <a:cubicBezTo>
                    <a:pt x="18982" y="3600"/>
                    <a:pt x="20291" y="18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1555750" y="4388680"/>
              <a:ext cx="31750" cy="476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956"/>
                  </a:moveTo>
                  <a:cubicBezTo>
                    <a:pt x="0" y="478"/>
                    <a:pt x="0" y="0"/>
                    <a:pt x="720" y="0"/>
                  </a:cubicBezTo>
                  <a:cubicBezTo>
                    <a:pt x="1440" y="0"/>
                    <a:pt x="2880" y="478"/>
                    <a:pt x="4320" y="2294"/>
                  </a:cubicBezTo>
                  <a:cubicBezTo>
                    <a:pt x="5760" y="4110"/>
                    <a:pt x="7200" y="7264"/>
                    <a:pt x="7200" y="10418"/>
                  </a:cubicBezTo>
                  <a:cubicBezTo>
                    <a:pt x="7200" y="13572"/>
                    <a:pt x="5760" y="16726"/>
                    <a:pt x="4320" y="18685"/>
                  </a:cubicBezTo>
                  <a:cubicBezTo>
                    <a:pt x="2880" y="20644"/>
                    <a:pt x="1440" y="21409"/>
                    <a:pt x="4320" y="21504"/>
                  </a:cubicBezTo>
                  <a:cubicBezTo>
                    <a:pt x="7200" y="21600"/>
                    <a:pt x="14400" y="21027"/>
                    <a:pt x="21600" y="20453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1733550" y="4619397"/>
              <a:ext cx="355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6800"/>
                    <a:pt x="8229" y="12000"/>
                    <a:pt x="11829" y="8400"/>
                  </a:cubicBezTo>
                  <a:cubicBezTo>
                    <a:pt x="15429" y="4800"/>
                    <a:pt x="18514" y="24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1943100" y="4466997"/>
              <a:ext cx="3810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2364"/>
                    <a:pt x="2400" y="4728"/>
                    <a:pt x="3600" y="7791"/>
                  </a:cubicBezTo>
                  <a:cubicBezTo>
                    <a:pt x="4800" y="10854"/>
                    <a:pt x="6000" y="14615"/>
                    <a:pt x="9000" y="17033"/>
                  </a:cubicBezTo>
                  <a:cubicBezTo>
                    <a:pt x="12000" y="19451"/>
                    <a:pt x="16800" y="20525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5099050" y="2653921"/>
              <a:ext cx="939800" cy="550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12942"/>
                  </a:moveTo>
                  <a:cubicBezTo>
                    <a:pt x="243" y="12777"/>
                    <a:pt x="486" y="12613"/>
                    <a:pt x="730" y="12654"/>
                  </a:cubicBezTo>
                  <a:cubicBezTo>
                    <a:pt x="973" y="12695"/>
                    <a:pt x="1216" y="12942"/>
                    <a:pt x="1654" y="13886"/>
                  </a:cubicBezTo>
                  <a:cubicBezTo>
                    <a:pt x="2092" y="14831"/>
                    <a:pt x="2724" y="16473"/>
                    <a:pt x="3162" y="17746"/>
                  </a:cubicBezTo>
                  <a:cubicBezTo>
                    <a:pt x="3600" y="19019"/>
                    <a:pt x="3843" y="19923"/>
                    <a:pt x="4062" y="20539"/>
                  </a:cubicBezTo>
                  <a:cubicBezTo>
                    <a:pt x="4281" y="21154"/>
                    <a:pt x="4476" y="21483"/>
                    <a:pt x="4719" y="21319"/>
                  </a:cubicBezTo>
                  <a:cubicBezTo>
                    <a:pt x="4962" y="21154"/>
                    <a:pt x="5254" y="20497"/>
                    <a:pt x="6008" y="19019"/>
                  </a:cubicBezTo>
                  <a:cubicBezTo>
                    <a:pt x="6762" y="17541"/>
                    <a:pt x="7978" y="15241"/>
                    <a:pt x="9389" y="12859"/>
                  </a:cubicBezTo>
                  <a:cubicBezTo>
                    <a:pt x="10800" y="10478"/>
                    <a:pt x="12405" y="8014"/>
                    <a:pt x="14011" y="5920"/>
                  </a:cubicBezTo>
                  <a:cubicBezTo>
                    <a:pt x="15616" y="3825"/>
                    <a:pt x="17222" y="2100"/>
                    <a:pt x="18414" y="1115"/>
                  </a:cubicBezTo>
                  <a:cubicBezTo>
                    <a:pt x="19605" y="129"/>
                    <a:pt x="20384" y="-117"/>
                    <a:pt x="20846" y="47"/>
                  </a:cubicBezTo>
                  <a:cubicBezTo>
                    <a:pt x="21308" y="212"/>
                    <a:pt x="21454" y="786"/>
                    <a:pt x="21600" y="1361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2495533" y="4340699"/>
              <a:ext cx="272273" cy="528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328" fill="norm" stroke="1" extrusionOk="0">
                  <a:moveTo>
                    <a:pt x="20283" y="2277"/>
                  </a:moveTo>
                  <a:cubicBezTo>
                    <a:pt x="18304" y="1338"/>
                    <a:pt x="16325" y="399"/>
                    <a:pt x="14182" y="100"/>
                  </a:cubicBezTo>
                  <a:cubicBezTo>
                    <a:pt x="12038" y="-199"/>
                    <a:pt x="9730" y="143"/>
                    <a:pt x="7257" y="1551"/>
                  </a:cubicBezTo>
                  <a:cubicBezTo>
                    <a:pt x="4783" y="2960"/>
                    <a:pt x="2145" y="5436"/>
                    <a:pt x="909" y="8040"/>
                  </a:cubicBezTo>
                  <a:cubicBezTo>
                    <a:pt x="-328" y="10644"/>
                    <a:pt x="-163" y="13376"/>
                    <a:pt x="579" y="15510"/>
                  </a:cubicBezTo>
                  <a:cubicBezTo>
                    <a:pt x="1321" y="17644"/>
                    <a:pt x="2640" y="19181"/>
                    <a:pt x="4206" y="20120"/>
                  </a:cubicBezTo>
                  <a:cubicBezTo>
                    <a:pt x="5773" y="21059"/>
                    <a:pt x="7587" y="21401"/>
                    <a:pt x="9565" y="21316"/>
                  </a:cubicBezTo>
                  <a:cubicBezTo>
                    <a:pt x="11544" y="21230"/>
                    <a:pt x="13687" y="20718"/>
                    <a:pt x="15501" y="19822"/>
                  </a:cubicBezTo>
                  <a:cubicBezTo>
                    <a:pt x="17315" y="18925"/>
                    <a:pt x="18799" y="17644"/>
                    <a:pt x="19706" y="16791"/>
                  </a:cubicBezTo>
                  <a:cubicBezTo>
                    <a:pt x="20612" y="15937"/>
                    <a:pt x="20942" y="15510"/>
                    <a:pt x="21107" y="14870"/>
                  </a:cubicBezTo>
                  <a:cubicBezTo>
                    <a:pt x="21272" y="14229"/>
                    <a:pt x="21272" y="13376"/>
                    <a:pt x="20860" y="12863"/>
                  </a:cubicBezTo>
                  <a:cubicBezTo>
                    <a:pt x="20448" y="12351"/>
                    <a:pt x="19623" y="12180"/>
                    <a:pt x="18551" y="12095"/>
                  </a:cubicBezTo>
                  <a:cubicBezTo>
                    <a:pt x="17480" y="12010"/>
                    <a:pt x="16161" y="12010"/>
                    <a:pt x="14924" y="12309"/>
                  </a:cubicBezTo>
                  <a:cubicBezTo>
                    <a:pt x="13687" y="12607"/>
                    <a:pt x="12533" y="13205"/>
                    <a:pt x="11379" y="13803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2884515" y="4589368"/>
              <a:ext cx="176185" cy="18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170" fill="norm" stroke="1" extrusionOk="0">
                  <a:moveTo>
                    <a:pt x="9717" y="7640"/>
                  </a:moveTo>
                  <a:cubicBezTo>
                    <a:pt x="10987" y="7640"/>
                    <a:pt x="12258" y="7640"/>
                    <a:pt x="13401" y="7284"/>
                  </a:cubicBezTo>
                  <a:cubicBezTo>
                    <a:pt x="14545" y="6928"/>
                    <a:pt x="15561" y="6216"/>
                    <a:pt x="15688" y="4792"/>
                  </a:cubicBezTo>
                  <a:cubicBezTo>
                    <a:pt x="15816" y="3368"/>
                    <a:pt x="15053" y="1232"/>
                    <a:pt x="13147" y="401"/>
                  </a:cubicBezTo>
                  <a:cubicBezTo>
                    <a:pt x="11241" y="-430"/>
                    <a:pt x="8192" y="45"/>
                    <a:pt x="5270" y="1706"/>
                  </a:cubicBezTo>
                  <a:cubicBezTo>
                    <a:pt x="2347" y="3368"/>
                    <a:pt x="-448" y="6216"/>
                    <a:pt x="60" y="9658"/>
                  </a:cubicBezTo>
                  <a:cubicBezTo>
                    <a:pt x="568" y="13100"/>
                    <a:pt x="4380" y="17135"/>
                    <a:pt x="8446" y="19152"/>
                  </a:cubicBezTo>
                  <a:cubicBezTo>
                    <a:pt x="12512" y="21170"/>
                    <a:pt x="16832" y="21170"/>
                    <a:pt x="21152" y="2117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3129457" y="4613995"/>
              <a:ext cx="207312" cy="186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2" h="21374" fill="norm" stroke="1" extrusionOk="0">
                  <a:moveTo>
                    <a:pt x="11322" y="2075"/>
                  </a:moveTo>
                  <a:cubicBezTo>
                    <a:pt x="10492" y="1104"/>
                    <a:pt x="9661" y="134"/>
                    <a:pt x="8103" y="12"/>
                  </a:cubicBezTo>
                  <a:cubicBezTo>
                    <a:pt x="6546" y="-109"/>
                    <a:pt x="4261" y="619"/>
                    <a:pt x="2496" y="3410"/>
                  </a:cubicBezTo>
                  <a:cubicBezTo>
                    <a:pt x="730" y="6201"/>
                    <a:pt x="-516" y="11055"/>
                    <a:pt x="211" y="14817"/>
                  </a:cubicBezTo>
                  <a:cubicBezTo>
                    <a:pt x="938" y="18579"/>
                    <a:pt x="3638" y="21248"/>
                    <a:pt x="7169" y="21370"/>
                  </a:cubicBezTo>
                  <a:cubicBezTo>
                    <a:pt x="10699" y="21491"/>
                    <a:pt x="15061" y="19064"/>
                    <a:pt x="17657" y="16516"/>
                  </a:cubicBezTo>
                  <a:cubicBezTo>
                    <a:pt x="20253" y="13967"/>
                    <a:pt x="21084" y="11298"/>
                    <a:pt x="19630" y="8992"/>
                  </a:cubicBezTo>
                  <a:cubicBezTo>
                    <a:pt x="18176" y="6687"/>
                    <a:pt x="14438" y="4745"/>
                    <a:pt x="10699" y="2803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3436906" y="4421963"/>
              <a:ext cx="157194" cy="432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419" fill="norm" stroke="1" extrusionOk="0">
                  <a:moveTo>
                    <a:pt x="20833" y="658"/>
                  </a:moveTo>
                  <a:cubicBezTo>
                    <a:pt x="16625" y="238"/>
                    <a:pt x="12417" y="-181"/>
                    <a:pt x="9191" y="81"/>
                  </a:cubicBezTo>
                  <a:cubicBezTo>
                    <a:pt x="5965" y="343"/>
                    <a:pt x="3721" y="1287"/>
                    <a:pt x="2038" y="3279"/>
                  </a:cubicBezTo>
                  <a:cubicBezTo>
                    <a:pt x="355" y="5271"/>
                    <a:pt x="-767" y="8312"/>
                    <a:pt x="636" y="11353"/>
                  </a:cubicBezTo>
                  <a:cubicBezTo>
                    <a:pt x="2038" y="14394"/>
                    <a:pt x="5965" y="17435"/>
                    <a:pt x="9191" y="19112"/>
                  </a:cubicBezTo>
                  <a:cubicBezTo>
                    <a:pt x="12417" y="20790"/>
                    <a:pt x="14942" y="21104"/>
                    <a:pt x="17467" y="21419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3670300" y="4523864"/>
              <a:ext cx="187034" cy="559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378" fill="norm" stroke="1" extrusionOk="0">
                  <a:moveTo>
                    <a:pt x="3560" y="5836"/>
                  </a:moveTo>
                  <a:cubicBezTo>
                    <a:pt x="2374" y="7696"/>
                    <a:pt x="1187" y="9557"/>
                    <a:pt x="593" y="12024"/>
                  </a:cubicBezTo>
                  <a:cubicBezTo>
                    <a:pt x="0" y="14492"/>
                    <a:pt x="0" y="17566"/>
                    <a:pt x="0" y="19305"/>
                  </a:cubicBezTo>
                  <a:cubicBezTo>
                    <a:pt x="0" y="21045"/>
                    <a:pt x="0" y="21449"/>
                    <a:pt x="237" y="21368"/>
                  </a:cubicBezTo>
                  <a:cubicBezTo>
                    <a:pt x="475" y="21287"/>
                    <a:pt x="949" y="20721"/>
                    <a:pt x="1662" y="18860"/>
                  </a:cubicBezTo>
                  <a:cubicBezTo>
                    <a:pt x="2374" y="17000"/>
                    <a:pt x="3323" y="13845"/>
                    <a:pt x="4273" y="10851"/>
                  </a:cubicBezTo>
                  <a:cubicBezTo>
                    <a:pt x="5222" y="7858"/>
                    <a:pt x="6171" y="5027"/>
                    <a:pt x="7002" y="3247"/>
                  </a:cubicBezTo>
                  <a:cubicBezTo>
                    <a:pt x="7833" y="1467"/>
                    <a:pt x="8545" y="739"/>
                    <a:pt x="9613" y="334"/>
                  </a:cubicBezTo>
                  <a:cubicBezTo>
                    <a:pt x="10681" y="-70"/>
                    <a:pt x="12105" y="-151"/>
                    <a:pt x="14360" y="334"/>
                  </a:cubicBezTo>
                  <a:cubicBezTo>
                    <a:pt x="16615" y="820"/>
                    <a:pt x="19701" y="1871"/>
                    <a:pt x="20651" y="3287"/>
                  </a:cubicBezTo>
                  <a:cubicBezTo>
                    <a:pt x="21600" y="4703"/>
                    <a:pt x="20413" y="6483"/>
                    <a:pt x="17684" y="7737"/>
                  </a:cubicBezTo>
                  <a:cubicBezTo>
                    <a:pt x="14954" y="8991"/>
                    <a:pt x="10681" y="9719"/>
                    <a:pt x="7952" y="10042"/>
                  </a:cubicBezTo>
                  <a:cubicBezTo>
                    <a:pt x="5222" y="10366"/>
                    <a:pt x="4035" y="10285"/>
                    <a:pt x="2848" y="10204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3905249" y="4409847"/>
              <a:ext cx="15832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600" fill="norm" stroke="1" extrusionOk="0">
                  <a:moveTo>
                    <a:pt x="9138" y="0"/>
                  </a:moveTo>
                  <a:cubicBezTo>
                    <a:pt x="13569" y="2600"/>
                    <a:pt x="18000" y="5200"/>
                    <a:pt x="19800" y="7700"/>
                  </a:cubicBezTo>
                  <a:cubicBezTo>
                    <a:pt x="21600" y="10200"/>
                    <a:pt x="20769" y="12600"/>
                    <a:pt x="17031" y="14900"/>
                  </a:cubicBezTo>
                  <a:cubicBezTo>
                    <a:pt x="13292" y="17200"/>
                    <a:pt x="6646" y="19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2603500" y="4984262"/>
              <a:ext cx="1123950" cy="63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8" fill="norm" stroke="1" extrusionOk="0">
                  <a:moveTo>
                    <a:pt x="0" y="19943"/>
                  </a:moveTo>
                  <a:cubicBezTo>
                    <a:pt x="1261" y="20640"/>
                    <a:pt x="2522" y="21337"/>
                    <a:pt x="3966" y="19943"/>
                  </a:cubicBezTo>
                  <a:cubicBezTo>
                    <a:pt x="5410" y="18550"/>
                    <a:pt x="7037" y="15066"/>
                    <a:pt x="8827" y="11582"/>
                  </a:cubicBezTo>
                  <a:cubicBezTo>
                    <a:pt x="10617" y="8098"/>
                    <a:pt x="12569" y="4614"/>
                    <a:pt x="14339" y="2524"/>
                  </a:cubicBezTo>
                  <a:cubicBezTo>
                    <a:pt x="16108" y="434"/>
                    <a:pt x="17695" y="-263"/>
                    <a:pt x="18875" y="85"/>
                  </a:cubicBezTo>
                  <a:cubicBezTo>
                    <a:pt x="20054" y="434"/>
                    <a:pt x="20827" y="1827"/>
                    <a:pt x="21600" y="3221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2724150" y="5003753"/>
              <a:ext cx="952500" cy="72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21238"/>
                  </a:moveTo>
                  <a:cubicBezTo>
                    <a:pt x="1536" y="17535"/>
                    <a:pt x="3072" y="13832"/>
                    <a:pt x="4656" y="11055"/>
                  </a:cubicBezTo>
                  <a:cubicBezTo>
                    <a:pt x="6240" y="8278"/>
                    <a:pt x="7872" y="6427"/>
                    <a:pt x="9744" y="4575"/>
                  </a:cubicBezTo>
                  <a:cubicBezTo>
                    <a:pt x="11616" y="2724"/>
                    <a:pt x="13728" y="872"/>
                    <a:pt x="15744" y="255"/>
                  </a:cubicBezTo>
                  <a:cubicBezTo>
                    <a:pt x="17760" y="-362"/>
                    <a:pt x="19680" y="255"/>
                    <a:pt x="21600" y="872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3117850" y="5254397"/>
              <a:ext cx="374650" cy="294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463"/>
                  </a:moveTo>
                  <a:cubicBezTo>
                    <a:pt x="610" y="5246"/>
                    <a:pt x="1220" y="10029"/>
                    <a:pt x="1647" y="13346"/>
                  </a:cubicBezTo>
                  <a:cubicBezTo>
                    <a:pt x="2075" y="16663"/>
                    <a:pt x="2319" y="18514"/>
                    <a:pt x="2685" y="19671"/>
                  </a:cubicBezTo>
                  <a:cubicBezTo>
                    <a:pt x="3051" y="20829"/>
                    <a:pt x="3539" y="21291"/>
                    <a:pt x="4088" y="21446"/>
                  </a:cubicBezTo>
                  <a:cubicBezTo>
                    <a:pt x="4637" y="21600"/>
                    <a:pt x="5247" y="21446"/>
                    <a:pt x="6102" y="20134"/>
                  </a:cubicBezTo>
                  <a:cubicBezTo>
                    <a:pt x="6956" y="18823"/>
                    <a:pt x="8054" y="16354"/>
                    <a:pt x="8847" y="14503"/>
                  </a:cubicBezTo>
                  <a:cubicBezTo>
                    <a:pt x="9641" y="12651"/>
                    <a:pt x="10129" y="11417"/>
                    <a:pt x="10373" y="11263"/>
                  </a:cubicBezTo>
                  <a:cubicBezTo>
                    <a:pt x="10617" y="11109"/>
                    <a:pt x="10617" y="12034"/>
                    <a:pt x="10678" y="13269"/>
                  </a:cubicBezTo>
                  <a:cubicBezTo>
                    <a:pt x="10739" y="14503"/>
                    <a:pt x="10861" y="16046"/>
                    <a:pt x="11044" y="17434"/>
                  </a:cubicBezTo>
                  <a:cubicBezTo>
                    <a:pt x="11227" y="18823"/>
                    <a:pt x="11471" y="20057"/>
                    <a:pt x="11898" y="20520"/>
                  </a:cubicBezTo>
                  <a:cubicBezTo>
                    <a:pt x="12325" y="20983"/>
                    <a:pt x="12936" y="20674"/>
                    <a:pt x="13912" y="18977"/>
                  </a:cubicBezTo>
                  <a:cubicBezTo>
                    <a:pt x="14888" y="17280"/>
                    <a:pt x="16231" y="14194"/>
                    <a:pt x="17573" y="10800"/>
                  </a:cubicBezTo>
                  <a:cubicBezTo>
                    <a:pt x="18915" y="7406"/>
                    <a:pt x="20258" y="3703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419099" y="6003697"/>
              <a:ext cx="241301" cy="318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0"/>
                  </a:moveTo>
                  <a:cubicBezTo>
                    <a:pt x="1137" y="4005"/>
                    <a:pt x="2274" y="8011"/>
                    <a:pt x="3411" y="11444"/>
                  </a:cubicBezTo>
                  <a:cubicBezTo>
                    <a:pt x="4547" y="14877"/>
                    <a:pt x="5684" y="17738"/>
                    <a:pt x="6632" y="19383"/>
                  </a:cubicBezTo>
                  <a:cubicBezTo>
                    <a:pt x="7579" y="21028"/>
                    <a:pt x="8337" y="21457"/>
                    <a:pt x="9189" y="21528"/>
                  </a:cubicBezTo>
                  <a:cubicBezTo>
                    <a:pt x="10042" y="21600"/>
                    <a:pt x="10989" y="21314"/>
                    <a:pt x="12411" y="19240"/>
                  </a:cubicBezTo>
                  <a:cubicBezTo>
                    <a:pt x="13832" y="17166"/>
                    <a:pt x="15726" y="13303"/>
                    <a:pt x="17337" y="10085"/>
                  </a:cubicBezTo>
                  <a:cubicBezTo>
                    <a:pt x="18947" y="6866"/>
                    <a:pt x="20274" y="4291"/>
                    <a:pt x="21600" y="1717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755650" y="6181497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768350" y="6264047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1111735" y="6086247"/>
              <a:ext cx="37616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2" h="21600" fill="norm" stroke="1" extrusionOk="0">
                  <a:moveTo>
                    <a:pt x="20202" y="0"/>
                  </a:moveTo>
                  <a:cubicBezTo>
                    <a:pt x="11107" y="2084"/>
                    <a:pt x="2013" y="4168"/>
                    <a:pt x="307" y="7768"/>
                  </a:cubicBezTo>
                  <a:cubicBezTo>
                    <a:pt x="-1398" y="11368"/>
                    <a:pt x="4286" y="16484"/>
                    <a:pt x="997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1244600" y="6181497"/>
              <a:ext cx="2222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6457"/>
                    <a:pt x="8229" y="11314"/>
                    <a:pt x="11829" y="7714"/>
                  </a:cubicBezTo>
                  <a:cubicBezTo>
                    <a:pt x="15429" y="4114"/>
                    <a:pt x="18514" y="2057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1368922" y="6086247"/>
              <a:ext cx="21729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684"/>
                    <a:pt x="4448" y="11368"/>
                    <a:pt x="1502" y="14968"/>
                  </a:cubicBezTo>
                  <a:cubicBezTo>
                    <a:pt x="-1443" y="18568"/>
                    <a:pt x="521" y="20084"/>
                    <a:pt x="2484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1549400" y="6079897"/>
              <a:ext cx="273050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40" y="5344"/>
                    <a:pt x="2679" y="10689"/>
                    <a:pt x="3433" y="13918"/>
                  </a:cubicBezTo>
                  <a:cubicBezTo>
                    <a:pt x="4186" y="17146"/>
                    <a:pt x="4353" y="18260"/>
                    <a:pt x="4688" y="19373"/>
                  </a:cubicBezTo>
                  <a:cubicBezTo>
                    <a:pt x="5023" y="20487"/>
                    <a:pt x="5526" y="21600"/>
                    <a:pt x="6028" y="21600"/>
                  </a:cubicBezTo>
                  <a:cubicBezTo>
                    <a:pt x="6530" y="21600"/>
                    <a:pt x="7033" y="20487"/>
                    <a:pt x="7786" y="17926"/>
                  </a:cubicBezTo>
                  <a:cubicBezTo>
                    <a:pt x="8540" y="15365"/>
                    <a:pt x="9544" y="11357"/>
                    <a:pt x="10214" y="8351"/>
                  </a:cubicBezTo>
                  <a:cubicBezTo>
                    <a:pt x="10884" y="5344"/>
                    <a:pt x="11219" y="3340"/>
                    <a:pt x="11386" y="3229"/>
                  </a:cubicBezTo>
                  <a:cubicBezTo>
                    <a:pt x="11553" y="3118"/>
                    <a:pt x="11553" y="4899"/>
                    <a:pt x="11553" y="7237"/>
                  </a:cubicBezTo>
                  <a:cubicBezTo>
                    <a:pt x="11553" y="9575"/>
                    <a:pt x="11553" y="12470"/>
                    <a:pt x="11805" y="14697"/>
                  </a:cubicBezTo>
                  <a:cubicBezTo>
                    <a:pt x="12056" y="16924"/>
                    <a:pt x="12558" y="18482"/>
                    <a:pt x="13228" y="19485"/>
                  </a:cubicBezTo>
                  <a:cubicBezTo>
                    <a:pt x="13898" y="20487"/>
                    <a:pt x="14735" y="20932"/>
                    <a:pt x="15321" y="20598"/>
                  </a:cubicBezTo>
                  <a:cubicBezTo>
                    <a:pt x="15907" y="20264"/>
                    <a:pt x="16242" y="19151"/>
                    <a:pt x="17247" y="15588"/>
                  </a:cubicBezTo>
                  <a:cubicBezTo>
                    <a:pt x="18251" y="12025"/>
                    <a:pt x="19926" y="6012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1873250" y="6314847"/>
              <a:ext cx="698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3232150" y="6118360"/>
              <a:ext cx="349250" cy="313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9" fill="norm" stroke="1" extrusionOk="0">
                  <a:moveTo>
                    <a:pt x="0" y="4266"/>
                  </a:moveTo>
                  <a:cubicBezTo>
                    <a:pt x="0" y="3551"/>
                    <a:pt x="0" y="2836"/>
                    <a:pt x="65" y="2049"/>
                  </a:cubicBezTo>
                  <a:cubicBezTo>
                    <a:pt x="131" y="1262"/>
                    <a:pt x="262" y="404"/>
                    <a:pt x="589" y="190"/>
                  </a:cubicBezTo>
                  <a:cubicBezTo>
                    <a:pt x="916" y="-25"/>
                    <a:pt x="1440" y="404"/>
                    <a:pt x="2029" y="2192"/>
                  </a:cubicBezTo>
                  <a:cubicBezTo>
                    <a:pt x="2618" y="3980"/>
                    <a:pt x="3273" y="7127"/>
                    <a:pt x="3927" y="10417"/>
                  </a:cubicBezTo>
                  <a:cubicBezTo>
                    <a:pt x="4582" y="13707"/>
                    <a:pt x="5236" y="17141"/>
                    <a:pt x="5825" y="19072"/>
                  </a:cubicBezTo>
                  <a:cubicBezTo>
                    <a:pt x="6415" y="21003"/>
                    <a:pt x="6938" y="21432"/>
                    <a:pt x="7462" y="21074"/>
                  </a:cubicBezTo>
                  <a:cubicBezTo>
                    <a:pt x="7985" y="20717"/>
                    <a:pt x="8509" y="19572"/>
                    <a:pt x="8836" y="18643"/>
                  </a:cubicBezTo>
                  <a:cubicBezTo>
                    <a:pt x="9164" y="17713"/>
                    <a:pt x="9295" y="16998"/>
                    <a:pt x="9556" y="16354"/>
                  </a:cubicBezTo>
                  <a:cubicBezTo>
                    <a:pt x="9818" y="15710"/>
                    <a:pt x="10211" y="15138"/>
                    <a:pt x="10604" y="15281"/>
                  </a:cubicBezTo>
                  <a:cubicBezTo>
                    <a:pt x="10996" y="15424"/>
                    <a:pt x="11389" y="16282"/>
                    <a:pt x="11847" y="17355"/>
                  </a:cubicBezTo>
                  <a:cubicBezTo>
                    <a:pt x="12305" y="18428"/>
                    <a:pt x="12829" y="19715"/>
                    <a:pt x="13549" y="20431"/>
                  </a:cubicBezTo>
                  <a:cubicBezTo>
                    <a:pt x="14269" y="21146"/>
                    <a:pt x="15185" y="21289"/>
                    <a:pt x="15840" y="21003"/>
                  </a:cubicBezTo>
                  <a:cubicBezTo>
                    <a:pt x="16495" y="20717"/>
                    <a:pt x="16887" y="20002"/>
                    <a:pt x="17280" y="17141"/>
                  </a:cubicBezTo>
                  <a:cubicBezTo>
                    <a:pt x="17673" y="14280"/>
                    <a:pt x="18065" y="9273"/>
                    <a:pt x="18262" y="6412"/>
                  </a:cubicBezTo>
                  <a:cubicBezTo>
                    <a:pt x="18458" y="3551"/>
                    <a:pt x="18458" y="2836"/>
                    <a:pt x="18524" y="2049"/>
                  </a:cubicBezTo>
                  <a:cubicBezTo>
                    <a:pt x="18589" y="1262"/>
                    <a:pt x="18720" y="404"/>
                    <a:pt x="19244" y="118"/>
                  </a:cubicBezTo>
                  <a:cubicBezTo>
                    <a:pt x="19767" y="-168"/>
                    <a:pt x="20684" y="118"/>
                    <a:pt x="21600" y="404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3898900" y="6276747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3873499" y="6149747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3987378" y="6154877"/>
              <a:ext cx="128239" cy="229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3" h="21516" fill="norm" stroke="1" extrusionOk="0">
                  <a:moveTo>
                    <a:pt x="11032" y="3681"/>
                  </a:moveTo>
                  <a:cubicBezTo>
                    <a:pt x="11032" y="2690"/>
                    <a:pt x="11032" y="1699"/>
                    <a:pt x="10201" y="1006"/>
                  </a:cubicBezTo>
                  <a:cubicBezTo>
                    <a:pt x="9371" y="312"/>
                    <a:pt x="7709" y="-84"/>
                    <a:pt x="6047" y="15"/>
                  </a:cubicBezTo>
                  <a:cubicBezTo>
                    <a:pt x="4386" y="114"/>
                    <a:pt x="2724" y="709"/>
                    <a:pt x="1395" y="1898"/>
                  </a:cubicBezTo>
                  <a:cubicBezTo>
                    <a:pt x="66" y="3087"/>
                    <a:pt x="-931" y="4870"/>
                    <a:pt x="1395" y="6753"/>
                  </a:cubicBezTo>
                  <a:cubicBezTo>
                    <a:pt x="3721" y="8635"/>
                    <a:pt x="9371" y="10617"/>
                    <a:pt x="13026" y="12004"/>
                  </a:cubicBezTo>
                  <a:cubicBezTo>
                    <a:pt x="16681" y="13391"/>
                    <a:pt x="18343" y="14184"/>
                    <a:pt x="19340" y="15076"/>
                  </a:cubicBezTo>
                  <a:cubicBezTo>
                    <a:pt x="20337" y="15967"/>
                    <a:pt x="20669" y="16958"/>
                    <a:pt x="18675" y="18048"/>
                  </a:cubicBezTo>
                  <a:cubicBezTo>
                    <a:pt x="16681" y="19138"/>
                    <a:pt x="12361" y="20327"/>
                    <a:pt x="8041" y="21516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4577127" y="6257697"/>
              <a:ext cx="13923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950"/>
                    <a:pt x="1783" y="9900"/>
                    <a:pt x="240" y="13500"/>
                  </a:cubicBezTo>
                  <a:cubicBezTo>
                    <a:pt x="-1303" y="17100"/>
                    <a:pt x="4868" y="19350"/>
                    <a:pt x="1104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4538509" y="6153980"/>
              <a:ext cx="33491" cy="3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1600" fill="norm" stroke="1" extrusionOk="0">
                  <a:moveTo>
                    <a:pt x="8669" y="21600"/>
                  </a:moveTo>
                  <a:cubicBezTo>
                    <a:pt x="3586" y="10800"/>
                    <a:pt x="-1496" y="0"/>
                    <a:pt x="410" y="0"/>
                  </a:cubicBezTo>
                  <a:cubicBezTo>
                    <a:pt x="2316" y="0"/>
                    <a:pt x="11210" y="10800"/>
                    <a:pt x="20104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4643587" y="6016900"/>
              <a:ext cx="125263" cy="323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322" fill="norm" stroke="1" extrusionOk="0">
                  <a:moveTo>
                    <a:pt x="14825" y="17943"/>
                  </a:moveTo>
                  <a:cubicBezTo>
                    <a:pt x="14825" y="16132"/>
                    <a:pt x="14825" y="14320"/>
                    <a:pt x="14825" y="12996"/>
                  </a:cubicBezTo>
                  <a:cubicBezTo>
                    <a:pt x="14825" y="11672"/>
                    <a:pt x="14825" y="10836"/>
                    <a:pt x="13925" y="10488"/>
                  </a:cubicBezTo>
                  <a:cubicBezTo>
                    <a:pt x="13025" y="10139"/>
                    <a:pt x="11225" y="10279"/>
                    <a:pt x="8705" y="11393"/>
                  </a:cubicBezTo>
                  <a:cubicBezTo>
                    <a:pt x="6185" y="12508"/>
                    <a:pt x="2945" y="14599"/>
                    <a:pt x="1325" y="16341"/>
                  </a:cubicBezTo>
                  <a:cubicBezTo>
                    <a:pt x="-295" y="18082"/>
                    <a:pt x="-295" y="19476"/>
                    <a:pt x="605" y="20312"/>
                  </a:cubicBezTo>
                  <a:cubicBezTo>
                    <a:pt x="1505" y="21148"/>
                    <a:pt x="3305" y="21427"/>
                    <a:pt x="5105" y="21288"/>
                  </a:cubicBezTo>
                  <a:cubicBezTo>
                    <a:pt x="6905" y="21148"/>
                    <a:pt x="8705" y="20591"/>
                    <a:pt x="11225" y="18222"/>
                  </a:cubicBezTo>
                  <a:cubicBezTo>
                    <a:pt x="13745" y="15853"/>
                    <a:pt x="16985" y="11672"/>
                    <a:pt x="18605" y="8537"/>
                  </a:cubicBezTo>
                  <a:cubicBezTo>
                    <a:pt x="20225" y="5401"/>
                    <a:pt x="20225" y="3311"/>
                    <a:pt x="20225" y="1917"/>
                  </a:cubicBezTo>
                  <a:cubicBezTo>
                    <a:pt x="20225" y="524"/>
                    <a:pt x="20225" y="-173"/>
                    <a:pt x="19685" y="36"/>
                  </a:cubicBezTo>
                  <a:cubicBezTo>
                    <a:pt x="19145" y="245"/>
                    <a:pt x="18065" y="1360"/>
                    <a:pt x="17705" y="3799"/>
                  </a:cubicBezTo>
                  <a:cubicBezTo>
                    <a:pt x="17345" y="6237"/>
                    <a:pt x="17705" y="10000"/>
                    <a:pt x="18425" y="12369"/>
                  </a:cubicBezTo>
                  <a:cubicBezTo>
                    <a:pt x="19145" y="14738"/>
                    <a:pt x="20225" y="15713"/>
                    <a:pt x="21305" y="16689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4813692" y="6137148"/>
              <a:ext cx="91419" cy="190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0" h="21351" fill="norm" stroke="1" extrusionOk="0">
                  <a:moveTo>
                    <a:pt x="4139" y="11382"/>
                  </a:moveTo>
                  <a:cubicBezTo>
                    <a:pt x="8365" y="9720"/>
                    <a:pt x="12591" y="8059"/>
                    <a:pt x="15409" y="6635"/>
                  </a:cubicBezTo>
                  <a:cubicBezTo>
                    <a:pt x="18226" y="5210"/>
                    <a:pt x="19635" y="4024"/>
                    <a:pt x="20104" y="2837"/>
                  </a:cubicBezTo>
                  <a:cubicBezTo>
                    <a:pt x="20574" y="1650"/>
                    <a:pt x="20104" y="463"/>
                    <a:pt x="18696" y="107"/>
                  </a:cubicBezTo>
                  <a:cubicBezTo>
                    <a:pt x="17287" y="-249"/>
                    <a:pt x="14939" y="226"/>
                    <a:pt x="11183" y="2362"/>
                  </a:cubicBezTo>
                  <a:cubicBezTo>
                    <a:pt x="7426" y="4498"/>
                    <a:pt x="2261" y="8296"/>
                    <a:pt x="617" y="11738"/>
                  </a:cubicBezTo>
                  <a:cubicBezTo>
                    <a:pt x="-1026" y="15180"/>
                    <a:pt x="852" y="18265"/>
                    <a:pt x="3435" y="19808"/>
                  </a:cubicBezTo>
                  <a:cubicBezTo>
                    <a:pt x="6017" y="21351"/>
                    <a:pt x="9304" y="21351"/>
                    <a:pt x="12591" y="21351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4929716" y="6164846"/>
              <a:ext cx="93679" cy="156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273" fill="norm" stroke="1" extrusionOk="0">
                  <a:moveTo>
                    <a:pt x="3840" y="5721"/>
                  </a:moveTo>
                  <a:cubicBezTo>
                    <a:pt x="2880" y="9465"/>
                    <a:pt x="1920" y="13209"/>
                    <a:pt x="1200" y="15801"/>
                  </a:cubicBezTo>
                  <a:cubicBezTo>
                    <a:pt x="480" y="18393"/>
                    <a:pt x="0" y="19833"/>
                    <a:pt x="0" y="19545"/>
                  </a:cubicBezTo>
                  <a:cubicBezTo>
                    <a:pt x="0" y="19257"/>
                    <a:pt x="480" y="17241"/>
                    <a:pt x="2640" y="13929"/>
                  </a:cubicBezTo>
                  <a:cubicBezTo>
                    <a:pt x="4800" y="10617"/>
                    <a:pt x="8640" y="6009"/>
                    <a:pt x="11760" y="3273"/>
                  </a:cubicBezTo>
                  <a:cubicBezTo>
                    <a:pt x="14880" y="537"/>
                    <a:pt x="17280" y="-327"/>
                    <a:pt x="18960" y="105"/>
                  </a:cubicBezTo>
                  <a:cubicBezTo>
                    <a:pt x="20640" y="537"/>
                    <a:pt x="21600" y="2265"/>
                    <a:pt x="21120" y="6009"/>
                  </a:cubicBezTo>
                  <a:cubicBezTo>
                    <a:pt x="20640" y="9753"/>
                    <a:pt x="18720" y="15513"/>
                    <a:pt x="16800" y="21273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5132261" y="5971947"/>
              <a:ext cx="55689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082"/>
                    <a:pt x="4867" y="10165"/>
                    <a:pt x="1782" y="13765"/>
                  </a:cubicBezTo>
                  <a:cubicBezTo>
                    <a:pt x="-1304" y="17365"/>
                    <a:pt x="239" y="19482"/>
                    <a:pt x="1782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5073387" y="6086247"/>
              <a:ext cx="172843" cy="12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427" fill="norm" stroke="1" extrusionOk="0">
                  <a:moveTo>
                    <a:pt x="3936" y="11880"/>
                  </a:moveTo>
                  <a:cubicBezTo>
                    <a:pt x="2114" y="12240"/>
                    <a:pt x="292" y="12600"/>
                    <a:pt x="32" y="12960"/>
                  </a:cubicBezTo>
                  <a:cubicBezTo>
                    <a:pt x="-228" y="13320"/>
                    <a:pt x="1073" y="13680"/>
                    <a:pt x="4456" y="13860"/>
                  </a:cubicBezTo>
                  <a:cubicBezTo>
                    <a:pt x="7839" y="14040"/>
                    <a:pt x="13305" y="14040"/>
                    <a:pt x="16688" y="14220"/>
                  </a:cubicBezTo>
                  <a:cubicBezTo>
                    <a:pt x="20071" y="14400"/>
                    <a:pt x="21372" y="14760"/>
                    <a:pt x="21242" y="16560"/>
                  </a:cubicBezTo>
                  <a:cubicBezTo>
                    <a:pt x="21112" y="18360"/>
                    <a:pt x="19550" y="21600"/>
                    <a:pt x="18900" y="21420"/>
                  </a:cubicBezTo>
                  <a:cubicBezTo>
                    <a:pt x="18249" y="21240"/>
                    <a:pt x="18509" y="17640"/>
                    <a:pt x="19030" y="13500"/>
                  </a:cubicBezTo>
                  <a:cubicBezTo>
                    <a:pt x="19550" y="9360"/>
                    <a:pt x="20331" y="4680"/>
                    <a:pt x="21112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5318405" y="5991500"/>
              <a:ext cx="325463" cy="316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23" fill="norm" stroke="1" extrusionOk="0">
                  <a:moveTo>
                    <a:pt x="6462" y="14128"/>
                  </a:moveTo>
                  <a:cubicBezTo>
                    <a:pt x="6044" y="13412"/>
                    <a:pt x="5626" y="12697"/>
                    <a:pt x="4998" y="12483"/>
                  </a:cubicBezTo>
                  <a:cubicBezTo>
                    <a:pt x="4371" y="12268"/>
                    <a:pt x="3535" y="12554"/>
                    <a:pt x="2699" y="13341"/>
                  </a:cubicBezTo>
                  <a:cubicBezTo>
                    <a:pt x="1863" y="14128"/>
                    <a:pt x="1027" y="15415"/>
                    <a:pt x="539" y="16488"/>
                  </a:cubicBezTo>
                  <a:cubicBezTo>
                    <a:pt x="51" y="17561"/>
                    <a:pt x="-88" y="18419"/>
                    <a:pt x="51" y="19134"/>
                  </a:cubicBezTo>
                  <a:cubicBezTo>
                    <a:pt x="191" y="19849"/>
                    <a:pt x="609" y="20422"/>
                    <a:pt x="1445" y="20279"/>
                  </a:cubicBezTo>
                  <a:cubicBezTo>
                    <a:pt x="2281" y="20136"/>
                    <a:pt x="3535" y="19277"/>
                    <a:pt x="4371" y="18562"/>
                  </a:cubicBezTo>
                  <a:cubicBezTo>
                    <a:pt x="5207" y="17847"/>
                    <a:pt x="5626" y="17275"/>
                    <a:pt x="5904" y="16631"/>
                  </a:cubicBezTo>
                  <a:cubicBezTo>
                    <a:pt x="6183" y="15987"/>
                    <a:pt x="6322" y="15272"/>
                    <a:pt x="6322" y="15415"/>
                  </a:cubicBezTo>
                  <a:cubicBezTo>
                    <a:pt x="6322" y="15558"/>
                    <a:pt x="6183" y="16559"/>
                    <a:pt x="6322" y="17346"/>
                  </a:cubicBezTo>
                  <a:cubicBezTo>
                    <a:pt x="6462" y="18133"/>
                    <a:pt x="6880" y="18705"/>
                    <a:pt x="7437" y="18920"/>
                  </a:cubicBezTo>
                  <a:cubicBezTo>
                    <a:pt x="7995" y="19134"/>
                    <a:pt x="8691" y="18991"/>
                    <a:pt x="9946" y="18061"/>
                  </a:cubicBezTo>
                  <a:cubicBezTo>
                    <a:pt x="11200" y="17132"/>
                    <a:pt x="13011" y="15415"/>
                    <a:pt x="14753" y="13555"/>
                  </a:cubicBezTo>
                  <a:cubicBezTo>
                    <a:pt x="16495" y="11696"/>
                    <a:pt x="18167" y="9693"/>
                    <a:pt x="19282" y="7619"/>
                  </a:cubicBezTo>
                  <a:cubicBezTo>
                    <a:pt x="20397" y="5545"/>
                    <a:pt x="20955" y="3399"/>
                    <a:pt x="21233" y="1969"/>
                  </a:cubicBezTo>
                  <a:cubicBezTo>
                    <a:pt x="21512" y="538"/>
                    <a:pt x="21512" y="-177"/>
                    <a:pt x="21094" y="38"/>
                  </a:cubicBezTo>
                  <a:cubicBezTo>
                    <a:pt x="20676" y="252"/>
                    <a:pt x="19840" y="1397"/>
                    <a:pt x="18655" y="4043"/>
                  </a:cubicBezTo>
                  <a:cubicBezTo>
                    <a:pt x="17471" y="6689"/>
                    <a:pt x="15938" y="10838"/>
                    <a:pt x="14962" y="13985"/>
                  </a:cubicBezTo>
                  <a:cubicBezTo>
                    <a:pt x="13987" y="17132"/>
                    <a:pt x="13569" y="19277"/>
                    <a:pt x="13151" y="21423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5231816" y="6173341"/>
              <a:ext cx="76785" cy="116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0" h="21158" fill="norm" stroke="1" extrusionOk="0">
                  <a:moveTo>
                    <a:pt x="20620" y="329"/>
                  </a:moveTo>
                  <a:cubicBezTo>
                    <a:pt x="17778" y="-56"/>
                    <a:pt x="14936" y="-442"/>
                    <a:pt x="10957" y="1294"/>
                  </a:cubicBezTo>
                  <a:cubicBezTo>
                    <a:pt x="6978" y="3029"/>
                    <a:pt x="1862" y="6887"/>
                    <a:pt x="441" y="10551"/>
                  </a:cubicBezTo>
                  <a:cubicBezTo>
                    <a:pt x="-980" y="14215"/>
                    <a:pt x="1294" y="17687"/>
                    <a:pt x="3567" y="21158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6068483" y="5946547"/>
              <a:ext cx="224367" cy="351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8762" y="0"/>
                  </a:moveTo>
                  <a:cubicBezTo>
                    <a:pt x="6725" y="2716"/>
                    <a:pt x="4687" y="5432"/>
                    <a:pt x="3362" y="8407"/>
                  </a:cubicBezTo>
                  <a:cubicBezTo>
                    <a:pt x="2038" y="11382"/>
                    <a:pt x="1426" y="14616"/>
                    <a:pt x="1223" y="16814"/>
                  </a:cubicBezTo>
                  <a:cubicBezTo>
                    <a:pt x="1019" y="19013"/>
                    <a:pt x="1223" y="20177"/>
                    <a:pt x="1936" y="20824"/>
                  </a:cubicBezTo>
                  <a:cubicBezTo>
                    <a:pt x="2649" y="21471"/>
                    <a:pt x="3872" y="21600"/>
                    <a:pt x="4789" y="21406"/>
                  </a:cubicBezTo>
                  <a:cubicBezTo>
                    <a:pt x="5706" y="21212"/>
                    <a:pt x="6317" y="20695"/>
                    <a:pt x="6419" y="19531"/>
                  </a:cubicBezTo>
                  <a:cubicBezTo>
                    <a:pt x="6521" y="18366"/>
                    <a:pt x="6113" y="16556"/>
                    <a:pt x="5502" y="15392"/>
                  </a:cubicBezTo>
                  <a:cubicBezTo>
                    <a:pt x="4891" y="14228"/>
                    <a:pt x="4075" y="13710"/>
                    <a:pt x="2853" y="13387"/>
                  </a:cubicBezTo>
                  <a:cubicBezTo>
                    <a:pt x="1630" y="13063"/>
                    <a:pt x="0" y="12934"/>
                    <a:pt x="0" y="13063"/>
                  </a:cubicBezTo>
                  <a:cubicBezTo>
                    <a:pt x="0" y="13193"/>
                    <a:pt x="1630" y="13581"/>
                    <a:pt x="4789" y="13710"/>
                  </a:cubicBezTo>
                  <a:cubicBezTo>
                    <a:pt x="7947" y="13840"/>
                    <a:pt x="12634" y="13710"/>
                    <a:pt x="15487" y="13322"/>
                  </a:cubicBezTo>
                  <a:cubicBezTo>
                    <a:pt x="18340" y="12934"/>
                    <a:pt x="19358" y="12287"/>
                    <a:pt x="19358" y="11964"/>
                  </a:cubicBezTo>
                  <a:cubicBezTo>
                    <a:pt x="19358" y="11641"/>
                    <a:pt x="18340" y="11641"/>
                    <a:pt x="16608" y="12417"/>
                  </a:cubicBezTo>
                  <a:cubicBezTo>
                    <a:pt x="14875" y="13193"/>
                    <a:pt x="12430" y="14745"/>
                    <a:pt x="11208" y="15909"/>
                  </a:cubicBezTo>
                  <a:cubicBezTo>
                    <a:pt x="9985" y="17073"/>
                    <a:pt x="9985" y="17849"/>
                    <a:pt x="10392" y="18431"/>
                  </a:cubicBezTo>
                  <a:cubicBezTo>
                    <a:pt x="10800" y="19013"/>
                    <a:pt x="11615" y="19401"/>
                    <a:pt x="13143" y="19595"/>
                  </a:cubicBezTo>
                  <a:cubicBezTo>
                    <a:pt x="14672" y="19789"/>
                    <a:pt x="16913" y="19789"/>
                    <a:pt x="18645" y="18819"/>
                  </a:cubicBezTo>
                  <a:cubicBezTo>
                    <a:pt x="20377" y="17849"/>
                    <a:pt x="21600" y="15909"/>
                    <a:pt x="21600" y="14680"/>
                  </a:cubicBezTo>
                  <a:cubicBezTo>
                    <a:pt x="21600" y="13451"/>
                    <a:pt x="20377" y="12934"/>
                    <a:pt x="19155" y="12417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6699250" y="5984647"/>
              <a:ext cx="11430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1180"/>
                    <a:pt x="2400" y="2361"/>
                    <a:pt x="5200" y="4721"/>
                  </a:cubicBezTo>
                  <a:cubicBezTo>
                    <a:pt x="8000" y="7082"/>
                    <a:pt x="12400" y="10623"/>
                    <a:pt x="15400" y="13633"/>
                  </a:cubicBezTo>
                  <a:cubicBezTo>
                    <a:pt x="18400" y="16643"/>
                    <a:pt x="20000" y="19121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6597649" y="6060847"/>
              <a:ext cx="2794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82" y="0"/>
                    <a:pt x="19964" y="0"/>
                    <a:pt x="18327" y="1275"/>
                  </a:cubicBezTo>
                  <a:cubicBezTo>
                    <a:pt x="16691" y="2550"/>
                    <a:pt x="14236" y="5100"/>
                    <a:pt x="11045" y="8700"/>
                  </a:cubicBezTo>
                  <a:cubicBezTo>
                    <a:pt x="7855" y="12300"/>
                    <a:pt x="3927" y="1695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1292498" y="6824220"/>
              <a:ext cx="199753" cy="327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308" fill="norm" stroke="1" extrusionOk="0">
                  <a:moveTo>
                    <a:pt x="21233" y="1562"/>
                  </a:moveTo>
                  <a:cubicBezTo>
                    <a:pt x="20558" y="1012"/>
                    <a:pt x="19883" y="461"/>
                    <a:pt x="18983" y="186"/>
                  </a:cubicBezTo>
                  <a:cubicBezTo>
                    <a:pt x="18083" y="-89"/>
                    <a:pt x="16958" y="-89"/>
                    <a:pt x="15158" y="393"/>
                  </a:cubicBezTo>
                  <a:cubicBezTo>
                    <a:pt x="13358" y="874"/>
                    <a:pt x="10883" y="1837"/>
                    <a:pt x="8408" y="3694"/>
                  </a:cubicBezTo>
                  <a:cubicBezTo>
                    <a:pt x="5933" y="5552"/>
                    <a:pt x="3458" y="8303"/>
                    <a:pt x="1883" y="10917"/>
                  </a:cubicBezTo>
                  <a:cubicBezTo>
                    <a:pt x="308" y="13531"/>
                    <a:pt x="-367" y="16008"/>
                    <a:pt x="195" y="17796"/>
                  </a:cubicBezTo>
                  <a:cubicBezTo>
                    <a:pt x="758" y="19585"/>
                    <a:pt x="2558" y="20686"/>
                    <a:pt x="5708" y="21098"/>
                  </a:cubicBezTo>
                  <a:cubicBezTo>
                    <a:pt x="8858" y="21511"/>
                    <a:pt x="13358" y="21236"/>
                    <a:pt x="17858" y="20961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1276350" y="7006997"/>
              <a:ext cx="196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1575526" y="6782941"/>
              <a:ext cx="272324" cy="376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62" fill="norm" stroke="1" extrusionOk="0">
                  <a:moveTo>
                    <a:pt x="21543" y="103"/>
                  </a:moveTo>
                  <a:cubicBezTo>
                    <a:pt x="18194" y="-17"/>
                    <a:pt x="14845" y="-138"/>
                    <a:pt x="12083" y="405"/>
                  </a:cubicBezTo>
                  <a:cubicBezTo>
                    <a:pt x="9320" y="948"/>
                    <a:pt x="7143" y="2155"/>
                    <a:pt x="5552" y="4085"/>
                  </a:cubicBezTo>
                  <a:cubicBezTo>
                    <a:pt x="3962" y="6016"/>
                    <a:pt x="2957" y="8671"/>
                    <a:pt x="2120" y="10964"/>
                  </a:cubicBezTo>
                  <a:cubicBezTo>
                    <a:pt x="1283" y="13256"/>
                    <a:pt x="613" y="15187"/>
                    <a:pt x="278" y="16454"/>
                  </a:cubicBezTo>
                  <a:cubicBezTo>
                    <a:pt x="-57" y="17721"/>
                    <a:pt x="-57" y="18325"/>
                    <a:pt x="110" y="18928"/>
                  </a:cubicBezTo>
                  <a:cubicBezTo>
                    <a:pt x="278" y="19531"/>
                    <a:pt x="613" y="20135"/>
                    <a:pt x="2371" y="20557"/>
                  </a:cubicBezTo>
                  <a:cubicBezTo>
                    <a:pt x="4129" y="20979"/>
                    <a:pt x="7310" y="21221"/>
                    <a:pt x="10492" y="21462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1947333" y="6887585"/>
              <a:ext cx="218017" cy="224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839" y="4083"/>
                  </a:moveTo>
                  <a:cubicBezTo>
                    <a:pt x="419" y="2283"/>
                    <a:pt x="0" y="483"/>
                    <a:pt x="0" y="83"/>
                  </a:cubicBezTo>
                  <a:cubicBezTo>
                    <a:pt x="0" y="-317"/>
                    <a:pt x="419" y="683"/>
                    <a:pt x="1258" y="4083"/>
                  </a:cubicBezTo>
                  <a:cubicBezTo>
                    <a:pt x="2097" y="7483"/>
                    <a:pt x="3355" y="13283"/>
                    <a:pt x="4194" y="16683"/>
                  </a:cubicBezTo>
                  <a:cubicBezTo>
                    <a:pt x="5033" y="20083"/>
                    <a:pt x="5452" y="21083"/>
                    <a:pt x="5977" y="21183"/>
                  </a:cubicBezTo>
                  <a:cubicBezTo>
                    <a:pt x="6501" y="21283"/>
                    <a:pt x="7130" y="20483"/>
                    <a:pt x="7654" y="19383"/>
                  </a:cubicBezTo>
                  <a:cubicBezTo>
                    <a:pt x="8179" y="18283"/>
                    <a:pt x="8598" y="16883"/>
                    <a:pt x="9227" y="15883"/>
                  </a:cubicBezTo>
                  <a:cubicBezTo>
                    <a:pt x="9856" y="14883"/>
                    <a:pt x="10695" y="14283"/>
                    <a:pt x="11534" y="14383"/>
                  </a:cubicBezTo>
                  <a:cubicBezTo>
                    <a:pt x="12373" y="14483"/>
                    <a:pt x="13212" y="15283"/>
                    <a:pt x="13946" y="16183"/>
                  </a:cubicBezTo>
                  <a:cubicBezTo>
                    <a:pt x="14680" y="17083"/>
                    <a:pt x="15309" y="18083"/>
                    <a:pt x="16043" y="18283"/>
                  </a:cubicBezTo>
                  <a:cubicBezTo>
                    <a:pt x="16777" y="18483"/>
                    <a:pt x="17616" y="17883"/>
                    <a:pt x="18035" y="17083"/>
                  </a:cubicBezTo>
                  <a:cubicBezTo>
                    <a:pt x="18454" y="16283"/>
                    <a:pt x="18454" y="15283"/>
                    <a:pt x="18979" y="13683"/>
                  </a:cubicBezTo>
                  <a:cubicBezTo>
                    <a:pt x="19503" y="12083"/>
                    <a:pt x="20551" y="9883"/>
                    <a:pt x="21600" y="7683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2247899" y="6801426"/>
              <a:ext cx="131639" cy="351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86" fill="norm" stroke="1" extrusionOk="0">
                  <a:moveTo>
                    <a:pt x="2057" y="921"/>
                  </a:moveTo>
                  <a:cubicBezTo>
                    <a:pt x="6514" y="662"/>
                    <a:pt x="10971" y="403"/>
                    <a:pt x="14229" y="209"/>
                  </a:cubicBezTo>
                  <a:cubicBezTo>
                    <a:pt x="17486" y="15"/>
                    <a:pt x="19543" y="-114"/>
                    <a:pt x="20571" y="145"/>
                  </a:cubicBezTo>
                  <a:cubicBezTo>
                    <a:pt x="21600" y="403"/>
                    <a:pt x="21600" y="1050"/>
                    <a:pt x="20400" y="2861"/>
                  </a:cubicBezTo>
                  <a:cubicBezTo>
                    <a:pt x="19200" y="4672"/>
                    <a:pt x="16800" y="7646"/>
                    <a:pt x="15943" y="10233"/>
                  </a:cubicBezTo>
                  <a:cubicBezTo>
                    <a:pt x="15086" y="12820"/>
                    <a:pt x="15771" y="15019"/>
                    <a:pt x="16629" y="16377"/>
                  </a:cubicBezTo>
                  <a:cubicBezTo>
                    <a:pt x="17486" y="17735"/>
                    <a:pt x="18514" y="18252"/>
                    <a:pt x="19371" y="18835"/>
                  </a:cubicBezTo>
                  <a:cubicBezTo>
                    <a:pt x="20229" y="19417"/>
                    <a:pt x="20914" y="20063"/>
                    <a:pt x="20229" y="20516"/>
                  </a:cubicBezTo>
                  <a:cubicBezTo>
                    <a:pt x="19543" y="20969"/>
                    <a:pt x="17486" y="21227"/>
                    <a:pt x="13886" y="21357"/>
                  </a:cubicBezTo>
                  <a:cubicBezTo>
                    <a:pt x="10286" y="21486"/>
                    <a:pt x="5143" y="21486"/>
                    <a:pt x="0" y="21486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2584450" y="7000647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2552700" y="7121297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3012364" y="6815287"/>
              <a:ext cx="257887" cy="321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25" fill="norm" stroke="1" extrusionOk="0">
                  <a:moveTo>
                    <a:pt x="21396" y="927"/>
                  </a:moveTo>
                  <a:cubicBezTo>
                    <a:pt x="20694" y="504"/>
                    <a:pt x="19991" y="80"/>
                    <a:pt x="18411" y="10"/>
                  </a:cubicBezTo>
                  <a:cubicBezTo>
                    <a:pt x="16830" y="-61"/>
                    <a:pt x="14372" y="221"/>
                    <a:pt x="12264" y="1421"/>
                  </a:cubicBezTo>
                  <a:cubicBezTo>
                    <a:pt x="10157" y="2621"/>
                    <a:pt x="8401" y="4739"/>
                    <a:pt x="6381" y="7845"/>
                  </a:cubicBezTo>
                  <a:cubicBezTo>
                    <a:pt x="4362" y="10951"/>
                    <a:pt x="2079" y="15045"/>
                    <a:pt x="937" y="17445"/>
                  </a:cubicBezTo>
                  <a:cubicBezTo>
                    <a:pt x="-204" y="19845"/>
                    <a:pt x="-204" y="20551"/>
                    <a:pt x="411" y="20974"/>
                  </a:cubicBezTo>
                  <a:cubicBezTo>
                    <a:pt x="1025" y="21398"/>
                    <a:pt x="2255" y="21539"/>
                    <a:pt x="5240" y="21327"/>
                  </a:cubicBezTo>
                  <a:cubicBezTo>
                    <a:pt x="8225" y="21115"/>
                    <a:pt x="12967" y="20551"/>
                    <a:pt x="15776" y="20057"/>
                  </a:cubicBezTo>
                  <a:cubicBezTo>
                    <a:pt x="18586" y="19563"/>
                    <a:pt x="19464" y="19139"/>
                    <a:pt x="20342" y="18715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3086100" y="7045097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3333750" y="6797447"/>
              <a:ext cx="279400" cy="385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64" y="0"/>
                    <a:pt x="14727" y="0"/>
                    <a:pt x="12273" y="890"/>
                  </a:cubicBezTo>
                  <a:cubicBezTo>
                    <a:pt x="9818" y="1780"/>
                    <a:pt x="8345" y="3560"/>
                    <a:pt x="6627" y="6171"/>
                  </a:cubicBezTo>
                  <a:cubicBezTo>
                    <a:pt x="4909" y="8782"/>
                    <a:pt x="2945" y="12224"/>
                    <a:pt x="1718" y="14776"/>
                  </a:cubicBezTo>
                  <a:cubicBezTo>
                    <a:pt x="491" y="17327"/>
                    <a:pt x="0" y="18989"/>
                    <a:pt x="0" y="20057"/>
                  </a:cubicBezTo>
                  <a:cubicBezTo>
                    <a:pt x="0" y="21125"/>
                    <a:pt x="491" y="21600"/>
                    <a:pt x="2373" y="21600"/>
                  </a:cubicBezTo>
                  <a:cubicBezTo>
                    <a:pt x="4255" y="21600"/>
                    <a:pt x="7527" y="21125"/>
                    <a:pt x="10800" y="20651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3670300" y="6899047"/>
              <a:ext cx="1905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60" y="2340"/>
                    <a:pt x="6720" y="4680"/>
                    <a:pt x="10320" y="8280"/>
                  </a:cubicBezTo>
                  <a:cubicBezTo>
                    <a:pt x="13920" y="11880"/>
                    <a:pt x="17760" y="1674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3689350" y="6891245"/>
              <a:ext cx="215900" cy="274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21600" y="113"/>
                  </a:moveTo>
                  <a:cubicBezTo>
                    <a:pt x="19059" y="-52"/>
                    <a:pt x="16518" y="-217"/>
                    <a:pt x="13976" y="1020"/>
                  </a:cubicBezTo>
                  <a:cubicBezTo>
                    <a:pt x="11435" y="2256"/>
                    <a:pt x="8894" y="4894"/>
                    <a:pt x="6565" y="8522"/>
                  </a:cubicBezTo>
                  <a:cubicBezTo>
                    <a:pt x="4235" y="12149"/>
                    <a:pt x="2118" y="16766"/>
                    <a:pt x="0" y="21383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3898900" y="6825740"/>
              <a:ext cx="208104" cy="416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60" fill="norm" stroke="1" extrusionOk="0">
                  <a:moveTo>
                    <a:pt x="8509" y="508"/>
                  </a:moveTo>
                  <a:cubicBezTo>
                    <a:pt x="7418" y="289"/>
                    <a:pt x="6327" y="70"/>
                    <a:pt x="6436" y="15"/>
                  </a:cubicBezTo>
                  <a:cubicBezTo>
                    <a:pt x="6545" y="-40"/>
                    <a:pt x="7855" y="70"/>
                    <a:pt x="10036" y="179"/>
                  </a:cubicBezTo>
                  <a:cubicBezTo>
                    <a:pt x="12218" y="289"/>
                    <a:pt x="15273" y="399"/>
                    <a:pt x="17345" y="563"/>
                  </a:cubicBezTo>
                  <a:cubicBezTo>
                    <a:pt x="19418" y="728"/>
                    <a:pt x="20509" y="947"/>
                    <a:pt x="21055" y="1440"/>
                  </a:cubicBezTo>
                  <a:cubicBezTo>
                    <a:pt x="21600" y="1934"/>
                    <a:pt x="21600" y="2701"/>
                    <a:pt x="20945" y="4126"/>
                  </a:cubicBezTo>
                  <a:cubicBezTo>
                    <a:pt x="20291" y="5552"/>
                    <a:pt x="18982" y="7635"/>
                    <a:pt x="18327" y="9828"/>
                  </a:cubicBezTo>
                  <a:cubicBezTo>
                    <a:pt x="17673" y="12021"/>
                    <a:pt x="17673" y="14323"/>
                    <a:pt x="16364" y="16242"/>
                  </a:cubicBezTo>
                  <a:cubicBezTo>
                    <a:pt x="15055" y="18161"/>
                    <a:pt x="12436" y="19696"/>
                    <a:pt x="9491" y="20518"/>
                  </a:cubicBezTo>
                  <a:cubicBezTo>
                    <a:pt x="6545" y="21341"/>
                    <a:pt x="3273" y="21450"/>
                    <a:pt x="0" y="2156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4" name="Drawing"/>
          <p:cNvGrpSpPr/>
          <p:nvPr/>
        </p:nvGrpSpPr>
        <p:grpSpPr>
          <a:xfrm>
            <a:off x="3321050" y="1365249"/>
            <a:ext cx="5530850" cy="3181351"/>
            <a:chOff x="0" y="0"/>
            <a:chExt cx="5530850" cy="3181350"/>
          </a:xfrm>
        </p:grpSpPr>
        <p:sp>
          <p:nvSpPr>
            <p:cNvPr id="1062" name="Line"/>
            <p:cNvSpPr/>
            <p:nvPr/>
          </p:nvSpPr>
          <p:spPr>
            <a:xfrm>
              <a:off x="565150" y="254000"/>
              <a:ext cx="31751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274"/>
                    <a:pt x="5760" y="4547"/>
                    <a:pt x="8640" y="7295"/>
                  </a:cubicBezTo>
                  <a:cubicBezTo>
                    <a:pt x="11520" y="10042"/>
                    <a:pt x="14400" y="13263"/>
                    <a:pt x="16560" y="15726"/>
                  </a:cubicBezTo>
                  <a:cubicBezTo>
                    <a:pt x="18720" y="18189"/>
                    <a:pt x="20160" y="1989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570713" y="151911"/>
              <a:ext cx="180903" cy="327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408" fill="norm" stroke="1" extrusionOk="0">
                  <a:moveTo>
                    <a:pt x="818" y="12908"/>
                  </a:moveTo>
                  <a:cubicBezTo>
                    <a:pt x="90" y="11247"/>
                    <a:pt x="-638" y="9585"/>
                    <a:pt x="940" y="7508"/>
                  </a:cubicBezTo>
                  <a:cubicBezTo>
                    <a:pt x="2517" y="5431"/>
                    <a:pt x="6400" y="2939"/>
                    <a:pt x="9677" y="1555"/>
                  </a:cubicBezTo>
                  <a:cubicBezTo>
                    <a:pt x="12953" y="170"/>
                    <a:pt x="15623" y="-107"/>
                    <a:pt x="17443" y="31"/>
                  </a:cubicBezTo>
                  <a:cubicBezTo>
                    <a:pt x="19263" y="170"/>
                    <a:pt x="20234" y="724"/>
                    <a:pt x="20598" y="3285"/>
                  </a:cubicBezTo>
                  <a:cubicBezTo>
                    <a:pt x="20962" y="5847"/>
                    <a:pt x="20719" y="10416"/>
                    <a:pt x="18899" y="13601"/>
                  </a:cubicBezTo>
                  <a:cubicBezTo>
                    <a:pt x="17079" y="16785"/>
                    <a:pt x="13681" y="18585"/>
                    <a:pt x="11133" y="19693"/>
                  </a:cubicBezTo>
                  <a:cubicBezTo>
                    <a:pt x="8584" y="20801"/>
                    <a:pt x="6886" y="21216"/>
                    <a:pt x="5308" y="21355"/>
                  </a:cubicBezTo>
                  <a:cubicBezTo>
                    <a:pt x="3731" y="21493"/>
                    <a:pt x="2274" y="21355"/>
                    <a:pt x="1910" y="21008"/>
                  </a:cubicBezTo>
                  <a:cubicBezTo>
                    <a:pt x="1546" y="20662"/>
                    <a:pt x="2274" y="20108"/>
                    <a:pt x="3002" y="19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768350" y="460520"/>
              <a:ext cx="158751" cy="222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2" fill="norm" stroke="1" extrusionOk="0">
                  <a:moveTo>
                    <a:pt x="0" y="8086"/>
                  </a:moveTo>
                  <a:cubicBezTo>
                    <a:pt x="1152" y="7286"/>
                    <a:pt x="2304" y="6486"/>
                    <a:pt x="3600" y="6486"/>
                  </a:cubicBezTo>
                  <a:cubicBezTo>
                    <a:pt x="4896" y="6486"/>
                    <a:pt x="6336" y="7286"/>
                    <a:pt x="7488" y="8686"/>
                  </a:cubicBezTo>
                  <a:cubicBezTo>
                    <a:pt x="8640" y="10086"/>
                    <a:pt x="9504" y="12086"/>
                    <a:pt x="9936" y="14086"/>
                  </a:cubicBezTo>
                  <a:cubicBezTo>
                    <a:pt x="10368" y="16086"/>
                    <a:pt x="10368" y="18086"/>
                    <a:pt x="9792" y="19386"/>
                  </a:cubicBezTo>
                  <a:cubicBezTo>
                    <a:pt x="9216" y="20686"/>
                    <a:pt x="8064" y="21286"/>
                    <a:pt x="7200" y="20986"/>
                  </a:cubicBezTo>
                  <a:cubicBezTo>
                    <a:pt x="6336" y="20686"/>
                    <a:pt x="5760" y="19486"/>
                    <a:pt x="6048" y="16486"/>
                  </a:cubicBezTo>
                  <a:cubicBezTo>
                    <a:pt x="6336" y="13486"/>
                    <a:pt x="7488" y="8686"/>
                    <a:pt x="9648" y="5486"/>
                  </a:cubicBezTo>
                  <a:cubicBezTo>
                    <a:pt x="11808" y="2286"/>
                    <a:pt x="14976" y="686"/>
                    <a:pt x="17136" y="186"/>
                  </a:cubicBezTo>
                  <a:cubicBezTo>
                    <a:pt x="19296" y="-314"/>
                    <a:pt x="20448" y="286"/>
                    <a:pt x="21600" y="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985951" y="467783"/>
              <a:ext cx="104133" cy="185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0995" fill="norm" stroke="1" extrusionOk="0">
                  <a:moveTo>
                    <a:pt x="7429" y="6000"/>
                  </a:moveTo>
                  <a:cubicBezTo>
                    <a:pt x="7429" y="4800"/>
                    <a:pt x="7429" y="3600"/>
                    <a:pt x="7213" y="2400"/>
                  </a:cubicBezTo>
                  <a:cubicBezTo>
                    <a:pt x="6997" y="1200"/>
                    <a:pt x="6565" y="0"/>
                    <a:pt x="5701" y="0"/>
                  </a:cubicBezTo>
                  <a:cubicBezTo>
                    <a:pt x="4837" y="0"/>
                    <a:pt x="3541" y="1200"/>
                    <a:pt x="2245" y="3720"/>
                  </a:cubicBezTo>
                  <a:cubicBezTo>
                    <a:pt x="949" y="6240"/>
                    <a:pt x="-347" y="10080"/>
                    <a:pt x="85" y="13440"/>
                  </a:cubicBezTo>
                  <a:cubicBezTo>
                    <a:pt x="517" y="16800"/>
                    <a:pt x="2677" y="19680"/>
                    <a:pt x="5917" y="20640"/>
                  </a:cubicBezTo>
                  <a:cubicBezTo>
                    <a:pt x="9157" y="21600"/>
                    <a:pt x="13477" y="20640"/>
                    <a:pt x="16501" y="17400"/>
                  </a:cubicBezTo>
                  <a:cubicBezTo>
                    <a:pt x="19525" y="14160"/>
                    <a:pt x="21253" y="8640"/>
                    <a:pt x="21253" y="5400"/>
                  </a:cubicBezTo>
                  <a:cubicBezTo>
                    <a:pt x="21253" y="2160"/>
                    <a:pt x="19525" y="1200"/>
                    <a:pt x="17797" y="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1195916" y="260350"/>
              <a:ext cx="136943" cy="388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45" fill="norm" stroke="1" extrusionOk="0">
                  <a:moveTo>
                    <a:pt x="665" y="0"/>
                  </a:moveTo>
                  <a:cubicBezTo>
                    <a:pt x="332" y="3052"/>
                    <a:pt x="0" y="6104"/>
                    <a:pt x="0" y="9509"/>
                  </a:cubicBezTo>
                  <a:cubicBezTo>
                    <a:pt x="0" y="12913"/>
                    <a:pt x="332" y="16670"/>
                    <a:pt x="498" y="18841"/>
                  </a:cubicBezTo>
                  <a:cubicBezTo>
                    <a:pt x="665" y="21013"/>
                    <a:pt x="665" y="21600"/>
                    <a:pt x="997" y="21541"/>
                  </a:cubicBezTo>
                  <a:cubicBezTo>
                    <a:pt x="1329" y="21483"/>
                    <a:pt x="1994" y="20778"/>
                    <a:pt x="3323" y="19076"/>
                  </a:cubicBezTo>
                  <a:cubicBezTo>
                    <a:pt x="4652" y="17374"/>
                    <a:pt x="6646" y="14674"/>
                    <a:pt x="8142" y="13089"/>
                  </a:cubicBezTo>
                  <a:cubicBezTo>
                    <a:pt x="9637" y="11504"/>
                    <a:pt x="10634" y="11035"/>
                    <a:pt x="11963" y="10800"/>
                  </a:cubicBezTo>
                  <a:cubicBezTo>
                    <a:pt x="13292" y="10565"/>
                    <a:pt x="14954" y="10565"/>
                    <a:pt x="16283" y="10800"/>
                  </a:cubicBezTo>
                  <a:cubicBezTo>
                    <a:pt x="17612" y="11035"/>
                    <a:pt x="18609" y="11504"/>
                    <a:pt x="19440" y="12796"/>
                  </a:cubicBezTo>
                  <a:cubicBezTo>
                    <a:pt x="20271" y="14087"/>
                    <a:pt x="20935" y="16200"/>
                    <a:pt x="21268" y="17550"/>
                  </a:cubicBezTo>
                  <a:cubicBezTo>
                    <a:pt x="21600" y="18900"/>
                    <a:pt x="21600" y="19487"/>
                    <a:pt x="21102" y="20015"/>
                  </a:cubicBezTo>
                  <a:cubicBezTo>
                    <a:pt x="20603" y="20543"/>
                    <a:pt x="19606" y="21013"/>
                    <a:pt x="17280" y="20896"/>
                  </a:cubicBezTo>
                  <a:cubicBezTo>
                    <a:pt x="14954" y="20778"/>
                    <a:pt x="11298" y="20074"/>
                    <a:pt x="9305" y="19370"/>
                  </a:cubicBezTo>
                  <a:cubicBezTo>
                    <a:pt x="7311" y="18665"/>
                    <a:pt x="6978" y="17961"/>
                    <a:pt x="6646" y="17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1468071" y="445956"/>
              <a:ext cx="151179" cy="175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0632" fill="norm" stroke="1" extrusionOk="0">
                  <a:moveTo>
                    <a:pt x="14227" y="8767"/>
                  </a:moveTo>
                  <a:cubicBezTo>
                    <a:pt x="13927" y="7526"/>
                    <a:pt x="13627" y="6284"/>
                    <a:pt x="13177" y="4671"/>
                  </a:cubicBezTo>
                  <a:cubicBezTo>
                    <a:pt x="12727" y="3057"/>
                    <a:pt x="12127" y="1071"/>
                    <a:pt x="11077" y="326"/>
                  </a:cubicBezTo>
                  <a:cubicBezTo>
                    <a:pt x="10027" y="-419"/>
                    <a:pt x="8527" y="78"/>
                    <a:pt x="6577" y="2188"/>
                  </a:cubicBezTo>
                  <a:cubicBezTo>
                    <a:pt x="4627" y="4298"/>
                    <a:pt x="2227" y="8022"/>
                    <a:pt x="1027" y="11126"/>
                  </a:cubicBezTo>
                  <a:cubicBezTo>
                    <a:pt x="-173" y="14229"/>
                    <a:pt x="-173" y="16712"/>
                    <a:pt x="277" y="18450"/>
                  </a:cubicBezTo>
                  <a:cubicBezTo>
                    <a:pt x="727" y="20188"/>
                    <a:pt x="1627" y="21181"/>
                    <a:pt x="3877" y="20312"/>
                  </a:cubicBezTo>
                  <a:cubicBezTo>
                    <a:pt x="6127" y="19443"/>
                    <a:pt x="9727" y="16712"/>
                    <a:pt x="11827" y="14478"/>
                  </a:cubicBezTo>
                  <a:cubicBezTo>
                    <a:pt x="13927" y="12243"/>
                    <a:pt x="14527" y="10505"/>
                    <a:pt x="15127" y="9015"/>
                  </a:cubicBezTo>
                  <a:cubicBezTo>
                    <a:pt x="15727" y="7526"/>
                    <a:pt x="16327" y="6284"/>
                    <a:pt x="16477" y="6284"/>
                  </a:cubicBezTo>
                  <a:cubicBezTo>
                    <a:pt x="16627" y="6284"/>
                    <a:pt x="16327" y="7526"/>
                    <a:pt x="17077" y="9884"/>
                  </a:cubicBezTo>
                  <a:cubicBezTo>
                    <a:pt x="17827" y="12243"/>
                    <a:pt x="19627" y="15719"/>
                    <a:pt x="21427" y="191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1692019" y="253999"/>
              <a:ext cx="135839" cy="36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600" fill="norm" stroke="1" extrusionOk="0">
                  <a:moveTo>
                    <a:pt x="4526" y="0"/>
                  </a:moveTo>
                  <a:cubicBezTo>
                    <a:pt x="3862" y="4144"/>
                    <a:pt x="3197" y="8288"/>
                    <a:pt x="2699" y="11553"/>
                  </a:cubicBezTo>
                  <a:cubicBezTo>
                    <a:pt x="2200" y="14819"/>
                    <a:pt x="1868" y="17205"/>
                    <a:pt x="1369" y="18837"/>
                  </a:cubicBezTo>
                  <a:cubicBezTo>
                    <a:pt x="871" y="20470"/>
                    <a:pt x="206" y="21349"/>
                    <a:pt x="40" y="21286"/>
                  </a:cubicBezTo>
                  <a:cubicBezTo>
                    <a:pt x="-126" y="21223"/>
                    <a:pt x="206" y="20219"/>
                    <a:pt x="1369" y="18586"/>
                  </a:cubicBezTo>
                  <a:cubicBezTo>
                    <a:pt x="2532" y="16953"/>
                    <a:pt x="4526" y="14693"/>
                    <a:pt x="6188" y="13312"/>
                  </a:cubicBezTo>
                  <a:cubicBezTo>
                    <a:pt x="7849" y="11930"/>
                    <a:pt x="9179" y="11428"/>
                    <a:pt x="10674" y="11114"/>
                  </a:cubicBezTo>
                  <a:cubicBezTo>
                    <a:pt x="12169" y="10800"/>
                    <a:pt x="13831" y="10674"/>
                    <a:pt x="15326" y="10863"/>
                  </a:cubicBezTo>
                  <a:cubicBezTo>
                    <a:pt x="16822" y="11051"/>
                    <a:pt x="18151" y="11553"/>
                    <a:pt x="19314" y="12558"/>
                  </a:cubicBezTo>
                  <a:cubicBezTo>
                    <a:pt x="20477" y="13563"/>
                    <a:pt x="21474" y="15070"/>
                    <a:pt x="21308" y="16577"/>
                  </a:cubicBezTo>
                  <a:cubicBezTo>
                    <a:pt x="21142" y="18084"/>
                    <a:pt x="19812" y="19591"/>
                    <a:pt x="17486" y="20470"/>
                  </a:cubicBezTo>
                  <a:cubicBezTo>
                    <a:pt x="15160" y="21349"/>
                    <a:pt x="11837" y="21600"/>
                    <a:pt x="9345" y="21600"/>
                  </a:cubicBezTo>
                  <a:cubicBezTo>
                    <a:pt x="6852" y="21600"/>
                    <a:pt x="5191" y="21349"/>
                    <a:pt x="4859" y="20595"/>
                  </a:cubicBezTo>
                  <a:cubicBezTo>
                    <a:pt x="4526" y="19842"/>
                    <a:pt x="5523" y="18586"/>
                    <a:pt x="6520" y="173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1892300" y="482600"/>
              <a:ext cx="12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1917700" y="323850"/>
              <a:ext cx="254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2051049" y="215900"/>
              <a:ext cx="12701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621"/>
                    <a:pt x="21600" y="9242"/>
                    <a:pt x="18000" y="12842"/>
                  </a:cubicBezTo>
                  <a:cubicBezTo>
                    <a:pt x="14400" y="16442"/>
                    <a:pt x="7200" y="1902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2133600" y="47625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2171700" y="336550"/>
              <a:ext cx="63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2254976" y="215900"/>
              <a:ext cx="50075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1291" y="0"/>
                  </a:moveTo>
                  <a:cubicBezTo>
                    <a:pt x="15891" y="2286"/>
                    <a:pt x="10491" y="4571"/>
                    <a:pt x="6891" y="7657"/>
                  </a:cubicBezTo>
                  <a:cubicBezTo>
                    <a:pt x="3291" y="10743"/>
                    <a:pt x="1491" y="14629"/>
                    <a:pt x="591" y="16914"/>
                  </a:cubicBezTo>
                  <a:cubicBezTo>
                    <a:pt x="-309" y="19200"/>
                    <a:pt x="-309" y="19886"/>
                    <a:pt x="1491" y="20400"/>
                  </a:cubicBezTo>
                  <a:cubicBezTo>
                    <a:pt x="3291" y="20914"/>
                    <a:pt x="6891" y="21257"/>
                    <a:pt x="104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2190750" y="461433"/>
              <a:ext cx="261701" cy="312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21" fill="norm" stroke="1" extrusionOk="0">
                  <a:moveTo>
                    <a:pt x="0" y="580"/>
                  </a:moveTo>
                  <a:cubicBezTo>
                    <a:pt x="2765" y="290"/>
                    <a:pt x="5530" y="0"/>
                    <a:pt x="7776" y="0"/>
                  </a:cubicBezTo>
                  <a:cubicBezTo>
                    <a:pt x="10022" y="0"/>
                    <a:pt x="11750" y="290"/>
                    <a:pt x="12701" y="942"/>
                  </a:cubicBezTo>
                  <a:cubicBezTo>
                    <a:pt x="13651" y="1595"/>
                    <a:pt x="13824" y="2609"/>
                    <a:pt x="14256" y="2754"/>
                  </a:cubicBezTo>
                  <a:cubicBezTo>
                    <a:pt x="14688" y="2899"/>
                    <a:pt x="15379" y="2174"/>
                    <a:pt x="16070" y="2174"/>
                  </a:cubicBezTo>
                  <a:cubicBezTo>
                    <a:pt x="16762" y="2174"/>
                    <a:pt x="17453" y="2899"/>
                    <a:pt x="18403" y="5219"/>
                  </a:cubicBezTo>
                  <a:cubicBezTo>
                    <a:pt x="19354" y="7538"/>
                    <a:pt x="20563" y="11452"/>
                    <a:pt x="21082" y="14207"/>
                  </a:cubicBezTo>
                  <a:cubicBezTo>
                    <a:pt x="21600" y="16961"/>
                    <a:pt x="21427" y="18556"/>
                    <a:pt x="20390" y="19715"/>
                  </a:cubicBezTo>
                  <a:cubicBezTo>
                    <a:pt x="19354" y="20875"/>
                    <a:pt x="17453" y="21600"/>
                    <a:pt x="15811" y="21383"/>
                  </a:cubicBezTo>
                  <a:cubicBezTo>
                    <a:pt x="14170" y="21165"/>
                    <a:pt x="12787" y="20005"/>
                    <a:pt x="11405" y="188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3105150" y="139699"/>
              <a:ext cx="31751" cy="491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0" y="0"/>
                  </a:moveTo>
                  <a:cubicBezTo>
                    <a:pt x="5760" y="3337"/>
                    <a:pt x="11520" y="6675"/>
                    <a:pt x="14400" y="9966"/>
                  </a:cubicBezTo>
                  <a:cubicBezTo>
                    <a:pt x="17280" y="13257"/>
                    <a:pt x="17280" y="16501"/>
                    <a:pt x="15840" y="18541"/>
                  </a:cubicBezTo>
                  <a:cubicBezTo>
                    <a:pt x="14400" y="20580"/>
                    <a:pt x="11520" y="21415"/>
                    <a:pt x="12240" y="21507"/>
                  </a:cubicBezTo>
                  <a:cubicBezTo>
                    <a:pt x="12960" y="21600"/>
                    <a:pt x="17280" y="20951"/>
                    <a:pt x="21600" y="20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3238500" y="362178"/>
              <a:ext cx="127001" cy="235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0" y="3390"/>
                  </a:moveTo>
                  <a:cubicBezTo>
                    <a:pt x="720" y="8317"/>
                    <a:pt x="1440" y="13243"/>
                    <a:pt x="1800" y="16464"/>
                  </a:cubicBezTo>
                  <a:cubicBezTo>
                    <a:pt x="2160" y="19685"/>
                    <a:pt x="2160" y="21201"/>
                    <a:pt x="1980" y="21106"/>
                  </a:cubicBezTo>
                  <a:cubicBezTo>
                    <a:pt x="1800" y="21012"/>
                    <a:pt x="1440" y="19306"/>
                    <a:pt x="1440" y="16085"/>
                  </a:cubicBezTo>
                  <a:cubicBezTo>
                    <a:pt x="1440" y="12864"/>
                    <a:pt x="1800" y="8127"/>
                    <a:pt x="2520" y="5190"/>
                  </a:cubicBezTo>
                  <a:cubicBezTo>
                    <a:pt x="3240" y="2254"/>
                    <a:pt x="4320" y="1117"/>
                    <a:pt x="5760" y="454"/>
                  </a:cubicBezTo>
                  <a:cubicBezTo>
                    <a:pt x="7200" y="-210"/>
                    <a:pt x="9000" y="-399"/>
                    <a:pt x="11340" y="1685"/>
                  </a:cubicBezTo>
                  <a:cubicBezTo>
                    <a:pt x="13680" y="3769"/>
                    <a:pt x="16560" y="8127"/>
                    <a:pt x="18360" y="11254"/>
                  </a:cubicBezTo>
                  <a:cubicBezTo>
                    <a:pt x="20160" y="14380"/>
                    <a:pt x="20880" y="16275"/>
                    <a:pt x="21600" y="181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3473450" y="372394"/>
              <a:ext cx="92907" cy="20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1" h="21261" fill="norm" stroke="1" extrusionOk="0">
                  <a:moveTo>
                    <a:pt x="0" y="10926"/>
                  </a:moveTo>
                  <a:cubicBezTo>
                    <a:pt x="4695" y="10035"/>
                    <a:pt x="9391" y="9145"/>
                    <a:pt x="13147" y="7697"/>
                  </a:cubicBezTo>
                  <a:cubicBezTo>
                    <a:pt x="16904" y="6250"/>
                    <a:pt x="19721" y="4246"/>
                    <a:pt x="20426" y="2798"/>
                  </a:cubicBezTo>
                  <a:cubicBezTo>
                    <a:pt x="21130" y="1351"/>
                    <a:pt x="19721" y="460"/>
                    <a:pt x="17843" y="126"/>
                  </a:cubicBezTo>
                  <a:cubicBezTo>
                    <a:pt x="15965" y="-208"/>
                    <a:pt x="13617" y="15"/>
                    <a:pt x="10330" y="2130"/>
                  </a:cubicBezTo>
                  <a:cubicBezTo>
                    <a:pt x="7043" y="4246"/>
                    <a:pt x="2817" y="8254"/>
                    <a:pt x="1173" y="11483"/>
                  </a:cubicBezTo>
                  <a:cubicBezTo>
                    <a:pt x="-470" y="14712"/>
                    <a:pt x="469" y="17161"/>
                    <a:pt x="3521" y="18720"/>
                  </a:cubicBezTo>
                  <a:cubicBezTo>
                    <a:pt x="6573" y="20279"/>
                    <a:pt x="11739" y="20947"/>
                    <a:pt x="14791" y="21169"/>
                  </a:cubicBezTo>
                  <a:cubicBezTo>
                    <a:pt x="17843" y="21392"/>
                    <a:pt x="18782" y="21169"/>
                    <a:pt x="19721" y="20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3693969" y="373858"/>
              <a:ext cx="395431" cy="517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57" fill="norm" stroke="1" extrusionOk="0">
                  <a:moveTo>
                    <a:pt x="6643" y="2403"/>
                  </a:moveTo>
                  <a:cubicBezTo>
                    <a:pt x="5609" y="1613"/>
                    <a:pt x="4575" y="823"/>
                    <a:pt x="3770" y="384"/>
                  </a:cubicBezTo>
                  <a:cubicBezTo>
                    <a:pt x="2966" y="-55"/>
                    <a:pt x="2392" y="-143"/>
                    <a:pt x="1760" y="252"/>
                  </a:cubicBezTo>
                  <a:cubicBezTo>
                    <a:pt x="1128" y="647"/>
                    <a:pt x="438" y="1525"/>
                    <a:pt x="151" y="2403"/>
                  </a:cubicBezTo>
                  <a:cubicBezTo>
                    <a:pt x="-136" y="3281"/>
                    <a:pt x="-21" y="4159"/>
                    <a:pt x="553" y="4730"/>
                  </a:cubicBezTo>
                  <a:cubicBezTo>
                    <a:pt x="1128" y="5301"/>
                    <a:pt x="2162" y="5564"/>
                    <a:pt x="3253" y="5125"/>
                  </a:cubicBezTo>
                  <a:cubicBezTo>
                    <a:pt x="4345" y="4686"/>
                    <a:pt x="5494" y="3545"/>
                    <a:pt x="6126" y="2755"/>
                  </a:cubicBezTo>
                  <a:cubicBezTo>
                    <a:pt x="6758" y="1964"/>
                    <a:pt x="6873" y="1525"/>
                    <a:pt x="6758" y="1569"/>
                  </a:cubicBezTo>
                  <a:cubicBezTo>
                    <a:pt x="6643" y="1613"/>
                    <a:pt x="6298" y="2140"/>
                    <a:pt x="5838" y="3237"/>
                  </a:cubicBezTo>
                  <a:cubicBezTo>
                    <a:pt x="5379" y="4335"/>
                    <a:pt x="4804" y="6003"/>
                    <a:pt x="4115" y="8242"/>
                  </a:cubicBezTo>
                  <a:cubicBezTo>
                    <a:pt x="3426" y="10481"/>
                    <a:pt x="2621" y="13291"/>
                    <a:pt x="2104" y="15355"/>
                  </a:cubicBezTo>
                  <a:cubicBezTo>
                    <a:pt x="1587" y="17418"/>
                    <a:pt x="1358" y="18735"/>
                    <a:pt x="1185" y="19745"/>
                  </a:cubicBezTo>
                  <a:cubicBezTo>
                    <a:pt x="1013" y="20755"/>
                    <a:pt x="898" y="21457"/>
                    <a:pt x="1185" y="21457"/>
                  </a:cubicBezTo>
                  <a:cubicBezTo>
                    <a:pt x="1473" y="21457"/>
                    <a:pt x="2162" y="20755"/>
                    <a:pt x="3483" y="18998"/>
                  </a:cubicBezTo>
                  <a:cubicBezTo>
                    <a:pt x="4804" y="17242"/>
                    <a:pt x="6758" y="14433"/>
                    <a:pt x="8481" y="11886"/>
                  </a:cubicBezTo>
                  <a:cubicBezTo>
                    <a:pt x="10204" y="9340"/>
                    <a:pt x="11698" y="7057"/>
                    <a:pt x="12560" y="5477"/>
                  </a:cubicBezTo>
                  <a:cubicBezTo>
                    <a:pt x="13421" y="3896"/>
                    <a:pt x="13651" y="3018"/>
                    <a:pt x="13594" y="2755"/>
                  </a:cubicBezTo>
                  <a:cubicBezTo>
                    <a:pt x="13536" y="2491"/>
                    <a:pt x="13192" y="2842"/>
                    <a:pt x="12904" y="3852"/>
                  </a:cubicBezTo>
                  <a:cubicBezTo>
                    <a:pt x="12617" y="4862"/>
                    <a:pt x="12387" y="6530"/>
                    <a:pt x="12387" y="7759"/>
                  </a:cubicBezTo>
                  <a:cubicBezTo>
                    <a:pt x="12387" y="8989"/>
                    <a:pt x="12617" y="9779"/>
                    <a:pt x="13019" y="10174"/>
                  </a:cubicBezTo>
                  <a:cubicBezTo>
                    <a:pt x="13421" y="10569"/>
                    <a:pt x="13996" y="10569"/>
                    <a:pt x="14973" y="9823"/>
                  </a:cubicBezTo>
                  <a:cubicBezTo>
                    <a:pt x="15949" y="9077"/>
                    <a:pt x="17328" y="7584"/>
                    <a:pt x="18304" y="6223"/>
                  </a:cubicBezTo>
                  <a:cubicBezTo>
                    <a:pt x="19281" y="4862"/>
                    <a:pt x="19855" y="3633"/>
                    <a:pt x="20200" y="2798"/>
                  </a:cubicBezTo>
                  <a:cubicBezTo>
                    <a:pt x="20545" y="1964"/>
                    <a:pt x="20660" y="1525"/>
                    <a:pt x="20602" y="1569"/>
                  </a:cubicBezTo>
                  <a:cubicBezTo>
                    <a:pt x="20545" y="1613"/>
                    <a:pt x="20315" y="2140"/>
                    <a:pt x="20143" y="3150"/>
                  </a:cubicBezTo>
                  <a:cubicBezTo>
                    <a:pt x="19970" y="4159"/>
                    <a:pt x="19855" y="5652"/>
                    <a:pt x="19798" y="6618"/>
                  </a:cubicBezTo>
                  <a:cubicBezTo>
                    <a:pt x="19741" y="7584"/>
                    <a:pt x="19741" y="8023"/>
                    <a:pt x="20028" y="8286"/>
                  </a:cubicBezTo>
                  <a:cubicBezTo>
                    <a:pt x="20315" y="8550"/>
                    <a:pt x="20890" y="8637"/>
                    <a:pt x="21464" y="87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4204163" y="317500"/>
              <a:ext cx="285287" cy="214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210" fill="norm" stroke="1" extrusionOk="0">
                  <a:moveTo>
                    <a:pt x="9425" y="14470"/>
                  </a:moveTo>
                  <a:cubicBezTo>
                    <a:pt x="9110" y="12373"/>
                    <a:pt x="8795" y="10276"/>
                    <a:pt x="7927" y="8808"/>
                  </a:cubicBezTo>
                  <a:cubicBezTo>
                    <a:pt x="7060" y="7340"/>
                    <a:pt x="5641" y="6501"/>
                    <a:pt x="4065" y="7864"/>
                  </a:cubicBezTo>
                  <a:cubicBezTo>
                    <a:pt x="2488" y="9227"/>
                    <a:pt x="754" y="12792"/>
                    <a:pt x="202" y="15518"/>
                  </a:cubicBezTo>
                  <a:cubicBezTo>
                    <a:pt x="-350" y="18245"/>
                    <a:pt x="281" y="20132"/>
                    <a:pt x="1463" y="20866"/>
                  </a:cubicBezTo>
                  <a:cubicBezTo>
                    <a:pt x="2646" y="21600"/>
                    <a:pt x="4380" y="21181"/>
                    <a:pt x="5878" y="19398"/>
                  </a:cubicBezTo>
                  <a:cubicBezTo>
                    <a:pt x="7376" y="17616"/>
                    <a:pt x="8637" y="14470"/>
                    <a:pt x="9425" y="12373"/>
                  </a:cubicBezTo>
                  <a:cubicBezTo>
                    <a:pt x="10214" y="10276"/>
                    <a:pt x="10529" y="9227"/>
                    <a:pt x="10450" y="9122"/>
                  </a:cubicBezTo>
                  <a:cubicBezTo>
                    <a:pt x="10371" y="9017"/>
                    <a:pt x="9898" y="9856"/>
                    <a:pt x="9504" y="11534"/>
                  </a:cubicBezTo>
                  <a:cubicBezTo>
                    <a:pt x="9110" y="13212"/>
                    <a:pt x="8795" y="15728"/>
                    <a:pt x="8873" y="17511"/>
                  </a:cubicBezTo>
                  <a:cubicBezTo>
                    <a:pt x="8952" y="19293"/>
                    <a:pt x="9425" y="20342"/>
                    <a:pt x="10371" y="20447"/>
                  </a:cubicBezTo>
                  <a:cubicBezTo>
                    <a:pt x="11317" y="20551"/>
                    <a:pt x="12736" y="19713"/>
                    <a:pt x="14628" y="16148"/>
                  </a:cubicBezTo>
                  <a:cubicBezTo>
                    <a:pt x="16520" y="12583"/>
                    <a:pt x="18885" y="6291"/>
                    <a:pt x="212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4464050" y="107949"/>
              <a:ext cx="81757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16615" y="4200"/>
                  </a:moveTo>
                  <a:cubicBezTo>
                    <a:pt x="18277" y="3200"/>
                    <a:pt x="19938" y="2200"/>
                    <a:pt x="20769" y="1400"/>
                  </a:cubicBezTo>
                  <a:cubicBezTo>
                    <a:pt x="21600" y="600"/>
                    <a:pt x="21600" y="0"/>
                    <a:pt x="20769" y="0"/>
                  </a:cubicBezTo>
                  <a:cubicBezTo>
                    <a:pt x="19938" y="0"/>
                    <a:pt x="18277" y="600"/>
                    <a:pt x="16062" y="2500"/>
                  </a:cubicBezTo>
                  <a:cubicBezTo>
                    <a:pt x="13846" y="4400"/>
                    <a:pt x="11077" y="7600"/>
                    <a:pt x="8308" y="11000"/>
                  </a:cubicBezTo>
                  <a:cubicBezTo>
                    <a:pt x="5538" y="14400"/>
                    <a:pt x="2769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4546600" y="412750"/>
              <a:ext cx="254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4648200" y="28575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4804083" y="0"/>
              <a:ext cx="110818" cy="547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502" fill="norm" stroke="1" extrusionOk="0">
                  <a:moveTo>
                    <a:pt x="21337" y="0"/>
                  </a:moveTo>
                  <a:cubicBezTo>
                    <a:pt x="17669" y="2825"/>
                    <a:pt x="14001" y="5649"/>
                    <a:pt x="10537" y="8474"/>
                  </a:cubicBezTo>
                  <a:cubicBezTo>
                    <a:pt x="7073" y="11298"/>
                    <a:pt x="3812" y="14123"/>
                    <a:pt x="1979" y="16075"/>
                  </a:cubicBezTo>
                  <a:cubicBezTo>
                    <a:pt x="145" y="18028"/>
                    <a:pt x="-263" y="19108"/>
                    <a:pt x="145" y="19938"/>
                  </a:cubicBezTo>
                  <a:cubicBezTo>
                    <a:pt x="552" y="20769"/>
                    <a:pt x="1775" y="21351"/>
                    <a:pt x="3201" y="21475"/>
                  </a:cubicBezTo>
                  <a:cubicBezTo>
                    <a:pt x="4628" y="21600"/>
                    <a:pt x="6258" y="21268"/>
                    <a:pt x="7888" y="20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4756112" y="184150"/>
              <a:ext cx="304839" cy="314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531" fill="norm" stroke="1" extrusionOk="0">
                  <a:moveTo>
                    <a:pt x="1778" y="13482"/>
                  </a:moveTo>
                  <a:cubicBezTo>
                    <a:pt x="743" y="13192"/>
                    <a:pt x="-293" y="12902"/>
                    <a:pt x="77" y="12612"/>
                  </a:cubicBezTo>
                  <a:cubicBezTo>
                    <a:pt x="447" y="12322"/>
                    <a:pt x="2222" y="12032"/>
                    <a:pt x="4441" y="11597"/>
                  </a:cubicBezTo>
                  <a:cubicBezTo>
                    <a:pt x="6660" y="11162"/>
                    <a:pt x="9323" y="10583"/>
                    <a:pt x="11247" y="10148"/>
                  </a:cubicBezTo>
                  <a:cubicBezTo>
                    <a:pt x="13170" y="9713"/>
                    <a:pt x="14354" y="9423"/>
                    <a:pt x="15167" y="9930"/>
                  </a:cubicBezTo>
                  <a:cubicBezTo>
                    <a:pt x="15981" y="10438"/>
                    <a:pt x="16425" y="11742"/>
                    <a:pt x="16573" y="13482"/>
                  </a:cubicBezTo>
                  <a:cubicBezTo>
                    <a:pt x="16721" y="15221"/>
                    <a:pt x="16573" y="17396"/>
                    <a:pt x="16425" y="18991"/>
                  </a:cubicBezTo>
                  <a:cubicBezTo>
                    <a:pt x="16277" y="20585"/>
                    <a:pt x="16129" y="21600"/>
                    <a:pt x="16055" y="21528"/>
                  </a:cubicBezTo>
                  <a:cubicBezTo>
                    <a:pt x="15981" y="21455"/>
                    <a:pt x="15981" y="20295"/>
                    <a:pt x="16647" y="17323"/>
                  </a:cubicBezTo>
                  <a:cubicBezTo>
                    <a:pt x="17312" y="14352"/>
                    <a:pt x="18644" y="9568"/>
                    <a:pt x="19532" y="6379"/>
                  </a:cubicBezTo>
                  <a:cubicBezTo>
                    <a:pt x="20419" y="3189"/>
                    <a:pt x="20863" y="1595"/>
                    <a:pt x="2130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5102855" y="277588"/>
              <a:ext cx="142246" cy="191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227" fill="norm" stroke="1" extrusionOk="0">
                  <a:moveTo>
                    <a:pt x="2254" y="7244"/>
                  </a:moveTo>
                  <a:cubicBezTo>
                    <a:pt x="3820" y="7479"/>
                    <a:pt x="5385" y="7714"/>
                    <a:pt x="7420" y="7009"/>
                  </a:cubicBezTo>
                  <a:cubicBezTo>
                    <a:pt x="9454" y="6305"/>
                    <a:pt x="11959" y="4661"/>
                    <a:pt x="13524" y="3253"/>
                  </a:cubicBezTo>
                  <a:cubicBezTo>
                    <a:pt x="15089" y="1844"/>
                    <a:pt x="15715" y="670"/>
                    <a:pt x="15246" y="201"/>
                  </a:cubicBezTo>
                  <a:cubicBezTo>
                    <a:pt x="14776" y="-269"/>
                    <a:pt x="13211" y="-34"/>
                    <a:pt x="10394" y="2196"/>
                  </a:cubicBezTo>
                  <a:cubicBezTo>
                    <a:pt x="7576" y="4427"/>
                    <a:pt x="3507" y="8653"/>
                    <a:pt x="1472" y="11822"/>
                  </a:cubicBezTo>
                  <a:cubicBezTo>
                    <a:pt x="-563" y="14992"/>
                    <a:pt x="-563" y="17105"/>
                    <a:pt x="1941" y="18631"/>
                  </a:cubicBezTo>
                  <a:cubicBezTo>
                    <a:pt x="4446" y="20157"/>
                    <a:pt x="9454" y="21096"/>
                    <a:pt x="13054" y="21214"/>
                  </a:cubicBezTo>
                  <a:cubicBezTo>
                    <a:pt x="16654" y="21331"/>
                    <a:pt x="18846" y="20627"/>
                    <a:pt x="21037" y="199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5302249" y="270372"/>
              <a:ext cx="146051" cy="275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21600" y="209"/>
                  </a:moveTo>
                  <a:cubicBezTo>
                    <a:pt x="18157" y="44"/>
                    <a:pt x="14713" y="-121"/>
                    <a:pt x="12365" y="126"/>
                  </a:cubicBezTo>
                  <a:cubicBezTo>
                    <a:pt x="10017" y="374"/>
                    <a:pt x="8765" y="1033"/>
                    <a:pt x="7670" y="2105"/>
                  </a:cubicBezTo>
                  <a:cubicBezTo>
                    <a:pt x="6574" y="3177"/>
                    <a:pt x="5635" y="4661"/>
                    <a:pt x="7670" y="6474"/>
                  </a:cubicBezTo>
                  <a:cubicBezTo>
                    <a:pt x="9704" y="8288"/>
                    <a:pt x="14713" y="10432"/>
                    <a:pt x="17687" y="11916"/>
                  </a:cubicBezTo>
                  <a:cubicBezTo>
                    <a:pt x="20661" y="13400"/>
                    <a:pt x="21600" y="14224"/>
                    <a:pt x="21130" y="15378"/>
                  </a:cubicBezTo>
                  <a:cubicBezTo>
                    <a:pt x="20661" y="16532"/>
                    <a:pt x="18783" y="18016"/>
                    <a:pt x="15026" y="19088"/>
                  </a:cubicBezTo>
                  <a:cubicBezTo>
                    <a:pt x="11270" y="20160"/>
                    <a:pt x="5635" y="20819"/>
                    <a:pt x="0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292100" y="736600"/>
              <a:ext cx="49212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3" y="20914"/>
                    <a:pt x="706" y="20229"/>
                    <a:pt x="1041" y="19714"/>
                  </a:cubicBezTo>
                  <a:cubicBezTo>
                    <a:pt x="1375" y="19200"/>
                    <a:pt x="1691" y="18857"/>
                    <a:pt x="2007" y="18514"/>
                  </a:cubicBezTo>
                  <a:cubicBezTo>
                    <a:pt x="2323" y="18171"/>
                    <a:pt x="2638" y="17829"/>
                    <a:pt x="2978" y="17400"/>
                  </a:cubicBezTo>
                  <a:cubicBezTo>
                    <a:pt x="3317" y="16971"/>
                    <a:pt x="3679" y="16457"/>
                    <a:pt x="4060" y="16029"/>
                  </a:cubicBezTo>
                  <a:cubicBezTo>
                    <a:pt x="4441" y="15600"/>
                    <a:pt x="4840" y="15257"/>
                    <a:pt x="5184" y="14914"/>
                  </a:cubicBezTo>
                  <a:cubicBezTo>
                    <a:pt x="5528" y="14571"/>
                    <a:pt x="5816" y="14229"/>
                    <a:pt x="6118" y="13971"/>
                  </a:cubicBezTo>
                  <a:cubicBezTo>
                    <a:pt x="6420" y="13714"/>
                    <a:pt x="6735" y="13543"/>
                    <a:pt x="7042" y="13286"/>
                  </a:cubicBezTo>
                  <a:cubicBezTo>
                    <a:pt x="7349" y="13029"/>
                    <a:pt x="7646" y="12686"/>
                    <a:pt x="7957" y="12429"/>
                  </a:cubicBezTo>
                  <a:cubicBezTo>
                    <a:pt x="8268" y="12171"/>
                    <a:pt x="8594" y="12000"/>
                    <a:pt x="8937" y="11829"/>
                  </a:cubicBezTo>
                  <a:cubicBezTo>
                    <a:pt x="9281" y="11657"/>
                    <a:pt x="9643" y="11486"/>
                    <a:pt x="9996" y="11229"/>
                  </a:cubicBezTo>
                  <a:cubicBezTo>
                    <a:pt x="10349" y="10971"/>
                    <a:pt x="10693" y="10629"/>
                    <a:pt x="11037" y="10371"/>
                  </a:cubicBezTo>
                  <a:cubicBezTo>
                    <a:pt x="11381" y="10114"/>
                    <a:pt x="11724" y="9943"/>
                    <a:pt x="12077" y="9686"/>
                  </a:cubicBezTo>
                  <a:cubicBezTo>
                    <a:pt x="12430" y="9429"/>
                    <a:pt x="12793" y="9086"/>
                    <a:pt x="13137" y="8743"/>
                  </a:cubicBezTo>
                  <a:cubicBezTo>
                    <a:pt x="13480" y="8400"/>
                    <a:pt x="13805" y="8057"/>
                    <a:pt x="14140" y="7714"/>
                  </a:cubicBezTo>
                  <a:cubicBezTo>
                    <a:pt x="14474" y="7371"/>
                    <a:pt x="14818" y="7029"/>
                    <a:pt x="15166" y="6686"/>
                  </a:cubicBezTo>
                  <a:cubicBezTo>
                    <a:pt x="15515" y="6343"/>
                    <a:pt x="15868" y="6000"/>
                    <a:pt x="16193" y="5657"/>
                  </a:cubicBezTo>
                  <a:cubicBezTo>
                    <a:pt x="16518" y="5314"/>
                    <a:pt x="16815" y="4971"/>
                    <a:pt x="17117" y="4629"/>
                  </a:cubicBezTo>
                  <a:cubicBezTo>
                    <a:pt x="17419" y="4286"/>
                    <a:pt x="17726" y="3943"/>
                    <a:pt x="18139" y="3514"/>
                  </a:cubicBezTo>
                  <a:cubicBezTo>
                    <a:pt x="18553" y="3086"/>
                    <a:pt x="19073" y="2571"/>
                    <a:pt x="19538" y="2143"/>
                  </a:cubicBezTo>
                  <a:cubicBezTo>
                    <a:pt x="20002" y="1714"/>
                    <a:pt x="20411" y="1371"/>
                    <a:pt x="20745" y="1029"/>
                  </a:cubicBezTo>
                  <a:cubicBezTo>
                    <a:pt x="21080" y="686"/>
                    <a:pt x="21340" y="3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482600" y="959114"/>
              <a:ext cx="5048251" cy="279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0" fill="norm" stroke="1" extrusionOk="0">
                  <a:moveTo>
                    <a:pt x="0" y="21580"/>
                  </a:moveTo>
                  <a:cubicBezTo>
                    <a:pt x="362" y="19944"/>
                    <a:pt x="725" y="18307"/>
                    <a:pt x="1069" y="16998"/>
                  </a:cubicBezTo>
                  <a:cubicBezTo>
                    <a:pt x="1413" y="15689"/>
                    <a:pt x="1739" y="14707"/>
                    <a:pt x="2029" y="13807"/>
                  </a:cubicBezTo>
                  <a:cubicBezTo>
                    <a:pt x="2318" y="12907"/>
                    <a:pt x="2572" y="12089"/>
                    <a:pt x="2844" y="11353"/>
                  </a:cubicBezTo>
                  <a:cubicBezTo>
                    <a:pt x="3115" y="10616"/>
                    <a:pt x="3405" y="9962"/>
                    <a:pt x="3713" y="9225"/>
                  </a:cubicBezTo>
                  <a:cubicBezTo>
                    <a:pt x="4021" y="8489"/>
                    <a:pt x="4347" y="7671"/>
                    <a:pt x="4687" y="6935"/>
                  </a:cubicBezTo>
                  <a:cubicBezTo>
                    <a:pt x="5026" y="6198"/>
                    <a:pt x="5380" y="5544"/>
                    <a:pt x="5737" y="5053"/>
                  </a:cubicBezTo>
                  <a:cubicBezTo>
                    <a:pt x="6095" y="4562"/>
                    <a:pt x="6457" y="4235"/>
                    <a:pt x="6833" y="3825"/>
                  </a:cubicBezTo>
                  <a:cubicBezTo>
                    <a:pt x="7209" y="3416"/>
                    <a:pt x="7598" y="2925"/>
                    <a:pt x="7992" y="2516"/>
                  </a:cubicBezTo>
                  <a:cubicBezTo>
                    <a:pt x="8386" y="2107"/>
                    <a:pt x="8785" y="1780"/>
                    <a:pt x="9106" y="1535"/>
                  </a:cubicBezTo>
                  <a:cubicBezTo>
                    <a:pt x="9428" y="1289"/>
                    <a:pt x="9672" y="1125"/>
                    <a:pt x="9890" y="1044"/>
                  </a:cubicBezTo>
                  <a:cubicBezTo>
                    <a:pt x="10107" y="962"/>
                    <a:pt x="10297" y="962"/>
                    <a:pt x="10623" y="880"/>
                  </a:cubicBezTo>
                  <a:cubicBezTo>
                    <a:pt x="10949" y="798"/>
                    <a:pt x="11411" y="635"/>
                    <a:pt x="11755" y="553"/>
                  </a:cubicBezTo>
                  <a:cubicBezTo>
                    <a:pt x="12100" y="471"/>
                    <a:pt x="12326" y="471"/>
                    <a:pt x="12552" y="471"/>
                  </a:cubicBezTo>
                  <a:cubicBezTo>
                    <a:pt x="12779" y="471"/>
                    <a:pt x="13005" y="471"/>
                    <a:pt x="13349" y="389"/>
                  </a:cubicBezTo>
                  <a:cubicBezTo>
                    <a:pt x="13694" y="307"/>
                    <a:pt x="14155" y="144"/>
                    <a:pt x="14645" y="62"/>
                  </a:cubicBezTo>
                  <a:cubicBezTo>
                    <a:pt x="15134" y="-20"/>
                    <a:pt x="15650" y="-20"/>
                    <a:pt x="16125" y="62"/>
                  </a:cubicBezTo>
                  <a:cubicBezTo>
                    <a:pt x="16601" y="144"/>
                    <a:pt x="17035" y="307"/>
                    <a:pt x="17389" y="389"/>
                  </a:cubicBezTo>
                  <a:cubicBezTo>
                    <a:pt x="17742" y="471"/>
                    <a:pt x="18014" y="471"/>
                    <a:pt x="18371" y="635"/>
                  </a:cubicBezTo>
                  <a:cubicBezTo>
                    <a:pt x="18729" y="798"/>
                    <a:pt x="19173" y="1125"/>
                    <a:pt x="19617" y="1371"/>
                  </a:cubicBezTo>
                  <a:cubicBezTo>
                    <a:pt x="20060" y="1616"/>
                    <a:pt x="20504" y="1780"/>
                    <a:pt x="20835" y="2025"/>
                  </a:cubicBezTo>
                  <a:cubicBezTo>
                    <a:pt x="21165" y="2271"/>
                    <a:pt x="21383" y="2598"/>
                    <a:pt x="21600" y="29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241882" y="1786917"/>
              <a:ext cx="213303" cy="993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430" fill="norm" stroke="1" extrusionOk="0">
                  <a:moveTo>
                    <a:pt x="18012" y="2548"/>
                  </a:moveTo>
                  <a:cubicBezTo>
                    <a:pt x="19050" y="2000"/>
                    <a:pt x="20089" y="1452"/>
                    <a:pt x="20608" y="1041"/>
                  </a:cubicBezTo>
                  <a:cubicBezTo>
                    <a:pt x="21127" y="630"/>
                    <a:pt x="21127" y="356"/>
                    <a:pt x="19777" y="173"/>
                  </a:cubicBezTo>
                  <a:cubicBezTo>
                    <a:pt x="18427" y="-10"/>
                    <a:pt x="15727" y="-101"/>
                    <a:pt x="12404" y="173"/>
                  </a:cubicBezTo>
                  <a:cubicBezTo>
                    <a:pt x="9081" y="447"/>
                    <a:pt x="5135" y="1086"/>
                    <a:pt x="2746" y="1977"/>
                  </a:cubicBezTo>
                  <a:cubicBezTo>
                    <a:pt x="358" y="2867"/>
                    <a:pt x="-473" y="4009"/>
                    <a:pt x="254" y="5447"/>
                  </a:cubicBezTo>
                  <a:cubicBezTo>
                    <a:pt x="981" y="6886"/>
                    <a:pt x="3265" y="8621"/>
                    <a:pt x="5446" y="10288"/>
                  </a:cubicBezTo>
                  <a:cubicBezTo>
                    <a:pt x="7627" y="11955"/>
                    <a:pt x="9704" y="13553"/>
                    <a:pt x="11158" y="14923"/>
                  </a:cubicBezTo>
                  <a:cubicBezTo>
                    <a:pt x="12612" y="16293"/>
                    <a:pt x="13442" y="17435"/>
                    <a:pt x="13754" y="18371"/>
                  </a:cubicBezTo>
                  <a:cubicBezTo>
                    <a:pt x="14065" y="19307"/>
                    <a:pt x="13858" y="20038"/>
                    <a:pt x="13442" y="20494"/>
                  </a:cubicBezTo>
                  <a:cubicBezTo>
                    <a:pt x="13027" y="20951"/>
                    <a:pt x="12404" y="21134"/>
                    <a:pt x="11262" y="21271"/>
                  </a:cubicBezTo>
                  <a:cubicBezTo>
                    <a:pt x="10119" y="21408"/>
                    <a:pt x="8458" y="21499"/>
                    <a:pt x="7004" y="21362"/>
                  </a:cubicBezTo>
                  <a:cubicBezTo>
                    <a:pt x="5550" y="21225"/>
                    <a:pt x="4304" y="20860"/>
                    <a:pt x="3058" y="20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0" y="2997200"/>
              <a:ext cx="2095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272505" y="2893159"/>
              <a:ext cx="213610" cy="106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0585" fill="norm" stroke="1" extrusionOk="0">
                  <a:moveTo>
                    <a:pt x="13761" y="1693"/>
                  </a:moveTo>
                  <a:cubicBezTo>
                    <a:pt x="11269" y="8213"/>
                    <a:pt x="8777" y="14734"/>
                    <a:pt x="6804" y="17995"/>
                  </a:cubicBezTo>
                  <a:cubicBezTo>
                    <a:pt x="4831" y="21255"/>
                    <a:pt x="3377" y="21255"/>
                    <a:pt x="2234" y="19013"/>
                  </a:cubicBezTo>
                  <a:cubicBezTo>
                    <a:pt x="1092" y="16772"/>
                    <a:pt x="261" y="12289"/>
                    <a:pt x="54" y="9029"/>
                  </a:cubicBezTo>
                  <a:cubicBezTo>
                    <a:pt x="-154" y="5768"/>
                    <a:pt x="261" y="3730"/>
                    <a:pt x="988" y="2508"/>
                  </a:cubicBezTo>
                  <a:cubicBezTo>
                    <a:pt x="1715" y="1285"/>
                    <a:pt x="2754" y="878"/>
                    <a:pt x="4727" y="3323"/>
                  </a:cubicBezTo>
                  <a:cubicBezTo>
                    <a:pt x="6700" y="5768"/>
                    <a:pt x="9608" y="11066"/>
                    <a:pt x="11477" y="14327"/>
                  </a:cubicBezTo>
                  <a:cubicBezTo>
                    <a:pt x="13346" y="17587"/>
                    <a:pt x="14177" y="18810"/>
                    <a:pt x="15527" y="18198"/>
                  </a:cubicBezTo>
                  <a:cubicBezTo>
                    <a:pt x="16877" y="17587"/>
                    <a:pt x="18746" y="15142"/>
                    <a:pt x="19888" y="12289"/>
                  </a:cubicBezTo>
                  <a:cubicBezTo>
                    <a:pt x="21031" y="9436"/>
                    <a:pt x="21446" y="6176"/>
                    <a:pt x="20200" y="3730"/>
                  </a:cubicBezTo>
                  <a:cubicBezTo>
                    <a:pt x="18954" y="1285"/>
                    <a:pt x="16046" y="-345"/>
                    <a:pt x="14177" y="63"/>
                  </a:cubicBezTo>
                  <a:cubicBezTo>
                    <a:pt x="12308" y="470"/>
                    <a:pt x="11477" y="2915"/>
                    <a:pt x="10646" y="5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124588" y="1554427"/>
              <a:ext cx="193457" cy="133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0995" fill="norm" stroke="1" extrusionOk="0">
                  <a:moveTo>
                    <a:pt x="15594" y="5192"/>
                  </a:moveTo>
                  <a:cubicBezTo>
                    <a:pt x="14432" y="8183"/>
                    <a:pt x="13271" y="11174"/>
                    <a:pt x="11065" y="13832"/>
                  </a:cubicBezTo>
                  <a:cubicBezTo>
                    <a:pt x="8858" y="16491"/>
                    <a:pt x="5606" y="18817"/>
                    <a:pt x="3516" y="18318"/>
                  </a:cubicBezTo>
                  <a:cubicBezTo>
                    <a:pt x="1426" y="17820"/>
                    <a:pt x="497" y="14497"/>
                    <a:pt x="148" y="12005"/>
                  </a:cubicBezTo>
                  <a:cubicBezTo>
                    <a:pt x="-200" y="9512"/>
                    <a:pt x="32" y="7851"/>
                    <a:pt x="1194" y="6355"/>
                  </a:cubicBezTo>
                  <a:cubicBezTo>
                    <a:pt x="2355" y="4860"/>
                    <a:pt x="4445" y="3531"/>
                    <a:pt x="6535" y="4860"/>
                  </a:cubicBezTo>
                  <a:cubicBezTo>
                    <a:pt x="8626" y="6189"/>
                    <a:pt x="10716" y="10177"/>
                    <a:pt x="12110" y="12835"/>
                  </a:cubicBezTo>
                  <a:cubicBezTo>
                    <a:pt x="13503" y="15494"/>
                    <a:pt x="14200" y="16823"/>
                    <a:pt x="14897" y="18152"/>
                  </a:cubicBezTo>
                  <a:cubicBezTo>
                    <a:pt x="15594" y="19481"/>
                    <a:pt x="16290" y="20811"/>
                    <a:pt x="17219" y="20977"/>
                  </a:cubicBezTo>
                  <a:cubicBezTo>
                    <a:pt x="18148" y="21143"/>
                    <a:pt x="19310" y="20146"/>
                    <a:pt x="20123" y="17986"/>
                  </a:cubicBezTo>
                  <a:cubicBezTo>
                    <a:pt x="20935" y="15826"/>
                    <a:pt x="21400" y="12503"/>
                    <a:pt x="21168" y="9180"/>
                  </a:cubicBezTo>
                  <a:cubicBezTo>
                    <a:pt x="20935" y="5857"/>
                    <a:pt x="20006" y="2534"/>
                    <a:pt x="17684" y="1038"/>
                  </a:cubicBezTo>
                  <a:cubicBezTo>
                    <a:pt x="15361" y="-457"/>
                    <a:pt x="11645" y="-125"/>
                    <a:pt x="9323" y="706"/>
                  </a:cubicBezTo>
                  <a:cubicBezTo>
                    <a:pt x="7000" y="1537"/>
                    <a:pt x="6071" y="2866"/>
                    <a:pt x="5142" y="41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580201" y="2171699"/>
              <a:ext cx="232600" cy="262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24" fill="norm" stroke="1" extrusionOk="0">
                  <a:moveTo>
                    <a:pt x="368" y="1037"/>
                  </a:moveTo>
                  <a:cubicBezTo>
                    <a:pt x="1146" y="518"/>
                    <a:pt x="1925" y="0"/>
                    <a:pt x="2800" y="0"/>
                  </a:cubicBezTo>
                  <a:cubicBezTo>
                    <a:pt x="3676" y="0"/>
                    <a:pt x="4649" y="518"/>
                    <a:pt x="5816" y="2160"/>
                  </a:cubicBezTo>
                  <a:cubicBezTo>
                    <a:pt x="6984" y="3802"/>
                    <a:pt x="8346" y="6566"/>
                    <a:pt x="8249" y="9677"/>
                  </a:cubicBezTo>
                  <a:cubicBezTo>
                    <a:pt x="8152" y="12787"/>
                    <a:pt x="6595" y="16243"/>
                    <a:pt x="5427" y="18230"/>
                  </a:cubicBezTo>
                  <a:cubicBezTo>
                    <a:pt x="4260" y="20218"/>
                    <a:pt x="3481" y="20736"/>
                    <a:pt x="2606" y="21082"/>
                  </a:cubicBezTo>
                  <a:cubicBezTo>
                    <a:pt x="1730" y="21427"/>
                    <a:pt x="757" y="21600"/>
                    <a:pt x="270" y="21168"/>
                  </a:cubicBezTo>
                  <a:cubicBezTo>
                    <a:pt x="-216" y="20736"/>
                    <a:pt x="-216" y="19699"/>
                    <a:pt x="1730" y="17539"/>
                  </a:cubicBezTo>
                  <a:cubicBezTo>
                    <a:pt x="3676" y="15379"/>
                    <a:pt x="7568" y="12096"/>
                    <a:pt x="10487" y="9331"/>
                  </a:cubicBezTo>
                  <a:cubicBezTo>
                    <a:pt x="13406" y="6566"/>
                    <a:pt x="15352" y="4320"/>
                    <a:pt x="16325" y="2765"/>
                  </a:cubicBezTo>
                  <a:cubicBezTo>
                    <a:pt x="17298" y="1210"/>
                    <a:pt x="17298" y="346"/>
                    <a:pt x="16811" y="173"/>
                  </a:cubicBezTo>
                  <a:cubicBezTo>
                    <a:pt x="16325" y="0"/>
                    <a:pt x="15352" y="518"/>
                    <a:pt x="14281" y="2419"/>
                  </a:cubicBezTo>
                  <a:cubicBezTo>
                    <a:pt x="13211" y="4320"/>
                    <a:pt x="12043" y="7603"/>
                    <a:pt x="11752" y="10541"/>
                  </a:cubicBezTo>
                  <a:cubicBezTo>
                    <a:pt x="11460" y="13478"/>
                    <a:pt x="12043" y="16070"/>
                    <a:pt x="13795" y="17626"/>
                  </a:cubicBezTo>
                  <a:cubicBezTo>
                    <a:pt x="15546" y="19181"/>
                    <a:pt x="18465" y="19699"/>
                    <a:pt x="21384" y="20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990600" y="23431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1307536" y="1926065"/>
              <a:ext cx="140264" cy="56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524" fill="norm" stroke="1" extrusionOk="0">
                  <a:moveTo>
                    <a:pt x="21363" y="3044"/>
                  </a:moveTo>
                  <a:cubicBezTo>
                    <a:pt x="16850" y="2004"/>
                    <a:pt x="12336" y="964"/>
                    <a:pt x="9273" y="444"/>
                  </a:cubicBezTo>
                  <a:cubicBezTo>
                    <a:pt x="6211" y="-76"/>
                    <a:pt x="4599" y="-76"/>
                    <a:pt x="3470" y="124"/>
                  </a:cubicBezTo>
                  <a:cubicBezTo>
                    <a:pt x="2342" y="324"/>
                    <a:pt x="1697" y="724"/>
                    <a:pt x="1053" y="2524"/>
                  </a:cubicBezTo>
                  <a:cubicBezTo>
                    <a:pt x="408" y="4324"/>
                    <a:pt x="-237" y="7524"/>
                    <a:pt x="85" y="10404"/>
                  </a:cubicBezTo>
                  <a:cubicBezTo>
                    <a:pt x="408" y="13284"/>
                    <a:pt x="1697" y="15844"/>
                    <a:pt x="2503" y="17644"/>
                  </a:cubicBezTo>
                  <a:cubicBezTo>
                    <a:pt x="3309" y="19444"/>
                    <a:pt x="3632" y="20484"/>
                    <a:pt x="3954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1158785" y="2286000"/>
              <a:ext cx="244565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4198" y="21600"/>
                  </a:moveTo>
                  <a:cubicBezTo>
                    <a:pt x="3267" y="20291"/>
                    <a:pt x="2336" y="18982"/>
                    <a:pt x="1498" y="17345"/>
                  </a:cubicBezTo>
                  <a:cubicBezTo>
                    <a:pt x="660" y="15709"/>
                    <a:pt x="-85" y="13745"/>
                    <a:pt x="8" y="11782"/>
                  </a:cubicBezTo>
                  <a:cubicBezTo>
                    <a:pt x="101" y="9818"/>
                    <a:pt x="1032" y="7855"/>
                    <a:pt x="4756" y="5891"/>
                  </a:cubicBezTo>
                  <a:cubicBezTo>
                    <a:pt x="8481" y="3927"/>
                    <a:pt x="14998" y="1964"/>
                    <a:pt x="2151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1447800" y="2355849"/>
              <a:ext cx="1206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440"/>
                    <a:pt x="0" y="2880"/>
                    <a:pt x="3600" y="6480"/>
                  </a:cubicBezTo>
                  <a:cubicBezTo>
                    <a:pt x="7200" y="10080"/>
                    <a:pt x="14400" y="158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1455394" y="2381250"/>
              <a:ext cx="132106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600" fill="norm" stroke="1" extrusionOk="0">
                  <a:moveTo>
                    <a:pt x="21064" y="0"/>
                  </a:moveTo>
                  <a:cubicBezTo>
                    <a:pt x="16677" y="1161"/>
                    <a:pt x="12289" y="2323"/>
                    <a:pt x="8576" y="4761"/>
                  </a:cubicBezTo>
                  <a:cubicBezTo>
                    <a:pt x="4864" y="7200"/>
                    <a:pt x="1826" y="10916"/>
                    <a:pt x="645" y="13935"/>
                  </a:cubicBezTo>
                  <a:cubicBezTo>
                    <a:pt x="-536" y="16955"/>
                    <a:pt x="139" y="19277"/>
                    <a:pt x="8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1685258" y="2047131"/>
              <a:ext cx="111793" cy="334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444" fill="norm" stroke="1" extrusionOk="0">
                  <a:moveTo>
                    <a:pt x="21126" y="1882"/>
                  </a:moveTo>
                  <a:cubicBezTo>
                    <a:pt x="19926" y="1067"/>
                    <a:pt x="18726" y="252"/>
                    <a:pt x="16926" y="48"/>
                  </a:cubicBezTo>
                  <a:cubicBezTo>
                    <a:pt x="15126" y="-156"/>
                    <a:pt x="12726" y="252"/>
                    <a:pt x="9726" y="2086"/>
                  </a:cubicBezTo>
                  <a:cubicBezTo>
                    <a:pt x="6726" y="3919"/>
                    <a:pt x="3126" y="7180"/>
                    <a:pt x="1326" y="9965"/>
                  </a:cubicBezTo>
                  <a:cubicBezTo>
                    <a:pt x="-474" y="12750"/>
                    <a:pt x="-474" y="15059"/>
                    <a:pt x="1526" y="16893"/>
                  </a:cubicBezTo>
                  <a:cubicBezTo>
                    <a:pt x="3526" y="18727"/>
                    <a:pt x="7526" y="20086"/>
                    <a:pt x="11526" y="21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1809750" y="2129865"/>
              <a:ext cx="273050" cy="203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2" fill="norm" stroke="1" extrusionOk="0">
                  <a:moveTo>
                    <a:pt x="0" y="4312"/>
                  </a:moveTo>
                  <a:cubicBezTo>
                    <a:pt x="502" y="2785"/>
                    <a:pt x="1005" y="1257"/>
                    <a:pt x="1674" y="494"/>
                  </a:cubicBezTo>
                  <a:cubicBezTo>
                    <a:pt x="2344" y="-270"/>
                    <a:pt x="3181" y="-270"/>
                    <a:pt x="4437" y="1366"/>
                  </a:cubicBezTo>
                  <a:cubicBezTo>
                    <a:pt x="5693" y="3003"/>
                    <a:pt x="7367" y="6275"/>
                    <a:pt x="7870" y="9657"/>
                  </a:cubicBezTo>
                  <a:cubicBezTo>
                    <a:pt x="8372" y="13039"/>
                    <a:pt x="7702" y="16530"/>
                    <a:pt x="6865" y="18603"/>
                  </a:cubicBezTo>
                  <a:cubicBezTo>
                    <a:pt x="6028" y="20675"/>
                    <a:pt x="5023" y="21330"/>
                    <a:pt x="4521" y="20894"/>
                  </a:cubicBezTo>
                  <a:cubicBezTo>
                    <a:pt x="4019" y="20457"/>
                    <a:pt x="4019" y="18930"/>
                    <a:pt x="4688" y="16094"/>
                  </a:cubicBezTo>
                  <a:cubicBezTo>
                    <a:pt x="5358" y="13257"/>
                    <a:pt x="6698" y="9112"/>
                    <a:pt x="7619" y="6494"/>
                  </a:cubicBezTo>
                  <a:cubicBezTo>
                    <a:pt x="8540" y="3875"/>
                    <a:pt x="9042" y="2785"/>
                    <a:pt x="9712" y="2021"/>
                  </a:cubicBezTo>
                  <a:cubicBezTo>
                    <a:pt x="10381" y="1257"/>
                    <a:pt x="11219" y="821"/>
                    <a:pt x="11721" y="1257"/>
                  </a:cubicBezTo>
                  <a:cubicBezTo>
                    <a:pt x="12223" y="1694"/>
                    <a:pt x="12391" y="3003"/>
                    <a:pt x="12893" y="5512"/>
                  </a:cubicBezTo>
                  <a:cubicBezTo>
                    <a:pt x="13395" y="8021"/>
                    <a:pt x="14233" y="11730"/>
                    <a:pt x="15153" y="13912"/>
                  </a:cubicBezTo>
                  <a:cubicBezTo>
                    <a:pt x="16074" y="16094"/>
                    <a:pt x="17079" y="16748"/>
                    <a:pt x="18167" y="16748"/>
                  </a:cubicBezTo>
                  <a:cubicBezTo>
                    <a:pt x="19256" y="16748"/>
                    <a:pt x="20428" y="16094"/>
                    <a:pt x="21600" y="15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2120899" y="2012950"/>
              <a:ext cx="65993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5891" y="0"/>
                  </a:moveTo>
                  <a:cubicBezTo>
                    <a:pt x="11782" y="2095"/>
                    <a:pt x="17673" y="4189"/>
                    <a:pt x="19636" y="6742"/>
                  </a:cubicBezTo>
                  <a:cubicBezTo>
                    <a:pt x="21600" y="9295"/>
                    <a:pt x="19636" y="12305"/>
                    <a:pt x="15709" y="14858"/>
                  </a:cubicBezTo>
                  <a:cubicBezTo>
                    <a:pt x="11782" y="17411"/>
                    <a:pt x="5891" y="1950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2317750" y="224790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2597217" y="1869895"/>
              <a:ext cx="482534" cy="510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34" fill="norm" stroke="1" extrusionOk="0">
                  <a:moveTo>
                    <a:pt x="8486" y="13474"/>
                  </a:moveTo>
                  <a:cubicBezTo>
                    <a:pt x="7543" y="12852"/>
                    <a:pt x="6600" y="12230"/>
                    <a:pt x="5798" y="11918"/>
                  </a:cubicBezTo>
                  <a:cubicBezTo>
                    <a:pt x="4996" y="11607"/>
                    <a:pt x="4336" y="11607"/>
                    <a:pt x="3440" y="12407"/>
                  </a:cubicBezTo>
                  <a:cubicBezTo>
                    <a:pt x="2544" y="13207"/>
                    <a:pt x="1412" y="14807"/>
                    <a:pt x="752" y="16318"/>
                  </a:cubicBezTo>
                  <a:cubicBezTo>
                    <a:pt x="92" y="17830"/>
                    <a:pt x="-97" y="19252"/>
                    <a:pt x="44" y="20141"/>
                  </a:cubicBezTo>
                  <a:cubicBezTo>
                    <a:pt x="186" y="21030"/>
                    <a:pt x="658" y="21385"/>
                    <a:pt x="1365" y="21430"/>
                  </a:cubicBezTo>
                  <a:cubicBezTo>
                    <a:pt x="2072" y="21474"/>
                    <a:pt x="3016" y="21207"/>
                    <a:pt x="4006" y="19874"/>
                  </a:cubicBezTo>
                  <a:cubicBezTo>
                    <a:pt x="4996" y="18541"/>
                    <a:pt x="6034" y="16141"/>
                    <a:pt x="6647" y="13474"/>
                  </a:cubicBezTo>
                  <a:cubicBezTo>
                    <a:pt x="7260" y="10807"/>
                    <a:pt x="7449" y="7874"/>
                    <a:pt x="7543" y="5652"/>
                  </a:cubicBezTo>
                  <a:cubicBezTo>
                    <a:pt x="7637" y="3430"/>
                    <a:pt x="7637" y="1918"/>
                    <a:pt x="7449" y="1030"/>
                  </a:cubicBezTo>
                  <a:cubicBezTo>
                    <a:pt x="7260" y="141"/>
                    <a:pt x="6883" y="-126"/>
                    <a:pt x="6600" y="52"/>
                  </a:cubicBezTo>
                  <a:cubicBezTo>
                    <a:pt x="6317" y="230"/>
                    <a:pt x="6128" y="852"/>
                    <a:pt x="6034" y="2496"/>
                  </a:cubicBezTo>
                  <a:cubicBezTo>
                    <a:pt x="5940" y="4141"/>
                    <a:pt x="5940" y="6807"/>
                    <a:pt x="6081" y="9430"/>
                  </a:cubicBezTo>
                  <a:cubicBezTo>
                    <a:pt x="6223" y="12052"/>
                    <a:pt x="6506" y="14630"/>
                    <a:pt x="6694" y="16141"/>
                  </a:cubicBezTo>
                  <a:cubicBezTo>
                    <a:pt x="6883" y="17652"/>
                    <a:pt x="6977" y="18096"/>
                    <a:pt x="7119" y="18052"/>
                  </a:cubicBezTo>
                  <a:cubicBezTo>
                    <a:pt x="7260" y="18007"/>
                    <a:pt x="7449" y="17474"/>
                    <a:pt x="8015" y="16230"/>
                  </a:cubicBezTo>
                  <a:cubicBezTo>
                    <a:pt x="8581" y="14985"/>
                    <a:pt x="9524" y="13030"/>
                    <a:pt x="10184" y="11830"/>
                  </a:cubicBezTo>
                  <a:cubicBezTo>
                    <a:pt x="10844" y="10630"/>
                    <a:pt x="11222" y="10185"/>
                    <a:pt x="11693" y="9874"/>
                  </a:cubicBezTo>
                  <a:cubicBezTo>
                    <a:pt x="12165" y="9563"/>
                    <a:pt x="12731" y="9385"/>
                    <a:pt x="13061" y="9518"/>
                  </a:cubicBezTo>
                  <a:cubicBezTo>
                    <a:pt x="13391" y="9652"/>
                    <a:pt x="13486" y="10096"/>
                    <a:pt x="13344" y="11518"/>
                  </a:cubicBezTo>
                  <a:cubicBezTo>
                    <a:pt x="13203" y="12941"/>
                    <a:pt x="12825" y="15341"/>
                    <a:pt x="12448" y="16852"/>
                  </a:cubicBezTo>
                  <a:cubicBezTo>
                    <a:pt x="12071" y="18363"/>
                    <a:pt x="11693" y="18985"/>
                    <a:pt x="11505" y="18985"/>
                  </a:cubicBezTo>
                  <a:cubicBezTo>
                    <a:pt x="11316" y="18985"/>
                    <a:pt x="11316" y="18363"/>
                    <a:pt x="12071" y="17163"/>
                  </a:cubicBezTo>
                  <a:cubicBezTo>
                    <a:pt x="12825" y="15963"/>
                    <a:pt x="14334" y="14185"/>
                    <a:pt x="15419" y="12941"/>
                  </a:cubicBezTo>
                  <a:cubicBezTo>
                    <a:pt x="16504" y="11696"/>
                    <a:pt x="17164" y="10985"/>
                    <a:pt x="17683" y="10452"/>
                  </a:cubicBezTo>
                  <a:cubicBezTo>
                    <a:pt x="18202" y="9918"/>
                    <a:pt x="18579" y="9563"/>
                    <a:pt x="18626" y="9563"/>
                  </a:cubicBezTo>
                  <a:cubicBezTo>
                    <a:pt x="18673" y="9563"/>
                    <a:pt x="18390" y="9918"/>
                    <a:pt x="17872" y="11074"/>
                  </a:cubicBezTo>
                  <a:cubicBezTo>
                    <a:pt x="17353" y="12230"/>
                    <a:pt x="16598" y="14185"/>
                    <a:pt x="16693" y="15741"/>
                  </a:cubicBezTo>
                  <a:cubicBezTo>
                    <a:pt x="16787" y="17296"/>
                    <a:pt x="17730" y="18452"/>
                    <a:pt x="18673" y="19074"/>
                  </a:cubicBezTo>
                  <a:cubicBezTo>
                    <a:pt x="19617" y="19696"/>
                    <a:pt x="20560" y="19785"/>
                    <a:pt x="21503" y="198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1279525" y="2657475"/>
              <a:ext cx="820209" cy="85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12800"/>
                  </a:moveTo>
                  <a:cubicBezTo>
                    <a:pt x="920" y="13067"/>
                    <a:pt x="1839" y="13333"/>
                    <a:pt x="2731" y="13067"/>
                  </a:cubicBezTo>
                  <a:cubicBezTo>
                    <a:pt x="3623" y="12800"/>
                    <a:pt x="4487" y="12000"/>
                    <a:pt x="5407" y="11067"/>
                  </a:cubicBezTo>
                  <a:cubicBezTo>
                    <a:pt x="6327" y="10133"/>
                    <a:pt x="7302" y="9067"/>
                    <a:pt x="8333" y="8000"/>
                  </a:cubicBezTo>
                  <a:cubicBezTo>
                    <a:pt x="9365" y="6933"/>
                    <a:pt x="10452" y="5867"/>
                    <a:pt x="11539" y="5067"/>
                  </a:cubicBezTo>
                  <a:cubicBezTo>
                    <a:pt x="12626" y="4267"/>
                    <a:pt x="13713" y="3733"/>
                    <a:pt x="14813" y="3333"/>
                  </a:cubicBezTo>
                  <a:cubicBezTo>
                    <a:pt x="15914" y="2933"/>
                    <a:pt x="17029" y="2667"/>
                    <a:pt x="18116" y="2133"/>
                  </a:cubicBezTo>
                  <a:cubicBezTo>
                    <a:pt x="19203" y="1600"/>
                    <a:pt x="20262" y="800"/>
                    <a:pt x="20861" y="400"/>
                  </a:cubicBezTo>
                  <a:cubicBezTo>
                    <a:pt x="21461" y="0"/>
                    <a:pt x="21600" y="0"/>
                    <a:pt x="21600" y="0"/>
                  </a:cubicBezTo>
                  <a:cubicBezTo>
                    <a:pt x="21600" y="0"/>
                    <a:pt x="21461" y="0"/>
                    <a:pt x="20889" y="400"/>
                  </a:cubicBezTo>
                  <a:cubicBezTo>
                    <a:pt x="20318" y="800"/>
                    <a:pt x="19315" y="1600"/>
                    <a:pt x="18269" y="2133"/>
                  </a:cubicBezTo>
                  <a:cubicBezTo>
                    <a:pt x="17224" y="2667"/>
                    <a:pt x="16137" y="2933"/>
                    <a:pt x="15106" y="3200"/>
                  </a:cubicBezTo>
                  <a:cubicBezTo>
                    <a:pt x="14075" y="3467"/>
                    <a:pt x="13099" y="3733"/>
                    <a:pt x="12096" y="4267"/>
                  </a:cubicBezTo>
                  <a:cubicBezTo>
                    <a:pt x="11093" y="4800"/>
                    <a:pt x="10061" y="5600"/>
                    <a:pt x="9030" y="6400"/>
                  </a:cubicBezTo>
                  <a:cubicBezTo>
                    <a:pt x="7999" y="7200"/>
                    <a:pt x="6968" y="8000"/>
                    <a:pt x="5909" y="8933"/>
                  </a:cubicBezTo>
                  <a:cubicBezTo>
                    <a:pt x="4850" y="9867"/>
                    <a:pt x="3763" y="10933"/>
                    <a:pt x="3052" y="11600"/>
                  </a:cubicBezTo>
                  <a:cubicBezTo>
                    <a:pt x="2341" y="12267"/>
                    <a:pt x="2007" y="12533"/>
                    <a:pt x="1644" y="12933"/>
                  </a:cubicBezTo>
                  <a:cubicBezTo>
                    <a:pt x="1282" y="13333"/>
                    <a:pt x="892" y="13867"/>
                    <a:pt x="808" y="14267"/>
                  </a:cubicBezTo>
                  <a:cubicBezTo>
                    <a:pt x="725" y="14667"/>
                    <a:pt x="948" y="14933"/>
                    <a:pt x="1603" y="14933"/>
                  </a:cubicBezTo>
                  <a:cubicBezTo>
                    <a:pt x="2258" y="14933"/>
                    <a:pt x="3345" y="14667"/>
                    <a:pt x="4445" y="14133"/>
                  </a:cubicBezTo>
                  <a:cubicBezTo>
                    <a:pt x="5546" y="13600"/>
                    <a:pt x="6661" y="12800"/>
                    <a:pt x="7734" y="11867"/>
                  </a:cubicBezTo>
                  <a:cubicBezTo>
                    <a:pt x="8807" y="10933"/>
                    <a:pt x="9838" y="9867"/>
                    <a:pt x="10828" y="9200"/>
                  </a:cubicBezTo>
                  <a:cubicBezTo>
                    <a:pt x="11817" y="8533"/>
                    <a:pt x="12765" y="8267"/>
                    <a:pt x="13852" y="8000"/>
                  </a:cubicBezTo>
                  <a:cubicBezTo>
                    <a:pt x="14939" y="7733"/>
                    <a:pt x="16165" y="7467"/>
                    <a:pt x="17029" y="7467"/>
                  </a:cubicBezTo>
                  <a:cubicBezTo>
                    <a:pt x="17893" y="7467"/>
                    <a:pt x="18395" y="7733"/>
                    <a:pt x="18729" y="8000"/>
                  </a:cubicBezTo>
                  <a:cubicBezTo>
                    <a:pt x="19064" y="8267"/>
                    <a:pt x="19231" y="8533"/>
                    <a:pt x="19231" y="8933"/>
                  </a:cubicBezTo>
                  <a:cubicBezTo>
                    <a:pt x="19231" y="9333"/>
                    <a:pt x="19064" y="9867"/>
                    <a:pt x="18478" y="10267"/>
                  </a:cubicBezTo>
                  <a:cubicBezTo>
                    <a:pt x="17893" y="10667"/>
                    <a:pt x="16890" y="10933"/>
                    <a:pt x="15873" y="11333"/>
                  </a:cubicBezTo>
                  <a:cubicBezTo>
                    <a:pt x="14855" y="11733"/>
                    <a:pt x="13824" y="12267"/>
                    <a:pt x="12709" y="13067"/>
                  </a:cubicBezTo>
                  <a:cubicBezTo>
                    <a:pt x="11594" y="13867"/>
                    <a:pt x="10396" y="14933"/>
                    <a:pt x="9225" y="16000"/>
                  </a:cubicBezTo>
                  <a:cubicBezTo>
                    <a:pt x="8055" y="17067"/>
                    <a:pt x="6912" y="18133"/>
                    <a:pt x="5867" y="19067"/>
                  </a:cubicBezTo>
                  <a:cubicBezTo>
                    <a:pt x="4822" y="20000"/>
                    <a:pt x="3874" y="20800"/>
                    <a:pt x="3303" y="21200"/>
                  </a:cubicBezTo>
                  <a:cubicBezTo>
                    <a:pt x="2731" y="21600"/>
                    <a:pt x="2536" y="21600"/>
                    <a:pt x="2578" y="21333"/>
                  </a:cubicBezTo>
                  <a:cubicBezTo>
                    <a:pt x="2620" y="21067"/>
                    <a:pt x="2899" y="20533"/>
                    <a:pt x="3498" y="19733"/>
                  </a:cubicBezTo>
                  <a:cubicBezTo>
                    <a:pt x="4097" y="18933"/>
                    <a:pt x="5017" y="17867"/>
                    <a:pt x="6076" y="16933"/>
                  </a:cubicBezTo>
                  <a:cubicBezTo>
                    <a:pt x="7135" y="16000"/>
                    <a:pt x="8333" y="15200"/>
                    <a:pt x="9462" y="14400"/>
                  </a:cubicBezTo>
                  <a:cubicBezTo>
                    <a:pt x="10591" y="13600"/>
                    <a:pt x="11650" y="12800"/>
                    <a:pt x="12681" y="12000"/>
                  </a:cubicBezTo>
                  <a:cubicBezTo>
                    <a:pt x="13713" y="11200"/>
                    <a:pt x="14716" y="10400"/>
                    <a:pt x="15928" y="9867"/>
                  </a:cubicBezTo>
                  <a:cubicBezTo>
                    <a:pt x="17141" y="9333"/>
                    <a:pt x="18562" y="9067"/>
                    <a:pt x="19356" y="8800"/>
                  </a:cubicBezTo>
                  <a:cubicBezTo>
                    <a:pt x="20151" y="8533"/>
                    <a:pt x="20318" y="8267"/>
                    <a:pt x="20485" y="8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1688534" y="2952749"/>
              <a:ext cx="17833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600" fill="norm" stroke="1" extrusionOk="0">
                  <a:moveTo>
                    <a:pt x="1593" y="0"/>
                  </a:moveTo>
                  <a:cubicBezTo>
                    <a:pt x="4007" y="1950"/>
                    <a:pt x="6421" y="3900"/>
                    <a:pt x="8962" y="5400"/>
                  </a:cubicBezTo>
                  <a:cubicBezTo>
                    <a:pt x="11503" y="6900"/>
                    <a:pt x="14172" y="7950"/>
                    <a:pt x="16205" y="8775"/>
                  </a:cubicBezTo>
                  <a:cubicBezTo>
                    <a:pt x="18237" y="9600"/>
                    <a:pt x="19635" y="10200"/>
                    <a:pt x="20461" y="10875"/>
                  </a:cubicBezTo>
                  <a:cubicBezTo>
                    <a:pt x="21287" y="11550"/>
                    <a:pt x="21541" y="12300"/>
                    <a:pt x="21350" y="12900"/>
                  </a:cubicBezTo>
                  <a:cubicBezTo>
                    <a:pt x="21160" y="13500"/>
                    <a:pt x="20525" y="13950"/>
                    <a:pt x="18237" y="14775"/>
                  </a:cubicBezTo>
                  <a:cubicBezTo>
                    <a:pt x="15950" y="15600"/>
                    <a:pt x="12012" y="16800"/>
                    <a:pt x="8962" y="17625"/>
                  </a:cubicBezTo>
                  <a:cubicBezTo>
                    <a:pt x="5913" y="18450"/>
                    <a:pt x="3753" y="18900"/>
                    <a:pt x="2292" y="19275"/>
                  </a:cubicBezTo>
                  <a:cubicBezTo>
                    <a:pt x="830" y="19650"/>
                    <a:pt x="68" y="19950"/>
                    <a:pt x="5" y="20250"/>
                  </a:cubicBezTo>
                  <a:cubicBezTo>
                    <a:pt x="-59" y="20550"/>
                    <a:pt x="576" y="20850"/>
                    <a:pt x="1275" y="21075"/>
                  </a:cubicBezTo>
                  <a:cubicBezTo>
                    <a:pt x="1974" y="21300"/>
                    <a:pt x="2736" y="21450"/>
                    <a:pt x="349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1720850" y="3121025"/>
              <a:ext cx="193675" cy="60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59" y="1516"/>
                    <a:pt x="14518" y="3032"/>
                    <a:pt x="10918" y="6632"/>
                  </a:cubicBezTo>
                  <a:cubicBezTo>
                    <a:pt x="7318" y="10232"/>
                    <a:pt x="3659" y="159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1986768" y="3032124"/>
              <a:ext cx="172232" cy="148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254" fill="norm" stroke="1" extrusionOk="0">
                  <a:moveTo>
                    <a:pt x="11807" y="2719"/>
                  </a:moveTo>
                  <a:cubicBezTo>
                    <a:pt x="11287" y="1813"/>
                    <a:pt x="10766" y="906"/>
                    <a:pt x="10116" y="453"/>
                  </a:cubicBezTo>
                  <a:cubicBezTo>
                    <a:pt x="9465" y="0"/>
                    <a:pt x="8684" y="0"/>
                    <a:pt x="7123" y="1133"/>
                  </a:cubicBezTo>
                  <a:cubicBezTo>
                    <a:pt x="5562" y="2266"/>
                    <a:pt x="3219" y="4531"/>
                    <a:pt x="1723" y="7401"/>
                  </a:cubicBezTo>
                  <a:cubicBezTo>
                    <a:pt x="227" y="10271"/>
                    <a:pt x="-424" y="13745"/>
                    <a:pt x="292" y="16313"/>
                  </a:cubicBezTo>
                  <a:cubicBezTo>
                    <a:pt x="1007" y="18881"/>
                    <a:pt x="3089" y="20543"/>
                    <a:pt x="6277" y="21071"/>
                  </a:cubicBezTo>
                  <a:cubicBezTo>
                    <a:pt x="9465" y="21600"/>
                    <a:pt x="13759" y="20996"/>
                    <a:pt x="16687" y="19108"/>
                  </a:cubicBezTo>
                  <a:cubicBezTo>
                    <a:pt x="19615" y="17220"/>
                    <a:pt x="21176" y="14048"/>
                    <a:pt x="21176" y="11102"/>
                  </a:cubicBezTo>
                  <a:cubicBezTo>
                    <a:pt x="21176" y="8157"/>
                    <a:pt x="19615" y="5438"/>
                    <a:pt x="17988" y="3625"/>
                  </a:cubicBezTo>
                  <a:cubicBezTo>
                    <a:pt x="16362" y="1813"/>
                    <a:pt x="14670" y="906"/>
                    <a:pt x="1297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2587624" y="2489381"/>
              <a:ext cx="403226" cy="5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24" fill="norm" stroke="1" extrusionOk="0">
                  <a:moveTo>
                    <a:pt x="0" y="5214"/>
                  </a:moveTo>
                  <a:cubicBezTo>
                    <a:pt x="2036" y="4332"/>
                    <a:pt x="4071" y="3451"/>
                    <a:pt x="6050" y="2789"/>
                  </a:cubicBezTo>
                  <a:cubicBezTo>
                    <a:pt x="8029" y="2128"/>
                    <a:pt x="9952" y="1687"/>
                    <a:pt x="11959" y="1246"/>
                  </a:cubicBezTo>
                  <a:cubicBezTo>
                    <a:pt x="13966" y="806"/>
                    <a:pt x="16059" y="365"/>
                    <a:pt x="17246" y="144"/>
                  </a:cubicBezTo>
                  <a:cubicBezTo>
                    <a:pt x="18434" y="-76"/>
                    <a:pt x="18716" y="-76"/>
                    <a:pt x="19338" y="365"/>
                  </a:cubicBezTo>
                  <a:cubicBezTo>
                    <a:pt x="19960" y="806"/>
                    <a:pt x="20921" y="1687"/>
                    <a:pt x="21261" y="2348"/>
                  </a:cubicBezTo>
                  <a:cubicBezTo>
                    <a:pt x="21600" y="3010"/>
                    <a:pt x="21317" y="3451"/>
                    <a:pt x="20073" y="4332"/>
                  </a:cubicBezTo>
                  <a:cubicBezTo>
                    <a:pt x="18829" y="5214"/>
                    <a:pt x="16624" y="6536"/>
                    <a:pt x="14447" y="7859"/>
                  </a:cubicBezTo>
                  <a:cubicBezTo>
                    <a:pt x="12270" y="9181"/>
                    <a:pt x="10121" y="10504"/>
                    <a:pt x="8114" y="11826"/>
                  </a:cubicBezTo>
                  <a:cubicBezTo>
                    <a:pt x="6107" y="13148"/>
                    <a:pt x="4241" y="14471"/>
                    <a:pt x="3053" y="15793"/>
                  </a:cubicBezTo>
                  <a:cubicBezTo>
                    <a:pt x="1866" y="17116"/>
                    <a:pt x="1357" y="18438"/>
                    <a:pt x="1301" y="19540"/>
                  </a:cubicBezTo>
                  <a:cubicBezTo>
                    <a:pt x="1244" y="20642"/>
                    <a:pt x="1640" y="21524"/>
                    <a:pt x="2827" y="21524"/>
                  </a:cubicBezTo>
                  <a:cubicBezTo>
                    <a:pt x="4015" y="21524"/>
                    <a:pt x="5994" y="20642"/>
                    <a:pt x="8340" y="19320"/>
                  </a:cubicBezTo>
                  <a:cubicBezTo>
                    <a:pt x="10687" y="17997"/>
                    <a:pt x="13401" y="16234"/>
                    <a:pt x="15663" y="15353"/>
                  </a:cubicBezTo>
                  <a:cubicBezTo>
                    <a:pt x="17925" y="14471"/>
                    <a:pt x="19734" y="14471"/>
                    <a:pt x="21543" y="14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2762249" y="2686050"/>
              <a:ext cx="173082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600" fill="norm" stroke="1" extrusionOk="0">
                  <a:moveTo>
                    <a:pt x="1185" y="0"/>
                  </a:moveTo>
                  <a:cubicBezTo>
                    <a:pt x="3688" y="424"/>
                    <a:pt x="6190" y="847"/>
                    <a:pt x="8956" y="2012"/>
                  </a:cubicBezTo>
                  <a:cubicBezTo>
                    <a:pt x="11722" y="3176"/>
                    <a:pt x="14751" y="5082"/>
                    <a:pt x="16661" y="6247"/>
                  </a:cubicBezTo>
                  <a:cubicBezTo>
                    <a:pt x="18571" y="7412"/>
                    <a:pt x="19361" y="7835"/>
                    <a:pt x="20085" y="8471"/>
                  </a:cubicBezTo>
                  <a:cubicBezTo>
                    <a:pt x="20810" y="9106"/>
                    <a:pt x="21468" y="9953"/>
                    <a:pt x="21534" y="10800"/>
                  </a:cubicBezTo>
                  <a:cubicBezTo>
                    <a:pt x="21600" y="11647"/>
                    <a:pt x="21073" y="12494"/>
                    <a:pt x="18834" y="13553"/>
                  </a:cubicBezTo>
                  <a:cubicBezTo>
                    <a:pt x="16595" y="14612"/>
                    <a:pt x="12644" y="15882"/>
                    <a:pt x="9812" y="16624"/>
                  </a:cubicBezTo>
                  <a:cubicBezTo>
                    <a:pt x="6980" y="17365"/>
                    <a:pt x="5268" y="17576"/>
                    <a:pt x="3820" y="18318"/>
                  </a:cubicBezTo>
                  <a:cubicBezTo>
                    <a:pt x="2371" y="19059"/>
                    <a:pt x="1185" y="203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2794000" y="2794000"/>
              <a:ext cx="187326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51" y="1029"/>
                    <a:pt x="13302" y="2057"/>
                    <a:pt x="9702" y="5657"/>
                  </a:cubicBezTo>
                  <a:cubicBezTo>
                    <a:pt x="6102" y="9257"/>
                    <a:pt x="3051" y="154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2989577" y="2695575"/>
              <a:ext cx="134030" cy="125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445" fill="norm" stroke="1" extrusionOk="0">
                  <a:moveTo>
                    <a:pt x="17147" y="7079"/>
                  </a:moveTo>
                  <a:cubicBezTo>
                    <a:pt x="16815" y="6171"/>
                    <a:pt x="16483" y="5264"/>
                    <a:pt x="15901" y="4719"/>
                  </a:cubicBezTo>
                  <a:cubicBezTo>
                    <a:pt x="15319" y="4175"/>
                    <a:pt x="14489" y="3993"/>
                    <a:pt x="13076" y="4175"/>
                  </a:cubicBezTo>
                  <a:cubicBezTo>
                    <a:pt x="11664" y="4356"/>
                    <a:pt x="9670" y="4901"/>
                    <a:pt x="7344" y="6897"/>
                  </a:cubicBezTo>
                  <a:cubicBezTo>
                    <a:pt x="5018" y="8894"/>
                    <a:pt x="2359" y="12343"/>
                    <a:pt x="1030" y="14612"/>
                  </a:cubicBezTo>
                  <a:cubicBezTo>
                    <a:pt x="-299" y="16881"/>
                    <a:pt x="-299" y="17970"/>
                    <a:pt x="781" y="19059"/>
                  </a:cubicBezTo>
                  <a:cubicBezTo>
                    <a:pt x="1861" y="20148"/>
                    <a:pt x="4021" y="21237"/>
                    <a:pt x="7012" y="21418"/>
                  </a:cubicBezTo>
                  <a:cubicBezTo>
                    <a:pt x="10003" y="21600"/>
                    <a:pt x="13824" y="20874"/>
                    <a:pt x="16483" y="18968"/>
                  </a:cubicBezTo>
                  <a:cubicBezTo>
                    <a:pt x="19141" y="17062"/>
                    <a:pt x="20636" y="13976"/>
                    <a:pt x="20969" y="10891"/>
                  </a:cubicBezTo>
                  <a:cubicBezTo>
                    <a:pt x="21301" y="7805"/>
                    <a:pt x="20470" y="4719"/>
                    <a:pt x="19058" y="2904"/>
                  </a:cubicBezTo>
                  <a:cubicBezTo>
                    <a:pt x="17646" y="1089"/>
                    <a:pt x="15652" y="545"/>
                    <a:pt x="1365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469335" y="2571750"/>
              <a:ext cx="352991" cy="37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479" fill="norm" stroke="1" extrusionOk="0">
                  <a:moveTo>
                    <a:pt x="4497" y="12600"/>
                  </a:moveTo>
                  <a:cubicBezTo>
                    <a:pt x="5273" y="10800"/>
                    <a:pt x="6049" y="9000"/>
                    <a:pt x="7698" y="7800"/>
                  </a:cubicBezTo>
                  <a:cubicBezTo>
                    <a:pt x="9347" y="6600"/>
                    <a:pt x="11869" y="6000"/>
                    <a:pt x="13810" y="4800"/>
                  </a:cubicBezTo>
                  <a:cubicBezTo>
                    <a:pt x="15750" y="3600"/>
                    <a:pt x="17108" y="1800"/>
                    <a:pt x="17948" y="900"/>
                  </a:cubicBezTo>
                  <a:cubicBezTo>
                    <a:pt x="18789" y="0"/>
                    <a:pt x="19113" y="0"/>
                    <a:pt x="19113" y="0"/>
                  </a:cubicBezTo>
                  <a:cubicBezTo>
                    <a:pt x="19113" y="0"/>
                    <a:pt x="18789" y="0"/>
                    <a:pt x="17528" y="900"/>
                  </a:cubicBezTo>
                  <a:cubicBezTo>
                    <a:pt x="16267" y="1800"/>
                    <a:pt x="14068" y="3600"/>
                    <a:pt x="11869" y="5700"/>
                  </a:cubicBezTo>
                  <a:cubicBezTo>
                    <a:pt x="9671" y="7800"/>
                    <a:pt x="7472" y="10200"/>
                    <a:pt x="5596" y="12600"/>
                  </a:cubicBezTo>
                  <a:cubicBezTo>
                    <a:pt x="3721" y="15000"/>
                    <a:pt x="2169" y="17400"/>
                    <a:pt x="1231" y="18900"/>
                  </a:cubicBezTo>
                  <a:cubicBezTo>
                    <a:pt x="293" y="20400"/>
                    <a:pt x="-30" y="21000"/>
                    <a:pt x="2" y="21300"/>
                  </a:cubicBezTo>
                  <a:cubicBezTo>
                    <a:pt x="35" y="21600"/>
                    <a:pt x="423" y="21600"/>
                    <a:pt x="1716" y="20700"/>
                  </a:cubicBezTo>
                  <a:cubicBezTo>
                    <a:pt x="3010" y="19800"/>
                    <a:pt x="5208" y="18000"/>
                    <a:pt x="7472" y="15900"/>
                  </a:cubicBezTo>
                  <a:cubicBezTo>
                    <a:pt x="9735" y="13800"/>
                    <a:pt x="12063" y="11400"/>
                    <a:pt x="14424" y="9600"/>
                  </a:cubicBezTo>
                  <a:cubicBezTo>
                    <a:pt x="16784" y="7800"/>
                    <a:pt x="19177" y="6600"/>
                    <a:pt x="21570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251" name="Drawing"/>
          <p:cNvGrpSpPr/>
          <p:nvPr/>
        </p:nvGrpSpPr>
        <p:grpSpPr>
          <a:xfrm>
            <a:off x="840307" y="3236383"/>
            <a:ext cx="11874261" cy="6406092"/>
            <a:chOff x="0" y="0"/>
            <a:chExt cx="11874260" cy="6406091"/>
          </a:xfrm>
        </p:grpSpPr>
        <p:sp>
          <p:nvSpPr>
            <p:cNvPr id="1115" name="Line"/>
            <p:cNvSpPr/>
            <p:nvPr/>
          </p:nvSpPr>
          <p:spPr>
            <a:xfrm>
              <a:off x="308479" y="900"/>
              <a:ext cx="348819" cy="60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83" fill="norm" stroke="1" extrusionOk="0">
                  <a:moveTo>
                    <a:pt x="20988" y="2083"/>
                  </a:moveTo>
                  <a:cubicBezTo>
                    <a:pt x="21246" y="1478"/>
                    <a:pt x="21505" y="874"/>
                    <a:pt x="21117" y="497"/>
                  </a:cubicBezTo>
                  <a:cubicBezTo>
                    <a:pt x="20729" y="119"/>
                    <a:pt x="19694" y="-32"/>
                    <a:pt x="17560" y="6"/>
                  </a:cubicBezTo>
                  <a:cubicBezTo>
                    <a:pt x="15426" y="44"/>
                    <a:pt x="12192" y="270"/>
                    <a:pt x="9476" y="950"/>
                  </a:cubicBezTo>
                  <a:cubicBezTo>
                    <a:pt x="6760" y="1630"/>
                    <a:pt x="4561" y="2762"/>
                    <a:pt x="3268" y="4424"/>
                  </a:cubicBezTo>
                  <a:cubicBezTo>
                    <a:pt x="1974" y="6085"/>
                    <a:pt x="1586" y="8276"/>
                    <a:pt x="1263" y="10617"/>
                  </a:cubicBezTo>
                  <a:cubicBezTo>
                    <a:pt x="940" y="12958"/>
                    <a:pt x="681" y="15451"/>
                    <a:pt x="422" y="17225"/>
                  </a:cubicBezTo>
                  <a:cubicBezTo>
                    <a:pt x="164" y="19000"/>
                    <a:pt x="-95" y="20058"/>
                    <a:pt x="34" y="20699"/>
                  </a:cubicBezTo>
                  <a:cubicBezTo>
                    <a:pt x="164" y="21341"/>
                    <a:pt x="681" y="21568"/>
                    <a:pt x="2298" y="21455"/>
                  </a:cubicBezTo>
                  <a:cubicBezTo>
                    <a:pt x="3915" y="21341"/>
                    <a:pt x="6631" y="20888"/>
                    <a:pt x="8894" y="20473"/>
                  </a:cubicBezTo>
                  <a:cubicBezTo>
                    <a:pt x="11158" y="20058"/>
                    <a:pt x="12968" y="19680"/>
                    <a:pt x="14779" y="19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296342" y="325966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0" y="19800"/>
                    <a:pt x="10000" y="18000"/>
                    <a:pt x="13600" y="14400"/>
                  </a:cubicBezTo>
                  <a:cubicBezTo>
                    <a:pt x="17200" y="10800"/>
                    <a:pt x="19400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723381" y="0"/>
              <a:ext cx="340607" cy="618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20971" y="1627"/>
                  </a:moveTo>
                  <a:cubicBezTo>
                    <a:pt x="21236" y="1184"/>
                    <a:pt x="21501" y="740"/>
                    <a:pt x="21170" y="444"/>
                  </a:cubicBezTo>
                  <a:cubicBezTo>
                    <a:pt x="20838" y="148"/>
                    <a:pt x="19911" y="0"/>
                    <a:pt x="17923" y="0"/>
                  </a:cubicBezTo>
                  <a:cubicBezTo>
                    <a:pt x="15935" y="0"/>
                    <a:pt x="12888" y="148"/>
                    <a:pt x="10900" y="333"/>
                  </a:cubicBezTo>
                  <a:cubicBezTo>
                    <a:pt x="8912" y="518"/>
                    <a:pt x="7984" y="740"/>
                    <a:pt x="7388" y="1627"/>
                  </a:cubicBezTo>
                  <a:cubicBezTo>
                    <a:pt x="6792" y="2515"/>
                    <a:pt x="6527" y="4068"/>
                    <a:pt x="5997" y="6214"/>
                  </a:cubicBezTo>
                  <a:cubicBezTo>
                    <a:pt x="5467" y="8359"/>
                    <a:pt x="4672" y="11096"/>
                    <a:pt x="3611" y="13463"/>
                  </a:cubicBezTo>
                  <a:cubicBezTo>
                    <a:pt x="2551" y="15830"/>
                    <a:pt x="1226" y="17827"/>
                    <a:pt x="564" y="19011"/>
                  </a:cubicBezTo>
                  <a:cubicBezTo>
                    <a:pt x="-99" y="20195"/>
                    <a:pt x="-99" y="20564"/>
                    <a:pt x="166" y="20860"/>
                  </a:cubicBezTo>
                  <a:cubicBezTo>
                    <a:pt x="431" y="21156"/>
                    <a:pt x="961" y="21378"/>
                    <a:pt x="3148" y="21489"/>
                  </a:cubicBezTo>
                  <a:cubicBezTo>
                    <a:pt x="5334" y="21600"/>
                    <a:pt x="9177" y="21600"/>
                    <a:pt x="130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1051992" y="198966"/>
              <a:ext cx="2349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30" y="2731"/>
                    <a:pt x="5059" y="5462"/>
                    <a:pt x="7978" y="8628"/>
                  </a:cubicBezTo>
                  <a:cubicBezTo>
                    <a:pt x="10897" y="11793"/>
                    <a:pt x="14205" y="15393"/>
                    <a:pt x="16541" y="17628"/>
                  </a:cubicBezTo>
                  <a:cubicBezTo>
                    <a:pt x="18876" y="19862"/>
                    <a:pt x="20238" y="2073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1076306" y="179916"/>
              <a:ext cx="248737" cy="440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13" fill="norm" stroke="1" extrusionOk="0">
                  <a:moveTo>
                    <a:pt x="21330" y="0"/>
                  </a:moveTo>
                  <a:cubicBezTo>
                    <a:pt x="19515" y="620"/>
                    <a:pt x="17700" y="1240"/>
                    <a:pt x="15159" y="3307"/>
                  </a:cubicBezTo>
                  <a:cubicBezTo>
                    <a:pt x="12617" y="5374"/>
                    <a:pt x="9350" y="8888"/>
                    <a:pt x="6718" y="11937"/>
                  </a:cubicBezTo>
                  <a:cubicBezTo>
                    <a:pt x="4086" y="14986"/>
                    <a:pt x="2090" y="17569"/>
                    <a:pt x="1001" y="19171"/>
                  </a:cubicBezTo>
                  <a:cubicBezTo>
                    <a:pt x="-88" y="20773"/>
                    <a:pt x="-270" y="21393"/>
                    <a:pt x="365" y="21497"/>
                  </a:cubicBezTo>
                  <a:cubicBezTo>
                    <a:pt x="1001" y="21600"/>
                    <a:pt x="2453" y="21187"/>
                    <a:pt x="3905" y="207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1388542" y="6779"/>
              <a:ext cx="234951" cy="643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2181"/>
                  </a:moveTo>
                  <a:cubicBezTo>
                    <a:pt x="195" y="1827"/>
                    <a:pt x="389" y="1473"/>
                    <a:pt x="2432" y="1084"/>
                  </a:cubicBezTo>
                  <a:cubicBezTo>
                    <a:pt x="4476" y="694"/>
                    <a:pt x="8368" y="269"/>
                    <a:pt x="10897" y="92"/>
                  </a:cubicBezTo>
                  <a:cubicBezTo>
                    <a:pt x="13427" y="-85"/>
                    <a:pt x="14595" y="-14"/>
                    <a:pt x="15568" y="375"/>
                  </a:cubicBezTo>
                  <a:cubicBezTo>
                    <a:pt x="16541" y="765"/>
                    <a:pt x="17319" y="1473"/>
                    <a:pt x="17611" y="3066"/>
                  </a:cubicBezTo>
                  <a:cubicBezTo>
                    <a:pt x="17903" y="4660"/>
                    <a:pt x="17708" y="7139"/>
                    <a:pt x="17903" y="9546"/>
                  </a:cubicBezTo>
                  <a:cubicBezTo>
                    <a:pt x="18097" y="11954"/>
                    <a:pt x="18681" y="14291"/>
                    <a:pt x="19557" y="16097"/>
                  </a:cubicBezTo>
                  <a:cubicBezTo>
                    <a:pt x="20432" y="17903"/>
                    <a:pt x="21600" y="19178"/>
                    <a:pt x="21600" y="19922"/>
                  </a:cubicBezTo>
                  <a:cubicBezTo>
                    <a:pt x="21600" y="20665"/>
                    <a:pt x="20432" y="20878"/>
                    <a:pt x="18584" y="21055"/>
                  </a:cubicBezTo>
                  <a:cubicBezTo>
                    <a:pt x="16735" y="21232"/>
                    <a:pt x="14205" y="21373"/>
                    <a:pt x="11676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1801292" y="266139"/>
              <a:ext cx="2032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950" y="12302"/>
                    <a:pt x="9900" y="4448"/>
                    <a:pt x="13500" y="1502"/>
                  </a:cubicBezTo>
                  <a:cubicBezTo>
                    <a:pt x="17100" y="-1443"/>
                    <a:pt x="1935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1852092" y="408516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51119" y="2030703"/>
              <a:ext cx="353174" cy="710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50" fill="norm" stroke="1" extrusionOk="0">
                  <a:moveTo>
                    <a:pt x="9110" y="2978"/>
                  </a:moveTo>
                  <a:cubicBezTo>
                    <a:pt x="7439" y="3106"/>
                    <a:pt x="5767" y="3234"/>
                    <a:pt x="4610" y="3266"/>
                  </a:cubicBezTo>
                  <a:cubicBezTo>
                    <a:pt x="3453" y="3298"/>
                    <a:pt x="2810" y="3234"/>
                    <a:pt x="2424" y="3042"/>
                  </a:cubicBezTo>
                  <a:cubicBezTo>
                    <a:pt x="2039" y="2851"/>
                    <a:pt x="1910" y="2531"/>
                    <a:pt x="2617" y="2052"/>
                  </a:cubicBezTo>
                  <a:cubicBezTo>
                    <a:pt x="3324" y="1573"/>
                    <a:pt x="4867" y="933"/>
                    <a:pt x="6217" y="518"/>
                  </a:cubicBezTo>
                  <a:cubicBezTo>
                    <a:pt x="7567" y="103"/>
                    <a:pt x="8724" y="-89"/>
                    <a:pt x="9432" y="39"/>
                  </a:cubicBezTo>
                  <a:cubicBezTo>
                    <a:pt x="10139" y="167"/>
                    <a:pt x="10396" y="614"/>
                    <a:pt x="10267" y="1668"/>
                  </a:cubicBezTo>
                  <a:cubicBezTo>
                    <a:pt x="10139" y="2723"/>
                    <a:pt x="9624" y="4384"/>
                    <a:pt x="8403" y="6365"/>
                  </a:cubicBezTo>
                  <a:cubicBezTo>
                    <a:pt x="7182" y="8347"/>
                    <a:pt x="5253" y="10647"/>
                    <a:pt x="4032" y="12021"/>
                  </a:cubicBezTo>
                  <a:cubicBezTo>
                    <a:pt x="2810" y="13395"/>
                    <a:pt x="2296" y="13842"/>
                    <a:pt x="1717" y="14194"/>
                  </a:cubicBezTo>
                  <a:cubicBezTo>
                    <a:pt x="1139" y="14545"/>
                    <a:pt x="496" y="14801"/>
                    <a:pt x="174" y="14769"/>
                  </a:cubicBezTo>
                  <a:cubicBezTo>
                    <a:pt x="-147" y="14737"/>
                    <a:pt x="-147" y="14418"/>
                    <a:pt x="1267" y="13363"/>
                  </a:cubicBezTo>
                  <a:cubicBezTo>
                    <a:pt x="2682" y="12309"/>
                    <a:pt x="5510" y="10519"/>
                    <a:pt x="8082" y="8890"/>
                  </a:cubicBezTo>
                  <a:cubicBezTo>
                    <a:pt x="10653" y="7260"/>
                    <a:pt x="12967" y="5790"/>
                    <a:pt x="14896" y="4448"/>
                  </a:cubicBezTo>
                  <a:cubicBezTo>
                    <a:pt x="16824" y="3106"/>
                    <a:pt x="18367" y="1892"/>
                    <a:pt x="19203" y="1125"/>
                  </a:cubicBezTo>
                  <a:cubicBezTo>
                    <a:pt x="20039" y="358"/>
                    <a:pt x="20167" y="39"/>
                    <a:pt x="20039" y="167"/>
                  </a:cubicBezTo>
                  <a:cubicBezTo>
                    <a:pt x="19910" y="294"/>
                    <a:pt x="19524" y="870"/>
                    <a:pt x="18624" y="2116"/>
                  </a:cubicBezTo>
                  <a:cubicBezTo>
                    <a:pt x="17724" y="3362"/>
                    <a:pt x="16310" y="5279"/>
                    <a:pt x="15024" y="7452"/>
                  </a:cubicBezTo>
                  <a:cubicBezTo>
                    <a:pt x="13739" y="9625"/>
                    <a:pt x="12582" y="12053"/>
                    <a:pt x="12196" y="14322"/>
                  </a:cubicBezTo>
                  <a:cubicBezTo>
                    <a:pt x="11810" y="16590"/>
                    <a:pt x="12196" y="18699"/>
                    <a:pt x="12582" y="19881"/>
                  </a:cubicBezTo>
                  <a:cubicBezTo>
                    <a:pt x="12967" y="21064"/>
                    <a:pt x="13353" y="21319"/>
                    <a:pt x="13932" y="21415"/>
                  </a:cubicBezTo>
                  <a:cubicBezTo>
                    <a:pt x="14510" y="21511"/>
                    <a:pt x="15282" y="21447"/>
                    <a:pt x="16374" y="20744"/>
                  </a:cubicBezTo>
                  <a:cubicBezTo>
                    <a:pt x="17467" y="20041"/>
                    <a:pt x="18882" y="18699"/>
                    <a:pt x="19717" y="17581"/>
                  </a:cubicBezTo>
                  <a:cubicBezTo>
                    <a:pt x="20553" y="16462"/>
                    <a:pt x="20810" y="15568"/>
                    <a:pt x="20746" y="14993"/>
                  </a:cubicBezTo>
                  <a:cubicBezTo>
                    <a:pt x="20682" y="14418"/>
                    <a:pt x="20296" y="14162"/>
                    <a:pt x="19782" y="14034"/>
                  </a:cubicBezTo>
                  <a:cubicBezTo>
                    <a:pt x="19267" y="13906"/>
                    <a:pt x="18624" y="13906"/>
                    <a:pt x="17982" y="13938"/>
                  </a:cubicBezTo>
                  <a:cubicBezTo>
                    <a:pt x="17339" y="13970"/>
                    <a:pt x="16696" y="14034"/>
                    <a:pt x="16760" y="14066"/>
                  </a:cubicBezTo>
                  <a:cubicBezTo>
                    <a:pt x="16824" y="14098"/>
                    <a:pt x="17596" y="14098"/>
                    <a:pt x="18496" y="14130"/>
                  </a:cubicBezTo>
                  <a:cubicBezTo>
                    <a:pt x="19396" y="14162"/>
                    <a:pt x="20424" y="14226"/>
                    <a:pt x="21453" y="14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1280592" y="2211916"/>
              <a:ext cx="2349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81" y="4582"/>
                    <a:pt x="8562" y="9164"/>
                    <a:pt x="12162" y="12764"/>
                  </a:cubicBezTo>
                  <a:cubicBezTo>
                    <a:pt x="15762" y="16364"/>
                    <a:pt x="18681" y="1898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1325042" y="2165022"/>
              <a:ext cx="203201" cy="408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21600" y="129"/>
                  </a:moveTo>
                  <a:cubicBezTo>
                    <a:pt x="20475" y="17"/>
                    <a:pt x="19350" y="-94"/>
                    <a:pt x="18450" y="129"/>
                  </a:cubicBezTo>
                  <a:cubicBezTo>
                    <a:pt x="17550" y="351"/>
                    <a:pt x="16875" y="908"/>
                    <a:pt x="14850" y="2968"/>
                  </a:cubicBezTo>
                  <a:cubicBezTo>
                    <a:pt x="12825" y="5028"/>
                    <a:pt x="9450" y="8591"/>
                    <a:pt x="6750" y="11931"/>
                  </a:cubicBezTo>
                  <a:cubicBezTo>
                    <a:pt x="4050" y="15271"/>
                    <a:pt x="2025" y="18388"/>
                    <a:pt x="0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2047812" y="2220597"/>
              <a:ext cx="194059" cy="226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80" fill="norm" stroke="1" extrusionOk="0">
                  <a:moveTo>
                    <a:pt x="18240" y="980"/>
                  </a:moveTo>
                  <a:cubicBezTo>
                    <a:pt x="19634" y="380"/>
                    <a:pt x="21027" y="-220"/>
                    <a:pt x="21260" y="80"/>
                  </a:cubicBezTo>
                  <a:cubicBezTo>
                    <a:pt x="21492" y="380"/>
                    <a:pt x="20563" y="1580"/>
                    <a:pt x="17776" y="3780"/>
                  </a:cubicBezTo>
                  <a:cubicBezTo>
                    <a:pt x="14989" y="5980"/>
                    <a:pt x="10344" y="9180"/>
                    <a:pt x="7557" y="11180"/>
                  </a:cubicBezTo>
                  <a:cubicBezTo>
                    <a:pt x="4769" y="13180"/>
                    <a:pt x="3840" y="13980"/>
                    <a:pt x="2679" y="15180"/>
                  </a:cubicBezTo>
                  <a:cubicBezTo>
                    <a:pt x="1518" y="16380"/>
                    <a:pt x="124" y="17980"/>
                    <a:pt x="8" y="18880"/>
                  </a:cubicBezTo>
                  <a:cubicBezTo>
                    <a:pt x="-108" y="19780"/>
                    <a:pt x="1053" y="19980"/>
                    <a:pt x="4421" y="20280"/>
                  </a:cubicBezTo>
                  <a:cubicBezTo>
                    <a:pt x="7789" y="20580"/>
                    <a:pt x="13363" y="20980"/>
                    <a:pt x="18937" y="21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2055292" y="2491316"/>
              <a:ext cx="241301" cy="43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6" fill="norm" stroke="1" extrusionOk="0">
                  <a:moveTo>
                    <a:pt x="5684" y="6171"/>
                  </a:moveTo>
                  <a:cubicBezTo>
                    <a:pt x="4547" y="8229"/>
                    <a:pt x="3411" y="10286"/>
                    <a:pt x="2274" y="12857"/>
                  </a:cubicBezTo>
                  <a:cubicBezTo>
                    <a:pt x="1137" y="15429"/>
                    <a:pt x="0" y="18514"/>
                    <a:pt x="0" y="20057"/>
                  </a:cubicBezTo>
                  <a:cubicBezTo>
                    <a:pt x="0" y="21600"/>
                    <a:pt x="1137" y="21600"/>
                    <a:pt x="4926" y="18000"/>
                  </a:cubicBezTo>
                  <a:cubicBezTo>
                    <a:pt x="8716" y="14400"/>
                    <a:pt x="15158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2399209" y="2294466"/>
              <a:ext cx="194077" cy="167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0849" fill="norm" stroke="1" extrusionOk="0">
                  <a:moveTo>
                    <a:pt x="18308" y="0"/>
                  </a:moveTo>
                  <a:cubicBezTo>
                    <a:pt x="13533" y="527"/>
                    <a:pt x="8758" y="1054"/>
                    <a:pt x="5348" y="3029"/>
                  </a:cubicBezTo>
                  <a:cubicBezTo>
                    <a:pt x="1937" y="5005"/>
                    <a:pt x="-109" y="8429"/>
                    <a:pt x="5" y="11985"/>
                  </a:cubicBezTo>
                  <a:cubicBezTo>
                    <a:pt x="118" y="15541"/>
                    <a:pt x="2392" y="19229"/>
                    <a:pt x="6371" y="20415"/>
                  </a:cubicBezTo>
                  <a:cubicBezTo>
                    <a:pt x="10350" y="21600"/>
                    <a:pt x="16034" y="20283"/>
                    <a:pt x="18763" y="17385"/>
                  </a:cubicBezTo>
                  <a:cubicBezTo>
                    <a:pt x="21491" y="14488"/>
                    <a:pt x="21264" y="10010"/>
                    <a:pt x="19672" y="7376"/>
                  </a:cubicBezTo>
                  <a:cubicBezTo>
                    <a:pt x="18080" y="4741"/>
                    <a:pt x="15125" y="3951"/>
                    <a:pt x="12965" y="4478"/>
                  </a:cubicBezTo>
                  <a:cubicBezTo>
                    <a:pt x="10805" y="5005"/>
                    <a:pt x="9440" y="6849"/>
                    <a:pt x="8076" y="86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2690292" y="2599266"/>
              <a:ext cx="952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3653111" y="2250016"/>
              <a:ext cx="224632" cy="386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38" fill="norm" stroke="1" extrusionOk="0">
                  <a:moveTo>
                    <a:pt x="21225" y="0"/>
                  </a:moveTo>
                  <a:cubicBezTo>
                    <a:pt x="17425" y="1409"/>
                    <a:pt x="13625" y="2817"/>
                    <a:pt x="10225" y="4872"/>
                  </a:cubicBezTo>
                  <a:cubicBezTo>
                    <a:pt x="6825" y="6926"/>
                    <a:pt x="3825" y="9626"/>
                    <a:pt x="2025" y="12150"/>
                  </a:cubicBezTo>
                  <a:cubicBezTo>
                    <a:pt x="225" y="14674"/>
                    <a:pt x="-375" y="17022"/>
                    <a:pt x="225" y="18607"/>
                  </a:cubicBezTo>
                  <a:cubicBezTo>
                    <a:pt x="825" y="20191"/>
                    <a:pt x="2625" y="21013"/>
                    <a:pt x="5925" y="21307"/>
                  </a:cubicBezTo>
                  <a:cubicBezTo>
                    <a:pt x="9225" y="21600"/>
                    <a:pt x="14025" y="21365"/>
                    <a:pt x="16825" y="20954"/>
                  </a:cubicBezTo>
                  <a:cubicBezTo>
                    <a:pt x="19625" y="20543"/>
                    <a:pt x="20425" y="19957"/>
                    <a:pt x="21225" y="19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3674542" y="2478616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5300"/>
                    <a:pt x="11631" y="9000"/>
                    <a:pt x="15231" y="5400"/>
                  </a:cubicBezTo>
                  <a:cubicBezTo>
                    <a:pt x="18831" y="1800"/>
                    <a:pt x="20215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3989840" y="2245220"/>
              <a:ext cx="262553" cy="37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23" fill="norm" stroke="1" extrusionOk="0">
                  <a:moveTo>
                    <a:pt x="21434" y="1741"/>
                  </a:moveTo>
                  <a:cubicBezTo>
                    <a:pt x="17114" y="1130"/>
                    <a:pt x="12794" y="520"/>
                    <a:pt x="10202" y="215"/>
                  </a:cubicBezTo>
                  <a:cubicBezTo>
                    <a:pt x="7610" y="-90"/>
                    <a:pt x="6746" y="-90"/>
                    <a:pt x="5968" y="337"/>
                  </a:cubicBezTo>
                  <a:cubicBezTo>
                    <a:pt x="5191" y="764"/>
                    <a:pt x="4500" y="1618"/>
                    <a:pt x="3981" y="3693"/>
                  </a:cubicBezTo>
                  <a:cubicBezTo>
                    <a:pt x="3463" y="5768"/>
                    <a:pt x="3117" y="9063"/>
                    <a:pt x="2512" y="11686"/>
                  </a:cubicBezTo>
                  <a:cubicBezTo>
                    <a:pt x="1908" y="14310"/>
                    <a:pt x="1044" y="16263"/>
                    <a:pt x="525" y="17788"/>
                  </a:cubicBezTo>
                  <a:cubicBezTo>
                    <a:pt x="7" y="19313"/>
                    <a:pt x="-166" y="20412"/>
                    <a:pt x="180" y="20961"/>
                  </a:cubicBezTo>
                  <a:cubicBezTo>
                    <a:pt x="525" y="21510"/>
                    <a:pt x="1389" y="21510"/>
                    <a:pt x="3117" y="21266"/>
                  </a:cubicBezTo>
                  <a:cubicBezTo>
                    <a:pt x="4845" y="21022"/>
                    <a:pt x="7437" y="20534"/>
                    <a:pt x="10029" y="20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4246042" y="2377016"/>
              <a:ext cx="1714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724"/>
                    <a:pt x="4800" y="7448"/>
                    <a:pt x="8400" y="11048"/>
                  </a:cubicBezTo>
                  <a:cubicBezTo>
                    <a:pt x="12000" y="14648"/>
                    <a:pt x="16800" y="1812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4247365" y="2383366"/>
              <a:ext cx="15107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21412" y="0"/>
                  </a:moveTo>
                  <a:cubicBezTo>
                    <a:pt x="15712" y="2600"/>
                    <a:pt x="10012" y="5200"/>
                    <a:pt x="6412" y="8100"/>
                  </a:cubicBezTo>
                  <a:cubicBezTo>
                    <a:pt x="2812" y="11000"/>
                    <a:pt x="1312" y="14200"/>
                    <a:pt x="562" y="16300"/>
                  </a:cubicBezTo>
                  <a:cubicBezTo>
                    <a:pt x="-188" y="18400"/>
                    <a:pt x="-188" y="19400"/>
                    <a:pt x="562" y="20100"/>
                  </a:cubicBezTo>
                  <a:cubicBezTo>
                    <a:pt x="1312" y="20800"/>
                    <a:pt x="2812" y="21200"/>
                    <a:pt x="43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4488284" y="2232187"/>
              <a:ext cx="245260" cy="434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37" fill="norm" stroke="1" extrusionOk="0">
                  <a:moveTo>
                    <a:pt x="1026" y="2131"/>
                  </a:moveTo>
                  <a:cubicBezTo>
                    <a:pt x="472" y="1714"/>
                    <a:pt x="-82" y="1297"/>
                    <a:pt x="10" y="931"/>
                  </a:cubicBezTo>
                  <a:cubicBezTo>
                    <a:pt x="103" y="566"/>
                    <a:pt x="841" y="253"/>
                    <a:pt x="3426" y="97"/>
                  </a:cubicBezTo>
                  <a:cubicBezTo>
                    <a:pt x="6010" y="-60"/>
                    <a:pt x="10441" y="-60"/>
                    <a:pt x="13487" y="357"/>
                  </a:cubicBezTo>
                  <a:cubicBezTo>
                    <a:pt x="16533" y="775"/>
                    <a:pt x="18195" y="1610"/>
                    <a:pt x="19303" y="3540"/>
                  </a:cubicBezTo>
                  <a:cubicBezTo>
                    <a:pt x="20410" y="5470"/>
                    <a:pt x="20964" y="8497"/>
                    <a:pt x="21241" y="11210"/>
                  </a:cubicBezTo>
                  <a:cubicBezTo>
                    <a:pt x="21518" y="13923"/>
                    <a:pt x="21518" y="16323"/>
                    <a:pt x="20318" y="17992"/>
                  </a:cubicBezTo>
                  <a:cubicBezTo>
                    <a:pt x="19118" y="19662"/>
                    <a:pt x="16718" y="20601"/>
                    <a:pt x="13949" y="21070"/>
                  </a:cubicBezTo>
                  <a:cubicBezTo>
                    <a:pt x="11180" y="21540"/>
                    <a:pt x="8041" y="21540"/>
                    <a:pt x="6195" y="21175"/>
                  </a:cubicBezTo>
                  <a:cubicBezTo>
                    <a:pt x="4349" y="20810"/>
                    <a:pt x="3795" y="20079"/>
                    <a:pt x="3241" y="193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5128692" y="2453216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5106414" y="2548466"/>
              <a:ext cx="193729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200" fill="norm" stroke="1" extrusionOk="0">
                  <a:moveTo>
                    <a:pt x="3879" y="0"/>
                  </a:moveTo>
                  <a:cubicBezTo>
                    <a:pt x="2001" y="7200"/>
                    <a:pt x="123" y="14400"/>
                    <a:pt x="5" y="18000"/>
                  </a:cubicBezTo>
                  <a:cubicBezTo>
                    <a:pt x="-112" y="21600"/>
                    <a:pt x="1531" y="21600"/>
                    <a:pt x="5405" y="20700"/>
                  </a:cubicBezTo>
                  <a:cubicBezTo>
                    <a:pt x="9279" y="19800"/>
                    <a:pt x="15384" y="18000"/>
                    <a:pt x="21488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5585892" y="2205652"/>
              <a:ext cx="241301" cy="723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20463" y="2823"/>
                  </a:moveTo>
                  <a:cubicBezTo>
                    <a:pt x="21032" y="2384"/>
                    <a:pt x="21600" y="1944"/>
                    <a:pt x="21600" y="1410"/>
                  </a:cubicBezTo>
                  <a:cubicBezTo>
                    <a:pt x="21600" y="877"/>
                    <a:pt x="21032" y="249"/>
                    <a:pt x="19516" y="60"/>
                  </a:cubicBezTo>
                  <a:cubicBezTo>
                    <a:pt x="18000" y="-128"/>
                    <a:pt x="15537" y="123"/>
                    <a:pt x="13168" y="845"/>
                  </a:cubicBezTo>
                  <a:cubicBezTo>
                    <a:pt x="10800" y="1567"/>
                    <a:pt x="8526" y="2760"/>
                    <a:pt x="7200" y="4205"/>
                  </a:cubicBezTo>
                  <a:cubicBezTo>
                    <a:pt x="5874" y="5649"/>
                    <a:pt x="5495" y="7344"/>
                    <a:pt x="6537" y="9291"/>
                  </a:cubicBezTo>
                  <a:cubicBezTo>
                    <a:pt x="7579" y="11237"/>
                    <a:pt x="10042" y="13435"/>
                    <a:pt x="11747" y="15162"/>
                  </a:cubicBezTo>
                  <a:cubicBezTo>
                    <a:pt x="13453" y="16888"/>
                    <a:pt x="14400" y="18144"/>
                    <a:pt x="14116" y="19055"/>
                  </a:cubicBezTo>
                  <a:cubicBezTo>
                    <a:pt x="13832" y="19965"/>
                    <a:pt x="12316" y="20530"/>
                    <a:pt x="10326" y="20875"/>
                  </a:cubicBezTo>
                  <a:cubicBezTo>
                    <a:pt x="8337" y="21221"/>
                    <a:pt x="5874" y="21346"/>
                    <a:pt x="4168" y="21409"/>
                  </a:cubicBezTo>
                  <a:cubicBezTo>
                    <a:pt x="2463" y="21472"/>
                    <a:pt x="1516" y="21472"/>
                    <a:pt x="947" y="21315"/>
                  </a:cubicBezTo>
                  <a:cubicBezTo>
                    <a:pt x="379" y="21158"/>
                    <a:pt x="189" y="20844"/>
                    <a:pt x="0" y="20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5293792" y="3196166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5489933" y="3117971"/>
              <a:ext cx="252979" cy="108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0975" fill="norm" stroke="1" extrusionOk="0">
                  <a:moveTo>
                    <a:pt x="14400" y="4052"/>
                  </a:moveTo>
                  <a:cubicBezTo>
                    <a:pt x="11567" y="8535"/>
                    <a:pt x="8735" y="13018"/>
                    <a:pt x="6787" y="15871"/>
                  </a:cubicBezTo>
                  <a:cubicBezTo>
                    <a:pt x="4839" y="18724"/>
                    <a:pt x="3777" y="19946"/>
                    <a:pt x="2803" y="20558"/>
                  </a:cubicBezTo>
                  <a:cubicBezTo>
                    <a:pt x="1830" y="21169"/>
                    <a:pt x="944" y="21169"/>
                    <a:pt x="413" y="20150"/>
                  </a:cubicBezTo>
                  <a:cubicBezTo>
                    <a:pt x="-118" y="19131"/>
                    <a:pt x="-295" y="17094"/>
                    <a:pt x="856" y="14444"/>
                  </a:cubicBezTo>
                  <a:cubicBezTo>
                    <a:pt x="2007" y="11795"/>
                    <a:pt x="4485" y="8535"/>
                    <a:pt x="7407" y="7516"/>
                  </a:cubicBezTo>
                  <a:cubicBezTo>
                    <a:pt x="10328" y="6497"/>
                    <a:pt x="13692" y="7720"/>
                    <a:pt x="15728" y="8943"/>
                  </a:cubicBezTo>
                  <a:cubicBezTo>
                    <a:pt x="17764" y="10165"/>
                    <a:pt x="18472" y="11388"/>
                    <a:pt x="19269" y="12407"/>
                  </a:cubicBezTo>
                  <a:cubicBezTo>
                    <a:pt x="20066" y="13426"/>
                    <a:pt x="20951" y="14241"/>
                    <a:pt x="21128" y="13629"/>
                  </a:cubicBezTo>
                  <a:cubicBezTo>
                    <a:pt x="21305" y="13018"/>
                    <a:pt x="20774" y="10980"/>
                    <a:pt x="19003" y="8331"/>
                  </a:cubicBezTo>
                  <a:cubicBezTo>
                    <a:pt x="17233" y="5682"/>
                    <a:pt x="14223" y="2422"/>
                    <a:pt x="11744" y="995"/>
                  </a:cubicBezTo>
                  <a:cubicBezTo>
                    <a:pt x="9266" y="-431"/>
                    <a:pt x="7318" y="-23"/>
                    <a:pt x="5371" y="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5652372" y="1880832"/>
              <a:ext cx="113702" cy="16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6" h="20369" fill="norm" stroke="1" extrusionOk="0">
                  <a:moveTo>
                    <a:pt x="16520" y="3193"/>
                  </a:moveTo>
                  <a:cubicBezTo>
                    <a:pt x="15383" y="2164"/>
                    <a:pt x="14246" y="1136"/>
                    <a:pt x="12541" y="493"/>
                  </a:cubicBezTo>
                  <a:cubicBezTo>
                    <a:pt x="10835" y="-150"/>
                    <a:pt x="8562" y="-407"/>
                    <a:pt x="6099" y="1264"/>
                  </a:cubicBezTo>
                  <a:cubicBezTo>
                    <a:pt x="3635" y="2936"/>
                    <a:pt x="983" y="6536"/>
                    <a:pt x="225" y="10393"/>
                  </a:cubicBezTo>
                  <a:cubicBezTo>
                    <a:pt x="-533" y="14250"/>
                    <a:pt x="604" y="18364"/>
                    <a:pt x="4014" y="19779"/>
                  </a:cubicBezTo>
                  <a:cubicBezTo>
                    <a:pt x="7425" y="21193"/>
                    <a:pt x="13109" y="19907"/>
                    <a:pt x="16520" y="17593"/>
                  </a:cubicBezTo>
                  <a:cubicBezTo>
                    <a:pt x="19930" y="15279"/>
                    <a:pt x="21067" y="11936"/>
                    <a:pt x="19930" y="9622"/>
                  </a:cubicBezTo>
                  <a:cubicBezTo>
                    <a:pt x="18793" y="7307"/>
                    <a:pt x="15383" y="6022"/>
                    <a:pt x="12730" y="5379"/>
                  </a:cubicBezTo>
                  <a:cubicBezTo>
                    <a:pt x="10078" y="4736"/>
                    <a:pt x="8183" y="4736"/>
                    <a:pt x="7046" y="4864"/>
                  </a:cubicBezTo>
                  <a:cubicBezTo>
                    <a:pt x="5909" y="4993"/>
                    <a:pt x="5530" y="5250"/>
                    <a:pt x="5151" y="5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5839892" y="2421466"/>
              <a:ext cx="336551" cy="179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0"/>
                  </a:moveTo>
                  <a:cubicBezTo>
                    <a:pt x="2174" y="1005"/>
                    <a:pt x="4347" y="2009"/>
                    <a:pt x="5706" y="3642"/>
                  </a:cubicBezTo>
                  <a:cubicBezTo>
                    <a:pt x="7064" y="5274"/>
                    <a:pt x="7608" y="7535"/>
                    <a:pt x="7200" y="10549"/>
                  </a:cubicBezTo>
                  <a:cubicBezTo>
                    <a:pt x="6792" y="13563"/>
                    <a:pt x="5434" y="17330"/>
                    <a:pt x="4415" y="19340"/>
                  </a:cubicBezTo>
                  <a:cubicBezTo>
                    <a:pt x="3396" y="21349"/>
                    <a:pt x="2717" y="21600"/>
                    <a:pt x="2513" y="20972"/>
                  </a:cubicBezTo>
                  <a:cubicBezTo>
                    <a:pt x="2309" y="20344"/>
                    <a:pt x="2581" y="18837"/>
                    <a:pt x="3736" y="16200"/>
                  </a:cubicBezTo>
                  <a:cubicBezTo>
                    <a:pt x="4891" y="13563"/>
                    <a:pt x="6928" y="9795"/>
                    <a:pt x="8151" y="7409"/>
                  </a:cubicBezTo>
                  <a:cubicBezTo>
                    <a:pt x="9374" y="5023"/>
                    <a:pt x="9781" y="4019"/>
                    <a:pt x="10257" y="2888"/>
                  </a:cubicBezTo>
                  <a:cubicBezTo>
                    <a:pt x="10732" y="1758"/>
                    <a:pt x="11275" y="502"/>
                    <a:pt x="11208" y="502"/>
                  </a:cubicBezTo>
                  <a:cubicBezTo>
                    <a:pt x="11140" y="502"/>
                    <a:pt x="10460" y="1758"/>
                    <a:pt x="9849" y="4270"/>
                  </a:cubicBezTo>
                  <a:cubicBezTo>
                    <a:pt x="9238" y="6781"/>
                    <a:pt x="8694" y="10549"/>
                    <a:pt x="8762" y="13688"/>
                  </a:cubicBezTo>
                  <a:cubicBezTo>
                    <a:pt x="8830" y="16828"/>
                    <a:pt x="9509" y="19340"/>
                    <a:pt x="11479" y="20344"/>
                  </a:cubicBezTo>
                  <a:cubicBezTo>
                    <a:pt x="13449" y="21349"/>
                    <a:pt x="16709" y="20847"/>
                    <a:pt x="18611" y="20219"/>
                  </a:cubicBezTo>
                  <a:cubicBezTo>
                    <a:pt x="20513" y="19591"/>
                    <a:pt x="21057" y="18837"/>
                    <a:pt x="21600" y="18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6455842" y="2229175"/>
              <a:ext cx="133351" cy="465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21600" y="5360"/>
                  </a:moveTo>
                  <a:cubicBezTo>
                    <a:pt x="21600" y="3992"/>
                    <a:pt x="21600" y="2624"/>
                    <a:pt x="21257" y="1695"/>
                  </a:cubicBezTo>
                  <a:cubicBezTo>
                    <a:pt x="20914" y="767"/>
                    <a:pt x="20229" y="278"/>
                    <a:pt x="18857" y="82"/>
                  </a:cubicBezTo>
                  <a:cubicBezTo>
                    <a:pt x="17486" y="-113"/>
                    <a:pt x="15429" y="-15"/>
                    <a:pt x="12343" y="962"/>
                  </a:cubicBezTo>
                  <a:cubicBezTo>
                    <a:pt x="9257" y="1939"/>
                    <a:pt x="5143" y="3797"/>
                    <a:pt x="2914" y="6289"/>
                  </a:cubicBezTo>
                  <a:cubicBezTo>
                    <a:pt x="686" y="8781"/>
                    <a:pt x="343" y="11909"/>
                    <a:pt x="686" y="14254"/>
                  </a:cubicBezTo>
                  <a:cubicBezTo>
                    <a:pt x="1029" y="16600"/>
                    <a:pt x="2057" y="18164"/>
                    <a:pt x="2743" y="19190"/>
                  </a:cubicBezTo>
                  <a:cubicBezTo>
                    <a:pt x="3429" y="20216"/>
                    <a:pt x="3771" y="20705"/>
                    <a:pt x="3257" y="20998"/>
                  </a:cubicBezTo>
                  <a:cubicBezTo>
                    <a:pt x="2743" y="21292"/>
                    <a:pt x="1371" y="21389"/>
                    <a:pt x="0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6357327" y="2548466"/>
              <a:ext cx="187416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1831" y="21600"/>
                  </a:moveTo>
                  <a:cubicBezTo>
                    <a:pt x="860" y="18000"/>
                    <a:pt x="-111" y="14400"/>
                    <a:pt x="10" y="11520"/>
                  </a:cubicBezTo>
                  <a:cubicBezTo>
                    <a:pt x="132" y="8640"/>
                    <a:pt x="1345" y="6480"/>
                    <a:pt x="5107" y="4680"/>
                  </a:cubicBezTo>
                  <a:cubicBezTo>
                    <a:pt x="8869" y="2880"/>
                    <a:pt x="15179" y="1440"/>
                    <a:pt x="2148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6532042" y="2605616"/>
              <a:ext cx="1206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6570142" y="2620141"/>
              <a:ext cx="127001" cy="118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7" fill="norm" stroke="1" extrusionOk="0">
                  <a:moveTo>
                    <a:pt x="21600" y="797"/>
                  </a:moveTo>
                  <a:cubicBezTo>
                    <a:pt x="19080" y="52"/>
                    <a:pt x="16560" y="-693"/>
                    <a:pt x="13320" y="1169"/>
                  </a:cubicBezTo>
                  <a:cubicBezTo>
                    <a:pt x="10080" y="3031"/>
                    <a:pt x="6120" y="7500"/>
                    <a:pt x="3780" y="11224"/>
                  </a:cubicBezTo>
                  <a:cubicBezTo>
                    <a:pt x="1440" y="14948"/>
                    <a:pt x="720" y="17928"/>
                    <a:pt x="0" y="209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6758525" y="2402560"/>
              <a:ext cx="268818" cy="245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10375" y="2185"/>
                  </a:moveTo>
                  <a:cubicBezTo>
                    <a:pt x="9865" y="1269"/>
                    <a:pt x="9354" y="354"/>
                    <a:pt x="7739" y="80"/>
                  </a:cubicBezTo>
                  <a:cubicBezTo>
                    <a:pt x="6123" y="-195"/>
                    <a:pt x="3402" y="171"/>
                    <a:pt x="1871" y="2368"/>
                  </a:cubicBezTo>
                  <a:cubicBezTo>
                    <a:pt x="340" y="4564"/>
                    <a:pt x="0" y="8591"/>
                    <a:pt x="0" y="11886"/>
                  </a:cubicBezTo>
                  <a:cubicBezTo>
                    <a:pt x="0" y="15181"/>
                    <a:pt x="340" y="17744"/>
                    <a:pt x="850" y="19300"/>
                  </a:cubicBezTo>
                  <a:cubicBezTo>
                    <a:pt x="1361" y="20856"/>
                    <a:pt x="2041" y="21405"/>
                    <a:pt x="2551" y="21222"/>
                  </a:cubicBezTo>
                  <a:cubicBezTo>
                    <a:pt x="3061" y="21039"/>
                    <a:pt x="3402" y="20124"/>
                    <a:pt x="3997" y="18019"/>
                  </a:cubicBezTo>
                  <a:cubicBezTo>
                    <a:pt x="4592" y="15913"/>
                    <a:pt x="5443" y="12619"/>
                    <a:pt x="6038" y="10513"/>
                  </a:cubicBezTo>
                  <a:cubicBezTo>
                    <a:pt x="6633" y="8408"/>
                    <a:pt x="6973" y="7493"/>
                    <a:pt x="7569" y="6852"/>
                  </a:cubicBezTo>
                  <a:cubicBezTo>
                    <a:pt x="8164" y="6212"/>
                    <a:pt x="9014" y="5846"/>
                    <a:pt x="9694" y="6029"/>
                  </a:cubicBezTo>
                  <a:cubicBezTo>
                    <a:pt x="10375" y="6212"/>
                    <a:pt x="10885" y="6944"/>
                    <a:pt x="11225" y="7768"/>
                  </a:cubicBezTo>
                  <a:cubicBezTo>
                    <a:pt x="11565" y="8591"/>
                    <a:pt x="11735" y="9507"/>
                    <a:pt x="11820" y="10605"/>
                  </a:cubicBezTo>
                  <a:cubicBezTo>
                    <a:pt x="11906" y="11703"/>
                    <a:pt x="11906" y="12985"/>
                    <a:pt x="11991" y="13168"/>
                  </a:cubicBezTo>
                  <a:cubicBezTo>
                    <a:pt x="12076" y="13351"/>
                    <a:pt x="12246" y="12436"/>
                    <a:pt x="12586" y="11612"/>
                  </a:cubicBezTo>
                  <a:cubicBezTo>
                    <a:pt x="12926" y="10788"/>
                    <a:pt x="13436" y="10056"/>
                    <a:pt x="14031" y="9324"/>
                  </a:cubicBezTo>
                  <a:cubicBezTo>
                    <a:pt x="14627" y="8591"/>
                    <a:pt x="15307" y="7859"/>
                    <a:pt x="15307" y="8225"/>
                  </a:cubicBezTo>
                  <a:cubicBezTo>
                    <a:pt x="15307" y="8591"/>
                    <a:pt x="14627" y="10056"/>
                    <a:pt x="14287" y="11337"/>
                  </a:cubicBezTo>
                  <a:cubicBezTo>
                    <a:pt x="13946" y="12619"/>
                    <a:pt x="13946" y="13717"/>
                    <a:pt x="15222" y="14815"/>
                  </a:cubicBezTo>
                  <a:cubicBezTo>
                    <a:pt x="16498" y="15913"/>
                    <a:pt x="19049" y="17012"/>
                    <a:pt x="21600" y="18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7097192" y="2434166"/>
              <a:ext cx="26533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4985" y="0"/>
                  </a:moveTo>
                  <a:cubicBezTo>
                    <a:pt x="13292" y="3019"/>
                    <a:pt x="21600" y="6039"/>
                    <a:pt x="20769" y="9639"/>
                  </a:cubicBezTo>
                  <a:cubicBezTo>
                    <a:pt x="19938" y="13239"/>
                    <a:pt x="9969" y="1741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7230542" y="2618316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7534042" y="2296361"/>
              <a:ext cx="439451" cy="428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19" fill="norm" stroke="1" extrusionOk="0">
                  <a:moveTo>
                    <a:pt x="7469" y="15152"/>
                  </a:moveTo>
                  <a:cubicBezTo>
                    <a:pt x="7264" y="14623"/>
                    <a:pt x="7058" y="14093"/>
                    <a:pt x="6338" y="13723"/>
                  </a:cubicBezTo>
                  <a:cubicBezTo>
                    <a:pt x="5618" y="13352"/>
                    <a:pt x="4384" y="13140"/>
                    <a:pt x="3149" y="13829"/>
                  </a:cubicBezTo>
                  <a:cubicBezTo>
                    <a:pt x="1915" y="14517"/>
                    <a:pt x="681" y="16105"/>
                    <a:pt x="218" y="17429"/>
                  </a:cubicBezTo>
                  <a:cubicBezTo>
                    <a:pt x="-245" y="18752"/>
                    <a:pt x="64" y="19811"/>
                    <a:pt x="835" y="20393"/>
                  </a:cubicBezTo>
                  <a:cubicBezTo>
                    <a:pt x="1606" y="20976"/>
                    <a:pt x="2841" y="21081"/>
                    <a:pt x="3972" y="20234"/>
                  </a:cubicBezTo>
                  <a:cubicBezTo>
                    <a:pt x="5104" y="19387"/>
                    <a:pt x="6132" y="17587"/>
                    <a:pt x="6801" y="14781"/>
                  </a:cubicBezTo>
                  <a:cubicBezTo>
                    <a:pt x="7469" y="11976"/>
                    <a:pt x="7778" y="8164"/>
                    <a:pt x="7932" y="5834"/>
                  </a:cubicBezTo>
                  <a:cubicBezTo>
                    <a:pt x="8086" y="3505"/>
                    <a:pt x="8086" y="2658"/>
                    <a:pt x="8086" y="1811"/>
                  </a:cubicBezTo>
                  <a:cubicBezTo>
                    <a:pt x="8086" y="964"/>
                    <a:pt x="8086" y="117"/>
                    <a:pt x="7881" y="11"/>
                  </a:cubicBezTo>
                  <a:cubicBezTo>
                    <a:pt x="7675" y="-95"/>
                    <a:pt x="7264" y="540"/>
                    <a:pt x="6955" y="2658"/>
                  </a:cubicBezTo>
                  <a:cubicBezTo>
                    <a:pt x="6646" y="4776"/>
                    <a:pt x="6441" y="8376"/>
                    <a:pt x="6338" y="11076"/>
                  </a:cubicBezTo>
                  <a:cubicBezTo>
                    <a:pt x="6235" y="13776"/>
                    <a:pt x="6235" y="15576"/>
                    <a:pt x="6646" y="15734"/>
                  </a:cubicBezTo>
                  <a:cubicBezTo>
                    <a:pt x="7058" y="15893"/>
                    <a:pt x="7881" y="14411"/>
                    <a:pt x="8549" y="13458"/>
                  </a:cubicBezTo>
                  <a:cubicBezTo>
                    <a:pt x="9218" y="12505"/>
                    <a:pt x="9732" y="12081"/>
                    <a:pt x="10195" y="12029"/>
                  </a:cubicBezTo>
                  <a:cubicBezTo>
                    <a:pt x="10658" y="11976"/>
                    <a:pt x="11069" y="12293"/>
                    <a:pt x="11326" y="13246"/>
                  </a:cubicBezTo>
                  <a:cubicBezTo>
                    <a:pt x="11584" y="14199"/>
                    <a:pt x="11686" y="15787"/>
                    <a:pt x="11584" y="17164"/>
                  </a:cubicBezTo>
                  <a:cubicBezTo>
                    <a:pt x="11481" y="18540"/>
                    <a:pt x="11172" y="19705"/>
                    <a:pt x="10812" y="20446"/>
                  </a:cubicBezTo>
                  <a:cubicBezTo>
                    <a:pt x="10452" y="21187"/>
                    <a:pt x="10041" y="21505"/>
                    <a:pt x="9835" y="21399"/>
                  </a:cubicBezTo>
                  <a:cubicBezTo>
                    <a:pt x="9629" y="21293"/>
                    <a:pt x="9629" y="20764"/>
                    <a:pt x="10606" y="19281"/>
                  </a:cubicBezTo>
                  <a:cubicBezTo>
                    <a:pt x="11584" y="17799"/>
                    <a:pt x="13538" y="15364"/>
                    <a:pt x="14721" y="13934"/>
                  </a:cubicBezTo>
                  <a:cubicBezTo>
                    <a:pt x="15904" y="12505"/>
                    <a:pt x="16315" y="12081"/>
                    <a:pt x="16315" y="12029"/>
                  </a:cubicBezTo>
                  <a:cubicBezTo>
                    <a:pt x="16315" y="11976"/>
                    <a:pt x="15904" y="12293"/>
                    <a:pt x="15852" y="13193"/>
                  </a:cubicBezTo>
                  <a:cubicBezTo>
                    <a:pt x="15801" y="14093"/>
                    <a:pt x="16109" y="15576"/>
                    <a:pt x="17086" y="16846"/>
                  </a:cubicBezTo>
                  <a:cubicBezTo>
                    <a:pt x="18064" y="18117"/>
                    <a:pt x="19709" y="19176"/>
                    <a:pt x="21355" y="20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8714565" y="2476172"/>
              <a:ext cx="394488" cy="332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84" fill="norm" stroke="1" extrusionOk="0">
                  <a:moveTo>
                    <a:pt x="17587" y="568"/>
                  </a:moveTo>
                  <a:cubicBezTo>
                    <a:pt x="18159" y="431"/>
                    <a:pt x="18730" y="294"/>
                    <a:pt x="19416" y="157"/>
                  </a:cubicBezTo>
                  <a:cubicBezTo>
                    <a:pt x="20102" y="21"/>
                    <a:pt x="20902" y="-116"/>
                    <a:pt x="21187" y="157"/>
                  </a:cubicBezTo>
                  <a:cubicBezTo>
                    <a:pt x="21473" y="431"/>
                    <a:pt x="21244" y="1114"/>
                    <a:pt x="20159" y="2208"/>
                  </a:cubicBezTo>
                  <a:cubicBezTo>
                    <a:pt x="19073" y="3302"/>
                    <a:pt x="17130" y="4806"/>
                    <a:pt x="14273" y="6446"/>
                  </a:cubicBezTo>
                  <a:cubicBezTo>
                    <a:pt x="11416" y="8087"/>
                    <a:pt x="7644" y="9864"/>
                    <a:pt x="5359" y="10957"/>
                  </a:cubicBezTo>
                  <a:cubicBezTo>
                    <a:pt x="3073" y="12051"/>
                    <a:pt x="2273" y="12461"/>
                    <a:pt x="1587" y="12871"/>
                  </a:cubicBezTo>
                  <a:cubicBezTo>
                    <a:pt x="902" y="13281"/>
                    <a:pt x="330" y="13692"/>
                    <a:pt x="102" y="14238"/>
                  </a:cubicBezTo>
                  <a:cubicBezTo>
                    <a:pt x="-127" y="14785"/>
                    <a:pt x="-13" y="15469"/>
                    <a:pt x="902" y="16084"/>
                  </a:cubicBezTo>
                  <a:cubicBezTo>
                    <a:pt x="1816" y="16699"/>
                    <a:pt x="3530" y="17246"/>
                    <a:pt x="6159" y="17930"/>
                  </a:cubicBezTo>
                  <a:cubicBezTo>
                    <a:pt x="8787" y="18613"/>
                    <a:pt x="12330" y="19433"/>
                    <a:pt x="14387" y="20049"/>
                  </a:cubicBezTo>
                  <a:cubicBezTo>
                    <a:pt x="16444" y="20664"/>
                    <a:pt x="17016" y="21074"/>
                    <a:pt x="17359" y="21279"/>
                  </a:cubicBezTo>
                  <a:cubicBezTo>
                    <a:pt x="17702" y="21484"/>
                    <a:pt x="17816" y="21484"/>
                    <a:pt x="17930" y="21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8760892" y="2894260"/>
              <a:ext cx="2794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400" y="11375"/>
                    <a:pt x="10800" y="2735"/>
                    <a:pt x="14400" y="575"/>
                  </a:cubicBezTo>
                  <a:cubicBezTo>
                    <a:pt x="18000" y="-1585"/>
                    <a:pt x="198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9683985" y="2316602"/>
              <a:ext cx="238958" cy="796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60" fill="norm" stroke="1" extrusionOk="0">
                  <a:moveTo>
                    <a:pt x="21390" y="1636"/>
                  </a:moveTo>
                  <a:cubicBezTo>
                    <a:pt x="21390" y="1234"/>
                    <a:pt x="21390" y="833"/>
                    <a:pt x="20916" y="518"/>
                  </a:cubicBezTo>
                  <a:cubicBezTo>
                    <a:pt x="20443" y="203"/>
                    <a:pt x="19495" y="-26"/>
                    <a:pt x="17790" y="3"/>
                  </a:cubicBezTo>
                  <a:cubicBezTo>
                    <a:pt x="16085" y="31"/>
                    <a:pt x="13622" y="318"/>
                    <a:pt x="11064" y="1091"/>
                  </a:cubicBezTo>
                  <a:cubicBezTo>
                    <a:pt x="8506" y="1865"/>
                    <a:pt x="5853" y="3125"/>
                    <a:pt x="4906" y="4529"/>
                  </a:cubicBezTo>
                  <a:cubicBezTo>
                    <a:pt x="3958" y="5933"/>
                    <a:pt x="4716" y="7480"/>
                    <a:pt x="6895" y="9284"/>
                  </a:cubicBezTo>
                  <a:cubicBezTo>
                    <a:pt x="9074" y="11089"/>
                    <a:pt x="12674" y="13152"/>
                    <a:pt x="14664" y="14813"/>
                  </a:cubicBezTo>
                  <a:cubicBezTo>
                    <a:pt x="16653" y="16475"/>
                    <a:pt x="17032" y="17735"/>
                    <a:pt x="15611" y="18767"/>
                  </a:cubicBezTo>
                  <a:cubicBezTo>
                    <a:pt x="14190" y="19798"/>
                    <a:pt x="10969" y="20600"/>
                    <a:pt x="8695" y="21030"/>
                  </a:cubicBezTo>
                  <a:cubicBezTo>
                    <a:pt x="6422" y="21459"/>
                    <a:pt x="5095" y="21517"/>
                    <a:pt x="3958" y="21545"/>
                  </a:cubicBezTo>
                  <a:cubicBezTo>
                    <a:pt x="2822" y="21574"/>
                    <a:pt x="1874" y="21574"/>
                    <a:pt x="1116" y="21431"/>
                  </a:cubicBezTo>
                  <a:cubicBezTo>
                    <a:pt x="358" y="21288"/>
                    <a:pt x="-210" y="21001"/>
                    <a:pt x="74" y="20886"/>
                  </a:cubicBezTo>
                  <a:cubicBezTo>
                    <a:pt x="358" y="20772"/>
                    <a:pt x="1495" y="20829"/>
                    <a:pt x="2632" y="20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9472092" y="3367616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91" y="15840"/>
                    <a:pt x="2182" y="10080"/>
                    <a:pt x="5782" y="6480"/>
                  </a:cubicBezTo>
                  <a:cubicBezTo>
                    <a:pt x="9382" y="2880"/>
                    <a:pt x="15491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9648175" y="3304116"/>
              <a:ext cx="262816" cy="131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260" fill="norm" stroke="1" extrusionOk="0">
                  <a:moveTo>
                    <a:pt x="12894" y="1029"/>
                  </a:moveTo>
                  <a:cubicBezTo>
                    <a:pt x="11704" y="4114"/>
                    <a:pt x="10513" y="7200"/>
                    <a:pt x="8812" y="10629"/>
                  </a:cubicBezTo>
                  <a:cubicBezTo>
                    <a:pt x="7111" y="14057"/>
                    <a:pt x="4900" y="17829"/>
                    <a:pt x="3370" y="19714"/>
                  </a:cubicBezTo>
                  <a:cubicBezTo>
                    <a:pt x="1839" y="21600"/>
                    <a:pt x="989" y="21600"/>
                    <a:pt x="478" y="20571"/>
                  </a:cubicBezTo>
                  <a:cubicBezTo>
                    <a:pt x="-32" y="19543"/>
                    <a:pt x="-202" y="17486"/>
                    <a:pt x="308" y="14743"/>
                  </a:cubicBezTo>
                  <a:cubicBezTo>
                    <a:pt x="818" y="12000"/>
                    <a:pt x="2009" y="8571"/>
                    <a:pt x="3965" y="6171"/>
                  </a:cubicBezTo>
                  <a:cubicBezTo>
                    <a:pt x="5921" y="3771"/>
                    <a:pt x="8642" y="2400"/>
                    <a:pt x="11108" y="3600"/>
                  </a:cubicBezTo>
                  <a:cubicBezTo>
                    <a:pt x="13574" y="4800"/>
                    <a:pt x="15785" y="8571"/>
                    <a:pt x="17146" y="11143"/>
                  </a:cubicBezTo>
                  <a:cubicBezTo>
                    <a:pt x="18507" y="13714"/>
                    <a:pt x="19017" y="15086"/>
                    <a:pt x="19527" y="15086"/>
                  </a:cubicBezTo>
                  <a:cubicBezTo>
                    <a:pt x="20037" y="15086"/>
                    <a:pt x="20548" y="13714"/>
                    <a:pt x="20888" y="11657"/>
                  </a:cubicBezTo>
                  <a:cubicBezTo>
                    <a:pt x="21228" y="9600"/>
                    <a:pt x="21398" y="6857"/>
                    <a:pt x="19867" y="4800"/>
                  </a:cubicBezTo>
                  <a:cubicBezTo>
                    <a:pt x="18337" y="2743"/>
                    <a:pt x="15105" y="1371"/>
                    <a:pt x="118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9801187" y="2015066"/>
              <a:ext cx="180012" cy="194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157" fill="norm" stroke="1" extrusionOk="0">
                  <a:moveTo>
                    <a:pt x="15954" y="0"/>
                  </a:moveTo>
                  <a:cubicBezTo>
                    <a:pt x="12187" y="689"/>
                    <a:pt x="8420" y="1379"/>
                    <a:pt x="5406" y="4021"/>
                  </a:cubicBezTo>
                  <a:cubicBezTo>
                    <a:pt x="2392" y="6664"/>
                    <a:pt x="131" y="11260"/>
                    <a:pt x="6" y="14591"/>
                  </a:cubicBezTo>
                  <a:cubicBezTo>
                    <a:pt x="-120" y="17923"/>
                    <a:pt x="1889" y="19991"/>
                    <a:pt x="5029" y="20796"/>
                  </a:cubicBezTo>
                  <a:cubicBezTo>
                    <a:pt x="8168" y="21600"/>
                    <a:pt x="12438" y="21140"/>
                    <a:pt x="15703" y="18613"/>
                  </a:cubicBezTo>
                  <a:cubicBezTo>
                    <a:pt x="18968" y="16085"/>
                    <a:pt x="21229" y="11489"/>
                    <a:pt x="21354" y="8272"/>
                  </a:cubicBezTo>
                  <a:cubicBezTo>
                    <a:pt x="21480" y="5055"/>
                    <a:pt x="19471" y="3217"/>
                    <a:pt x="17838" y="2413"/>
                  </a:cubicBezTo>
                  <a:cubicBezTo>
                    <a:pt x="16206" y="1609"/>
                    <a:pt x="14950" y="1838"/>
                    <a:pt x="13694" y="20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10110998" y="2421208"/>
              <a:ext cx="173895" cy="52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524" fill="norm" stroke="1" extrusionOk="0">
                  <a:moveTo>
                    <a:pt x="21380" y="1306"/>
                  </a:moveTo>
                  <a:cubicBezTo>
                    <a:pt x="17997" y="702"/>
                    <a:pt x="14614" y="97"/>
                    <a:pt x="11621" y="10"/>
                  </a:cubicBezTo>
                  <a:cubicBezTo>
                    <a:pt x="8628" y="-76"/>
                    <a:pt x="6026" y="356"/>
                    <a:pt x="4074" y="1782"/>
                  </a:cubicBezTo>
                  <a:cubicBezTo>
                    <a:pt x="2122" y="3207"/>
                    <a:pt x="821" y="5626"/>
                    <a:pt x="300" y="8262"/>
                  </a:cubicBezTo>
                  <a:cubicBezTo>
                    <a:pt x="-220" y="10897"/>
                    <a:pt x="40" y="13748"/>
                    <a:pt x="300" y="15994"/>
                  </a:cubicBezTo>
                  <a:cubicBezTo>
                    <a:pt x="561" y="18241"/>
                    <a:pt x="821" y="19882"/>
                    <a:pt x="1081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10011842" y="2726629"/>
              <a:ext cx="18415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2731" y="1118"/>
                    <a:pt x="5462" y="-1582"/>
                    <a:pt x="9062" y="1118"/>
                  </a:cubicBezTo>
                  <a:cubicBezTo>
                    <a:pt x="12662" y="3818"/>
                    <a:pt x="17131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10240442" y="2789766"/>
              <a:ext cx="133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43" y="3343"/>
                    <a:pt x="5486" y="6686"/>
                    <a:pt x="9086" y="10286"/>
                  </a:cubicBezTo>
                  <a:cubicBezTo>
                    <a:pt x="12686" y="13886"/>
                    <a:pt x="17143" y="177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10240442" y="2789766"/>
              <a:ext cx="1460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30" y="1858"/>
                    <a:pt x="13461" y="3716"/>
                    <a:pt x="9861" y="7316"/>
                  </a:cubicBezTo>
                  <a:cubicBezTo>
                    <a:pt x="6261" y="10916"/>
                    <a:pt x="3130" y="1625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10497360" y="2505841"/>
              <a:ext cx="314583" cy="315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190" fill="norm" stroke="1" extrusionOk="0">
                  <a:moveTo>
                    <a:pt x="12762" y="303"/>
                  </a:moveTo>
                  <a:cubicBezTo>
                    <a:pt x="11178" y="19"/>
                    <a:pt x="9594" y="-265"/>
                    <a:pt x="7866" y="446"/>
                  </a:cubicBezTo>
                  <a:cubicBezTo>
                    <a:pt x="6138" y="1156"/>
                    <a:pt x="4266" y="2861"/>
                    <a:pt x="2826" y="5703"/>
                  </a:cubicBezTo>
                  <a:cubicBezTo>
                    <a:pt x="1386" y="8546"/>
                    <a:pt x="378" y="12524"/>
                    <a:pt x="90" y="15224"/>
                  </a:cubicBezTo>
                  <a:cubicBezTo>
                    <a:pt x="-198" y="17924"/>
                    <a:pt x="234" y="19346"/>
                    <a:pt x="1026" y="20198"/>
                  </a:cubicBezTo>
                  <a:cubicBezTo>
                    <a:pt x="1818" y="21051"/>
                    <a:pt x="2970" y="21335"/>
                    <a:pt x="3834" y="21122"/>
                  </a:cubicBezTo>
                  <a:cubicBezTo>
                    <a:pt x="4698" y="20909"/>
                    <a:pt x="5274" y="20198"/>
                    <a:pt x="5778" y="18351"/>
                  </a:cubicBezTo>
                  <a:cubicBezTo>
                    <a:pt x="6282" y="16503"/>
                    <a:pt x="6714" y="13519"/>
                    <a:pt x="7074" y="11601"/>
                  </a:cubicBezTo>
                  <a:cubicBezTo>
                    <a:pt x="7434" y="9682"/>
                    <a:pt x="7722" y="8830"/>
                    <a:pt x="7866" y="8830"/>
                  </a:cubicBezTo>
                  <a:cubicBezTo>
                    <a:pt x="8010" y="8830"/>
                    <a:pt x="8010" y="9682"/>
                    <a:pt x="8082" y="11317"/>
                  </a:cubicBezTo>
                  <a:cubicBezTo>
                    <a:pt x="8154" y="12951"/>
                    <a:pt x="8298" y="15367"/>
                    <a:pt x="8154" y="16930"/>
                  </a:cubicBezTo>
                  <a:cubicBezTo>
                    <a:pt x="8010" y="18493"/>
                    <a:pt x="7578" y="19203"/>
                    <a:pt x="7362" y="19132"/>
                  </a:cubicBezTo>
                  <a:cubicBezTo>
                    <a:pt x="7146" y="19061"/>
                    <a:pt x="7146" y="18209"/>
                    <a:pt x="7434" y="17143"/>
                  </a:cubicBezTo>
                  <a:cubicBezTo>
                    <a:pt x="7722" y="16077"/>
                    <a:pt x="8298" y="14798"/>
                    <a:pt x="8730" y="13803"/>
                  </a:cubicBezTo>
                  <a:cubicBezTo>
                    <a:pt x="9162" y="12809"/>
                    <a:pt x="9450" y="12098"/>
                    <a:pt x="9666" y="12169"/>
                  </a:cubicBezTo>
                  <a:cubicBezTo>
                    <a:pt x="9882" y="12240"/>
                    <a:pt x="10026" y="13093"/>
                    <a:pt x="10314" y="14443"/>
                  </a:cubicBezTo>
                  <a:cubicBezTo>
                    <a:pt x="10602" y="15793"/>
                    <a:pt x="11034" y="17640"/>
                    <a:pt x="12474" y="18848"/>
                  </a:cubicBezTo>
                  <a:cubicBezTo>
                    <a:pt x="13914" y="20056"/>
                    <a:pt x="16362" y="20624"/>
                    <a:pt x="18018" y="20411"/>
                  </a:cubicBezTo>
                  <a:cubicBezTo>
                    <a:pt x="19674" y="20198"/>
                    <a:pt x="20538" y="19203"/>
                    <a:pt x="21402" y="182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10767492" y="2575568"/>
              <a:ext cx="103092" cy="284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471" fill="norm" stroke="1" extrusionOk="0">
                  <a:moveTo>
                    <a:pt x="11664" y="831"/>
                  </a:moveTo>
                  <a:cubicBezTo>
                    <a:pt x="9504" y="351"/>
                    <a:pt x="7344" y="-129"/>
                    <a:pt x="7992" y="31"/>
                  </a:cubicBezTo>
                  <a:cubicBezTo>
                    <a:pt x="8640" y="191"/>
                    <a:pt x="12096" y="991"/>
                    <a:pt x="15336" y="2671"/>
                  </a:cubicBezTo>
                  <a:cubicBezTo>
                    <a:pt x="18576" y="4351"/>
                    <a:pt x="21600" y="6911"/>
                    <a:pt x="20952" y="9551"/>
                  </a:cubicBezTo>
                  <a:cubicBezTo>
                    <a:pt x="20304" y="12191"/>
                    <a:pt x="15984" y="14911"/>
                    <a:pt x="11880" y="16911"/>
                  </a:cubicBezTo>
                  <a:cubicBezTo>
                    <a:pt x="7776" y="18911"/>
                    <a:pt x="3888" y="20191"/>
                    <a:pt x="0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10938942" y="2770716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11181924" y="2461309"/>
              <a:ext cx="430119" cy="480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522" fill="norm" stroke="1" extrusionOk="0">
                  <a:moveTo>
                    <a:pt x="7466" y="14417"/>
                  </a:moveTo>
                  <a:cubicBezTo>
                    <a:pt x="7781" y="14038"/>
                    <a:pt x="8095" y="13659"/>
                    <a:pt x="8095" y="13043"/>
                  </a:cubicBezTo>
                  <a:cubicBezTo>
                    <a:pt x="8095" y="12427"/>
                    <a:pt x="7781" y="11575"/>
                    <a:pt x="6994" y="11101"/>
                  </a:cubicBezTo>
                  <a:cubicBezTo>
                    <a:pt x="6208" y="10627"/>
                    <a:pt x="4950" y="10533"/>
                    <a:pt x="3587" y="11338"/>
                  </a:cubicBezTo>
                  <a:cubicBezTo>
                    <a:pt x="2224" y="12143"/>
                    <a:pt x="756" y="13848"/>
                    <a:pt x="231" y="15222"/>
                  </a:cubicBezTo>
                  <a:cubicBezTo>
                    <a:pt x="-293" y="16596"/>
                    <a:pt x="126" y="17638"/>
                    <a:pt x="965" y="18111"/>
                  </a:cubicBezTo>
                  <a:cubicBezTo>
                    <a:pt x="1804" y="18585"/>
                    <a:pt x="3062" y="18490"/>
                    <a:pt x="4268" y="17259"/>
                  </a:cubicBezTo>
                  <a:cubicBezTo>
                    <a:pt x="5474" y="16027"/>
                    <a:pt x="6627" y="13659"/>
                    <a:pt x="7309" y="10769"/>
                  </a:cubicBezTo>
                  <a:cubicBezTo>
                    <a:pt x="7990" y="7880"/>
                    <a:pt x="8200" y="4469"/>
                    <a:pt x="8305" y="2527"/>
                  </a:cubicBezTo>
                  <a:cubicBezTo>
                    <a:pt x="8410" y="585"/>
                    <a:pt x="8410" y="111"/>
                    <a:pt x="8200" y="17"/>
                  </a:cubicBezTo>
                  <a:cubicBezTo>
                    <a:pt x="7990" y="-78"/>
                    <a:pt x="7571" y="206"/>
                    <a:pt x="7361" y="1485"/>
                  </a:cubicBezTo>
                  <a:cubicBezTo>
                    <a:pt x="7152" y="2764"/>
                    <a:pt x="7152" y="5038"/>
                    <a:pt x="7414" y="7690"/>
                  </a:cubicBezTo>
                  <a:cubicBezTo>
                    <a:pt x="7676" y="10343"/>
                    <a:pt x="8200" y="13375"/>
                    <a:pt x="8462" y="15127"/>
                  </a:cubicBezTo>
                  <a:cubicBezTo>
                    <a:pt x="8724" y="16880"/>
                    <a:pt x="8724" y="17354"/>
                    <a:pt x="8777" y="17306"/>
                  </a:cubicBezTo>
                  <a:cubicBezTo>
                    <a:pt x="8829" y="17259"/>
                    <a:pt x="8934" y="16690"/>
                    <a:pt x="9406" y="15743"/>
                  </a:cubicBezTo>
                  <a:cubicBezTo>
                    <a:pt x="9878" y="14796"/>
                    <a:pt x="10717" y="13469"/>
                    <a:pt x="11346" y="12617"/>
                  </a:cubicBezTo>
                  <a:cubicBezTo>
                    <a:pt x="11975" y="11764"/>
                    <a:pt x="12394" y="11385"/>
                    <a:pt x="12866" y="11290"/>
                  </a:cubicBezTo>
                  <a:cubicBezTo>
                    <a:pt x="13338" y="11196"/>
                    <a:pt x="13862" y="11385"/>
                    <a:pt x="14124" y="12238"/>
                  </a:cubicBezTo>
                  <a:cubicBezTo>
                    <a:pt x="14387" y="13090"/>
                    <a:pt x="14387" y="14606"/>
                    <a:pt x="14124" y="15838"/>
                  </a:cubicBezTo>
                  <a:cubicBezTo>
                    <a:pt x="13862" y="17069"/>
                    <a:pt x="13338" y="18017"/>
                    <a:pt x="12866" y="18727"/>
                  </a:cubicBezTo>
                  <a:cubicBezTo>
                    <a:pt x="12394" y="19438"/>
                    <a:pt x="11975" y="19911"/>
                    <a:pt x="11818" y="19911"/>
                  </a:cubicBezTo>
                  <a:cubicBezTo>
                    <a:pt x="11660" y="19911"/>
                    <a:pt x="11765" y="19438"/>
                    <a:pt x="12709" y="18396"/>
                  </a:cubicBezTo>
                  <a:cubicBezTo>
                    <a:pt x="13653" y="17354"/>
                    <a:pt x="15435" y="15743"/>
                    <a:pt x="16693" y="14559"/>
                  </a:cubicBezTo>
                  <a:cubicBezTo>
                    <a:pt x="17952" y="13375"/>
                    <a:pt x="18686" y="12617"/>
                    <a:pt x="19210" y="12001"/>
                  </a:cubicBezTo>
                  <a:cubicBezTo>
                    <a:pt x="19734" y="11385"/>
                    <a:pt x="20049" y="10911"/>
                    <a:pt x="19944" y="10675"/>
                  </a:cubicBezTo>
                  <a:cubicBezTo>
                    <a:pt x="19839" y="10438"/>
                    <a:pt x="19315" y="10438"/>
                    <a:pt x="18581" y="10959"/>
                  </a:cubicBezTo>
                  <a:cubicBezTo>
                    <a:pt x="17847" y="11480"/>
                    <a:pt x="16903" y="12522"/>
                    <a:pt x="16693" y="14038"/>
                  </a:cubicBezTo>
                  <a:cubicBezTo>
                    <a:pt x="16484" y="15554"/>
                    <a:pt x="17008" y="17543"/>
                    <a:pt x="17899" y="18869"/>
                  </a:cubicBezTo>
                  <a:cubicBezTo>
                    <a:pt x="18790" y="20196"/>
                    <a:pt x="20049" y="20859"/>
                    <a:pt x="21307" y="21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5355509" y="3351733"/>
              <a:ext cx="2540569" cy="187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600" fill="norm" stroke="1" extrusionOk="0">
                  <a:moveTo>
                    <a:pt x="330" y="21600"/>
                  </a:moveTo>
                  <a:cubicBezTo>
                    <a:pt x="224" y="20960"/>
                    <a:pt x="118" y="20320"/>
                    <a:pt x="59" y="19600"/>
                  </a:cubicBezTo>
                  <a:cubicBezTo>
                    <a:pt x="0" y="18880"/>
                    <a:pt x="-12" y="18080"/>
                    <a:pt x="12" y="17680"/>
                  </a:cubicBezTo>
                  <a:cubicBezTo>
                    <a:pt x="35" y="17280"/>
                    <a:pt x="94" y="17280"/>
                    <a:pt x="330" y="16960"/>
                  </a:cubicBezTo>
                  <a:cubicBezTo>
                    <a:pt x="565" y="16640"/>
                    <a:pt x="977" y="16000"/>
                    <a:pt x="1384" y="15440"/>
                  </a:cubicBezTo>
                  <a:cubicBezTo>
                    <a:pt x="1790" y="14880"/>
                    <a:pt x="2190" y="14400"/>
                    <a:pt x="2591" y="14000"/>
                  </a:cubicBezTo>
                  <a:cubicBezTo>
                    <a:pt x="2991" y="13600"/>
                    <a:pt x="3392" y="13280"/>
                    <a:pt x="3816" y="13040"/>
                  </a:cubicBezTo>
                  <a:cubicBezTo>
                    <a:pt x="4240" y="12800"/>
                    <a:pt x="4687" y="12640"/>
                    <a:pt x="5076" y="12400"/>
                  </a:cubicBezTo>
                  <a:cubicBezTo>
                    <a:pt x="5465" y="12160"/>
                    <a:pt x="5794" y="11840"/>
                    <a:pt x="6148" y="11520"/>
                  </a:cubicBezTo>
                  <a:cubicBezTo>
                    <a:pt x="6501" y="11200"/>
                    <a:pt x="6878" y="10880"/>
                    <a:pt x="7278" y="10480"/>
                  </a:cubicBezTo>
                  <a:cubicBezTo>
                    <a:pt x="7679" y="10080"/>
                    <a:pt x="8103" y="9600"/>
                    <a:pt x="8527" y="9120"/>
                  </a:cubicBezTo>
                  <a:cubicBezTo>
                    <a:pt x="8951" y="8640"/>
                    <a:pt x="9375" y="8160"/>
                    <a:pt x="9781" y="7680"/>
                  </a:cubicBezTo>
                  <a:cubicBezTo>
                    <a:pt x="10187" y="7200"/>
                    <a:pt x="10576" y="6720"/>
                    <a:pt x="11106" y="6160"/>
                  </a:cubicBezTo>
                  <a:cubicBezTo>
                    <a:pt x="11636" y="5600"/>
                    <a:pt x="12307" y="4960"/>
                    <a:pt x="12843" y="4560"/>
                  </a:cubicBezTo>
                  <a:cubicBezTo>
                    <a:pt x="13379" y="4160"/>
                    <a:pt x="13779" y="4000"/>
                    <a:pt x="14162" y="3840"/>
                  </a:cubicBezTo>
                  <a:cubicBezTo>
                    <a:pt x="14545" y="3680"/>
                    <a:pt x="14910" y="3520"/>
                    <a:pt x="15346" y="3440"/>
                  </a:cubicBezTo>
                  <a:cubicBezTo>
                    <a:pt x="15782" y="3360"/>
                    <a:pt x="16288" y="3360"/>
                    <a:pt x="16759" y="3360"/>
                  </a:cubicBezTo>
                  <a:cubicBezTo>
                    <a:pt x="17230" y="3360"/>
                    <a:pt x="17666" y="3360"/>
                    <a:pt x="18137" y="3360"/>
                  </a:cubicBezTo>
                  <a:cubicBezTo>
                    <a:pt x="18608" y="3360"/>
                    <a:pt x="19115" y="3360"/>
                    <a:pt x="19621" y="3360"/>
                  </a:cubicBezTo>
                  <a:cubicBezTo>
                    <a:pt x="20128" y="3360"/>
                    <a:pt x="20634" y="3360"/>
                    <a:pt x="20940" y="3360"/>
                  </a:cubicBezTo>
                  <a:cubicBezTo>
                    <a:pt x="21246" y="3360"/>
                    <a:pt x="21352" y="3360"/>
                    <a:pt x="21435" y="3120"/>
                  </a:cubicBezTo>
                  <a:cubicBezTo>
                    <a:pt x="21517" y="2880"/>
                    <a:pt x="21576" y="2400"/>
                    <a:pt x="21582" y="1840"/>
                  </a:cubicBezTo>
                  <a:cubicBezTo>
                    <a:pt x="21588" y="1280"/>
                    <a:pt x="21541" y="640"/>
                    <a:pt x="2149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9290677" y="3738936"/>
              <a:ext cx="2583584" cy="141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39" fill="norm" stroke="1" extrusionOk="0">
                  <a:moveTo>
                    <a:pt x="111" y="574"/>
                  </a:moveTo>
                  <a:cubicBezTo>
                    <a:pt x="53" y="362"/>
                    <a:pt x="-5" y="151"/>
                    <a:pt x="1" y="45"/>
                  </a:cubicBezTo>
                  <a:cubicBezTo>
                    <a:pt x="7" y="-61"/>
                    <a:pt x="76" y="-61"/>
                    <a:pt x="290" y="998"/>
                  </a:cubicBezTo>
                  <a:cubicBezTo>
                    <a:pt x="505" y="2057"/>
                    <a:pt x="864" y="4174"/>
                    <a:pt x="1275" y="6186"/>
                  </a:cubicBezTo>
                  <a:cubicBezTo>
                    <a:pt x="1687" y="8198"/>
                    <a:pt x="2150" y="10104"/>
                    <a:pt x="2568" y="11374"/>
                  </a:cubicBezTo>
                  <a:cubicBezTo>
                    <a:pt x="2985" y="12645"/>
                    <a:pt x="3356" y="13280"/>
                    <a:pt x="3767" y="13598"/>
                  </a:cubicBezTo>
                  <a:cubicBezTo>
                    <a:pt x="4178" y="13915"/>
                    <a:pt x="4630" y="13915"/>
                    <a:pt x="5140" y="13598"/>
                  </a:cubicBezTo>
                  <a:cubicBezTo>
                    <a:pt x="5650" y="13280"/>
                    <a:pt x="6218" y="12645"/>
                    <a:pt x="6699" y="12115"/>
                  </a:cubicBezTo>
                  <a:cubicBezTo>
                    <a:pt x="7180" y="11586"/>
                    <a:pt x="7574" y="11163"/>
                    <a:pt x="7997" y="10739"/>
                  </a:cubicBezTo>
                  <a:cubicBezTo>
                    <a:pt x="8419" y="10315"/>
                    <a:pt x="8871" y="9892"/>
                    <a:pt x="9312" y="9574"/>
                  </a:cubicBezTo>
                  <a:cubicBezTo>
                    <a:pt x="9752" y="9257"/>
                    <a:pt x="10181" y="9045"/>
                    <a:pt x="10633" y="8833"/>
                  </a:cubicBezTo>
                  <a:cubicBezTo>
                    <a:pt x="11085" y="8621"/>
                    <a:pt x="11560" y="8410"/>
                    <a:pt x="12018" y="8304"/>
                  </a:cubicBezTo>
                  <a:cubicBezTo>
                    <a:pt x="12475" y="8198"/>
                    <a:pt x="12916" y="8198"/>
                    <a:pt x="13350" y="8304"/>
                  </a:cubicBezTo>
                  <a:cubicBezTo>
                    <a:pt x="13785" y="8410"/>
                    <a:pt x="14213" y="8621"/>
                    <a:pt x="14625" y="8833"/>
                  </a:cubicBezTo>
                  <a:cubicBezTo>
                    <a:pt x="15036" y="9045"/>
                    <a:pt x="15430" y="9257"/>
                    <a:pt x="15824" y="9680"/>
                  </a:cubicBezTo>
                  <a:cubicBezTo>
                    <a:pt x="16218" y="10104"/>
                    <a:pt x="16612" y="10739"/>
                    <a:pt x="16977" y="11268"/>
                  </a:cubicBezTo>
                  <a:cubicBezTo>
                    <a:pt x="17342" y="11798"/>
                    <a:pt x="17678" y="12221"/>
                    <a:pt x="18142" y="12857"/>
                  </a:cubicBezTo>
                  <a:cubicBezTo>
                    <a:pt x="18605" y="13492"/>
                    <a:pt x="19196" y="14339"/>
                    <a:pt x="19793" y="15821"/>
                  </a:cubicBezTo>
                  <a:cubicBezTo>
                    <a:pt x="20390" y="17304"/>
                    <a:pt x="20992" y="19421"/>
                    <a:pt x="21595" y="2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8709420" y="4067110"/>
              <a:ext cx="299545" cy="270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600" fill="norm" stroke="1" extrusionOk="0">
                  <a:moveTo>
                    <a:pt x="21085" y="0"/>
                  </a:moveTo>
                  <a:cubicBezTo>
                    <a:pt x="21283" y="554"/>
                    <a:pt x="21481" y="1108"/>
                    <a:pt x="21382" y="1551"/>
                  </a:cubicBezTo>
                  <a:cubicBezTo>
                    <a:pt x="21283" y="1994"/>
                    <a:pt x="20886" y="2326"/>
                    <a:pt x="19103" y="3323"/>
                  </a:cubicBezTo>
                  <a:cubicBezTo>
                    <a:pt x="17320" y="4320"/>
                    <a:pt x="14149" y="5982"/>
                    <a:pt x="11028" y="7588"/>
                  </a:cubicBezTo>
                  <a:cubicBezTo>
                    <a:pt x="7907" y="9194"/>
                    <a:pt x="4835" y="10745"/>
                    <a:pt x="3052" y="11686"/>
                  </a:cubicBezTo>
                  <a:cubicBezTo>
                    <a:pt x="1268" y="12628"/>
                    <a:pt x="773" y="12960"/>
                    <a:pt x="426" y="13403"/>
                  </a:cubicBezTo>
                  <a:cubicBezTo>
                    <a:pt x="79" y="13846"/>
                    <a:pt x="-119" y="14400"/>
                    <a:pt x="79" y="14843"/>
                  </a:cubicBezTo>
                  <a:cubicBezTo>
                    <a:pt x="277" y="15286"/>
                    <a:pt x="872" y="15618"/>
                    <a:pt x="3002" y="16394"/>
                  </a:cubicBezTo>
                  <a:cubicBezTo>
                    <a:pt x="5132" y="17169"/>
                    <a:pt x="8798" y="18388"/>
                    <a:pt x="11275" y="19329"/>
                  </a:cubicBezTo>
                  <a:cubicBezTo>
                    <a:pt x="13753" y="20271"/>
                    <a:pt x="15041" y="20935"/>
                    <a:pt x="163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8754886" y="4383207"/>
              <a:ext cx="178845" cy="3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70" y="3200"/>
                    <a:pt x="1340" y="6400"/>
                    <a:pt x="3181" y="8400"/>
                  </a:cubicBezTo>
                  <a:cubicBezTo>
                    <a:pt x="5023" y="10400"/>
                    <a:pt x="8037" y="11200"/>
                    <a:pt x="11302" y="13200"/>
                  </a:cubicBezTo>
                  <a:cubicBezTo>
                    <a:pt x="14567" y="15200"/>
                    <a:pt x="18084" y="18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9201438" y="4154453"/>
              <a:ext cx="214103" cy="350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560" fill="norm" stroke="1" extrusionOk="0">
                  <a:moveTo>
                    <a:pt x="16358" y="2049"/>
                  </a:moveTo>
                  <a:cubicBezTo>
                    <a:pt x="14570" y="1793"/>
                    <a:pt x="12781" y="1537"/>
                    <a:pt x="10717" y="2006"/>
                  </a:cubicBezTo>
                  <a:cubicBezTo>
                    <a:pt x="8654" y="2476"/>
                    <a:pt x="6315" y="3671"/>
                    <a:pt x="4389" y="5720"/>
                  </a:cubicBezTo>
                  <a:cubicBezTo>
                    <a:pt x="2463" y="7769"/>
                    <a:pt x="949" y="10672"/>
                    <a:pt x="330" y="13276"/>
                  </a:cubicBezTo>
                  <a:cubicBezTo>
                    <a:pt x="-289" y="15880"/>
                    <a:pt x="-14" y="18185"/>
                    <a:pt x="949" y="19594"/>
                  </a:cubicBezTo>
                  <a:cubicBezTo>
                    <a:pt x="1912" y="21002"/>
                    <a:pt x="3563" y="21515"/>
                    <a:pt x="5421" y="21557"/>
                  </a:cubicBezTo>
                  <a:cubicBezTo>
                    <a:pt x="7278" y="21600"/>
                    <a:pt x="9342" y="21173"/>
                    <a:pt x="11680" y="19722"/>
                  </a:cubicBezTo>
                  <a:cubicBezTo>
                    <a:pt x="14019" y="18270"/>
                    <a:pt x="16633" y="15794"/>
                    <a:pt x="18422" y="13276"/>
                  </a:cubicBezTo>
                  <a:cubicBezTo>
                    <a:pt x="20210" y="10757"/>
                    <a:pt x="21173" y="8196"/>
                    <a:pt x="21242" y="6147"/>
                  </a:cubicBezTo>
                  <a:cubicBezTo>
                    <a:pt x="21311" y="4098"/>
                    <a:pt x="20486" y="2561"/>
                    <a:pt x="18353" y="1622"/>
                  </a:cubicBezTo>
                  <a:cubicBezTo>
                    <a:pt x="16221" y="683"/>
                    <a:pt x="12781" y="341"/>
                    <a:pt x="934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-1" y="4777374"/>
              <a:ext cx="448744" cy="640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95" fill="norm" stroke="1" extrusionOk="0">
                  <a:moveTo>
                    <a:pt x="8681" y="3409"/>
                  </a:moveTo>
                  <a:cubicBezTo>
                    <a:pt x="7672" y="3338"/>
                    <a:pt x="6663" y="3266"/>
                    <a:pt x="5855" y="3302"/>
                  </a:cubicBezTo>
                  <a:cubicBezTo>
                    <a:pt x="5048" y="3338"/>
                    <a:pt x="4442" y="3480"/>
                    <a:pt x="4190" y="3373"/>
                  </a:cubicBezTo>
                  <a:cubicBezTo>
                    <a:pt x="3937" y="3266"/>
                    <a:pt x="4038" y="2911"/>
                    <a:pt x="4593" y="2343"/>
                  </a:cubicBezTo>
                  <a:cubicBezTo>
                    <a:pt x="5149" y="1774"/>
                    <a:pt x="6158" y="993"/>
                    <a:pt x="6965" y="531"/>
                  </a:cubicBezTo>
                  <a:cubicBezTo>
                    <a:pt x="7773" y="69"/>
                    <a:pt x="8378" y="-73"/>
                    <a:pt x="8681" y="34"/>
                  </a:cubicBezTo>
                  <a:cubicBezTo>
                    <a:pt x="8984" y="140"/>
                    <a:pt x="8984" y="495"/>
                    <a:pt x="8833" y="1561"/>
                  </a:cubicBezTo>
                  <a:cubicBezTo>
                    <a:pt x="8681" y="2627"/>
                    <a:pt x="8378" y="4403"/>
                    <a:pt x="7520" y="6464"/>
                  </a:cubicBezTo>
                  <a:cubicBezTo>
                    <a:pt x="6663" y="8524"/>
                    <a:pt x="5249" y="10869"/>
                    <a:pt x="4190" y="12219"/>
                  </a:cubicBezTo>
                  <a:cubicBezTo>
                    <a:pt x="3130" y="13569"/>
                    <a:pt x="2423" y="13924"/>
                    <a:pt x="1818" y="14102"/>
                  </a:cubicBezTo>
                  <a:cubicBezTo>
                    <a:pt x="1212" y="14280"/>
                    <a:pt x="707" y="14280"/>
                    <a:pt x="354" y="14102"/>
                  </a:cubicBezTo>
                  <a:cubicBezTo>
                    <a:pt x="1" y="13924"/>
                    <a:pt x="-201" y="13569"/>
                    <a:pt x="304" y="12539"/>
                  </a:cubicBezTo>
                  <a:cubicBezTo>
                    <a:pt x="808" y="11509"/>
                    <a:pt x="2020" y="9803"/>
                    <a:pt x="3887" y="8311"/>
                  </a:cubicBezTo>
                  <a:cubicBezTo>
                    <a:pt x="5754" y="6819"/>
                    <a:pt x="8278" y="5540"/>
                    <a:pt x="10246" y="4545"/>
                  </a:cubicBezTo>
                  <a:cubicBezTo>
                    <a:pt x="12214" y="3551"/>
                    <a:pt x="13627" y="2840"/>
                    <a:pt x="14788" y="2272"/>
                  </a:cubicBezTo>
                  <a:cubicBezTo>
                    <a:pt x="15949" y="1703"/>
                    <a:pt x="16857" y="1277"/>
                    <a:pt x="16907" y="1419"/>
                  </a:cubicBezTo>
                  <a:cubicBezTo>
                    <a:pt x="16958" y="1561"/>
                    <a:pt x="16150" y="2272"/>
                    <a:pt x="14889" y="3870"/>
                  </a:cubicBezTo>
                  <a:cubicBezTo>
                    <a:pt x="13627" y="5469"/>
                    <a:pt x="11911" y="7956"/>
                    <a:pt x="10750" y="10372"/>
                  </a:cubicBezTo>
                  <a:cubicBezTo>
                    <a:pt x="9590" y="12788"/>
                    <a:pt x="8984" y="15132"/>
                    <a:pt x="8631" y="16909"/>
                  </a:cubicBezTo>
                  <a:cubicBezTo>
                    <a:pt x="8278" y="18685"/>
                    <a:pt x="8177" y="19893"/>
                    <a:pt x="8328" y="20603"/>
                  </a:cubicBezTo>
                  <a:cubicBezTo>
                    <a:pt x="8479" y="21314"/>
                    <a:pt x="8883" y="21527"/>
                    <a:pt x="9691" y="21491"/>
                  </a:cubicBezTo>
                  <a:cubicBezTo>
                    <a:pt x="10498" y="21456"/>
                    <a:pt x="11709" y="21172"/>
                    <a:pt x="13072" y="20248"/>
                  </a:cubicBezTo>
                  <a:cubicBezTo>
                    <a:pt x="14435" y="19324"/>
                    <a:pt x="15949" y="17761"/>
                    <a:pt x="16706" y="16802"/>
                  </a:cubicBezTo>
                  <a:cubicBezTo>
                    <a:pt x="17463" y="15843"/>
                    <a:pt x="17463" y="15488"/>
                    <a:pt x="17261" y="15203"/>
                  </a:cubicBezTo>
                  <a:cubicBezTo>
                    <a:pt x="17059" y="14919"/>
                    <a:pt x="16655" y="14706"/>
                    <a:pt x="15999" y="14599"/>
                  </a:cubicBezTo>
                  <a:cubicBezTo>
                    <a:pt x="15343" y="14493"/>
                    <a:pt x="14435" y="14493"/>
                    <a:pt x="14233" y="14386"/>
                  </a:cubicBezTo>
                  <a:cubicBezTo>
                    <a:pt x="14031" y="14280"/>
                    <a:pt x="14535" y="14066"/>
                    <a:pt x="15848" y="13640"/>
                  </a:cubicBezTo>
                  <a:cubicBezTo>
                    <a:pt x="17160" y="13214"/>
                    <a:pt x="19279" y="12574"/>
                    <a:pt x="21399" y="11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956742" y="4758266"/>
              <a:ext cx="29210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0" y="2713"/>
                    <a:pt x="6261" y="5426"/>
                    <a:pt x="9391" y="8139"/>
                  </a:cubicBezTo>
                  <a:cubicBezTo>
                    <a:pt x="12522" y="10852"/>
                    <a:pt x="15652" y="13565"/>
                    <a:pt x="17687" y="15809"/>
                  </a:cubicBezTo>
                  <a:cubicBezTo>
                    <a:pt x="19722" y="18052"/>
                    <a:pt x="20661" y="1982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956742" y="4795143"/>
              <a:ext cx="355601" cy="407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21600" y="401"/>
                  </a:moveTo>
                  <a:cubicBezTo>
                    <a:pt x="20957" y="177"/>
                    <a:pt x="20314" y="-47"/>
                    <a:pt x="19671" y="9"/>
                  </a:cubicBezTo>
                  <a:cubicBezTo>
                    <a:pt x="19029" y="65"/>
                    <a:pt x="18386" y="401"/>
                    <a:pt x="16907" y="2079"/>
                  </a:cubicBezTo>
                  <a:cubicBezTo>
                    <a:pt x="15429" y="3758"/>
                    <a:pt x="13114" y="6780"/>
                    <a:pt x="10414" y="9914"/>
                  </a:cubicBezTo>
                  <a:cubicBezTo>
                    <a:pt x="7714" y="13047"/>
                    <a:pt x="4629" y="16293"/>
                    <a:pt x="2829" y="18251"/>
                  </a:cubicBezTo>
                  <a:cubicBezTo>
                    <a:pt x="1029" y="20210"/>
                    <a:pt x="514" y="20881"/>
                    <a:pt x="0" y="21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1617142" y="4853516"/>
              <a:ext cx="252912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600" fill="norm" stroke="1" extrusionOk="0">
                  <a:moveTo>
                    <a:pt x="0" y="0"/>
                  </a:moveTo>
                  <a:cubicBezTo>
                    <a:pt x="3060" y="1108"/>
                    <a:pt x="6120" y="2215"/>
                    <a:pt x="9450" y="3785"/>
                  </a:cubicBezTo>
                  <a:cubicBezTo>
                    <a:pt x="12780" y="5354"/>
                    <a:pt x="16380" y="7385"/>
                    <a:pt x="18450" y="8954"/>
                  </a:cubicBezTo>
                  <a:cubicBezTo>
                    <a:pt x="20520" y="10523"/>
                    <a:pt x="21060" y="11631"/>
                    <a:pt x="21330" y="12646"/>
                  </a:cubicBezTo>
                  <a:cubicBezTo>
                    <a:pt x="21600" y="13662"/>
                    <a:pt x="21600" y="14585"/>
                    <a:pt x="21060" y="15323"/>
                  </a:cubicBezTo>
                  <a:cubicBezTo>
                    <a:pt x="20520" y="16062"/>
                    <a:pt x="19440" y="16615"/>
                    <a:pt x="17010" y="17354"/>
                  </a:cubicBezTo>
                  <a:cubicBezTo>
                    <a:pt x="14580" y="18092"/>
                    <a:pt x="10800" y="19015"/>
                    <a:pt x="8460" y="19477"/>
                  </a:cubicBezTo>
                  <a:cubicBezTo>
                    <a:pt x="6120" y="19938"/>
                    <a:pt x="5220" y="19938"/>
                    <a:pt x="4680" y="20215"/>
                  </a:cubicBezTo>
                  <a:cubicBezTo>
                    <a:pt x="4140" y="20492"/>
                    <a:pt x="3960" y="21046"/>
                    <a:pt x="37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1684315" y="5124673"/>
              <a:ext cx="212228" cy="90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057" fill="norm" stroke="1" extrusionOk="0">
                  <a:moveTo>
                    <a:pt x="21443" y="439"/>
                  </a:moveTo>
                  <a:cubicBezTo>
                    <a:pt x="19304" y="-52"/>
                    <a:pt x="17166" y="-543"/>
                    <a:pt x="13958" y="1421"/>
                  </a:cubicBezTo>
                  <a:cubicBezTo>
                    <a:pt x="10750" y="3384"/>
                    <a:pt x="6473" y="7802"/>
                    <a:pt x="3906" y="10993"/>
                  </a:cubicBezTo>
                  <a:cubicBezTo>
                    <a:pt x="1340" y="14184"/>
                    <a:pt x="485" y="16148"/>
                    <a:pt x="164" y="17621"/>
                  </a:cubicBezTo>
                  <a:cubicBezTo>
                    <a:pt x="-157" y="19093"/>
                    <a:pt x="57" y="20075"/>
                    <a:pt x="271" y="21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2169592" y="4910666"/>
              <a:ext cx="254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013"/>
                    <a:pt x="10800" y="8026"/>
                    <a:pt x="7200" y="11626"/>
                  </a:cubicBezTo>
                  <a:cubicBezTo>
                    <a:pt x="3600" y="15226"/>
                    <a:pt x="1800" y="1841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2297087" y="4941853"/>
              <a:ext cx="160606" cy="296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170" fill="norm" stroke="1" extrusionOk="0">
                  <a:moveTo>
                    <a:pt x="15720" y="3212"/>
                  </a:moveTo>
                  <a:cubicBezTo>
                    <a:pt x="11843" y="2608"/>
                    <a:pt x="7966" y="2004"/>
                    <a:pt x="5196" y="2457"/>
                  </a:cubicBezTo>
                  <a:cubicBezTo>
                    <a:pt x="2427" y="2910"/>
                    <a:pt x="766" y="4421"/>
                    <a:pt x="212" y="7139"/>
                  </a:cubicBezTo>
                  <a:cubicBezTo>
                    <a:pt x="-342" y="9858"/>
                    <a:pt x="212" y="13786"/>
                    <a:pt x="1596" y="16353"/>
                  </a:cubicBezTo>
                  <a:cubicBezTo>
                    <a:pt x="2981" y="18921"/>
                    <a:pt x="5196" y="20130"/>
                    <a:pt x="7273" y="20734"/>
                  </a:cubicBezTo>
                  <a:cubicBezTo>
                    <a:pt x="9350" y="21338"/>
                    <a:pt x="11289" y="21338"/>
                    <a:pt x="13089" y="20583"/>
                  </a:cubicBezTo>
                  <a:cubicBezTo>
                    <a:pt x="14889" y="19828"/>
                    <a:pt x="16550" y="18317"/>
                    <a:pt x="17935" y="15372"/>
                  </a:cubicBezTo>
                  <a:cubicBezTo>
                    <a:pt x="19320" y="12426"/>
                    <a:pt x="20427" y="8046"/>
                    <a:pt x="20843" y="5402"/>
                  </a:cubicBezTo>
                  <a:cubicBezTo>
                    <a:pt x="21258" y="2759"/>
                    <a:pt x="20981" y="1853"/>
                    <a:pt x="19181" y="1097"/>
                  </a:cubicBezTo>
                  <a:cubicBezTo>
                    <a:pt x="17381" y="342"/>
                    <a:pt x="14058" y="-262"/>
                    <a:pt x="11289" y="116"/>
                  </a:cubicBezTo>
                  <a:cubicBezTo>
                    <a:pt x="8520" y="493"/>
                    <a:pt x="6304" y="1853"/>
                    <a:pt x="4089" y="3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2791892" y="5221816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3567772" y="4756385"/>
              <a:ext cx="278221" cy="485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64" fill="norm" stroke="1" extrusionOk="0">
                  <a:moveTo>
                    <a:pt x="21509" y="1758"/>
                  </a:moveTo>
                  <a:cubicBezTo>
                    <a:pt x="21345" y="1293"/>
                    <a:pt x="21182" y="827"/>
                    <a:pt x="20282" y="455"/>
                  </a:cubicBezTo>
                  <a:cubicBezTo>
                    <a:pt x="19382" y="82"/>
                    <a:pt x="17745" y="-197"/>
                    <a:pt x="15536" y="175"/>
                  </a:cubicBezTo>
                  <a:cubicBezTo>
                    <a:pt x="13327" y="548"/>
                    <a:pt x="10545" y="1572"/>
                    <a:pt x="8745" y="2829"/>
                  </a:cubicBezTo>
                  <a:cubicBezTo>
                    <a:pt x="6945" y="4086"/>
                    <a:pt x="6127" y="5575"/>
                    <a:pt x="5145" y="7717"/>
                  </a:cubicBezTo>
                  <a:cubicBezTo>
                    <a:pt x="4164" y="9858"/>
                    <a:pt x="3018" y="12651"/>
                    <a:pt x="2118" y="14606"/>
                  </a:cubicBezTo>
                  <a:cubicBezTo>
                    <a:pt x="1218" y="16562"/>
                    <a:pt x="564" y="17679"/>
                    <a:pt x="236" y="18610"/>
                  </a:cubicBezTo>
                  <a:cubicBezTo>
                    <a:pt x="-91" y="19541"/>
                    <a:pt x="-91" y="20286"/>
                    <a:pt x="318" y="20751"/>
                  </a:cubicBezTo>
                  <a:cubicBezTo>
                    <a:pt x="727" y="21217"/>
                    <a:pt x="1545" y="21403"/>
                    <a:pt x="4164" y="21356"/>
                  </a:cubicBezTo>
                  <a:cubicBezTo>
                    <a:pt x="6782" y="21310"/>
                    <a:pt x="11200" y="21031"/>
                    <a:pt x="14227" y="20658"/>
                  </a:cubicBezTo>
                  <a:cubicBezTo>
                    <a:pt x="17254" y="20286"/>
                    <a:pt x="18891" y="19820"/>
                    <a:pt x="20527" y="19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3560242" y="5024966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90" y="15600"/>
                    <a:pt x="4181" y="9600"/>
                    <a:pt x="7781" y="6000"/>
                  </a:cubicBezTo>
                  <a:cubicBezTo>
                    <a:pt x="11381" y="2400"/>
                    <a:pt x="1649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3904054" y="4753096"/>
              <a:ext cx="356806" cy="525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52" fill="norm" stroke="1" extrusionOk="0">
                  <a:moveTo>
                    <a:pt x="19117" y="3595"/>
                  </a:moveTo>
                  <a:cubicBezTo>
                    <a:pt x="19500" y="2728"/>
                    <a:pt x="19883" y="1860"/>
                    <a:pt x="20395" y="1253"/>
                  </a:cubicBezTo>
                  <a:cubicBezTo>
                    <a:pt x="20906" y="646"/>
                    <a:pt x="21545" y="299"/>
                    <a:pt x="21545" y="125"/>
                  </a:cubicBezTo>
                  <a:cubicBezTo>
                    <a:pt x="21545" y="-48"/>
                    <a:pt x="20906" y="-48"/>
                    <a:pt x="19053" y="169"/>
                  </a:cubicBezTo>
                  <a:cubicBezTo>
                    <a:pt x="17199" y="386"/>
                    <a:pt x="14132" y="819"/>
                    <a:pt x="12151" y="1036"/>
                  </a:cubicBezTo>
                  <a:cubicBezTo>
                    <a:pt x="10170" y="1253"/>
                    <a:pt x="9275" y="1253"/>
                    <a:pt x="8508" y="1904"/>
                  </a:cubicBezTo>
                  <a:cubicBezTo>
                    <a:pt x="7741" y="2554"/>
                    <a:pt x="7102" y="3856"/>
                    <a:pt x="5952" y="5981"/>
                  </a:cubicBezTo>
                  <a:cubicBezTo>
                    <a:pt x="4802" y="8106"/>
                    <a:pt x="3140" y="11056"/>
                    <a:pt x="2054" y="13224"/>
                  </a:cubicBezTo>
                  <a:cubicBezTo>
                    <a:pt x="967" y="15393"/>
                    <a:pt x="456" y="16781"/>
                    <a:pt x="201" y="17692"/>
                  </a:cubicBezTo>
                  <a:cubicBezTo>
                    <a:pt x="-55" y="18603"/>
                    <a:pt x="-55" y="19036"/>
                    <a:pt x="137" y="19427"/>
                  </a:cubicBezTo>
                  <a:cubicBezTo>
                    <a:pt x="328" y="19817"/>
                    <a:pt x="712" y="20164"/>
                    <a:pt x="2629" y="20511"/>
                  </a:cubicBezTo>
                  <a:cubicBezTo>
                    <a:pt x="4546" y="20858"/>
                    <a:pt x="7997" y="21205"/>
                    <a:pt x="11448" y="21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4226992" y="4936066"/>
              <a:ext cx="1651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92" y="2974"/>
                    <a:pt x="4985" y="5948"/>
                    <a:pt x="8031" y="9313"/>
                  </a:cubicBezTo>
                  <a:cubicBezTo>
                    <a:pt x="11077" y="12678"/>
                    <a:pt x="14677" y="16435"/>
                    <a:pt x="17031" y="18548"/>
                  </a:cubicBezTo>
                  <a:cubicBezTo>
                    <a:pt x="19385" y="20661"/>
                    <a:pt x="20492" y="2113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4182542" y="4967816"/>
              <a:ext cx="2413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95" y="692"/>
                    <a:pt x="18189" y="1385"/>
                    <a:pt x="15726" y="3392"/>
                  </a:cubicBezTo>
                  <a:cubicBezTo>
                    <a:pt x="13263" y="5400"/>
                    <a:pt x="10042" y="8723"/>
                    <a:pt x="7295" y="11977"/>
                  </a:cubicBezTo>
                  <a:cubicBezTo>
                    <a:pt x="4547" y="15231"/>
                    <a:pt x="2274" y="184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4525442" y="4717312"/>
              <a:ext cx="199311" cy="553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546" fill="norm" stroke="1" extrusionOk="0">
                  <a:moveTo>
                    <a:pt x="682" y="3573"/>
                  </a:moveTo>
                  <a:cubicBezTo>
                    <a:pt x="909" y="3161"/>
                    <a:pt x="1137" y="2749"/>
                    <a:pt x="3524" y="2172"/>
                  </a:cubicBezTo>
                  <a:cubicBezTo>
                    <a:pt x="5912" y="1595"/>
                    <a:pt x="10459" y="853"/>
                    <a:pt x="13415" y="441"/>
                  </a:cubicBezTo>
                  <a:cubicBezTo>
                    <a:pt x="16371" y="28"/>
                    <a:pt x="17735" y="-54"/>
                    <a:pt x="18872" y="28"/>
                  </a:cubicBezTo>
                  <a:cubicBezTo>
                    <a:pt x="20008" y="111"/>
                    <a:pt x="20918" y="358"/>
                    <a:pt x="21259" y="729"/>
                  </a:cubicBezTo>
                  <a:cubicBezTo>
                    <a:pt x="21600" y="1100"/>
                    <a:pt x="21373" y="1595"/>
                    <a:pt x="20463" y="2996"/>
                  </a:cubicBezTo>
                  <a:cubicBezTo>
                    <a:pt x="19554" y="4398"/>
                    <a:pt x="17962" y="6706"/>
                    <a:pt x="16712" y="9262"/>
                  </a:cubicBezTo>
                  <a:cubicBezTo>
                    <a:pt x="15461" y="11818"/>
                    <a:pt x="14552" y="14621"/>
                    <a:pt x="14097" y="16435"/>
                  </a:cubicBezTo>
                  <a:cubicBezTo>
                    <a:pt x="13642" y="18248"/>
                    <a:pt x="13642" y="19073"/>
                    <a:pt x="13756" y="19732"/>
                  </a:cubicBezTo>
                  <a:cubicBezTo>
                    <a:pt x="13869" y="20392"/>
                    <a:pt x="14097" y="20886"/>
                    <a:pt x="13528" y="21175"/>
                  </a:cubicBezTo>
                  <a:cubicBezTo>
                    <a:pt x="12960" y="21464"/>
                    <a:pt x="11596" y="21546"/>
                    <a:pt x="9208" y="21546"/>
                  </a:cubicBezTo>
                  <a:cubicBezTo>
                    <a:pt x="6821" y="21546"/>
                    <a:pt x="3411" y="21464"/>
                    <a:pt x="0" y="21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4900092" y="4974166"/>
              <a:ext cx="234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27" y="5400"/>
                    <a:pt x="12454" y="10800"/>
                    <a:pt x="16054" y="14400"/>
                  </a:cubicBezTo>
                  <a:cubicBezTo>
                    <a:pt x="19654" y="18000"/>
                    <a:pt x="20627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4893742" y="5126566"/>
              <a:ext cx="1841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5496724" y="4808802"/>
              <a:ext cx="146319" cy="588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32" fill="norm" stroke="1" extrusionOk="0">
                  <a:moveTo>
                    <a:pt x="21331" y="2332"/>
                  </a:moveTo>
                  <a:cubicBezTo>
                    <a:pt x="21331" y="1945"/>
                    <a:pt x="21331" y="1558"/>
                    <a:pt x="20097" y="1093"/>
                  </a:cubicBezTo>
                  <a:cubicBezTo>
                    <a:pt x="18862" y="629"/>
                    <a:pt x="16394" y="87"/>
                    <a:pt x="13617" y="9"/>
                  </a:cubicBezTo>
                  <a:cubicBezTo>
                    <a:pt x="10840" y="-68"/>
                    <a:pt x="7754" y="319"/>
                    <a:pt x="5131" y="1209"/>
                  </a:cubicBezTo>
                  <a:cubicBezTo>
                    <a:pt x="2508" y="2100"/>
                    <a:pt x="348" y="3493"/>
                    <a:pt x="40" y="5351"/>
                  </a:cubicBezTo>
                  <a:cubicBezTo>
                    <a:pt x="-269" y="7209"/>
                    <a:pt x="1274" y="9532"/>
                    <a:pt x="3742" y="11700"/>
                  </a:cubicBezTo>
                  <a:cubicBezTo>
                    <a:pt x="6211" y="13867"/>
                    <a:pt x="9605" y="15880"/>
                    <a:pt x="11611" y="17197"/>
                  </a:cubicBezTo>
                  <a:cubicBezTo>
                    <a:pt x="13617" y="18513"/>
                    <a:pt x="14234" y="19132"/>
                    <a:pt x="14542" y="19635"/>
                  </a:cubicBezTo>
                  <a:cubicBezTo>
                    <a:pt x="14851" y="20138"/>
                    <a:pt x="14851" y="20526"/>
                    <a:pt x="13617" y="20874"/>
                  </a:cubicBezTo>
                  <a:cubicBezTo>
                    <a:pt x="12382" y="21222"/>
                    <a:pt x="9914" y="21532"/>
                    <a:pt x="8062" y="21532"/>
                  </a:cubicBezTo>
                  <a:cubicBezTo>
                    <a:pt x="6211" y="21532"/>
                    <a:pt x="4977" y="21222"/>
                    <a:pt x="3742" y="209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5446192" y="5520266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5499109" y="5501216"/>
              <a:ext cx="84960" cy="14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356" fill="norm" stroke="1" extrusionOk="0">
                  <a:moveTo>
                    <a:pt x="13698" y="5635"/>
                  </a:moveTo>
                  <a:cubicBezTo>
                    <a:pt x="11063" y="5322"/>
                    <a:pt x="8429" y="5009"/>
                    <a:pt x="6322" y="5635"/>
                  </a:cubicBezTo>
                  <a:cubicBezTo>
                    <a:pt x="4215" y="6261"/>
                    <a:pt x="2634" y="7826"/>
                    <a:pt x="1580" y="9861"/>
                  </a:cubicBezTo>
                  <a:cubicBezTo>
                    <a:pt x="527" y="11896"/>
                    <a:pt x="0" y="14400"/>
                    <a:pt x="0" y="16435"/>
                  </a:cubicBezTo>
                  <a:cubicBezTo>
                    <a:pt x="0" y="18470"/>
                    <a:pt x="527" y="20035"/>
                    <a:pt x="2107" y="20817"/>
                  </a:cubicBezTo>
                  <a:cubicBezTo>
                    <a:pt x="3688" y="21600"/>
                    <a:pt x="6322" y="21600"/>
                    <a:pt x="9746" y="20348"/>
                  </a:cubicBezTo>
                  <a:cubicBezTo>
                    <a:pt x="13171" y="19096"/>
                    <a:pt x="17385" y="16591"/>
                    <a:pt x="19493" y="14557"/>
                  </a:cubicBezTo>
                  <a:cubicBezTo>
                    <a:pt x="21600" y="12522"/>
                    <a:pt x="21600" y="10957"/>
                    <a:pt x="20020" y="8609"/>
                  </a:cubicBezTo>
                  <a:cubicBezTo>
                    <a:pt x="18439" y="6261"/>
                    <a:pt x="15278" y="3130"/>
                    <a:pt x="121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5430638" y="4597504"/>
              <a:ext cx="174305" cy="90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0608" fill="norm" stroke="1" extrusionOk="0">
                  <a:moveTo>
                    <a:pt x="13623" y="4776"/>
                  </a:moveTo>
                  <a:cubicBezTo>
                    <a:pt x="11541" y="8136"/>
                    <a:pt x="9459" y="11496"/>
                    <a:pt x="7247" y="14136"/>
                  </a:cubicBezTo>
                  <a:cubicBezTo>
                    <a:pt x="5035" y="16776"/>
                    <a:pt x="2693" y="18696"/>
                    <a:pt x="1391" y="18216"/>
                  </a:cubicBezTo>
                  <a:cubicBezTo>
                    <a:pt x="90" y="17736"/>
                    <a:pt x="-170" y="14856"/>
                    <a:pt x="90" y="12456"/>
                  </a:cubicBezTo>
                  <a:cubicBezTo>
                    <a:pt x="350" y="10056"/>
                    <a:pt x="1131" y="8136"/>
                    <a:pt x="2042" y="6456"/>
                  </a:cubicBezTo>
                  <a:cubicBezTo>
                    <a:pt x="2953" y="4776"/>
                    <a:pt x="3994" y="3336"/>
                    <a:pt x="5035" y="3336"/>
                  </a:cubicBezTo>
                  <a:cubicBezTo>
                    <a:pt x="6076" y="3336"/>
                    <a:pt x="7117" y="4776"/>
                    <a:pt x="8548" y="7656"/>
                  </a:cubicBezTo>
                  <a:cubicBezTo>
                    <a:pt x="9979" y="10536"/>
                    <a:pt x="11801" y="14856"/>
                    <a:pt x="13753" y="17496"/>
                  </a:cubicBezTo>
                  <a:cubicBezTo>
                    <a:pt x="15705" y="20136"/>
                    <a:pt x="17787" y="21096"/>
                    <a:pt x="19218" y="20376"/>
                  </a:cubicBezTo>
                  <a:cubicBezTo>
                    <a:pt x="20649" y="19656"/>
                    <a:pt x="21430" y="17256"/>
                    <a:pt x="21430" y="13656"/>
                  </a:cubicBezTo>
                  <a:cubicBezTo>
                    <a:pt x="21430" y="10056"/>
                    <a:pt x="20649" y="5256"/>
                    <a:pt x="19478" y="2616"/>
                  </a:cubicBezTo>
                  <a:cubicBezTo>
                    <a:pt x="18307" y="-24"/>
                    <a:pt x="16746" y="-504"/>
                    <a:pt x="14794" y="456"/>
                  </a:cubicBezTo>
                  <a:cubicBezTo>
                    <a:pt x="12842" y="1416"/>
                    <a:pt x="10500" y="3816"/>
                    <a:pt x="8158" y="62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5712892" y="5021705"/>
              <a:ext cx="177801" cy="235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868"/>
                  </a:moveTo>
                  <a:cubicBezTo>
                    <a:pt x="2829" y="868"/>
                    <a:pt x="5657" y="868"/>
                    <a:pt x="8100" y="2110"/>
                  </a:cubicBezTo>
                  <a:cubicBezTo>
                    <a:pt x="10543" y="3353"/>
                    <a:pt x="12600" y="5838"/>
                    <a:pt x="12471" y="9087"/>
                  </a:cubicBezTo>
                  <a:cubicBezTo>
                    <a:pt x="12343" y="12337"/>
                    <a:pt x="10029" y="16351"/>
                    <a:pt x="8229" y="18645"/>
                  </a:cubicBezTo>
                  <a:cubicBezTo>
                    <a:pt x="6429" y="20939"/>
                    <a:pt x="5143" y="21512"/>
                    <a:pt x="4500" y="21225"/>
                  </a:cubicBezTo>
                  <a:cubicBezTo>
                    <a:pt x="3857" y="20939"/>
                    <a:pt x="3857" y="19792"/>
                    <a:pt x="5657" y="17307"/>
                  </a:cubicBezTo>
                  <a:cubicBezTo>
                    <a:pt x="7457" y="14822"/>
                    <a:pt x="11057" y="10999"/>
                    <a:pt x="13757" y="8227"/>
                  </a:cubicBezTo>
                  <a:cubicBezTo>
                    <a:pt x="16457" y="5455"/>
                    <a:pt x="18257" y="3735"/>
                    <a:pt x="19543" y="2397"/>
                  </a:cubicBezTo>
                  <a:cubicBezTo>
                    <a:pt x="20829" y="1059"/>
                    <a:pt x="21600" y="103"/>
                    <a:pt x="21471" y="8"/>
                  </a:cubicBezTo>
                  <a:cubicBezTo>
                    <a:pt x="21343" y="-88"/>
                    <a:pt x="20314" y="677"/>
                    <a:pt x="19414" y="3257"/>
                  </a:cubicBezTo>
                  <a:cubicBezTo>
                    <a:pt x="18514" y="5838"/>
                    <a:pt x="17743" y="10234"/>
                    <a:pt x="18129" y="13388"/>
                  </a:cubicBezTo>
                  <a:cubicBezTo>
                    <a:pt x="18514" y="16542"/>
                    <a:pt x="20057" y="18454"/>
                    <a:pt x="21600" y="20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6036742" y="5171016"/>
              <a:ext cx="19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6264126" y="4831645"/>
              <a:ext cx="191717" cy="529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43" fill="norm" stroke="1" extrusionOk="0">
                  <a:moveTo>
                    <a:pt x="21499" y="3213"/>
                  </a:moveTo>
                  <a:cubicBezTo>
                    <a:pt x="18651" y="2180"/>
                    <a:pt x="15802" y="1148"/>
                    <a:pt x="13785" y="588"/>
                  </a:cubicBezTo>
                  <a:cubicBezTo>
                    <a:pt x="11767" y="29"/>
                    <a:pt x="10580" y="-57"/>
                    <a:pt x="9512" y="29"/>
                  </a:cubicBezTo>
                  <a:cubicBezTo>
                    <a:pt x="8444" y="115"/>
                    <a:pt x="7495" y="373"/>
                    <a:pt x="6070" y="1234"/>
                  </a:cubicBezTo>
                  <a:cubicBezTo>
                    <a:pt x="4646" y="2094"/>
                    <a:pt x="2747" y="3557"/>
                    <a:pt x="1561" y="6010"/>
                  </a:cubicBezTo>
                  <a:cubicBezTo>
                    <a:pt x="374" y="8463"/>
                    <a:pt x="-101" y="11905"/>
                    <a:pt x="18" y="14659"/>
                  </a:cubicBezTo>
                  <a:cubicBezTo>
                    <a:pt x="136" y="17412"/>
                    <a:pt x="848" y="19478"/>
                    <a:pt x="1561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6201662" y="5183716"/>
              <a:ext cx="20338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600" fill="norm" stroke="1" extrusionOk="0">
                  <a:moveTo>
                    <a:pt x="6031" y="21600"/>
                  </a:moveTo>
                  <a:cubicBezTo>
                    <a:pt x="5140" y="17673"/>
                    <a:pt x="4250" y="13745"/>
                    <a:pt x="2914" y="10473"/>
                  </a:cubicBezTo>
                  <a:cubicBezTo>
                    <a:pt x="1577" y="7200"/>
                    <a:pt x="-204" y="4582"/>
                    <a:pt x="19" y="2945"/>
                  </a:cubicBezTo>
                  <a:cubicBezTo>
                    <a:pt x="241" y="1309"/>
                    <a:pt x="2468" y="655"/>
                    <a:pt x="6365" y="327"/>
                  </a:cubicBezTo>
                  <a:cubicBezTo>
                    <a:pt x="10262" y="0"/>
                    <a:pt x="15829" y="0"/>
                    <a:pt x="2139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6405042" y="5234516"/>
              <a:ext cx="571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300"/>
                    <a:pt x="4800" y="6600"/>
                    <a:pt x="8400" y="10200"/>
                  </a:cubicBezTo>
                  <a:cubicBezTo>
                    <a:pt x="12000" y="13800"/>
                    <a:pt x="16800" y="177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6366942" y="5264893"/>
              <a:ext cx="133351" cy="109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21600" y="264"/>
                  </a:moveTo>
                  <a:cubicBezTo>
                    <a:pt x="19543" y="-143"/>
                    <a:pt x="17486" y="-551"/>
                    <a:pt x="13886" y="2913"/>
                  </a:cubicBezTo>
                  <a:cubicBezTo>
                    <a:pt x="10286" y="6377"/>
                    <a:pt x="5143" y="13713"/>
                    <a:pt x="0" y="210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6606667" y="4985206"/>
              <a:ext cx="109526" cy="293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412" fill="norm" stroke="1" extrusionOk="0">
                  <a:moveTo>
                    <a:pt x="21088" y="121"/>
                  </a:moveTo>
                  <a:cubicBezTo>
                    <a:pt x="17013" y="-34"/>
                    <a:pt x="12937" y="-188"/>
                    <a:pt x="9473" y="661"/>
                  </a:cubicBezTo>
                  <a:cubicBezTo>
                    <a:pt x="6009" y="1509"/>
                    <a:pt x="3156" y="3361"/>
                    <a:pt x="1526" y="6369"/>
                  </a:cubicBezTo>
                  <a:cubicBezTo>
                    <a:pt x="-104" y="9378"/>
                    <a:pt x="-512" y="13543"/>
                    <a:pt x="711" y="16243"/>
                  </a:cubicBezTo>
                  <a:cubicBezTo>
                    <a:pt x="1933" y="18943"/>
                    <a:pt x="4786" y="20178"/>
                    <a:pt x="7639" y="21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6665392" y="5083059"/>
              <a:ext cx="228601" cy="151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21466"/>
                  </a:moveTo>
                  <a:cubicBezTo>
                    <a:pt x="600" y="15166"/>
                    <a:pt x="1200" y="8866"/>
                    <a:pt x="1900" y="5116"/>
                  </a:cubicBezTo>
                  <a:cubicBezTo>
                    <a:pt x="2600" y="1366"/>
                    <a:pt x="3400" y="166"/>
                    <a:pt x="4200" y="16"/>
                  </a:cubicBezTo>
                  <a:cubicBezTo>
                    <a:pt x="5000" y="-134"/>
                    <a:pt x="5800" y="766"/>
                    <a:pt x="6700" y="1816"/>
                  </a:cubicBezTo>
                  <a:cubicBezTo>
                    <a:pt x="7600" y="2866"/>
                    <a:pt x="8600" y="4066"/>
                    <a:pt x="8900" y="6916"/>
                  </a:cubicBezTo>
                  <a:cubicBezTo>
                    <a:pt x="9200" y="9766"/>
                    <a:pt x="8800" y="14266"/>
                    <a:pt x="8100" y="16666"/>
                  </a:cubicBezTo>
                  <a:cubicBezTo>
                    <a:pt x="7400" y="19066"/>
                    <a:pt x="6400" y="19366"/>
                    <a:pt x="5700" y="18616"/>
                  </a:cubicBezTo>
                  <a:cubicBezTo>
                    <a:pt x="5000" y="17866"/>
                    <a:pt x="4600" y="16066"/>
                    <a:pt x="5000" y="13816"/>
                  </a:cubicBezTo>
                  <a:cubicBezTo>
                    <a:pt x="5400" y="11566"/>
                    <a:pt x="6600" y="8866"/>
                    <a:pt x="7600" y="7066"/>
                  </a:cubicBezTo>
                  <a:cubicBezTo>
                    <a:pt x="8600" y="5266"/>
                    <a:pt x="9400" y="4366"/>
                    <a:pt x="10300" y="3616"/>
                  </a:cubicBezTo>
                  <a:cubicBezTo>
                    <a:pt x="11200" y="2866"/>
                    <a:pt x="12200" y="2266"/>
                    <a:pt x="12900" y="2716"/>
                  </a:cubicBezTo>
                  <a:cubicBezTo>
                    <a:pt x="13600" y="3166"/>
                    <a:pt x="14000" y="4666"/>
                    <a:pt x="14400" y="6916"/>
                  </a:cubicBezTo>
                  <a:cubicBezTo>
                    <a:pt x="14800" y="9166"/>
                    <a:pt x="15200" y="12166"/>
                    <a:pt x="15800" y="14116"/>
                  </a:cubicBezTo>
                  <a:cubicBezTo>
                    <a:pt x="16400" y="16066"/>
                    <a:pt x="17200" y="16966"/>
                    <a:pt x="18200" y="17266"/>
                  </a:cubicBezTo>
                  <a:cubicBezTo>
                    <a:pt x="19200" y="17566"/>
                    <a:pt x="20400" y="17266"/>
                    <a:pt x="21600" y="169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6919392" y="4990773"/>
              <a:ext cx="58529" cy="294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1470" fill="norm" stroke="1" extrusionOk="0">
                  <a:moveTo>
                    <a:pt x="6703" y="3881"/>
                  </a:moveTo>
                  <a:cubicBezTo>
                    <a:pt x="6703" y="2956"/>
                    <a:pt x="6703" y="2030"/>
                    <a:pt x="5586" y="1259"/>
                  </a:cubicBezTo>
                  <a:cubicBezTo>
                    <a:pt x="4469" y="487"/>
                    <a:pt x="2234" y="-130"/>
                    <a:pt x="2234" y="24"/>
                  </a:cubicBezTo>
                  <a:cubicBezTo>
                    <a:pt x="2234" y="179"/>
                    <a:pt x="4469" y="1104"/>
                    <a:pt x="9310" y="2724"/>
                  </a:cubicBezTo>
                  <a:cubicBezTo>
                    <a:pt x="14152" y="4344"/>
                    <a:pt x="21600" y="6659"/>
                    <a:pt x="20483" y="9899"/>
                  </a:cubicBezTo>
                  <a:cubicBezTo>
                    <a:pt x="19366" y="13139"/>
                    <a:pt x="9683" y="17304"/>
                    <a:pt x="0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7040042" y="5221816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7219253" y="4876799"/>
              <a:ext cx="347840" cy="438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07" fill="norm" stroke="1" extrusionOk="0">
                  <a:moveTo>
                    <a:pt x="8553" y="14435"/>
                  </a:moveTo>
                  <a:cubicBezTo>
                    <a:pt x="8422" y="13915"/>
                    <a:pt x="8291" y="13396"/>
                    <a:pt x="7637" y="12981"/>
                  </a:cubicBezTo>
                  <a:cubicBezTo>
                    <a:pt x="6982" y="12565"/>
                    <a:pt x="5804" y="12254"/>
                    <a:pt x="4429" y="12877"/>
                  </a:cubicBezTo>
                  <a:cubicBezTo>
                    <a:pt x="3055" y="13500"/>
                    <a:pt x="1484" y="15058"/>
                    <a:pt x="698" y="16408"/>
                  </a:cubicBezTo>
                  <a:cubicBezTo>
                    <a:pt x="-87" y="17758"/>
                    <a:pt x="-87" y="18900"/>
                    <a:pt x="109" y="19731"/>
                  </a:cubicBezTo>
                  <a:cubicBezTo>
                    <a:pt x="306" y="20562"/>
                    <a:pt x="698" y="21081"/>
                    <a:pt x="1288" y="21340"/>
                  </a:cubicBezTo>
                  <a:cubicBezTo>
                    <a:pt x="1877" y="21600"/>
                    <a:pt x="2662" y="21600"/>
                    <a:pt x="3578" y="21029"/>
                  </a:cubicBezTo>
                  <a:cubicBezTo>
                    <a:pt x="4495" y="20458"/>
                    <a:pt x="5542" y="19315"/>
                    <a:pt x="6393" y="17135"/>
                  </a:cubicBezTo>
                  <a:cubicBezTo>
                    <a:pt x="7244" y="14954"/>
                    <a:pt x="7898" y="11735"/>
                    <a:pt x="8226" y="8879"/>
                  </a:cubicBezTo>
                  <a:cubicBezTo>
                    <a:pt x="8553" y="6023"/>
                    <a:pt x="8553" y="3531"/>
                    <a:pt x="8553" y="2025"/>
                  </a:cubicBezTo>
                  <a:cubicBezTo>
                    <a:pt x="8553" y="519"/>
                    <a:pt x="8553" y="0"/>
                    <a:pt x="8553" y="0"/>
                  </a:cubicBezTo>
                  <a:cubicBezTo>
                    <a:pt x="8553" y="0"/>
                    <a:pt x="8553" y="519"/>
                    <a:pt x="8422" y="2908"/>
                  </a:cubicBezTo>
                  <a:cubicBezTo>
                    <a:pt x="8291" y="5296"/>
                    <a:pt x="8029" y="9554"/>
                    <a:pt x="7898" y="12254"/>
                  </a:cubicBezTo>
                  <a:cubicBezTo>
                    <a:pt x="7768" y="14954"/>
                    <a:pt x="7768" y="16096"/>
                    <a:pt x="7768" y="16927"/>
                  </a:cubicBezTo>
                  <a:cubicBezTo>
                    <a:pt x="7768" y="17758"/>
                    <a:pt x="7768" y="18277"/>
                    <a:pt x="7898" y="18225"/>
                  </a:cubicBezTo>
                  <a:cubicBezTo>
                    <a:pt x="8029" y="18173"/>
                    <a:pt x="8291" y="17550"/>
                    <a:pt x="9011" y="16615"/>
                  </a:cubicBezTo>
                  <a:cubicBezTo>
                    <a:pt x="9731" y="15681"/>
                    <a:pt x="10909" y="14435"/>
                    <a:pt x="11891" y="13760"/>
                  </a:cubicBezTo>
                  <a:cubicBezTo>
                    <a:pt x="12873" y="13085"/>
                    <a:pt x="13658" y="12981"/>
                    <a:pt x="14117" y="13240"/>
                  </a:cubicBezTo>
                  <a:cubicBezTo>
                    <a:pt x="14575" y="13500"/>
                    <a:pt x="14706" y="14123"/>
                    <a:pt x="14640" y="15006"/>
                  </a:cubicBezTo>
                  <a:cubicBezTo>
                    <a:pt x="14575" y="15888"/>
                    <a:pt x="14313" y="17031"/>
                    <a:pt x="13986" y="17862"/>
                  </a:cubicBezTo>
                  <a:cubicBezTo>
                    <a:pt x="13658" y="18692"/>
                    <a:pt x="13266" y="19212"/>
                    <a:pt x="13069" y="19212"/>
                  </a:cubicBezTo>
                  <a:cubicBezTo>
                    <a:pt x="12873" y="19212"/>
                    <a:pt x="12873" y="18692"/>
                    <a:pt x="13593" y="17862"/>
                  </a:cubicBezTo>
                  <a:cubicBezTo>
                    <a:pt x="14313" y="17031"/>
                    <a:pt x="15753" y="15888"/>
                    <a:pt x="16866" y="15006"/>
                  </a:cubicBezTo>
                  <a:cubicBezTo>
                    <a:pt x="17978" y="14123"/>
                    <a:pt x="18764" y="13500"/>
                    <a:pt x="18895" y="13344"/>
                  </a:cubicBezTo>
                  <a:cubicBezTo>
                    <a:pt x="19026" y="13188"/>
                    <a:pt x="18502" y="13500"/>
                    <a:pt x="18044" y="14383"/>
                  </a:cubicBezTo>
                  <a:cubicBezTo>
                    <a:pt x="17586" y="15265"/>
                    <a:pt x="17193" y="16719"/>
                    <a:pt x="17389" y="17913"/>
                  </a:cubicBezTo>
                  <a:cubicBezTo>
                    <a:pt x="17586" y="19108"/>
                    <a:pt x="18371" y="20042"/>
                    <a:pt x="19157" y="20510"/>
                  </a:cubicBezTo>
                  <a:cubicBezTo>
                    <a:pt x="19942" y="20977"/>
                    <a:pt x="20728" y="20977"/>
                    <a:pt x="21513" y="209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6354242" y="5517595"/>
              <a:ext cx="371476" cy="18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8" fill="norm" stroke="1" extrusionOk="0">
                  <a:moveTo>
                    <a:pt x="0" y="17428"/>
                  </a:moveTo>
                  <a:cubicBezTo>
                    <a:pt x="985" y="11428"/>
                    <a:pt x="1969" y="5428"/>
                    <a:pt x="3723" y="2428"/>
                  </a:cubicBezTo>
                  <a:cubicBezTo>
                    <a:pt x="5477" y="-572"/>
                    <a:pt x="8000" y="-572"/>
                    <a:pt x="10369" y="1228"/>
                  </a:cubicBezTo>
                  <a:cubicBezTo>
                    <a:pt x="12738" y="3028"/>
                    <a:pt x="14954" y="6628"/>
                    <a:pt x="16800" y="10228"/>
                  </a:cubicBezTo>
                  <a:cubicBezTo>
                    <a:pt x="18646" y="13828"/>
                    <a:pt x="20123" y="17428"/>
                    <a:pt x="21600" y="210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6379642" y="5572124"/>
              <a:ext cx="389675" cy="2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fill="norm" stroke="1" extrusionOk="0">
                  <a:moveTo>
                    <a:pt x="0" y="21600"/>
                  </a:moveTo>
                  <a:cubicBezTo>
                    <a:pt x="2341" y="14954"/>
                    <a:pt x="4683" y="8308"/>
                    <a:pt x="6907" y="4569"/>
                  </a:cubicBezTo>
                  <a:cubicBezTo>
                    <a:pt x="9132" y="831"/>
                    <a:pt x="11239" y="0"/>
                    <a:pt x="13376" y="0"/>
                  </a:cubicBezTo>
                  <a:cubicBezTo>
                    <a:pt x="15512" y="0"/>
                    <a:pt x="17678" y="831"/>
                    <a:pt x="18937" y="1246"/>
                  </a:cubicBezTo>
                  <a:cubicBezTo>
                    <a:pt x="20195" y="1662"/>
                    <a:pt x="20546" y="1662"/>
                    <a:pt x="20868" y="2077"/>
                  </a:cubicBezTo>
                  <a:cubicBezTo>
                    <a:pt x="21190" y="2492"/>
                    <a:pt x="21483" y="3323"/>
                    <a:pt x="21541" y="5400"/>
                  </a:cubicBezTo>
                  <a:cubicBezTo>
                    <a:pt x="21600" y="7477"/>
                    <a:pt x="21424" y="10800"/>
                    <a:pt x="21249" y="141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7227367" y="5468855"/>
              <a:ext cx="298451" cy="29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21274"/>
                  </a:moveTo>
                  <a:cubicBezTo>
                    <a:pt x="0" y="17417"/>
                    <a:pt x="0" y="13560"/>
                    <a:pt x="574" y="10474"/>
                  </a:cubicBezTo>
                  <a:cubicBezTo>
                    <a:pt x="1149" y="7388"/>
                    <a:pt x="2298" y="5074"/>
                    <a:pt x="4251" y="3145"/>
                  </a:cubicBezTo>
                  <a:cubicBezTo>
                    <a:pt x="6204" y="1217"/>
                    <a:pt x="8962" y="-326"/>
                    <a:pt x="11987" y="60"/>
                  </a:cubicBezTo>
                  <a:cubicBezTo>
                    <a:pt x="15013" y="445"/>
                    <a:pt x="18306" y="2760"/>
                    <a:pt x="21600" y="50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7268642" y="5532966"/>
              <a:ext cx="196851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84" y="14400"/>
                    <a:pt x="6968" y="7200"/>
                    <a:pt x="10568" y="3600"/>
                  </a:cubicBezTo>
                  <a:cubicBezTo>
                    <a:pt x="14168" y="0"/>
                    <a:pt x="1788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5722417" y="5418666"/>
              <a:ext cx="209551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55" y="14400"/>
                    <a:pt x="6109" y="7200"/>
                    <a:pt x="9709" y="3600"/>
                  </a:cubicBezTo>
                  <a:cubicBezTo>
                    <a:pt x="13309" y="0"/>
                    <a:pt x="1745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5700528" y="5440891"/>
              <a:ext cx="221915" cy="15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256" fill="norm" stroke="1" extrusionOk="0">
                  <a:moveTo>
                    <a:pt x="1503" y="17280"/>
                  </a:moveTo>
                  <a:cubicBezTo>
                    <a:pt x="684" y="18720"/>
                    <a:pt x="-135" y="20160"/>
                    <a:pt x="19" y="20880"/>
                  </a:cubicBezTo>
                  <a:cubicBezTo>
                    <a:pt x="172" y="21600"/>
                    <a:pt x="1298" y="21600"/>
                    <a:pt x="3806" y="18000"/>
                  </a:cubicBezTo>
                  <a:cubicBezTo>
                    <a:pt x="6314" y="14400"/>
                    <a:pt x="10204" y="7200"/>
                    <a:pt x="13378" y="3600"/>
                  </a:cubicBezTo>
                  <a:cubicBezTo>
                    <a:pt x="16551" y="0"/>
                    <a:pt x="19008" y="0"/>
                    <a:pt x="2146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5733486" y="5735563"/>
              <a:ext cx="137099" cy="114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223" fill="norm" stroke="1" extrusionOk="0">
                  <a:moveTo>
                    <a:pt x="1752" y="4235"/>
                  </a:moveTo>
                  <a:cubicBezTo>
                    <a:pt x="921" y="3253"/>
                    <a:pt x="90" y="2271"/>
                    <a:pt x="7" y="1486"/>
                  </a:cubicBezTo>
                  <a:cubicBezTo>
                    <a:pt x="-76" y="700"/>
                    <a:pt x="589" y="111"/>
                    <a:pt x="2250" y="13"/>
                  </a:cubicBezTo>
                  <a:cubicBezTo>
                    <a:pt x="3912" y="-85"/>
                    <a:pt x="6570" y="308"/>
                    <a:pt x="8315" y="2468"/>
                  </a:cubicBezTo>
                  <a:cubicBezTo>
                    <a:pt x="10059" y="4628"/>
                    <a:pt x="10890" y="8555"/>
                    <a:pt x="10309" y="11893"/>
                  </a:cubicBezTo>
                  <a:cubicBezTo>
                    <a:pt x="9727" y="15231"/>
                    <a:pt x="7733" y="17980"/>
                    <a:pt x="6238" y="19551"/>
                  </a:cubicBezTo>
                  <a:cubicBezTo>
                    <a:pt x="4742" y="21122"/>
                    <a:pt x="3746" y="21515"/>
                    <a:pt x="3496" y="21024"/>
                  </a:cubicBezTo>
                  <a:cubicBezTo>
                    <a:pt x="3247" y="20533"/>
                    <a:pt x="3746" y="19159"/>
                    <a:pt x="6238" y="16213"/>
                  </a:cubicBezTo>
                  <a:cubicBezTo>
                    <a:pt x="8730" y="13268"/>
                    <a:pt x="13216" y="8751"/>
                    <a:pt x="15875" y="6199"/>
                  </a:cubicBezTo>
                  <a:cubicBezTo>
                    <a:pt x="18533" y="3646"/>
                    <a:pt x="19364" y="3057"/>
                    <a:pt x="20112" y="2370"/>
                  </a:cubicBezTo>
                  <a:cubicBezTo>
                    <a:pt x="20859" y="1682"/>
                    <a:pt x="21524" y="897"/>
                    <a:pt x="21524" y="799"/>
                  </a:cubicBezTo>
                  <a:cubicBezTo>
                    <a:pt x="21524" y="700"/>
                    <a:pt x="20859" y="1290"/>
                    <a:pt x="19364" y="3450"/>
                  </a:cubicBezTo>
                  <a:cubicBezTo>
                    <a:pt x="17869" y="5610"/>
                    <a:pt x="15542" y="9340"/>
                    <a:pt x="14379" y="11795"/>
                  </a:cubicBezTo>
                  <a:cubicBezTo>
                    <a:pt x="13216" y="14250"/>
                    <a:pt x="13216" y="15428"/>
                    <a:pt x="13715" y="16115"/>
                  </a:cubicBezTo>
                  <a:cubicBezTo>
                    <a:pt x="14213" y="16802"/>
                    <a:pt x="15210" y="16999"/>
                    <a:pt x="16207" y="171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5909742" y="5717116"/>
              <a:ext cx="111367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0" y="0"/>
                  </a:moveTo>
                  <a:cubicBezTo>
                    <a:pt x="5502" y="2925"/>
                    <a:pt x="11004" y="5850"/>
                    <a:pt x="14264" y="7538"/>
                  </a:cubicBezTo>
                  <a:cubicBezTo>
                    <a:pt x="17525" y="9225"/>
                    <a:pt x="18543" y="9675"/>
                    <a:pt x="19460" y="10350"/>
                  </a:cubicBezTo>
                  <a:cubicBezTo>
                    <a:pt x="20377" y="11025"/>
                    <a:pt x="21192" y="11925"/>
                    <a:pt x="21396" y="12937"/>
                  </a:cubicBezTo>
                  <a:cubicBezTo>
                    <a:pt x="21600" y="13950"/>
                    <a:pt x="21192" y="15075"/>
                    <a:pt x="18951" y="16538"/>
                  </a:cubicBezTo>
                  <a:cubicBezTo>
                    <a:pt x="16709" y="18000"/>
                    <a:pt x="12634" y="19800"/>
                    <a:pt x="85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5979592" y="5812366"/>
              <a:ext cx="69851" cy="5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5082"/>
                    <a:pt x="8509" y="10165"/>
                    <a:pt x="4909" y="13765"/>
                  </a:cubicBezTo>
                  <a:cubicBezTo>
                    <a:pt x="1309" y="17365"/>
                    <a:pt x="655" y="194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6084367" y="5752016"/>
              <a:ext cx="31751" cy="69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21600" y="975"/>
                  </a:moveTo>
                  <a:cubicBezTo>
                    <a:pt x="18000" y="330"/>
                    <a:pt x="14400" y="-315"/>
                    <a:pt x="11520" y="169"/>
                  </a:cubicBezTo>
                  <a:cubicBezTo>
                    <a:pt x="8640" y="652"/>
                    <a:pt x="6480" y="2264"/>
                    <a:pt x="4680" y="5972"/>
                  </a:cubicBezTo>
                  <a:cubicBezTo>
                    <a:pt x="2880" y="9679"/>
                    <a:pt x="1440" y="15482"/>
                    <a:pt x="0" y="21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6129558" y="5745691"/>
              <a:ext cx="63325" cy="70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254" fill="norm" stroke="1" extrusionOk="0">
                  <a:moveTo>
                    <a:pt x="13343" y="3812"/>
                  </a:moveTo>
                  <a:cubicBezTo>
                    <a:pt x="11253" y="3812"/>
                    <a:pt x="9163" y="3812"/>
                    <a:pt x="6724" y="6035"/>
                  </a:cubicBezTo>
                  <a:cubicBezTo>
                    <a:pt x="4285" y="8259"/>
                    <a:pt x="1498" y="12706"/>
                    <a:pt x="453" y="15724"/>
                  </a:cubicBezTo>
                  <a:cubicBezTo>
                    <a:pt x="-592" y="18741"/>
                    <a:pt x="105" y="20329"/>
                    <a:pt x="3240" y="20965"/>
                  </a:cubicBezTo>
                  <a:cubicBezTo>
                    <a:pt x="6376" y="21600"/>
                    <a:pt x="11950" y="21282"/>
                    <a:pt x="15608" y="19059"/>
                  </a:cubicBezTo>
                  <a:cubicBezTo>
                    <a:pt x="19266" y="16835"/>
                    <a:pt x="21008" y="12706"/>
                    <a:pt x="20834" y="9371"/>
                  </a:cubicBezTo>
                  <a:cubicBezTo>
                    <a:pt x="20660" y="6035"/>
                    <a:pt x="18569" y="3494"/>
                    <a:pt x="16131" y="2065"/>
                  </a:cubicBezTo>
                  <a:cubicBezTo>
                    <a:pt x="13692" y="635"/>
                    <a:pt x="10905" y="318"/>
                    <a:pt x="811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7918972" y="5177366"/>
              <a:ext cx="239276" cy="200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3459" y="0"/>
                  </a:moveTo>
                  <a:cubicBezTo>
                    <a:pt x="2512" y="114"/>
                    <a:pt x="1564" y="229"/>
                    <a:pt x="901" y="629"/>
                  </a:cubicBezTo>
                  <a:cubicBezTo>
                    <a:pt x="238" y="1029"/>
                    <a:pt x="-141" y="1714"/>
                    <a:pt x="48" y="2057"/>
                  </a:cubicBezTo>
                  <a:cubicBezTo>
                    <a:pt x="238" y="2400"/>
                    <a:pt x="996" y="2400"/>
                    <a:pt x="2796" y="2971"/>
                  </a:cubicBezTo>
                  <a:cubicBezTo>
                    <a:pt x="4596" y="3543"/>
                    <a:pt x="7438" y="4686"/>
                    <a:pt x="9996" y="5829"/>
                  </a:cubicBezTo>
                  <a:cubicBezTo>
                    <a:pt x="12554" y="6971"/>
                    <a:pt x="14827" y="8114"/>
                    <a:pt x="16627" y="9143"/>
                  </a:cubicBezTo>
                  <a:cubicBezTo>
                    <a:pt x="18427" y="10171"/>
                    <a:pt x="19754" y="11086"/>
                    <a:pt x="20512" y="11829"/>
                  </a:cubicBezTo>
                  <a:cubicBezTo>
                    <a:pt x="21270" y="12571"/>
                    <a:pt x="21459" y="13143"/>
                    <a:pt x="21412" y="13657"/>
                  </a:cubicBezTo>
                  <a:cubicBezTo>
                    <a:pt x="21364" y="14171"/>
                    <a:pt x="21080" y="14629"/>
                    <a:pt x="19801" y="15371"/>
                  </a:cubicBezTo>
                  <a:cubicBezTo>
                    <a:pt x="18522" y="16114"/>
                    <a:pt x="16248" y="17143"/>
                    <a:pt x="13643" y="17886"/>
                  </a:cubicBezTo>
                  <a:cubicBezTo>
                    <a:pt x="11038" y="18629"/>
                    <a:pt x="8101" y="19086"/>
                    <a:pt x="6396" y="19371"/>
                  </a:cubicBezTo>
                  <a:cubicBezTo>
                    <a:pt x="4691" y="19657"/>
                    <a:pt x="4217" y="19771"/>
                    <a:pt x="3743" y="20000"/>
                  </a:cubicBezTo>
                  <a:cubicBezTo>
                    <a:pt x="3270" y="20229"/>
                    <a:pt x="2796" y="20571"/>
                    <a:pt x="2938" y="20857"/>
                  </a:cubicBezTo>
                  <a:cubicBezTo>
                    <a:pt x="3080" y="21143"/>
                    <a:pt x="3838" y="21371"/>
                    <a:pt x="45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7983017" y="5369983"/>
              <a:ext cx="211784" cy="7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600" fill="norm" stroke="1" extrusionOk="0">
                  <a:moveTo>
                    <a:pt x="18699" y="2160"/>
                  </a:moveTo>
                  <a:cubicBezTo>
                    <a:pt x="19236" y="1851"/>
                    <a:pt x="19773" y="1543"/>
                    <a:pt x="20364" y="1080"/>
                  </a:cubicBezTo>
                  <a:cubicBezTo>
                    <a:pt x="20955" y="617"/>
                    <a:pt x="21600" y="0"/>
                    <a:pt x="21493" y="0"/>
                  </a:cubicBezTo>
                  <a:cubicBezTo>
                    <a:pt x="21385" y="0"/>
                    <a:pt x="20525" y="617"/>
                    <a:pt x="18699" y="2623"/>
                  </a:cubicBezTo>
                  <a:cubicBezTo>
                    <a:pt x="16872" y="4629"/>
                    <a:pt x="14078" y="8023"/>
                    <a:pt x="11015" y="10800"/>
                  </a:cubicBezTo>
                  <a:cubicBezTo>
                    <a:pt x="7952" y="13577"/>
                    <a:pt x="4621" y="15737"/>
                    <a:pt x="2740" y="17434"/>
                  </a:cubicBezTo>
                  <a:cubicBezTo>
                    <a:pt x="860" y="19131"/>
                    <a:pt x="430" y="2036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8525942" y="5237691"/>
              <a:ext cx="6351" cy="161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1553"/>
                    <a:pt x="21600" y="3106"/>
                    <a:pt x="21600" y="6212"/>
                  </a:cubicBezTo>
                  <a:cubicBezTo>
                    <a:pt x="21600" y="9318"/>
                    <a:pt x="10800" y="13976"/>
                    <a:pt x="5400" y="16800"/>
                  </a:cubicBezTo>
                  <a:cubicBezTo>
                    <a:pt x="0" y="19624"/>
                    <a:pt x="0" y="206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8597979" y="5275791"/>
              <a:ext cx="106496" cy="125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169" fill="norm" stroke="1" extrusionOk="0">
                  <a:moveTo>
                    <a:pt x="9449" y="0"/>
                  </a:moveTo>
                  <a:cubicBezTo>
                    <a:pt x="6569" y="1250"/>
                    <a:pt x="3689" y="2499"/>
                    <a:pt x="1941" y="5177"/>
                  </a:cubicBezTo>
                  <a:cubicBezTo>
                    <a:pt x="192" y="7855"/>
                    <a:pt x="-425" y="11960"/>
                    <a:pt x="295" y="15084"/>
                  </a:cubicBezTo>
                  <a:cubicBezTo>
                    <a:pt x="1015" y="18208"/>
                    <a:pt x="3072" y="20350"/>
                    <a:pt x="5746" y="20975"/>
                  </a:cubicBezTo>
                  <a:cubicBezTo>
                    <a:pt x="8421" y="21600"/>
                    <a:pt x="11712" y="20707"/>
                    <a:pt x="14489" y="18387"/>
                  </a:cubicBezTo>
                  <a:cubicBezTo>
                    <a:pt x="17266" y="16066"/>
                    <a:pt x="19529" y="12317"/>
                    <a:pt x="20352" y="9372"/>
                  </a:cubicBezTo>
                  <a:cubicBezTo>
                    <a:pt x="21175" y="6426"/>
                    <a:pt x="20558" y="4284"/>
                    <a:pt x="18295" y="2945"/>
                  </a:cubicBezTo>
                  <a:cubicBezTo>
                    <a:pt x="16032" y="1607"/>
                    <a:pt x="12124" y="1071"/>
                    <a:pt x="9758" y="982"/>
                  </a:cubicBezTo>
                  <a:cubicBezTo>
                    <a:pt x="7392" y="893"/>
                    <a:pt x="6569" y="1250"/>
                    <a:pt x="5746" y="16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8846617" y="5148130"/>
              <a:ext cx="103098" cy="344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12" fill="norm" stroke="1" extrusionOk="0">
                  <a:moveTo>
                    <a:pt x="21159" y="2214"/>
                  </a:moveTo>
                  <a:cubicBezTo>
                    <a:pt x="21380" y="1753"/>
                    <a:pt x="21600" y="1292"/>
                    <a:pt x="21380" y="930"/>
                  </a:cubicBezTo>
                  <a:cubicBezTo>
                    <a:pt x="21159" y="568"/>
                    <a:pt x="20498" y="304"/>
                    <a:pt x="19396" y="139"/>
                  </a:cubicBezTo>
                  <a:cubicBezTo>
                    <a:pt x="18294" y="-25"/>
                    <a:pt x="16751" y="-91"/>
                    <a:pt x="14988" y="205"/>
                  </a:cubicBezTo>
                  <a:cubicBezTo>
                    <a:pt x="13224" y="502"/>
                    <a:pt x="11241" y="1160"/>
                    <a:pt x="9808" y="2576"/>
                  </a:cubicBezTo>
                  <a:cubicBezTo>
                    <a:pt x="8376" y="3992"/>
                    <a:pt x="7494" y="6165"/>
                    <a:pt x="8155" y="8371"/>
                  </a:cubicBezTo>
                  <a:cubicBezTo>
                    <a:pt x="8816" y="10577"/>
                    <a:pt x="11020" y="12816"/>
                    <a:pt x="12673" y="14594"/>
                  </a:cubicBezTo>
                  <a:cubicBezTo>
                    <a:pt x="14327" y="16372"/>
                    <a:pt x="15429" y="17689"/>
                    <a:pt x="15539" y="18677"/>
                  </a:cubicBezTo>
                  <a:cubicBezTo>
                    <a:pt x="15649" y="19665"/>
                    <a:pt x="14767" y="20324"/>
                    <a:pt x="13224" y="20785"/>
                  </a:cubicBezTo>
                  <a:cubicBezTo>
                    <a:pt x="11682" y="21246"/>
                    <a:pt x="9478" y="21509"/>
                    <a:pt x="7163" y="21377"/>
                  </a:cubicBezTo>
                  <a:cubicBezTo>
                    <a:pt x="4849" y="21246"/>
                    <a:pt x="2424" y="20719"/>
                    <a:pt x="0" y="20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8802167" y="5567891"/>
              <a:ext cx="6351" cy="9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469"/>
                    <a:pt x="0" y="8938"/>
                    <a:pt x="0" y="12538"/>
                  </a:cubicBezTo>
                  <a:cubicBezTo>
                    <a:pt x="0" y="16138"/>
                    <a:pt x="10800" y="1886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8855283" y="5571066"/>
              <a:ext cx="47822" cy="65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123" fill="norm" stroke="1" extrusionOk="0">
                  <a:moveTo>
                    <a:pt x="15539" y="0"/>
                  </a:moveTo>
                  <a:cubicBezTo>
                    <a:pt x="13241" y="0"/>
                    <a:pt x="10943" y="0"/>
                    <a:pt x="8186" y="1371"/>
                  </a:cubicBezTo>
                  <a:cubicBezTo>
                    <a:pt x="5428" y="2743"/>
                    <a:pt x="2211" y="5486"/>
                    <a:pt x="833" y="8743"/>
                  </a:cubicBezTo>
                  <a:cubicBezTo>
                    <a:pt x="-546" y="12000"/>
                    <a:pt x="-86" y="15771"/>
                    <a:pt x="1292" y="18171"/>
                  </a:cubicBezTo>
                  <a:cubicBezTo>
                    <a:pt x="2671" y="20571"/>
                    <a:pt x="4969" y="21600"/>
                    <a:pt x="8416" y="20914"/>
                  </a:cubicBezTo>
                  <a:cubicBezTo>
                    <a:pt x="11863" y="20229"/>
                    <a:pt x="16458" y="17829"/>
                    <a:pt x="18756" y="14914"/>
                  </a:cubicBezTo>
                  <a:cubicBezTo>
                    <a:pt x="21054" y="12000"/>
                    <a:pt x="21054" y="8571"/>
                    <a:pt x="20365" y="6171"/>
                  </a:cubicBezTo>
                  <a:cubicBezTo>
                    <a:pt x="19675" y="3771"/>
                    <a:pt x="18297" y="2400"/>
                    <a:pt x="15769" y="2057"/>
                  </a:cubicBezTo>
                  <a:cubicBezTo>
                    <a:pt x="13241" y="1714"/>
                    <a:pt x="9565" y="2400"/>
                    <a:pt x="5888" y="3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8830744" y="5037652"/>
              <a:ext cx="133608" cy="48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0234" fill="norm" stroke="1" extrusionOk="0">
                  <a:moveTo>
                    <a:pt x="10548" y="1328"/>
                  </a:moveTo>
                  <a:cubicBezTo>
                    <a:pt x="7702" y="6618"/>
                    <a:pt x="4855" y="11908"/>
                    <a:pt x="3013" y="14993"/>
                  </a:cubicBezTo>
                  <a:cubicBezTo>
                    <a:pt x="1172" y="18079"/>
                    <a:pt x="334" y="18961"/>
                    <a:pt x="83" y="18079"/>
                  </a:cubicBezTo>
                  <a:cubicBezTo>
                    <a:pt x="-168" y="17197"/>
                    <a:pt x="167" y="14553"/>
                    <a:pt x="837" y="12348"/>
                  </a:cubicBezTo>
                  <a:cubicBezTo>
                    <a:pt x="1506" y="10144"/>
                    <a:pt x="2511" y="8381"/>
                    <a:pt x="4269" y="8602"/>
                  </a:cubicBezTo>
                  <a:cubicBezTo>
                    <a:pt x="6027" y="8822"/>
                    <a:pt x="8539" y="11026"/>
                    <a:pt x="11051" y="13451"/>
                  </a:cubicBezTo>
                  <a:cubicBezTo>
                    <a:pt x="13562" y="15875"/>
                    <a:pt x="16074" y="18520"/>
                    <a:pt x="17748" y="19622"/>
                  </a:cubicBezTo>
                  <a:cubicBezTo>
                    <a:pt x="19423" y="20724"/>
                    <a:pt x="20260" y="20283"/>
                    <a:pt x="20762" y="18740"/>
                  </a:cubicBezTo>
                  <a:cubicBezTo>
                    <a:pt x="21265" y="17197"/>
                    <a:pt x="21432" y="14553"/>
                    <a:pt x="20176" y="10585"/>
                  </a:cubicBezTo>
                  <a:cubicBezTo>
                    <a:pt x="18920" y="6618"/>
                    <a:pt x="16241" y="1328"/>
                    <a:pt x="13897" y="226"/>
                  </a:cubicBezTo>
                  <a:cubicBezTo>
                    <a:pt x="11553" y="-876"/>
                    <a:pt x="9544" y="2210"/>
                    <a:pt x="8288" y="5957"/>
                  </a:cubicBezTo>
                  <a:cubicBezTo>
                    <a:pt x="7032" y="9704"/>
                    <a:pt x="6530" y="14112"/>
                    <a:pt x="6027" y="18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9058483" y="5181667"/>
              <a:ext cx="99285" cy="26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08" fill="norm" stroke="1" extrusionOk="0">
                  <a:moveTo>
                    <a:pt x="21330" y="4072"/>
                  </a:moveTo>
                  <a:cubicBezTo>
                    <a:pt x="19966" y="3204"/>
                    <a:pt x="18602" y="2337"/>
                    <a:pt x="16442" y="1643"/>
                  </a:cubicBezTo>
                  <a:cubicBezTo>
                    <a:pt x="14282" y="949"/>
                    <a:pt x="11326" y="428"/>
                    <a:pt x="9166" y="168"/>
                  </a:cubicBezTo>
                  <a:cubicBezTo>
                    <a:pt x="7006" y="-92"/>
                    <a:pt x="5642" y="-92"/>
                    <a:pt x="4164" y="472"/>
                  </a:cubicBezTo>
                  <a:cubicBezTo>
                    <a:pt x="2686" y="1036"/>
                    <a:pt x="1094" y="2163"/>
                    <a:pt x="412" y="4375"/>
                  </a:cubicBezTo>
                  <a:cubicBezTo>
                    <a:pt x="-270" y="6588"/>
                    <a:pt x="-43" y="9884"/>
                    <a:pt x="639" y="12660"/>
                  </a:cubicBezTo>
                  <a:cubicBezTo>
                    <a:pt x="1322" y="15436"/>
                    <a:pt x="2458" y="17691"/>
                    <a:pt x="2913" y="19079"/>
                  </a:cubicBezTo>
                  <a:cubicBezTo>
                    <a:pt x="3368" y="20467"/>
                    <a:pt x="3141" y="20988"/>
                    <a:pt x="2913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8997678" y="5357002"/>
              <a:ext cx="134690" cy="36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146" fill="norm" stroke="1" extrusionOk="0">
                  <a:moveTo>
                    <a:pt x="213" y="21146"/>
                  </a:moveTo>
                  <a:cubicBezTo>
                    <a:pt x="45" y="18060"/>
                    <a:pt x="-124" y="14975"/>
                    <a:pt x="129" y="12506"/>
                  </a:cubicBezTo>
                  <a:cubicBezTo>
                    <a:pt x="382" y="10037"/>
                    <a:pt x="1057" y="8186"/>
                    <a:pt x="3926" y="6026"/>
                  </a:cubicBezTo>
                  <a:cubicBezTo>
                    <a:pt x="6795" y="3866"/>
                    <a:pt x="11857" y="1397"/>
                    <a:pt x="15148" y="472"/>
                  </a:cubicBezTo>
                  <a:cubicBezTo>
                    <a:pt x="18439" y="-454"/>
                    <a:pt x="19957" y="163"/>
                    <a:pt x="21476" y="7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9148242" y="5374216"/>
              <a:ext cx="76201" cy="9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00" y="5710"/>
                    <a:pt x="12600" y="11421"/>
                    <a:pt x="16200" y="15021"/>
                  </a:cubicBezTo>
                  <a:cubicBezTo>
                    <a:pt x="19800" y="18621"/>
                    <a:pt x="20700" y="2011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9153594" y="5387538"/>
              <a:ext cx="67674" cy="88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196" fill="norm" stroke="1" extrusionOk="0">
                  <a:moveTo>
                    <a:pt x="21249" y="612"/>
                  </a:moveTo>
                  <a:cubicBezTo>
                    <a:pt x="19587" y="104"/>
                    <a:pt x="17926" y="-404"/>
                    <a:pt x="15600" y="485"/>
                  </a:cubicBezTo>
                  <a:cubicBezTo>
                    <a:pt x="13274" y="1375"/>
                    <a:pt x="10283" y="3662"/>
                    <a:pt x="7458" y="7092"/>
                  </a:cubicBezTo>
                  <a:cubicBezTo>
                    <a:pt x="4634" y="10523"/>
                    <a:pt x="1975" y="15097"/>
                    <a:pt x="812" y="17638"/>
                  </a:cubicBezTo>
                  <a:cubicBezTo>
                    <a:pt x="-351" y="20180"/>
                    <a:pt x="-19" y="20688"/>
                    <a:pt x="314" y="211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9283913" y="5211688"/>
              <a:ext cx="92930" cy="206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358" fill="norm" stroke="1" extrusionOk="0">
                  <a:moveTo>
                    <a:pt x="21310" y="2365"/>
                  </a:moveTo>
                  <a:cubicBezTo>
                    <a:pt x="21067" y="1817"/>
                    <a:pt x="20825" y="1269"/>
                    <a:pt x="20097" y="830"/>
                  </a:cubicBezTo>
                  <a:cubicBezTo>
                    <a:pt x="19368" y="392"/>
                    <a:pt x="18155" y="63"/>
                    <a:pt x="16820" y="8"/>
                  </a:cubicBezTo>
                  <a:cubicBezTo>
                    <a:pt x="15485" y="-47"/>
                    <a:pt x="14029" y="172"/>
                    <a:pt x="11481" y="1378"/>
                  </a:cubicBezTo>
                  <a:cubicBezTo>
                    <a:pt x="8932" y="2584"/>
                    <a:pt x="5292" y="4777"/>
                    <a:pt x="2986" y="7738"/>
                  </a:cubicBezTo>
                  <a:cubicBezTo>
                    <a:pt x="681" y="10698"/>
                    <a:pt x="-290" y="14426"/>
                    <a:pt x="74" y="16893"/>
                  </a:cubicBezTo>
                  <a:cubicBezTo>
                    <a:pt x="438" y="19360"/>
                    <a:pt x="2137" y="20566"/>
                    <a:pt x="4079" y="21060"/>
                  </a:cubicBezTo>
                  <a:cubicBezTo>
                    <a:pt x="6020" y="21553"/>
                    <a:pt x="8204" y="21334"/>
                    <a:pt x="10389" y="21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9343029" y="5286181"/>
              <a:ext cx="138589" cy="110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136" fill="norm" stroke="1" extrusionOk="0">
                  <a:moveTo>
                    <a:pt x="3264" y="2257"/>
                  </a:moveTo>
                  <a:cubicBezTo>
                    <a:pt x="3428" y="1248"/>
                    <a:pt x="3592" y="239"/>
                    <a:pt x="4001" y="37"/>
                  </a:cubicBezTo>
                  <a:cubicBezTo>
                    <a:pt x="4410" y="-165"/>
                    <a:pt x="5064" y="441"/>
                    <a:pt x="5801" y="2358"/>
                  </a:cubicBezTo>
                  <a:cubicBezTo>
                    <a:pt x="6537" y="4276"/>
                    <a:pt x="7355" y="7506"/>
                    <a:pt x="6783" y="10837"/>
                  </a:cubicBezTo>
                  <a:cubicBezTo>
                    <a:pt x="6210" y="14168"/>
                    <a:pt x="4246" y="17599"/>
                    <a:pt x="2855" y="19416"/>
                  </a:cubicBezTo>
                  <a:cubicBezTo>
                    <a:pt x="1464" y="21233"/>
                    <a:pt x="646" y="21435"/>
                    <a:pt x="237" y="20829"/>
                  </a:cubicBezTo>
                  <a:cubicBezTo>
                    <a:pt x="-172" y="20224"/>
                    <a:pt x="-172" y="18811"/>
                    <a:pt x="1219" y="16085"/>
                  </a:cubicBezTo>
                  <a:cubicBezTo>
                    <a:pt x="2610" y="13360"/>
                    <a:pt x="5392" y="9323"/>
                    <a:pt x="7192" y="7001"/>
                  </a:cubicBezTo>
                  <a:cubicBezTo>
                    <a:pt x="8992" y="4680"/>
                    <a:pt x="9810" y="4074"/>
                    <a:pt x="10792" y="3368"/>
                  </a:cubicBezTo>
                  <a:cubicBezTo>
                    <a:pt x="11773" y="2661"/>
                    <a:pt x="12919" y="1854"/>
                    <a:pt x="13164" y="2560"/>
                  </a:cubicBezTo>
                  <a:cubicBezTo>
                    <a:pt x="13410" y="3267"/>
                    <a:pt x="12755" y="5487"/>
                    <a:pt x="12510" y="7708"/>
                  </a:cubicBezTo>
                  <a:cubicBezTo>
                    <a:pt x="12264" y="9928"/>
                    <a:pt x="12428" y="12149"/>
                    <a:pt x="13328" y="13764"/>
                  </a:cubicBezTo>
                  <a:cubicBezTo>
                    <a:pt x="14228" y="15379"/>
                    <a:pt x="15864" y="16388"/>
                    <a:pt x="17337" y="16388"/>
                  </a:cubicBezTo>
                  <a:cubicBezTo>
                    <a:pt x="18810" y="16388"/>
                    <a:pt x="20119" y="15379"/>
                    <a:pt x="21428" y="14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9500667" y="5252818"/>
              <a:ext cx="44541" cy="153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09" fill="norm" stroke="1" extrusionOk="0">
                  <a:moveTo>
                    <a:pt x="4521" y="105"/>
                  </a:moveTo>
                  <a:cubicBezTo>
                    <a:pt x="7535" y="-43"/>
                    <a:pt x="10549" y="-191"/>
                    <a:pt x="14065" y="845"/>
                  </a:cubicBezTo>
                  <a:cubicBezTo>
                    <a:pt x="17581" y="1880"/>
                    <a:pt x="21600" y="4099"/>
                    <a:pt x="21098" y="6910"/>
                  </a:cubicBezTo>
                  <a:cubicBezTo>
                    <a:pt x="20595" y="9721"/>
                    <a:pt x="15572" y="13124"/>
                    <a:pt x="11302" y="15639"/>
                  </a:cubicBezTo>
                  <a:cubicBezTo>
                    <a:pt x="7033" y="18154"/>
                    <a:pt x="3516" y="19782"/>
                    <a:pt x="0" y="21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9573692" y="5364691"/>
              <a:ext cx="3176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9664709" y="5179578"/>
              <a:ext cx="201084" cy="230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7958" y="14588"/>
                  </a:moveTo>
                  <a:cubicBezTo>
                    <a:pt x="7503" y="14292"/>
                    <a:pt x="7048" y="13996"/>
                    <a:pt x="5912" y="14045"/>
                  </a:cubicBezTo>
                  <a:cubicBezTo>
                    <a:pt x="4775" y="14095"/>
                    <a:pt x="2956" y="14489"/>
                    <a:pt x="1762" y="15229"/>
                  </a:cubicBezTo>
                  <a:cubicBezTo>
                    <a:pt x="568" y="15969"/>
                    <a:pt x="0" y="17054"/>
                    <a:pt x="0" y="18188"/>
                  </a:cubicBezTo>
                  <a:cubicBezTo>
                    <a:pt x="0" y="19322"/>
                    <a:pt x="568" y="20506"/>
                    <a:pt x="1421" y="20900"/>
                  </a:cubicBezTo>
                  <a:cubicBezTo>
                    <a:pt x="2274" y="21295"/>
                    <a:pt x="3411" y="20900"/>
                    <a:pt x="4604" y="19470"/>
                  </a:cubicBezTo>
                  <a:cubicBezTo>
                    <a:pt x="5798" y="18040"/>
                    <a:pt x="7048" y="15574"/>
                    <a:pt x="7787" y="12714"/>
                  </a:cubicBezTo>
                  <a:cubicBezTo>
                    <a:pt x="8526" y="9854"/>
                    <a:pt x="8754" y="6599"/>
                    <a:pt x="8867" y="4626"/>
                  </a:cubicBezTo>
                  <a:cubicBezTo>
                    <a:pt x="8981" y="2654"/>
                    <a:pt x="8981" y="1963"/>
                    <a:pt x="8867" y="1371"/>
                  </a:cubicBezTo>
                  <a:cubicBezTo>
                    <a:pt x="8754" y="780"/>
                    <a:pt x="8526" y="287"/>
                    <a:pt x="8128" y="89"/>
                  </a:cubicBezTo>
                  <a:cubicBezTo>
                    <a:pt x="7731" y="-108"/>
                    <a:pt x="7162" y="-9"/>
                    <a:pt x="6764" y="681"/>
                  </a:cubicBezTo>
                  <a:cubicBezTo>
                    <a:pt x="6366" y="1371"/>
                    <a:pt x="6139" y="2654"/>
                    <a:pt x="5912" y="5366"/>
                  </a:cubicBezTo>
                  <a:cubicBezTo>
                    <a:pt x="5684" y="8078"/>
                    <a:pt x="5457" y="12221"/>
                    <a:pt x="5229" y="14933"/>
                  </a:cubicBezTo>
                  <a:cubicBezTo>
                    <a:pt x="5002" y="17645"/>
                    <a:pt x="4775" y="18928"/>
                    <a:pt x="4661" y="19865"/>
                  </a:cubicBezTo>
                  <a:cubicBezTo>
                    <a:pt x="4547" y="20802"/>
                    <a:pt x="4547" y="21393"/>
                    <a:pt x="4775" y="21443"/>
                  </a:cubicBezTo>
                  <a:cubicBezTo>
                    <a:pt x="5002" y="21492"/>
                    <a:pt x="5457" y="20999"/>
                    <a:pt x="6309" y="19717"/>
                  </a:cubicBezTo>
                  <a:cubicBezTo>
                    <a:pt x="7162" y="18434"/>
                    <a:pt x="8413" y="16363"/>
                    <a:pt x="9379" y="14884"/>
                  </a:cubicBezTo>
                  <a:cubicBezTo>
                    <a:pt x="10345" y="13404"/>
                    <a:pt x="11027" y="12517"/>
                    <a:pt x="11596" y="11925"/>
                  </a:cubicBezTo>
                  <a:cubicBezTo>
                    <a:pt x="12164" y="11333"/>
                    <a:pt x="12619" y="11037"/>
                    <a:pt x="12960" y="11234"/>
                  </a:cubicBezTo>
                  <a:cubicBezTo>
                    <a:pt x="13301" y="11432"/>
                    <a:pt x="13528" y="12122"/>
                    <a:pt x="13528" y="13355"/>
                  </a:cubicBezTo>
                  <a:cubicBezTo>
                    <a:pt x="13528" y="14588"/>
                    <a:pt x="13301" y="16363"/>
                    <a:pt x="13017" y="17448"/>
                  </a:cubicBezTo>
                  <a:cubicBezTo>
                    <a:pt x="12733" y="18533"/>
                    <a:pt x="12392" y="18928"/>
                    <a:pt x="11937" y="19273"/>
                  </a:cubicBezTo>
                  <a:cubicBezTo>
                    <a:pt x="11482" y="19618"/>
                    <a:pt x="10914" y="19914"/>
                    <a:pt x="10629" y="19717"/>
                  </a:cubicBezTo>
                  <a:cubicBezTo>
                    <a:pt x="10345" y="19519"/>
                    <a:pt x="10345" y="18829"/>
                    <a:pt x="11425" y="17448"/>
                  </a:cubicBezTo>
                  <a:cubicBezTo>
                    <a:pt x="12505" y="16067"/>
                    <a:pt x="14665" y="13996"/>
                    <a:pt x="16029" y="12813"/>
                  </a:cubicBezTo>
                  <a:cubicBezTo>
                    <a:pt x="17394" y="11629"/>
                    <a:pt x="17962" y="11333"/>
                    <a:pt x="18531" y="10988"/>
                  </a:cubicBezTo>
                  <a:cubicBezTo>
                    <a:pt x="19099" y="10643"/>
                    <a:pt x="19667" y="10248"/>
                    <a:pt x="19554" y="10248"/>
                  </a:cubicBezTo>
                  <a:cubicBezTo>
                    <a:pt x="19440" y="10248"/>
                    <a:pt x="18644" y="10643"/>
                    <a:pt x="17848" y="11629"/>
                  </a:cubicBezTo>
                  <a:cubicBezTo>
                    <a:pt x="17053" y="12615"/>
                    <a:pt x="16257" y="14193"/>
                    <a:pt x="15916" y="15624"/>
                  </a:cubicBezTo>
                  <a:cubicBezTo>
                    <a:pt x="15575" y="17054"/>
                    <a:pt x="15688" y="18336"/>
                    <a:pt x="16712" y="19174"/>
                  </a:cubicBezTo>
                  <a:cubicBezTo>
                    <a:pt x="17735" y="20013"/>
                    <a:pt x="19667" y="20407"/>
                    <a:pt x="21600" y="208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5993372" y="5896374"/>
              <a:ext cx="3116771" cy="147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343" fill="norm" stroke="1" extrusionOk="0">
                  <a:moveTo>
                    <a:pt x="81" y="6223"/>
                  </a:moveTo>
                  <a:cubicBezTo>
                    <a:pt x="52" y="6682"/>
                    <a:pt x="22" y="7142"/>
                    <a:pt x="8" y="8291"/>
                  </a:cubicBezTo>
                  <a:cubicBezTo>
                    <a:pt x="-7" y="9440"/>
                    <a:pt x="-7" y="11278"/>
                    <a:pt x="85" y="13499"/>
                  </a:cubicBezTo>
                  <a:cubicBezTo>
                    <a:pt x="176" y="15721"/>
                    <a:pt x="360" y="18325"/>
                    <a:pt x="576" y="19780"/>
                  </a:cubicBezTo>
                  <a:cubicBezTo>
                    <a:pt x="792" y="21236"/>
                    <a:pt x="1041" y="21542"/>
                    <a:pt x="1305" y="21236"/>
                  </a:cubicBezTo>
                  <a:cubicBezTo>
                    <a:pt x="1569" y="20929"/>
                    <a:pt x="1848" y="20010"/>
                    <a:pt x="2105" y="19014"/>
                  </a:cubicBezTo>
                  <a:cubicBezTo>
                    <a:pt x="2361" y="18019"/>
                    <a:pt x="2596" y="16946"/>
                    <a:pt x="2849" y="15874"/>
                  </a:cubicBezTo>
                  <a:cubicBezTo>
                    <a:pt x="3102" y="14802"/>
                    <a:pt x="3373" y="13729"/>
                    <a:pt x="3648" y="12580"/>
                  </a:cubicBezTo>
                  <a:cubicBezTo>
                    <a:pt x="3923" y="11431"/>
                    <a:pt x="4202" y="10206"/>
                    <a:pt x="4495" y="9057"/>
                  </a:cubicBezTo>
                  <a:cubicBezTo>
                    <a:pt x="4788" y="7908"/>
                    <a:pt x="5096" y="6836"/>
                    <a:pt x="5400" y="5840"/>
                  </a:cubicBezTo>
                  <a:cubicBezTo>
                    <a:pt x="5705" y="4844"/>
                    <a:pt x="6005" y="3925"/>
                    <a:pt x="6306" y="3389"/>
                  </a:cubicBezTo>
                  <a:cubicBezTo>
                    <a:pt x="6606" y="2853"/>
                    <a:pt x="6907" y="2699"/>
                    <a:pt x="7197" y="2699"/>
                  </a:cubicBezTo>
                  <a:cubicBezTo>
                    <a:pt x="7486" y="2699"/>
                    <a:pt x="7765" y="2853"/>
                    <a:pt x="8040" y="3312"/>
                  </a:cubicBezTo>
                  <a:cubicBezTo>
                    <a:pt x="8315" y="3772"/>
                    <a:pt x="8586" y="4538"/>
                    <a:pt x="8843" y="5304"/>
                  </a:cubicBezTo>
                  <a:cubicBezTo>
                    <a:pt x="9099" y="6070"/>
                    <a:pt x="9341" y="6836"/>
                    <a:pt x="9602" y="7448"/>
                  </a:cubicBezTo>
                  <a:cubicBezTo>
                    <a:pt x="9862" y="8061"/>
                    <a:pt x="10140" y="8521"/>
                    <a:pt x="10423" y="8827"/>
                  </a:cubicBezTo>
                  <a:cubicBezTo>
                    <a:pt x="10705" y="9133"/>
                    <a:pt x="10991" y="9287"/>
                    <a:pt x="11284" y="9287"/>
                  </a:cubicBezTo>
                  <a:cubicBezTo>
                    <a:pt x="11578" y="9287"/>
                    <a:pt x="11878" y="9133"/>
                    <a:pt x="12179" y="8751"/>
                  </a:cubicBezTo>
                  <a:cubicBezTo>
                    <a:pt x="12479" y="8368"/>
                    <a:pt x="12780" y="7755"/>
                    <a:pt x="13077" y="7065"/>
                  </a:cubicBezTo>
                  <a:cubicBezTo>
                    <a:pt x="13374" y="6376"/>
                    <a:pt x="13667" y="5610"/>
                    <a:pt x="13953" y="4844"/>
                  </a:cubicBezTo>
                  <a:cubicBezTo>
                    <a:pt x="14239" y="4078"/>
                    <a:pt x="14518" y="3312"/>
                    <a:pt x="14793" y="2546"/>
                  </a:cubicBezTo>
                  <a:cubicBezTo>
                    <a:pt x="15068" y="1780"/>
                    <a:pt x="15339" y="1014"/>
                    <a:pt x="15617" y="555"/>
                  </a:cubicBezTo>
                  <a:cubicBezTo>
                    <a:pt x="15896" y="95"/>
                    <a:pt x="16182" y="-58"/>
                    <a:pt x="16464" y="19"/>
                  </a:cubicBezTo>
                  <a:cubicBezTo>
                    <a:pt x="16747" y="95"/>
                    <a:pt x="17025" y="402"/>
                    <a:pt x="17296" y="1014"/>
                  </a:cubicBezTo>
                  <a:cubicBezTo>
                    <a:pt x="17568" y="1627"/>
                    <a:pt x="17832" y="2546"/>
                    <a:pt x="18099" y="3389"/>
                  </a:cubicBezTo>
                  <a:cubicBezTo>
                    <a:pt x="18367" y="4231"/>
                    <a:pt x="18638" y="4997"/>
                    <a:pt x="18920" y="5610"/>
                  </a:cubicBezTo>
                  <a:cubicBezTo>
                    <a:pt x="19203" y="6223"/>
                    <a:pt x="19496" y="6682"/>
                    <a:pt x="19797" y="6912"/>
                  </a:cubicBezTo>
                  <a:cubicBezTo>
                    <a:pt x="20097" y="7142"/>
                    <a:pt x="20405" y="7142"/>
                    <a:pt x="20706" y="6682"/>
                  </a:cubicBezTo>
                  <a:cubicBezTo>
                    <a:pt x="21006" y="6223"/>
                    <a:pt x="21300" y="5304"/>
                    <a:pt x="21593" y="4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6608242" y="6146319"/>
              <a:ext cx="180976" cy="144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0" y="3645"/>
                  </a:moveTo>
                  <a:cubicBezTo>
                    <a:pt x="0" y="2868"/>
                    <a:pt x="0" y="2091"/>
                    <a:pt x="884" y="1392"/>
                  </a:cubicBezTo>
                  <a:cubicBezTo>
                    <a:pt x="1768" y="692"/>
                    <a:pt x="3537" y="71"/>
                    <a:pt x="5305" y="382"/>
                  </a:cubicBezTo>
                  <a:cubicBezTo>
                    <a:pt x="7074" y="692"/>
                    <a:pt x="8842" y="1936"/>
                    <a:pt x="9600" y="4033"/>
                  </a:cubicBezTo>
                  <a:cubicBezTo>
                    <a:pt x="10358" y="6131"/>
                    <a:pt x="10105" y="9084"/>
                    <a:pt x="9032" y="11959"/>
                  </a:cubicBezTo>
                  <a:cubicBezTo>
                    <a:pt x="7958" y="14833"/>
                    <a:pt x="6063" y="17631"/>
                    <a:pt x="4863" y="19262"/>
                  </a:cubicBezTo>
                  <a:cubicBezTo>
                    <a:pt x="3663" y="20894"/>
                    <a:pt x="3158" y="21360"/>
                    <a:pt x="3032" y="21205"/>
                  </a:cubicBezTo>
                  <a:cubicBezTo>
                    <a:pt x="2905" y="21049"/>
                    <a:pt x="3158" y="20272"/>
                    <a:pt x="4737" y="18097"/>
                  </a:cubicBezTo>
                  <a:cubicBezTo>
                    <a:pt x="6316" y="15921"/>
                    <a:pt x="9221" y="12347"/>
                    <a:pt x="11495" y="9550"/>
                  </a:cubicBezTo>
                  <a:cubicBezTo>
                    <a:pt x="13768" y="6753"/>
                    <a:pt x="15411" y="4733"/>
                    <a:pt x="16358" y="3179"/>
                  </a:cubicBezTo>
                  <a:cubicBezTo>
                    <a:pt x="17305" y="1625"/>
                    <a:pt x="17558" y="537"/>
                    <a:pt x="17305" y="148"/>
                  </a:cubicBezTo>
                  <a:cubicBezTo>
                    <a:pt x="17053" y="-240"/>
                    <a:pt x="16295" y="71"/>
                    <a:pt x="15411" y="1858"/>
                  </a:cubicBezTo>
                  <a:cubicBezTo>
                    <a:pt x="14526" y="3645"/>
                    <a:pt x="13516" y="6908"/>
                    <a:pt x="13832" y="9628"/>
                  </a:cubicBezTo>
                  <a:cubicBezTo>
                    <a:pt x="14147" y="12347"/>
                    <a:pt x="15789" y="14523"/>
                    <a:pt x="17305" y="15843"/>
                  </a:cubicBezTo>
                  <a:cubicBezTo>
                    <a:pt x="18821" y="17164"/>
                    <a:pt x="20211" y="17631"/>
                    <a:pt x="21600" y="180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7372851" y="6134099"/>
              <a:ext cx="133917" cy="11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1622" y="415"/>
                  </a:moveTo>
                  <a:cubicBezTo>
                    <a:pt x="771" y="208"/>
                    <a:pt x="-79" y="0"/>
                    <a:pt x="6" y="0"/>
                  </a:cubicBezTo>
                  <a:cubicBezTo>
                    <a:pt x="91" y="0"/>
                    <a:pt x="1112" y="208"/>
                    <a:pt x="4173" y="1142"/>
                  </a:cubicBezTo>
                  <a:cubicBezTo>
                    <a:pt x="7234" y="2077"/>
                    <a:pt x="12337" y="3738"/>
                    <a:pt x="15398" y="4777"/>
                  </a:cubicBezTo>
                  <a:cubicBezTo>
                    <a:pt x="18460" y="5815"/>
                    <a:pt x="19480" y="6231"/>
                    <a:pt x="20245" y="6854"/>
                  </a:cubicBezTo>
                  <a:cubicBezTo>
                    <a:pt x="21011" y="7477"/>
                    <a:pt x="21521" y="8308"/>
                    <a:pt x="21521" y="9138"/>
                  </a:cubicBezTo>
                  <a:cubicBezTo>
                    <a:pt x="21521" y="9969"/>
                    <a:pt x="21011" y="10800"/>
                    <a:pt x="19225" y="11942"/>
                  </a:cubicBezTo>
                  <a:cubicBezTo>
                    <a:pt x="17439" y="13085"/>
                    <a:pt x="14378" y="14538"/>
                    <a:pt x="11571" y="15681"/>
                  </a:cubicBezTo>
                  <a:cubicBezTo>
                    <a:pt x="8765" y="16823"/>
                    <a:pt x="6214" y="17654"/>
                    <a:pt x="4343" y="18381"/>
                  </a:cubicBezTo>
                  <a:cubicBezTo>
                    <a:pt x="2472" y="19108"/>
                    <a:pt x="1282" y="19731"/>
                    <a:pt x="1112" y="20250"/>
                  </a:cubicBezTo>
                  <a:cubicBezTo>
                    <a:pt x="941" y="20769"/>
                    <a:pt x="1792" y="21185"/>
                    <a:pt x="26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7424217" y="6231466"/>
              <a:ext cx="114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600"/>
                    <a:pt x="12000" y="7200"/>
                    <a:pt x="9200" y="9675"/>
                  </a:cubicBezTo>
                  <a:cubicBezTo>
                    <a:pt x="6400" y="12150"/>
                    <a:pt x="5600" y="13500"/>
                    <a:pt x="4400" y="15075"/>
                  </a:cubicBezTo>
                  <a:cubicBezTo>
                    <a:pt x="3200" y="16650"/>
                    <a:pt x="1600" y="18450"/>
                    <a:pt x="800" y="19575"/>
                  </a:cubicBezTo>
                  <a:cubicBezTo>
                    <a:pt x="0" y="20700"/>
                    <a:pt x="0" y="211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7887767" y="6147149"/>
              <a:ext cx="1" cy="109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125" fill="norm" stroke="1" extrusionOk="0">
                  <a:moveTo>
                    <a:pt x="0" y="1563"/>
                  </a:moveTo>
                  <a:cubicBezTo>
                    <a:pt x="21600" y="544"/>
                    <a:pt x="21600" y="-475"/>
                    <a:pt x="0" y="238"/>
                  </a:cubicBezTo>
                  <a:cubicBezTo>
                    <a:pt x="21600" y="951"/>
                    <a:pt x="21600" y="3397"/>
                    <a:pt x="0" y="7167"/>
                  </a:cubicBezTo>
                  <a:cubicBezTo>
                    <a:pt x="21600" y="10936"/>
                    <a:pt x="21600" y="16031"/>
                    <a:pt x="0" y="211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7937960" y="6168440"/>
              <a:ext cx="52267" cy="76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0822" fill="norm" stroke="1" extrusionOk="0">
                  <a:moveTo>
                    <a:pt x="15491" y="2463"/>
                  </a:moveTo>
                  <a:cubicBezTo>
                    <a:pt x="13373" y="1311"/>
                    <a:pt x="11255" y="159"/>
                    <a:pt x="9138" y="15"/>
                  </a:cubicBezTo>
                  <a:cubicBezTo>
                    <a:pt x="7020" y="-129"/>
                    <a:pt x="4902" y="735"/>
                    <a:pt x="3208" y="3471"/>
                  </a:cubicBezTo>
                  <a:cubicBezTo>
                    <a:pt x="1514" y="6207"/>
                    <a:pt x="244" y="10815"/>
                    <a:pt x="32" y="13839"/>
                  </a:cubicBezTo>
                  <a:cubicBezTo>
                    <a:pt x="-180" y="16863"/>
                    <a:pt x="667" y="18303"/>
                    <a:pt x="2996" y="19455"/>
                  </a:cubicBezTo>
                  <a:cubicBezTo>
                    <a:pt x="5326" y="20607"/>
                    <a:pt x="9138" y="21471"/>
                    <a:pt x="12526" y="20175"/>
                  </a:cubicBezTo>
                  <a:cubicBezTo>
                    <a:pt x="15914" y="18879"/>
                    <a:pt x="18879" y="15423"/>
                    <a:pt x="20149" y="12111"/>
                  </a:cubicBezTo>
                  <a:cubicBezTo>
                    <a:pt x="21420" y="8799"/>
                    <a:pt x="20996" y="5631"/>
                    <a:pt x="19726" y="3759"/>
                  </a:cubicBezTo>
                  <a:cubicBezTo>
                    <a:pt x="18455" y="1887"/>
                    <a:pt x="16338" y="1311"/>
                    <a:pt x="14220" y="7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6879567" y="6037074"/>
              <a:ext cx="43001" cy="251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81" fill="norm" stroke="1" extrusionOk="0">
                  <a:moveTo>
                    <a:pt x="21405" y="1689"/>
                  </a:moveTo>
                  <a:cubicBezTo>
                    <a:pt x="18244" y="1146"/>
                    <a:pt x="15083" y="604"/>
                    <a:pt x="12185" y="288"/>
                  </a:cubicBezTo>
                  <a:cubicBezTo>
                    <a:pt x="9288" y="-29"/>
                    <a:pt x="6654" y="-119"/>
                    <a:pt x="4810" y="197"/>
                  </a:cubicBezTo>
                  <a:cubicBezTo>
                    <a:pt x="2966" y="514"/>
                    <a:pt x="1912" y="1237"/>
                    <a:pt x="1122" y="3270"/>
                  </a:cubicBezTo>
                  <a:cubicBezTo>
                    <a:pt x="332" y="5304"/>
                    <a:pt x="-195" y="8648"/>
                    <a:pt x="68" y="11901"/>
                  </a:cubicBezTo>
                  <a:cubicBezTo>
                    <a:pt x="332" y="15155"/>
                    <a:pt x="1385" y="18318"/>
                    <a:pt x="2439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6865417" y="6202891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6948320" y="6120316"/>
              <a:ext cx="63148" cy="1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463" fill="norm" stroke="1" extrusionOk="0">
                  <a:moveTo>
                    <a:pt x="21128" y="424"/>
                  </a:moveTo>
                  <a:cubicBezTo>
                    <a:pt x="19358" y="144"/>
                    <a:pt x="17587" y="-137"/>
                    <a:pt x="15108" y="73"/>
                  </a:cubicBezTo>
                  <a:cubicBezTo>
                    <a:pt x="12630" y="284"/>
                    <a:pt x="9443" y="985"/>
                    <a:pt x="6610" y="3299"/>
                  </a:cubicBezTo>
                  <a:cubicBezTo>
                    <a:pt x="3777" y="5614"/>
                    <a:pt x="1298" y="9541"/>
                    <a:pt x="413" y="12837"/>
                  </a:cubicBezTo>
                  <a:cubicBezTo>
                    <a:pt x="-472" y="16133"/>
                    <a:pt x="236" y="18798"/>
                    <a:pt x="944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6995592" y="6191057"/>
              <a:ext cx="82551" cy="70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9408"/>
                  </a:moveTo>
                  <a:cubicBezTo>
                    <a:pt x="0" y="7473"/>
                    <a:pt x="0" y="5539"/>
                    <a:pt x="138" y="3766"/>
                  </a:cubicBezTo>
                  <a:cubicBezTo>
                    <a:pt x="277" y="1993"/>
                    <a:pt x="554" y="381"/>
                    <a:pt x="1246" y="58"/>
                  </a:cubicBezTo>
                  <a:cubicBezTo>
                    <a:pt x="1938" y="-264"/>
                    <a:pt x="3046" y="703"/>
                    <a:pt x="4015" y="3927"/>
                  </a:cubicBezTo>
                  <a:cubicBezTo>
                    <a:pt x="4985" y="7151"/>
                    <a:pt x="5815" y="12632"/>
                    <a:pt x="5954" y="16178"/>
                  </a:cubicBezTo>
                  <a:cubicBezTo>
                    <a:pt x="6092" y="19724"/>
                    <a:pt x="5538" y="21336"/>
                    <a:pt x="5538" y="21336"/>
                  </a:cubicBezTo>
                  <a:cubicBezTo>
                    <a:pt x="5538" y="21336"/>
                    <a:pt x="6092" y="19724"/>
                    <a:pt x="7754" y="16500"/>
                  </a:cubicBezTo>
                  <a:cubicBezTo>
                    <a:pt x="9415" y="13276"/>
                    <a:pt x="12185" y="8440"/>
                    <a:pt x="13985" y="5378"/>
                  </a:cubicBezTo>
                  <a:cubicBezTo>
                    <a:pt x="15785" y="2315"/>
                    <a:pt x="16615" y="1026"/>
                    <a:pt x="16477" y="1026"/>
                  </a:cubicBezTo>
                  <a:cubicBezTo>
                    <a:pt x="16338" y="1026"/>
                    <a:pt x="15231" y="2315"/>
                    <a:pt x="14538" y="3766"/>
                  </a:cubicBezTo>
                  <a:cubicBezTo>
                    <a:pt x="13846" y="5217"/>
                    <a:pt x="13569" y="6829"/>
                    <a:pt x="14815" y="9085"/>
                  </a:cubicBezTo>
                  <a:cubicBezTo>
                    <a:pt x="16062" y="11342"/>
                    <a:pt x="18831" y="14243"/>
                    <a:pt x="21600" y="17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7087667" y="6142566"/>
              <a:ext cx="49459" cy="155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13500" y="0"/>
                  </a:moveTo>
                  <a:cubicBezTo>
                    <a:pt x="13050" y="735"/>
                    <a:pt x="12600" y="1469"/>
                    <a:pt x="13950" y="2645"/>
                  </a:cubicBezTo>
                  <a:cubicBezTo>
                    <a:pt x="15300" y="3820"/>
                    <a:pt x="18450" y="5437"/>
                    <a:pt x="20025" y="7714"/>
                  </a:cubicBezTo>
                  <a:cubicBezTo>
                    <a:pt x="21600" y="9992"/>
                    <a:pt x="21600" y="12931"/>
                    <a:pt x="18000" y="15355"/>
                  </a:cubicBezTo>
                  <a:cubicBezTo>
                    <a:pt x="14400" y="17780"/>
                    <a:pt x="7200" y="1969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7155788" y="6124015"/>
              <a:ext cx="163655" cy="164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85" fill="norm" stroke="1" extrusionOk="0">
                  <a:moveTo>
                    <a:pt x="7288" y="16751"/>
                  </a:moveTo>
                  <a:cubicBezTo>
                    <a:pt x="7426" y="15658"/>
                    <a:pt x="7565" y="14564"/>
                    <a:pt x="7496" y="13675"/>
                  </a:cubicBezTo>
                  <a:cubicBezTo>
                    <a:pt x="7426" y="12787"/>
                    <a:pt x="7149" y="12103"/>
                    <a:pt x="6665" y="11761"/>
                  </a:cubicBezTo>
                  <a:cubicBezTo>
                    <a:pt x="6180" y="11420"/>
                    <a:pt x="5488" y="11420"/>
                    <a:pt x="4311" y="12718"/>
                  </a:cubicBezTo>
                  <a:cubicBezTo>
                    <a:pt x="3134" y="14017"/>
                    <a:pt x="1473" y="16614"/>
                    <a:pt x="642" y="18255"/>
                  </a:cubicBezTo>
                  <a:cubicBezTo>
                    <a:pt x="-189" y="19895"/>
                    <a:pt x="-189" y="20579"/>
                    <a:pt x="503" y="20989"/>
                  </a:cubicBezTo>
                  <a:cubicBezTo>
                    <a:pt x="1196" y="21399"/>
                    <a:pt x="2580" y="21536"/>
                    <a:pt x="3965" y="20374"/>
                  </a:cubicBezTo>
                  <a:cubicBezTo>
                    <a:pt x="5349" y="19212"/>
                    <a:pt x="6734" y="16751"/>
                    <a:pt x="7634" y="13470"/>
                  </a:cubicBezTo>
                  <a:cubicBezTo>
                    <a:pt x="8534" y="10189"/>
                    <a:pt x="8949" y="6088"/>
                    <a:pt x="9157" y="3559"/>
                  </a:cubicBezTo>
                  <a:cubicBezTo>
                    <a:pt x="9365" y="1030"/>
                    <a:pt x="9365" y="73"/>
                    <a:pt x="9157" y="4"/>
                  </a:cubicBezTo>
                  <a:cubicBezTo>
                    <a:pt x="8949" y="-64"/>
                    <a:pt x="8534" y="756"/>
                    <a:pt x="8326" y="2670"/>
                  </a:cubicBezTo>
                  <a:cubicBezTo>
                    <a:pt x="8119" y="4584"/>
                    <a:pt x="8119" y="7592"/>
                    <a:pt x="8257" y="10189"/>
                  </a:cubicBezTo>
                  <a:cubicBezTo>
                    <a:pt x="8396" y="12787"/>
                    <a:pt x="8673" y="14974"/>
                    <a:pt x="8811" y="16409"/>
                  </a:cubicBezTo>
                  <a:cubicBezTo>
                    <a:pt x="8949" y="17845"/>
                    <a:pt x="8949" y="18528"/>
                    <a:pt x="9019" y="18528"/>
                  </a:cubicBezTo>
                  <a:cubicBezTo>
                    <a:pt x="9088" y="18528"/>
                    <a:pt x="9226" y="17845"/>
                    <a:pt x="9849" y="16956"/>
                  </a:cubicBezTo>
                  <a:cubicBezTo>
                    <a:pt x="10473" y="16068"/>
                    <a:pt x="11580" y="14974"/>
                    <a:pt x="12480" y="14359"/>
                  </a:cubicBezTo>
                  <a:cubicBezTo>
                    <a:pt x="13380" y="13744"/>
                    <a:pt x="14073" y="13607"/>
                    <a:pt x="14626" y="13812"/>
                  </a:cubicBezTo>
                  <a:cubicBezTo>
                    <a:pt x="15180" y="14017"/>
                    <a:pt x="15596" y="14564"/>
                    <a:pt x="15734" y="15179"/>
                  </a:cubicBezTo>
                  <a:cubicBezTo>
                    <a:pt x="15873" y="15794"/>
                    <a:pt x="15734" y="16478"/>
                    <a:pt x="15526" y="17161"/>
                  </a:cubicBezTo>
                  <a:cubicBezTo>
                    <a:pt x="15319" y="17845"/>
                    <a:pt x="15042" y="18528"/>
                    <a:pt x="15180" y="18597"/>
                  </a:cubicBezTo>
                  <a:cubicBezTo>
                    <a:pt x="15319" y="18665"/>
                    <a:pt x="15873" y="18118"/>
                    <a:pt x="16357" y="17571"/>
                  </a:cubicBezTo>
                  <a:cubicBezTo>
                    <a:pt x="16842" y="17025"/>
                    <a:pt x="17257" y="16478"/>
                    <a:pt x="17811" y="15794"/>
                  </a:cubicBezTo>
                  <a:cubicBezTo>
                    <a:pt x="18365" y="15111"/>
                    <a:pt x="19057" y="14290"/>
                    <a:pt x="19265" y="14495"/>
                  </a:cubicBezTo>
                  <a:cubicBezTo>
                    <a:pt x="19473" y="14701"/>
                    <a:pt x="19196" y="15931"/>
                    <a:pt x="19473" y="16546"/>
                  </a:cubicBezTo>
                  <a:cubicBezTo>
                    <a:pt x="19749" y="17161"/>
                    <a:pt x="20580" y="17161"/>
                    <a:pt x="21411" y="171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8150681" y="6098505"/>
              <a:ext cx="64112" cy="215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52" fill="norm" stroke="1" extrusionOk="0">
                  <a:moveTo>
                    <a:pt x="21450" y="2478"/>
                  </a:moveTo>
                  <a:cubicBezTo>
                    <a:pt x="21450" y="1849"/>
                    <a:pt x="21450" y="1220"/>
                    <a:pt x="20565" y="696"/>
                  </a:cubicBezTo>
                  <a:cubicBezTo>
                    <a:pt x="19680" y="171"/>
                    <a:pt x="17909" y="-248"/>
                    <a:pt x="14722" y="171"/>
                  </a:cubicBezTo>
                  <a:cubicBezTo>
                    <a:pt x="11535" y="591"/>
                    <a:pt x="6932" y="1849"/>
                    <a:pt x="4099" y="4366"/>
                  </a:cubicBezTo>
                  <a:cubicBezTo>
                    <a:pt x="1266" y="6882"/>
                    <a:pt x="204" y="10657"/>
                    <a:pt x="27" y="13698"/>
                  </a:cubicBezTo>
                  <a:cubicBezTo>
                    <a:pt x="-150" y="16738"/>
                    <a:pt x="558" y="19045"/>
                    <a:pt x="1266" y="21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8113915" y="6143941"/>
              <a:ext cx="250103" cy="147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251" fill="norm" stroke="1" extrusionOk="0">
                  <a:moveTo>
                    <a:pt x="1579" y="20337"/>
                  </a:moveTo>
                  <a:cubicBezTo>
                    <a:pt x="1032" y="18360"/>
                    <a:pt x="485" y="16382"/>
                    <a:pt x="211" y="15013"/>
                  </a:cubicBezTo>
                  <a:cubicBezTo>
                    <a:pt x="-62" y="13644"/>
                    <a:pt x="-62" y="12884"/>
                    <a:pt x="166" y="12503"/>
                  </a:cubicBezTo>
                  <a:cubicBezTo>
                    <a:pt x="394" y="12123"/>
                    <a:pt x="849" y="12123"/>
                    <a:pt x="2353" y="12123"/>
                  </a:cubicBezTo>
                  <a:cubicBezTo>
                    <a:pt x="3857" y="12123"/>
                    <a:pt x="6409" y="12123"/>
                    <a:pt x="8505" y="11439"/>
                  </a:cubicBezTo>
                  <a:cubicBezTo>
                    <a:pt x="10601" y="10754"/>
                    <a:pt x="12242" y="9385"/>
                    <a:pt x="13244" y="7864"/>
                  </a:cubicBezTo>
                  <a:cubicBezTo>
                    <a:pt x="14247" y="6343"/>
                    <a:pt x="14611" y="4670"/>
                    <a:pt x="14839" y="3301"/>
                  </a:cubicBezTo>
                  <a:cubicBezTo>
                    <a:pt x="15067" y="1932"/>
                    <a:pt x="15158" y="867"/>
                    <a:pt x="14976" y="334"/>
                  </a:cubicBezTo>
                  <a:cubicBezTo>
                    <a:pt x="14794" y="-198"/>
                    <a:pt x="14338" y="-198"/>
                    <a:pt x="13700" y="1095"/>
                  </a:cubicBezTo>
                  <a:cubicBezTo>
                    <a:pt x="13062" y="2388"/>
                    <a:pt x="12242" y="4974"/>
                    <a:pt x="11649" y="8092"/>
                  </a:cubicBezTo>
                  <a:cubicBezTo>
                    <a:pt x="11057" y="11210"/>
                    <a:pt x="10692" y="14861"/>
                    <a:pt x="10556" y="17067"/>
                  </a:cubicBezTo>
                  <a:cubicBezTo>
                    <a:pt x="10419" y="19272"/>
                    <a:pt x="10510" y="20033"/>
                    <a:pt x="10784" y="20565"/>
                  </a:cubicBezTo>
                  <a:cubicBezTo>
                    <a:pt x="11057" y="21098"/>
                    <a:pt x="11513" y="21402"/>
                    <a:pt x="11832" y="21174"/>
                  </a:cubicBezTo>
                  <a:cubicBezTo>
                    <a:pt x="12151" y="20946"/>
                    <a:pt x="12333" y="20185"/>
                    <a:pt x="12561" y="18512"/>
                  </a:cubicBezTo>
                  <a:cubicBezTo>
                    <a:pt x="12789" y="16839"/>
                    <a:pt x="13062" y="14253"/>
                    <a:pt x="13290" y="12579"/>
                  </a:cubicBezTo>
                  <a:cubicBezTo>
                    <a:pt x="13518" y="10906"/>
                    <a:pt x="13700" y="10146"/>
                    <a:pt x="14019" y="9841"/>
                  </a:cubicBezTo>
                  <a:cubicBezTo>
                    <a:pt x="14338" y="9537"/>
                    <a:pt x="14794" y="9689"/>
                    <a:pt x="15295" y="10450"/>
                  </a:cubicBezTo>
                  <a:cubicBezTo>
                    <a:pt x="15796" y="11210"/>
                    <a:pt x="16343" y="12579"/>
                    <a:pt x="16662" y="13720"/>
                  </a:cubicBezTo>
                  <a:cubicBezTo>
                    <a:pt x="16981" y="14861"/>
                    <a:pt x="17072" y="15774"/>
                    <a:pt x="17027" y="16687"/>
                  </a:cubicBezTo>
                  <a:cubicBezTo>
                    <a:pt x="16981" y="17599"/>
                    <a:pt x="16799" y="18512"/>
                    <a:pt x="16799" y="18436"/>
                  </a:cubicBezTo>
                  <a:cubicBezTo>
                    <a:pt x="16799" y="18360"/>
                    <a:pt x="16981" y="17295"/>
                    <a:pt x="17437" y="15698"/>
                  </a:cubicBezTo>
                  <a:cubicBezTo>
                    <a:pt x="17892" y="14101"/>
                    <a:pt x="18622" y="11971"/>
                    <a:pt x="19168" y="10678"/>
                  </a:cubicBezTo>
                  <a:cubicBezTo>
                    <a:pt x="19715" y="9385"/>
                    <a:pt x="20080" y="8929"/>
                    <a:pt x="20171" y="9081"/>
                  </a:cubicBezTo>
                  <a:cubicBezTo>
                    <a:pt x="20262" y="9233"/>
                    <a:pt x="20080" y="9994"/>
                    <a:pt x="19806" y="11134"/>
                  </a:cubicBezTo>
                  <a:cubicBezTo>
                    <a:pt x="19533" y="12275"/>
                    <a:pt x="19168" y="13796"/>
                    <a:pt x="19077" y="14937"/>
                  </a:cubicBezTo>
                  <a:cubicBezTo>
                    <a:pt x="18986" y="16078"/>
                    <a:pt x="19168" y="16839"/>
                    <a:pt x="19624" y="17295"/>
                  </a:cubicBezTo>
                  <a:cubicBezTo>
                    <a:pt x="20080" y="17751"/>
                    <a:pt x="20809" y="17903"/>
                    <a:pt x="21538" y="180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8405292" y="6148916"/>
              <a:ext cx="33216" cy="13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1600" fill="norm" stroke="1" extrusionOk="0">
                  <a:moveTo>
                    <a:pt x="7855" y="0"/>
                  </a:moveTo>
                  <a:cubicBezTo>
                    <a:pt x="7855" y="878"/>
                    <a:pt x="7855" y="1756"/>
                    <a:pt x="10473" y="3073"/>
                  </a:cubicBezTo>
                  <a:cubicBezTo>
                    <a:pt x="13091" y="4390"/>
                    <a:pt x="18327" y="6146"/>
                    <a:pt x="19964" y="8254"/>
                  </a:cubicBezTo>
                  <a:cubicBezTo>
                    <a:pt x="21600" y="10361"/>
                    <a:pt x="19636" y="12820"/>
                    <a:pt x="15709" y="15102"/>
                  </a:cubicBezTo>
                  <a:cubicBezTo>
                    <a:pt x="11782" y="17385"/>
                    <a:pt x="5891" y="1949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8526584" y="6074682"/>
              <a:ext cx="177159" cy="233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78" fill="norm" stroke="1" extrusionOk="0">
                  <a:moveTo>
                    <a:pt x="6865" y="16383"/>
                  </a:moveTo>
                  <a:cubicBezTo>
                    <a:pt x="6222" y="15996"/>
                    <a:pt x="5579" y="15608"/>
                    <a:pt x="4679" y="15657"/>
                  </a:cubicBezTo>
                  <a:cubicBezTo>
                    <a:pt x="3779" y="15705"/>
                    <a:pt x="2622" y="16190"/>
                    <a:pt x="1786" y="16965"/>
                  </a:cubicBezTo>
                  <a:cubicBezTo>
                    <a:pt x="951" y="17739"/>
                    <a:pt x="436" y="18805"/>
                    <a:pt x="179" y="19580"/>
                  </a:cubicBezTo>
                  <a:cubicBezTo>
                    <a:pt x="-78" y="20355"/>
                    <a:pt x="-78" y="20839"/>
                    <a:pt x="308" y="21130"/>
                  </a:cubicBezTo>
                  <a:cubicBezTo>
                    <a:pt x="693" y="21420"/>
                    <a:pt x="1465" y="21517"/>
                    <a:pt x="2493" y="21081"/>
                  </a:cubicBezTo>
                  <a:cubicBezTo>
                    <a:pt x="3522" y="20645"/>
                    <a:pt x="4808" y="19677"/>
                    <a:pt x="6286" y="17449"/>
                  </a:cubicBezTo>
                  <a:cubicBezTo>
                    <a:pt x="7765" y="15221"/>
                    <a:pt x="9436" y="11734"/>
                    <a:pt x="10401" y="8828"/>
                  </a:cubicBezTo>
                  <a:cubicBezTo>
                    <a:pt x="11365" y="5922"/>
                    <a:pt x="11622" y="3598"/>
                    <a:pt x="11751" y="2145"/>
                  </a:cubicBezTo>
                  <a:cubicBezTo>
                    <a:pt x="11879" y="692"/>
                    <a:pt x="11879" y="111"/>
                    <a:pt x="11686" y="14"/>
                  </a:cubicBezTo>
                  <a:cubicBezTo>
                    <a:pt x="11493" y="-83"/>
                    <a:pt x="11108" y="304"/>
                    <a:pt x="10529" y="1951"/>
                  </a:cubicBezTo>
                  <a:cubicBezTo>
                    <a:pt x="9951" y="3598"/>
                    <a:pt x="9179" y="6504"/>
                    <a:pt x="8922" y="9119"/>
                  </a:cubicBezTo>
                  <a:cubicBezTo>
                    <a:pt x="8665" y="11734"/>
                    <a:pt x="8922" y="14059"/>
                    <a:pt x="9115" y="15463"/>
                  </a:cubicBezTo>
                  <a:cubicBezTo>
                    <a:pt x="9308" y="16868"/>
                    <a:pt x="9436" y="17352"/>
                    <a:pt x="9629" y="17352"/>
                  </a:cubicBezTo>
                  <a:cubicBezTo>
                    <a:pt x="9822" y="17352"/>
                    <a:pt x="10079" y="16868"/>
                    <a:pt x="10593" y="15705"/>
                  </a:cubicBezTo>
                  <a:cubicBezTo>
                    <a:pt x="11108" y="14543"/>
                    <a:pt x="11879" y="12703"/>
                    <a:pt x="12586" y="11540"/>
                  </a:cubicBezTo>
                  <a:cubicBezTo>
                    <a:pt x="13293" y="10378"/>
                    <a:pt x="13936" y="9894"/>
                    <a:pt x="14386" y="9894"/>
                  </a:cubicBezTo>
                  <a:cubicBezTo>
                    <a:pt x="14836" y="9894"/>
                    <a:pt x="15093" y="10378"/>
                    <a:pt x="15222" y="11589"/>
                  </a:cubicBezTo>
                  <a:cubicBezTo>
                    <a:pt x="15351" y="12800"/>
                    <a:pt x="15351" y="14737"/>
                    <a:pt x="15158" y="15996"/>
                  </a:cubicBezTo>
                  <a:cubicBezTo>
                    <a:pt x="14965" y="17255"/>
                    <a:pt x="14579" y="17836"/>
                    <a:pt x="14129" y="18369"/>
                  </a:cubicBezTo>
                  <a:cubicBezTo>
                    <a:pt x="13679" y="18902"/>
                    <a:pt x="13165" y="19386"/>
                    <a:pt x="12908" y="19386"/>
                  </a:cubicBezTo>
                  <a:cubicBezTo>
                    <a:pt x="12651" y="19386"/>
                    <a:pt x="12651" y="18902"/>
                    <a:pt x="13808" y="17449"/>
                  </a:cubicBezTo>
                  <a:cubicBezTo>
                    <a:pt x="14965" y="15996"/>
                    <a:pt x="17279" y="13574"/>
                    <a:pt x="18822" y="12073"/>
                  </a:cubicBezTo>
                  <a:cubicBezTo>
                    <a:pt x="20365" y="10572"/>
                    <a:pt x="21136" y="9991"/>
                    <a:pt x="21136" y="10039"/>
                  </a:cubicBezTo>
                  <a:cubicBezTo>
                    <a:pt x="21136" y="10087"/>
                    <a:pt x="20365" y="10765"/>
                    <a:pt x="19722" y="11782"/>
                  </a:cubicBezTo>
                  <a:cubicBezTo>
                    <a:pt x="19079" y="12800"/>
                    <a:pt x="18565" y="14156"/>
                    <a:pt x="18886" y="15269"/>
                  </a:cubicBezTo>
                  <a:cubicBezTo>
                    <a:pt x="19208" y="16383"/>
                    <a:pt x="20365" y="17255"/>
                    <a:pt x="21522" y="181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7713142" y="6076668"/>
              <a:ext cx="99873" cy="281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541" fill="norm" stroke="1" extrusionOk="0">
                  <a:moveTo>
                    <a:pt x="19781" y="3824"/>
                  </a:moveTo>
                  <a:cubicBezTo>
                    <a:pt x="20463" y="2934"/>
                    <a:pt x="21145" y="2044"/>
                    <a:pt x="21373" y="1397"/>
                  </a:cubicBezTo>
                  <a:cubicBezTo>
                    <a:pt x="21600" y="750"/>
                    <a:pt x="21373" y="345"/>
                    <a:pt x="20577" y="143"/>
                  </a:cubicBezTo>
                  <a:cubicBezTo>
                    <a:pt x="19781" y="-59"/>
                    <a:pt x="18417" y="-59"/>
                    <a:pt x="16598" y="224"/>
                  </a:cubicBezTo>
                  <a:cubicBezTo>
                    <a:pt x="14779" y="507"/>
                    <a:pt x="12505" y="1074"/>
                    <a:pt x="10914" y="2328"/>
                  </a:cubicBezTo>
                  <a:cubicBezTo>
                    <a:pt x="9322" y="3581"/>
                    <a:pt x="8413" y="5523"/>
                    <a:pt x="9095" y="7707"/>
                  </a:cubicBezTo>
                  <a:cubicBezTo>
                    <a:pt x="9777" y="9892"/>
                    <a:pt x="12051" y="12319"/>
                    <a:pt x="13528" y="14220"/>
                  </a:cubicBezTo>
                  <a:cubicBezTo>
                    <a:pt x="15006" y="16121"/>
                    <a:pt x="15688" y="17496"/>
                    <a:pt x="14438" y="18629"/>
                  </a:cubicBezTo>
                  <a:cubicBezTo>
                    <a:pt x="13187" y="19761"/>
                    <a:pt x="10004" y="20651"/>
                    <a:pt x="7276" y="21096"/>
                  </a:cubicBezTo>
                  <a:cubicBezTo>
                    <a:pt x="4547" y="21541"/>
                    <a:pt x="2274" y="21541"/>
                    <a:pt x="0" y="21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6446317" y="6084358"/>
              <a:ext cx="88901" cy="32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711"/>
                  </a:moveTo>
                  <a:cubicBezTo>
                    <a:pt x="17743" y="355"/>
                    <a:pt x="13886" y="0"/>
                    <a:pt x="11443" y="0"/>
                  </a:cubicBezTo>
                  <a:cubicBezTo>
                    <a:pt x="9000" y="0"/>
                    <a:pt x="7971" y="355"/>
                    <a:pt x="7457" y="1528"/>
                  </a:cubicBezTo>
                  <a:cubicBezTo>
                    <a:pt x="6943" y="2700"/>
                    <a:pt x="6943" y="4689"/>
                    <a:pt x="7843" y="7141"/>
                  </a:cubicBezTo>
                  <a:cubicBezTo>
                    <a:pt x="8743" y="9592"/>
                    <a:pt x="10543" y="12505"/>
                    <a:pt x="11700" y="14566"/>
                  </a:cubicBezTo>
                  <a:cubicBezTo>
                    <a:pt x="12857" y="16626"/>
                    <a:pt x="13371" y="17834"/>
                    <a:pt x="11957" y="18829"/>
                  </a:cubicBezTo>
                  <a:cubicBezTo>
                    <a:pt x="10543" y="19824"/>
                    <a:pt x="7200" y="20605"/>
                    <a:pt x="4886" y="21032"/>
                  </a:cubicBezTo>
                  <a:cubicBezTo>
                    <a:pt x="2571" y="21458"/>
                    <a:pt x="1286" y="215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10088042" y="5345641"/>
              <a:ext cx="180976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26" y="1800"/>
                    <a:pt x="5053" y="3600"/>
                    <a:pt x="8274" y="5850"/>
                  </a:cubicBezTo>
                  <a:cubicBezTo>
                    <a:pt x="11495" y="8100"/>
                    <a:pt x="15411" y="10800"/>
                    <a:pt x="17747" y="13500"/>
                  </a:cubicBezTo>
                  <a:cubicBezTo>
                    <a:pt x="20084" y="16200"/>
                    <a:pt x="20842" y="189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10100742" y="5475816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600"/>
                    <a:pt x="8640" y="7200"/>
                    <a:pt x="12240" y="10800"/>
                  </a:cubicBezTo>
                  <a:cubicBezTo>
                    <a:pt x="15840" y="14400"/>
                    <a:pt x="1872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10561117" y="5381731"/>
              <a:ext cx="22226" cy="163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21600" y="679"/>
                  </a:moveTo>
                  <a:cubicBezTo>
                    <a:pt x="17486" y="263"/>
                    <a:pt x="13371" y="-152"/>
                    <a:pt x="11314" y="56"/>
                  </a:cubicBezTo>
                  <a:cubicBezTo>
                    <a:pt x="9257" y="263"/>
                    <a:pt x="9257" y="1094"/>
                    <a:pt x="8229" y="3863"/>
                  </a:cubicBezTo>
                  <a:cubicBezTo>
                    <a:pt x="7200" y="6633"/>
                    <a:pt x="5143" y="11340"/>
                    <a:pt x="3600" y="14594"/>
                  </a:cubicBezTo>
                  <a:cubicBezTo>
                    <a:pt x="2057" y="17848"/>
                    <a:pt x="1029" y="19648"/>
                    <a:pt x="0" y="21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10647387" y="5392396"/>
              <a:ext cx="97376" cy="171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39" fill="norm" stroke="1" extrusionOk="0">
                  <a:moveTo>
                    <a:pt x="18693" y="899"/>
                  </a:moveTo>
                  <a:cubicBezTo>
                    <a:pt x="17996" y="372"/>
                    <a:pt x="17299" y="-155"/>
                    <a:pt x="16138" y="43"/>
                  </a:cubicBezTo>
                  <a:cubicBezTo>
                    <a:pt x="14977" y="240"/>
                    <a:pt x="13351" y="1162"/>
                    <a:pt x="10912" y="3269"/>
                  </a:cubicBezTo>
                  <a:cubicBezTo>
                    <a:pt x="8474" y="5377"/>
                    <a:pt x="5222" y="8669"/>
                    <a:pt x="3248" y="11435"/>
                  </a:cubicBezTo>
                  <a:cubicBezTo>
                    <a:pt x="1274" y="14201"/>
                    <a:pt x="577" y="16440"/>
                    <a:pt x="228" y="17889"/>
                  </a:cubicBezTo>
                  <a:cubicBezTo>
                    <a:pt x="-120" y="19338"/>
                    <a:pt x="-120" y="19996"/>
                    <a:pt x="577" y="20523"/>
                  </a:cubicBezTo>
                  <a:cubicBezTo>
                    <a:pt x="1274" y="21050"/>
                    <a:pt x="2667" y="21445"/>
                    <a:pt x="5106" y="21313"/>
                  </a:cubicBezTo>
                  <a:cubicBezTo>
                    <a:pt x="7545" y="21182"/>
                    <a:pt x="11028" y="20523"/>
                    <a:pt x="13932" y="18547"/>
                  </a:cubicBezTo>
                  <a:cubicBezTo>
                    <a:pt x="16835" y="16572"/>
                    <a:pt x="19157" y="13279"/>
                    <a:pt x="20319" y="10777"/>
                  </a:cubicBezTo>
                  <a:cubicBezTo>
                    <a:pt x="21480" y="8274"/>
                    <a:pt x="21480" y="6562"/>
                    <a:pt x="21248" y="5377"/>
                  </a:cubicBezTo>
                  <a:cubicBezTo>
                    <a:pt x="21015" y="4191"/>
                    <a:pt x="20551" y="3533"/>
                    <a:pt x="18925" y="3401"/>
                  </a:cubicBezTo>
                  <a:cubicBezTo>
                    <a:pt x="17299" y="3269"/>
                    <a:pt x="14512" y="3665"/>
                    <a:pt x="11725" y="40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5" name="Drawing"/>
          <p:cNvGrpSpPr/>
          <p:nvPr/>
        </p:nvGrpSpPr>
        <p:grpSpPr>
          <a:xfrm>
            <a:off x="856118" y="1885950"/>
            <a:ext cx="12005963" cy="7691317"/>
            <a:chOff x="0" y="0"/>
            <a:chExt cx="12005962" cy="7691316"/>
          </a:xfrm>
        </p:grpSpPr>
        <p:sp>
          <p:nvSpPr>
            <p:cNvPr id="1253" name="Line"/>
            <p:cNvSpPr/>
            <p:nvPr/>
          </p:nvSpPr>
          <p:spPr>
            <a:xfrm>
              <a:off x="83681" y="215900"/>
              <a:ext cx="508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554"/>
                    <a:pt x="7200" y="11109"/>
                    <a:pt x="9000" y="14503"/>
                  </a:cubicBezTo>
                  <a:cubicBezTo>
                    <a:pt x="10800" y="17897"/>
                    <a:pt x="10800" y="19131"/>
                    <a:pt x="12600" y="19954"/>
                  </a:cubicBezTo>
                  <a:cubicBezTo>
                    <a:pt x="14400" y="20777"/>
                    <a:pt x="18000" y="2118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0" y="78215"/>
              <a:ext cx="255035" cy="487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30" fill="norm" stroke="1" extrusionOk="0">
                  <a:moveTo>
                    <a:pt x="13264" y="1308"/>
                  </a:moveTo>
                  <a:cubicBezTo>
                    <a:pt x="12035" y="842"/>
                    <a:pt x="10806" y="377"/>
                    <a:pt x="9752" y="144"/>
                  </a:cubicBezTo>
                  <a:cubicBezTo>
                    <a:pt x="8698" y="-89"/>
                    <a:pt x="7820" y="-89"/>
                    <a:pt x="6591" y="516"/>
                  </a:cubicBezTo>
                  <a:cubicBezTo>
                    <a:pt x="5362" y="1121"/>
                    <a:pt x="3781" y="2332"/>
                    <a:pt x="2464" y="4333"/>
                  </a:cubicBezTo>
                  <a:cubicBezTo>
                    <a:pt x="1147" y="6335"/>
                    <a:pt x="94" y="9128"/>
                    <a:pt x="6" y="11875"/>
                  </a:cubicBezTo>
                  <a:cubicBezTo>
                    <a:pt x="-82" y="14621"/>
                    <a:pt x="796" y="17321"/>
                    <a:pt x="1850" y="18997"/>
                  </a:cubicBezTo>
                  <a:cubicBezTo>
                    <a:pt x="2903" y="20673"/>
                    <a:pt x="4133" y="21325"/>
                    <a:pt x="6240" y="21418"/>
                  </a:cubicBezTo>
                  <a:cubicBezTo>
                    <a:pt x="8347" y="21511"/>
                    <a:pt x="11333" y="21045"/>
                    <a:pt x="14055" y="19835"/>
                  </a:cubicBezTo>
                  <a:cubicBezTo>
                    <a:pt x="16777" y="18625"/>
                    <a:pt x="19235" y="16670"/>
                    <a:pt x="20377" y="14389"/>
                  </a:cubicBezTo>
                  <a:cubicBezTo>
                    <a:pt x="21518" y="12108"/>
                    <a:pt x="21342" y="9501"/>
                    <a:pt x="20289" y="7545"/>
                  </a:cubicBezTo>
                  <a:cubicBezTo>
                    <a:pt x="19235" y="5590"/>
                    <a:pt x="17303" y="4287"/>
                    <a:pt x="15811" y="3542"/>
                  </a:cubicBezTo>
                  <a:cubicBezTo>
                    <a:pt x="14318" y="2797"/>
                    <a:pt x="13264" y="2611"/>
                    <a:pt x="12386" y="2658"/>
                  </a:cubicBezTo>
                  <a:cubicBezTo>
                    <a:pt x="11508" y="2704"/>
                    <a:pt x="10806" y="2983"/>
                    <a:pt x="10103" y="32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727148" y="152400"/>
              <a:ext cx="264584" cy="335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346" y="2853"/>
                  </a:moveTo>
                  <a:cubicBezTo>
                    <a:pt x="173" y="1766"/>
                    <a:pt x="0" y="679"/>
                    <a:pt x="0" y="611"/>
                  </a:cubicBezTo>
                  <a:cubicBezTo>
                    <a:pt x="0" y="543"/>
                    <a:pt x="173" y="1494"/>
                    <a:pt x="605" y="3600"/>
                  </a:cubicBezTo>
                  <a:cubicBezTo>
                    <a:pt x="1037" y="5706"/>
                    <a:pt x="1728" y="8966"/>
                    <a:pt x="2592" y="11751"/>
                  </a:cubicBezTo>
                  <a:cubicBezTo>
                    <a:pt x="3456" y="14536"/>
                    <a:pt x="4493" y="16845"/>
                    <a:pt x="5357" y="18272"/>
                  </a:cubicBezTo>
                  <a:cubicBezTo>
                    <a:pt x="6221" y="19698"/>
                    <a:pt x="6912" y="20242"/>
                    <a:pt x="7430" y="20174"/>
                  </a:cubicBezTo>
                  <a:cubicBezTo>
                    <a:pt x="7949" y="20106"/>
                    <a:pt x="8294" y="19426"/>
                    <a:pt x="8467" y="17796"/>
                  </a:cubicBezTo>
                  <a:cubicBezTo>
                    <a:pt x="8640" y="16166"/>
                    <a:pt x="8640" y="13585"/>
                    <a:pt x="8640" y="11955"/>
                  </a:cubicBezTo>
                  <a:cubicBezTo>
                    <a:pt x="8640" y="10325"/>
                    <a:pt x="8640" y="9645"/>
                    <a:pt x="8899" y="9917"/>
                  </a:cubicBezTo>
                  <a:cubicBezTo>
                    <a:pt x="9158" y="10189"/>
                    <a:pt x="9677" y="11411"/>
                    <a:pt x="10800" y="13381"/>
                  </a:cubicBezTo>
                  <a:cubicBezTo>
                    <a:pt x="11923" y="15351"/>
                    <a:pt x="13651" y="18068"/>
                    <a:pt x="14947" y="19630"/>
                  </a:cubicBezTo>
                  <a:cubicBezTo>
                    <a:pt x="16243" y="21192"/>
                    <a:pt x="17107" y="21600"/>
                    <a:pt x="17798" y="21532"/>
                  </a:cubicBezTo>
                  <a:cubicBezTo>
                    <a:pt x="18490" y="21464"/>
                    <a:pt x="19008" y="20921"/>
                    <a:pt x="19354" y="18408"/>
                  </a:cubicBezTo>
                  <a:cubicBezTo>
                    <a:pt x="19699" y="15894"/>
                    <a:pt x="19872" y="11411"/>
                    <a:pt x="20218" y="8015"/>
                  </a:cubicBezTo>
                  <a:cubicBezTo>
                    <a:pt x="20563" y="4619"/>
                    <a:pt x="21082" y="2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1039749" y="277388"/>
              <a:ext cx="142483" cy="185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067" fill="norm" stroke="1" extrusionOk="0">
                  <a:moveTo>
                    <a:pt x="6885" y="11748"/>
                  </a:moveTo>
                  <a:cubicBezTo>
                    <a:pt x="8737" y="8868"/>
                    <a:pt x="10588" y="5988"/>
                    <a:pt x="11668" y="3948"/>
                  </a:cubicBezTo>
                  <a:cubicBezTo>
                    <a:pt x="12748" y="1908"/>
                    <a:pt x="13057" y="708"/>
                    <a:pt x="12285" y="228"/>
                  </a:cubicBezTo>
                  <a:cubicBezTo>
                    <a:pt x="11514" y="-252"/>
                    <a:pt x="9662" y="-12"/>
                    <a:pt x="7502" y="1308"/>
                  </a:cubicBezTo>
                  <a:cubicBezTo>
                    <a:pt x="5342" y="2628"/>
                    <a:pt x="2874" y="5028"/>
                    <a:pt x="1331" y="7908"/>
                  </a:cubicBezTo>
                  <a:cubicBezTo>
                    <a:pt x="-212" y="10788"/>
                    <a:pt x="-829" y="14148"/>
                    <a:pt x="1794" y="16548"/>
                  </a:cubicBezTo>
                  <a:cubicBezTo>
                    <a:pt x="4417" y="18948"/>
                    <a:pt x="10280" y="20388"/>
                    <a:pt x="13982" y="20868"/>
                  </a:cubicBezTo>
                  <a:cubicBezTo>
                    <a:pt x="17685" y="21348"/>
                    <a:pt x="19228" y="20868"/>
                    <a:pt x="20771" y="20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1226166" y="282486"/>
              <a:ext cx="171966" cy="149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242" fill="norm" stroke="1" extrusionOk="0">
                  <a:moveTo>
                    <a:pt x="13499" y="3162"/>
                  </a:moveTo>
                  <a:cubicBezTo>
                    <a:pt x="12708" y="1662"/>
                    <a:pt x="11918" y="162"/>
                    <a:pt x="10074" y="12"/>
                  </a:cubicBezTo>
                  <a:cubicBezTo>
                    <a:pt x="8230" y="-138"/>
                    <a:pt x="5333" y="1062"/>
                    <a:pt x="3357" y="3612"/>
                  </a:cubicBezTo>
                  <a:cubicBezTo>
                    <a:pt x="1381" y="6162"/>
                    <a:pt x="328" y="10062"/>
                    <a:pt x="64" y="12912"/>
                  </a:cubicBezTo>
                  <a:cubicBezTo>
                    <a:pt x="-199" y="15762"/>
                    <a:pt x="328" y="17562"/>
                    <a:pt x="2040" y="18462"/>
                  </a:cubicBezTo>
                  <a:cubicBezTo>
                    <a:pt x="3752" y="19362"/>
                    <a:pt x="6650" y="19362"/>
                    <a:pt x="8494" y="18612"/>
                  </a:cubicBezTo>
                  <a:cubicBezTo>
                    <a:pt x="10338" y="17862"/>
                    <a:pt x="11128" y="16362"/>
                    <a:pt x="11655" y="14712"/>
                  </a:cubicBezTo>
                  <a:cubicBezTo>
                    <a:pt x="12181" y="13062"/>
                    <a:pt x="12445" y="11262"/>
                    <a:pt x="12577" y="11112"/>
                  </a:cubicBezTo>
                  <a:cubicBezTo>
                    <a:pt x="12708" y="10962"/>
                    <a:pt x="12708" y="12462"/>
                    <a:pt x="12972" y="13962"/>
                  </a:cubicBezTo>
                  <a:cubicBezTo>
                    <a:pt x="13235" y="15462"/>
                    <a:pt x="13762" y="16962"/>
                    <a:pt x="14552" y="18312"/>
                  </a:cubicBezTo>
                  <a:cubicBezTo>
                    <a:pt x="15342" y="19662"/>
                    <a:pt x="16396" y="20862"/>
                    <a:pt x="17581" y="21162"/>
                  </a:cubicBezTo>
                  <a:cubicBezTo>
                    <a:pt x="18767" y="21462"/>
                    <a:pt x="20084" y="20862"/>
                    <a:pt x="21401" y="202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1467981" y="76200"/>
              <a:ext cx="38101" cy="400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0" y="0"/>
                  </a:moveTo>
                  <a:cubicBezTo>
                    <a:pt x="0" y="4888"/>
                    <a:pt x="0" y="9777"/>
                    <a:pt x="0" y="13187"/>
                  </a:cubicBezTo>
                  <a:cubicBezTo>
                    <a:pt x="0" y="16598"/>
                    <a:pt x="0" y="18531"/>
                    <a:pt x="600" y="19781"/>
                  </a:cubicBezTo>
                  <a:cubicBezTo>
                    <a:pt x="1200" y="21032"/>
                    <a:pt x="2400" y="21600"/>
                    <a:pt x="6000" y="21486"/>
                  </a:cubicBezTo>
                  <a:cubicBezTo>
                    <a:pt x="9600" y="21373"/>
                    <a:pt x="15600" y="20577"/>
                    <a:pt x="21600" y="197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1496230" y="254000"/>
              <a:ext cx="124152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0" h="21600" fill="norm" stroke="1" extrusionOk="0">
                  <a:moveTo>
                    <a:pt x="11881" y="0"/>
                  </a:moveTo>
                  <a:cubicBezTo>
                    <a:pt x="8796" y="1543"/>
                    <a:pt x="5710" y="3086"/>
                    <a:pt x="3139" y="6171"/>
                  </a:cubicBezTo>
                  <a:cubicBezTo>
                    <a:pt x="567" y="9257"/>
                    <a:pt x="-1490" y="13886"/>
                    <a:pt x="1424" y="16714"/>
                  </a:cubicBezTo>
                  <a:cubicBezTo>
                    <a:pt x="4339" y="19543"/>
                    <a:pt x="12224" y="20571"/>
                    <a:pt x="2011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2237981" y="124722"/>
              <a:ext cx="233301" cy="400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87" fill="norm" stroke="1" extrusionOk="0">
                  <a:moveTo>
                    <a:pt x="6853" y="459"/>
                  </a:moveTo>
                  <a:cubicBezTo>
                    <a:pt x="7632" y="121"/>
                    <a:pt x="8410" y="-216"/>
                    <a:pt x="8799" y="178"/>
                  </a:cubicBezTo>
                  <a:cubicBezTo>
                    <a:pt x="9189" y="571"/>
                    <a:pt x="9189" y="1696"/>
                    <a:pt x="8410" y="3946"/>
                  </a:cubicBezTo>
                  <a:cubicBezTo>
                    <a:pt x="7632" y="6196"/>
                    <a:pt x="6075" y="9571"/>
                    <a:pt x="4518" y="12328"/>
                  </a:cubicBezTo>
                  <a:cubicBezTo>
                    <a:pt x="2962" y="15084"/>
                    <a:pt x="1405" y="17221"/>
                    <a:pt x="626" y="18628"/>
                  </a:cubicBezTo>
                  <a:cubicBezTo>
                    <a:pt x="-152" y="20034"/>
                    <a:pt x="-152" y="20709"/>
                    <a:pt x="334" y="21047"/>
                  </a:cubicBezTo>
                  <a:cubicBezTo>
                    <a:pt x="821" y="21384"/>
                    <a:pt x="1794" y="21384"/>
                    <a:pt x="4616" y="20934"/>
                  </a:cubicBezTo>
                  <a:cubicBezTo>
                    <a:pt x="7437" y="20484"/>
                    <a:pt x="12107" y="19584"/>
                    <a:pt x="15221" y="18965"/>
                  </a:cubicBezTo>
                  <a:cubicBezTo>
                    <a:pt x="18334" y="18347"/>
                    <a:pt x="19891" y="18009"/>
                    <a:pt x="21448" y="176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2474777" y="284016"/>
              <a:ext cx="187005" cy="230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0987" fill="norm" stroke="1" extrusionOk="0">
                  <a:moveTo>
                    <a:pt x="16345" y="7680"/>
                  </a:moveTo>
                  <a:cubicBezTo>
                    <a:pt x="15617" y="5558"/>
                    <a:pt x="14889" y="3437"/>
                    <a:pt x="13312" y="1894"/>
                  </a:cubicBezTo>
                  <a:cubicBezTo>
                    <a:pt x="11734" y="351"/>
                    <a:pt x="9307" y="-613"/>
                    <a:pt x="7002" y="448"/>
                  </a:cubicBezTo>
                  <a:cubicBezTo>
                    <a:pt x="4696" y="1508"/>
                    <a:pt x="2512" y="4594"/>
                    <a:pt x="1298" y="7583"/>
                  </a:cubicBezTo>
                  <a:cubicBezTo>
                    <a:pt x="85" y="10573"/>
                    <a:pt x="-158" y="13466"/>
                    <a:pt x="85" y="15298"/>
                  </a:cubicBezTo>
                  <a:cubicBezTo>
                    <a:pt x="327" y="17130"/>
                    <a:pt x="1055" y="17901"/>
                    <a:pt x="3118" y="17323"/>
                  </a:cubicBezTo>
                  <a:cubicBezTo>
                    <a:pt x="5181" y="16744"/>
                    <a:pt x="8579" y="14816"/>
                    <a:pt x="10521" y="13369"/>
                  </a:cubicBezTo>
                  <a:cubicBezTo>
                    <a:pt x="12462" y="11923"/>
                    <a:pt x="12948" y="10958"/>
                    <a:pt x="13554" y="9801"/>
                  </a:cubicBezTo>
                  <a:cubicBezTo>
                    <a:pt x="14161" y="8644"/>
                    <a:pt x="14889" y="7294"/>
                    <a:pt x="15496" y="7680"/>
                  </a:cubicBezTo>
                  <a:cubicBezTo>
                    <a:pt x="16103" y="8066"/>
                    <a:pt x="16588" y="10187"/>
                    <a:pt x="17559" y="12694"/>
                  </a:cubicBezTo>
                  <a:cubicBezTo>
                    <a:pt x="18530" y="15201"/>
                    <a:pt x="19986" y="18094"/>
                    <a:pt x="21442" y="209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2713006" y="337546"/>
              <a:ext cx="224078" cy="142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50" fill="norm" stroke="1" extrusionOk="0">
                  <a:moveTo>
                    <a:pt x="565" y="4615"/>
                  </a:moveTo>
                  <a:cubicBezTo>
                    <a:pt x="565" y="2391"/>
                    <a:pt x="565" y="168"/>
                    <a:pt x="464" y="9"/>
                  </a:cubicBezTo>
                  <a:cubicBezTo>
                    <a:pt x="363" y="-150"/>
                    <a:pt x="161" y="1756"/>
                    <a:pt x="60" y="4456"/>
                  </a:cubicBezTo>
                  <a:cubicBezTo>
                    <a:pt x="-41" y="7156"/>
                    <a:pt x="-41" y="10650"/>
                    <a:pt x="262" y="13191"/>
                  </a:cubicBezTo>
                  <a:cubicBezTo>
                    <a:pt x="565" y="15732"/>
                    <a:pt x="1170" y="17321"/>
                    <a:pt x="1978" y="17956"/>
                  </a:cubicBezTo>
                  <a:cubicBezTo>
                    <a:pt x="2785" y="18591"/>
                    <a:pt x="3795" y="18274"/>
                    <a:pt x="4602" y="17479"/>
                  </a:cubicBezTo>
                  <a:cubicBezTo>
                    <a:pt x="5409" y="16685"/>
                    <a:pt x="6015" y="15415"/>
                    <a:pt x="6923" y="15574"/>
                  </a:cubicBezTo>
                  <a:cubicBezTo>
                    <a:pt x="7832" y="15732"/>
                    <a:pt x="9043" y="17321"/>
                    <a:pt x="9952" y="18750"/>
                  </a:cubicBezTo>
                  <a:cubicBezTo>
                    <a:pt x="10860" y="20179"/>
                    <a:pt x="11466" y="21450"/>
                    <a:pt x="12879" y="21450"/>
                  </a:cubicBezTo>
                  <a:cubicBezTo>
                    <a:pt x="14292" y="21450"/>
                    <a:pt x="16512" y="20179"/>
                    <a:pt x="18026" y="17797"/>
                  </a:cubicBezTo>
                  <a:cubicBezTo>
                    <a:pt x="19540" y="15415"/>
                    <a:pt x="20348" y="11921"/>
                    <a:pt x="20852" y="8903"/>
                  </a:cubicBezTo>
                  <a:cubicBezTo>
                    <a:pt x="21357" y="5885"/>
                    <a:pt x="21559" y="3344"/>
                    <a:pt x="21155" y="2074"/>
                  </a:cubicBezTo>
                  <a:cubicBezTo>
                    <a:pt x="20752" y="803"/>
                    <a:pt x="19742" y="803"/>
                    <a:pt x="18733" y="8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3556000" y="45942"/>
              <a:ext cx="426582" cy="728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27" fill="norm" stroke="1" extrusionOk="0">
                  <a:moveTo>
                    <a:pt x="7756" y="8920"/>
                  </a:moveTo>
                  <a:cubicBezTo>
                    <a:pt x="7756" y="8609"/>
                    <a:pt x="7756" y="8297"/>
                    <a:pt x="7542" y="8048"/>
                  </a:cubicBezTo>
                  <a:cubicBezTo>
                    <a:pt x="7328" y="7799"/>
                    <a:pt x="6900" y="7613"/>
                    <a:pt x="5831" y="7799"/>
                  </a:cubicBezTo>
                  <a:cubicBezTo>
                    <a:pt x="4762" y="7986"/>
                    <a:pt x="3051" y="8546"/>
                    <a:pt x="1875" y="9418"/>
                  </a:cubicBezTo>
                  <a:cubicBezTo>
                    <a:pt x="699" y="10289"/>
                    <a:pt x="57" y="11472"/>
                    <a:pt x="3" y="12188"/>
                  </a:cubicBezTo>
                  <a:cubicBezTo>
                    <a:pt x="-50" y="12904"/>
                    <a:pt x="485" y="13153"/>
                    <a:pt x="1607" y="13091"/>
                  </a:cubicBezTo>
                  <a:cubicBezTo>
                    <a:pt x="2730" y="13028"/>
                    <a:pt x="4441" y="12655"/>
                    <a:pt x="5297" y="11908"/>
                  </a:cubicBezTo>
                  <a:cubicBezTo>
                    <a:pt x="6152" y="11161"/>
                    <a:pt x="6152" y="10040"/>
                    <a:pt x="5992" y="9356"/>
                  </a:cubicBezTo>
                  <a:cubicBezTo>
                    <a:pt x="5831" y="8671"/>
                    <a:pt x="5510" y="8422"/>
                    <a:pt x="5350" y="8142"/>
                  </a:cubicBezTo>
                  <a:cubicBezTo>
                    <a:pt x="5190" y="7862"/>
                    <a:pt x="5190" y="7550"/>
                    <a:pt x="5992" y="6866"/>
                  </a:cubicBezTo>
                  <a:cubicBezTo>
                    <a:pt x="6794" y="6181"/>
                    <a:pt x="8398" y="5123"/>
                    <a:pt x="9627" y="4189"/>
                  </a:cubicBezTo>
                  <a:cubicBezTo>
                    <a:pt x="10857" y="3255"/>
                    <a:pt x="11712" y="2446"/>
                    <a:pt x="12568" y="1668"/>
                  </a:cubicBezTo>
                  <a:cubicBezTo>
                    <a:pt x="13423" y="890"/>
                    <a:pt x="14279" y="143"/>
                    <a:pt x="14546" y="18"/>
                  </a:cubicBezTo>
                  <a:cubicBezTo>
                    <a:pt x="14813" y="-106"/>
                    <a:pt x="14493" y="392"/>
                    <a:pt x="13851" y="1855"/>
                  </a:cubicBezTo>
                  <a:cubicBezTo>
                    <a:pt x="13209" y="3318"/>
                    <a:pt x="12247" y="5745"/>
                    <a:pt x="11392" y="8080"/>
                  </a:cubicBezTo>
                  <a:cubicBezTo>
                    <a:pt x="10536" y="10414"/>
                    <a:pt x="9788" y="12655"/>
                    <a:pt x="9360" y="14740"/>
                  </a:cubicBezTo>
                  <a:cubicBezTo>
                    <a:pt x="8932" y="16825"/>
                    <a:pt x="8825" y="18755"/>
                    <a:pt x="8932" y="19876"/>
                  </a:cubicBezTo>
                  <a:cubicBezTo>
                    <a:pt x="9039" y="20996"/>
                    <a:pt x="9360" y="21307"/>
                    <a:pt x="9895" y="21401"/>
                  </a:cubicBezTo>
                  <a:cubicBezTo>
                    <a:pt x="10429" y="21494"/>
                    <a:pt x="11178" y="21370"/>
                    <a:pt x="12194" y="20529"/>
                  </a:cubicBezTo>
                  <a:cubicBezTo>
                    <a:pt x="13209" y="19689"/>
                    <a:pt x="14493" y="18133"/>
                    <a:pt x="15134" y="16981"/>
                  </a:cubicBezTo>
                  <a:cubicBezTo>
                    <a:pt x="15776" y="15829"/>
                    <a:pt x="15776" y="15082"/>
                    <a:pt x="15669" y="14553"/>
                  </a:cubicBezTo>
                  <a:cubicBezTo>
                    <a:pt x="15562" y="14024"/>
                    <a:pt x="15348" y="13713"/>
                    <a:pt x="14920" y="13526"/>
                  </a:cubicBezTo>
                  <a:cubicBezTo>
                    <a:pt x="14493" y="13340"/>
                    <a:pt x="13851" y="13277"/>
                    <a:pt x="13851" y="13215"/>
                  </a:cubicBezTo>
                  <a:cubicBezTo>
                    <a:pt x="13851" y="13153"/>
                    <a:pt x="14493" y="13091"/>
                    <a:pt x="15883" y="12842"/>
                  </a:cubicBezTo>
                  <a:cubicBezTo>
                    <a:pt x="17273" y="12593"/>
                    <a:pt x="19411" y="12157"/>
                    <a:pt x="21550" y="117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4650466" y="31750"/>
              <a:ext cx="189366" cy="448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71" fill="norm" stroke="1" extrusionOk="0">
                  <a:moveTo>
                    <a:pt x="6993" y="0"/>
                  </a:moveTo>
                  <a:cubicBezTo>
                    <a:pt x="6044" y="3549"/>
                    <a:pt x="5094" y="7099"/>
                    <a:pt x="4026" y="10344"/>
                  </a:cubicBezTo>
                  <a:cubicBezTo>
                    <a:pt x="2958" y="13589"/>
                    <a:pt x="1771" y="16530"/>
                    <a:pt x="940" y="18456"/>
                  </a:cubicBezTo>
                  <a:cubicBezTo>
                    <a:pt x="110" y="20383"/>
                    <a:pt x="-365" y="21296"/>
                    <a:pt x="347" y="21448"/>
                  </a:cubicBezTo>
                  <a:cubicBezTo>
                    <a:pt x="1059" y="21600"/>
                    <a:pt x="2958" y="20992"/>
                    <a:pt x="6637" y="20180"/>
                  </a:cubicBezTo>
                  <a:cubicBezTo>
                    <a:pt x="10316" y="19369"/>
                    <a:pt x="15776" y="18355"/>
                    <a:pt x="21235" y="17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4873002" y="247734"/>
              <a:ext cx="163680" cy="133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249" fill="norm" stroke="1" extrusionOk="0">
                  <a:moveTo>
                    <a:pt x="16221" y="9099"/>
                  </a:moveTo>
                  <a:cubicBezTo>
                    <a:pt x="16221" y="7412"/>
                    <a:pt x="16221" y="5724"/>
                    <a:pt x="15948" y="4037"/>
                  </a:cubicBezTo>
                  <a:cubicBezTo>
                    <a:pt x="15675" y="2349"/>
                    <a:pt x="15128" y="661"/>
                    <a:pt x="13487" y="155"/>
                  </a:cubicBezTo>
                  <a:cubicBezTo>
                    <a:pt x="11847" y="-351"/>
                    <a:pt x="9113" y="324"/>
                    <a:pt x="6515" y="3024"/>
                  </a:cubicBezTo>
                  <a:cubicBezTo>
                    <a:pt x="3918" y="5724"/>
                    <a:pt x="1457" y="10449"/>
                    <a:pt x="500" y="13655"/>
                  </a:cubicBezTo>
                  <a:cubicBezTo>
                    <a:pt x="-457" y="16862"/>
                    <a:pt x="90" y="18549"/>
                    <a:pt x="1047" y="19393"/>
                  </a:cubicBezTo>
                  <a:cubicBezTo>
                    <a:pt x="2004" y="20237"/>
                    <a:pt x="3371" y="20237"/>
                    <a:pt x="5285" y="18549"/>
                  </a:cubicBezTo>
                  <a:cubicBezTo>
                    <a:pt x="7199" y="16862"/>
                    <a:pt x="9659" y="13487"/>
                    <a:pt x="11027" y="10955"/>
                  </a:cubicBezTo>
                  <a:cubicBezTo>
                    <a:pt x="12394" y="8424"/>
                    <a:pt x="12667" y="6737"/>
                    <a:pt x="13214" y="7243"/>
                  </a:cubicBezTo>
                  <a:cubicBezTo>
                    <a:pt x="13761" y="7749"/>
                    <a:pt x="14581" y="10449"/>
                    <a:pt x="15948" y="13149"/>
                  </a:cubicBezTo>
                  <a:cubicBezTo>
                    <a:pt x="17315" y="15849"/>
                    <a:pt x="19229" y="18549"/>
                    <a:pt x="21143" y="21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5093831" y="209550"/>
              <a:ext cx="114301" cy="166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5670"/>
                  </a:moveTo>
                  <a:cubicBezTo>
                    <a:pt x="2000" y="5400"/>
                    <a:pt x="4000" y="5130"/>
                    <a:pt x="6400" y="6345"/>
                  </a:cubicBezTo>
                  <a:cubicBezTo>
                    <a:pt x="8800" y="7560"/>
                    <a:pt x="11600" y="10260"/>
                    <a:pt x="13200" y="12690"/>
                  </a:cubicBezTo>
                  <a:cubicBezTo>
                    <a:pt x="14800" y="15120"/>
                    <a:pt x="15200" y="17280"/>
                    <a:pt x="14800" y="18900"/>
                  </a:cubicBezTo>
                  <a:cubicBezTo>
                    <a:pt x="14400" y="20520"/>
                    <a:pt x="13200" y="21600"/>
                    <a:pt x="12200" y="21195"/>
                  </a:cubicBezTo>
                  <a:cubicBezTo>
                    <a:pt x="11200" y="20790"/>
                    <a:pt x="10400" y="18900"/>
                    <a:pt x="10400" y="15795"/>
                  </a:cubicBezTo>
                  <a:cubicBezTo>
                    <a:pt x="10400" y="12690"/>
                    <a:pt x="11200" y="8370"/>
                    <a:pt x="13200" y="5535"/>
                  </a:cubicBezTo>
                  <a:cubicBezTo>
                    <a:pt x="15200" y="2700"/>
                    <a:pt x="18400" y="13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5230620" y="260397"/>
              <a:ext cx="104512" cy="459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94" fill="norm" stroke="1" extrusionOk="0">
                  <a:moveTo>
                    <a:pt x="21330" y="1181"/>
                  </a:moveTo>
                  <a:cubicBezTo>
                    <a:pt x="16578" y="688"/>
                    <a:pt x="11826" y="195"/>
                    <a:pt x="8370" y="47"/>
                  </a:cubicBezTo>
                  <a:cubicBezTo>
                    <a:pt x="4914" y="-101"/>
                    <a:pt x="2754" y="96"/>
                    <a:pt x="1458" y="688"/>
                  </a:cubicBezTo>
                  <a:cubicBezTo>
                    <a:pt x="162" y="1280"/>
                    <a:pt x="-270" y="2266"/>
                    <a:pt x="162" y="2957"/>
                  </a:cubicBezTo>
                  <a:cubicBezTo>
                    <a:pt x="594" y="3647"/>
                    <a:pt x="1890" y="4041"/>
                    <a:pt x="4698" y="4288"/>
                  </a:cubicBezTo>
                  <a:cubicBezTo>
                    <a:pt x="7506" y="4535"/>
                    <a:pt x="11826" y="4633"/>
                    <a:pt x="14634" y="4337"/>
                  </a:cubicBezTo>
                  <a:cubicBezTo>
                    <a:pt x="17442" y="4041"/>
                    <a:pt x="18738" y="3351"/>
                    <a:pt x="18954" y="3302"/>
                  </a:cubicBezTo>
                  <a:cubicBezTo>
                    <a:pt x="19170" y="3252"/>
                    <a:pt x="18306" y="3844"/>
                    <a:pt x="17874" y="5669"/>
                  </a:cubicBezTo>
                  <a:cubicBezTo>
                    <a:pt x="17442" y="7494"/>
                    <a:pt x="17442" y="10551"/>
                    <a:pt x="16794" y="13165"/>
                  </a:cubicBezTo>
                  <a:cubicBezTo>
                    <a:pt x="16146" y="15778"/>
                    <a:pt x="14850" y="17948"/>
                    <a:pt x="13554" y="19280"/>
                  </a:cubicBezTo>
                  <a:cubicBezTo>
                    <a:pt x="12258" y="20611"/>
                    <a:pt x="10962" y="21104"/>
                    <a:pt x="9234" y="21302"/>
                  </a:cubicBezTo>
                  <a:cubicBezTo>
                    <a:pt x="7506" y="21499"/>
                    <a:pt x="5346" y="21400"/>
                    <a:pt x="3834" y="20809"/>
                  </a:cubicBezTo>
                  <a:cubicBezTo>
                    <a:pt x="2322" y="20217"/>
                    <a:pt x="1458" y="19132"/>
                    <a:pt x="1242" y="17948"/>
                  </a:cubicBezTo>
                  <a:cubicBezTo>
                    <a:pt x="1026" y="16765"/>
                    <a:pt x="1458" y="15483"/>
                    <a:pt x="1890" y="14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5414624" y="234420"/>
              <a:ext cx="174508" cy="146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068" fill="norm" stroke="1" extrusionOk="0">
                  <a:moveTo>
                    <a:pt x="371" y="16505"/>
                  </a:moveTo>
                  <a:cubicBezTo>
                    <a:pt x="3200" y="13158"/>
                    <a:pt x="6029" y="9812"/>
                    <a:pt x="7571" y="7074"/>
                  </a:cubicBezTo>
                  <a:cubicBezTo>
                    <a:pt x="9114" y="4336"/>
                    <a:pt x="9371" y="2206"/>
                    <a:pt x="8729" y="989"/>
                  </a:cubicBezTo>
                  <a:cubicBezTo>
                    <a:pt x="8086" y="-228"/>
                    <a:pt x="6543" y="-532"/>
                    <a:pt x="4871" y="1293"/>
                  </a:cubicBezTo>
                  <a:cubicBezTo>
                    <a:pt x="3200" y="3119"/>
                    <a:pt x="1400" y="7074"/>
                    <a:pt x="500" y="9812"/>
                  </a:cubicBezTo>
                  <a:cubicBezTo>
                    <a:pt x="-400" y="12550"/>
                    <a:pt x="-400" y="14071"/>
                    <a:pt x="3200" y="15744"/>
                  </a:cubicBezTo>
                  <a:cubicBezTo>
                    <a:pt x="6800" y="17417"/>
                    <a:pt x="14000" y="19243"/>
                    <a:pt x="21200" y="210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6115611" y="44449"/>
              <a:ext cx="203771" cy="332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83" fill="norm" stroke="1" extrusionOk="0">
                  <a:moveTo>
                    <a:pt x="2064" y="9433"/>
                  </a:moveTo>
                  <a:cubicBezTo>
                    <a:pt x="1173" y="14491"/>
                    <a:pt x="282" y="19549"/>
                    <a:pt x="60" y="18797"/>
                  </a:cubicBezTo>
                  <a:cubicBezTo>
                    <a:pt x="-163" y="18046"/>
                    <a:pt x="282" y="11484"/>
                    <a:pt x="616" y="7861"/>
                  </a:cubicBezTo>
                  <a:cubicBezTo>
                    <a:pt x="950" y="4238"/>
                    <a:pt x="1173" y="3554"/>
                    <a:pt x="1618" y="2871"/>
                  </a:cubicBezTo>
                  <a:cubicBezTo>
                    <a:pt x="2064" y="2187"/>
                    <a:pt x="2732" y="1504"/>
                    <a:pt x="3623" y="1367"/>
                  </a:cubicBezTo>
                  <a:cubicBezTo>
                    <a:pt x="4513" y="1230"/>
                    <a:pt x="5627" y="1641"/>
                    <a:pt x="6851" y="3554"/>
                  </a:cubicBezTo>
                  <a:cubicBezTo>
                    <a:pt x="8076" y="5468"/>
                    <a:pt x="9412" y="8886"/>
                    <a:pt x="10526" y="11825"/>
                  </a:cubicBezTo>
                  <a:cubicBezTo>
                    <a:pt x="11639" y="14765"/>
                    <a:pt x="12530" y="17225"/>
                    <a:pt x="13198" y="18866"/>
                  </a:cubicBezTo>
                  <a:cubicBezTo>
                    <a:pt x="13866" y="20506"/>
                    <a:pt x="14311" y="21327"/>
                    <a:pt x="15091" y="21463"/>
                  </a:cubicBezTo>
                  <a:cubicBezTo>
                    <a:pt x="15870" y="21600"/>
                    <a:pt x="16983" y="21053"/>
                    <a:pt x="17985" y="18797"/>
                  </a:cubicBezTo>
                  <a:cubicBezTo>
                    <a:pt x="18988" y="16542"/>
                    <a:pt x="19878" y="12577"/>
                    <a:pt x="20435" y="9159"/>
                  </a:cubicBezTo>
                  <a:cubicBezTo>
                    <a:pt x="20992" y="5742"/>
                    <a:pt x="21214" y="2871"/>
                    <a:pt x="2143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6349014" y="237280"/>
              <a:ext cx="167218" cy="119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99" fill="norm" stroke="1" extrusionOk="0">
                  <a:moveTo>
                    <a:pt x="6835" y="1764"/>
                  </a:moveTo>
                  <a:cubicBezTo>
                    <a:pt x="4922" y="684"/>
                    <a:pt x="3008" y="-396"/>
                    <a:pt x="1777" y="144"/>
                  </a:cubicBezTo>
                  <a:cubicBezTo>
                    <a:pt x="547" y="684"/>
                    <a:pt x="0" y="2844"/>
                    <a:pt x="0" y="6264"/>
                  </a:cubicBezTo>
                  <a:cubicBezTo>
                    <a:pt x="0" y="9684"/>
                    <a:pt x="547" y="14364"/>
                    <a:pt x="1367" y="17244"/>
                  </a:cubicBezTo>
                  <a:cubicBezTo>
                    <a:pt x="2187" y="20124"/>
                    <a:pt x="3281" y="21204"/>
                    <a:pt x="5332" y="19764"/>
                  </a:cubicBezTo>
                  <a:cubicBezTo>
                    <a:pt x="7382" y="18324"/>
                    <a:pt x="10390" y="14364"/>
                    <a:pt x="12030" y="10764"/>
                  </a:cubicBezTo>
                  <a:cubicBezTo>
                    <a:pt x="13671" y="7164"/>
                    <a:pt x="13944" y="3924"/>
                    <a:pt x="13671" y="3024"/>
                  </a:cubicBezTo>
                  <a:cubicBezTo>
                    <a:pt x="13397" y="2124"/>
                    <a:pt x="12577" y="3564"/>
                    <a:pt x="12441" y="6264"/>
                  </a:cubicBezTo>
                  <a:cubicBezTo>
                    <a:pt x="12304" y="8964"/>
                    <a:pt x="12851" y="12924"/>
                    <a:pt x="13671" y="15444"/>
                  </a:cubicBezTo>
                  <a:cubicBezTo>
                    <a:pt x="14491" y="17964"/>
                    <a:pt x="15585" y="19044"/>
                    <a:pt x="16952" y="19404"/>
                  </a:cubicBezTo>
                  <a:cubicBezTo>
                    <a:pt x="18319" y="19764"/>
                    <a:pt x="19959" y="19404"/>
                    <a:pt x="21600" y="190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6573381" y="184266"/>
              <a:ext cx="182034" cy="172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1" fill="norm" stroke="1" extrusionOk="0">
                  <a:moveTo>
                    <a:pt x="0" y="3843"/>
                  </a:moveTo>
                  <a:cubicBezTo>
                    <a:pt x="753" y="8986"/>
                    <a:pt x="1507" y="14129"/>
                    <a:pt x="1507" y="17215"/>
                  </a:cubicBezTo>
                  <a:cubicBezTo>
                    <a:pt x="1507" y="20300"/>
                    <a:pt x="753" y="21329"/>
                    <a:pt x="377" y="20815"/>
                  </a:cubicBezTo>
                  <a:cubicBezTo>
                    <a:pt x="0" y="20300"/>
                    <a:pt x="0" y="18243"/>
                    <a:pt x="753" y="15672"/>
                  </a:cubicBezTo>
                  <a:cubicBezTo>
                    <a:pt x="1507" y="13100"/>
                    <a:pt x="3014" y="10015"/>
                    <a:pt x="4144" y="7958"/>
                  </a:cubicBezTo>
                  <a:cubicBezTo>
                    <a:pt x="5274" y="5900"/>
                    <a:pt x="6028" y="4872"/>
                    <a:pt x="7033" y="4615"/>
                  </a:cubicBezTo>
                  <a:cubicBezTo>
                    <a:pt x="8037" y="4358"/>
                    <a:pt x="9293" y="4872"/>
                    <a:pt x="9921" y="6029"/>
                  </a:cubicBezTo>
                  <a:cubicBezTo>
                    <a:pt x="10549" y="7186"/>
                    <a:pt x="10549" y="8986"/>
                    <a:pt x="10549" y="10658"/>
                  </a:cubicBezTo>
                  <a:cubicBezTo>
                    <a:pt x="10549" y="12329"/>
                    <a:pt x="10549" y="13872"/>
                    <a:pt x="10172" y="15286"/>
                  </a:cubicBezTo>
                  <a:cubicBezTo>
                    <a:pt x="9795" y="16700"/>
                    <a:pt x="9042" y="17986"/>
                    <a:pt x="8791" y="17858"/>
                  </a:cubicBezTo>
                  <a:cubicBezTo>
                    <a:pt x="8540" y="17729"/>
                    <a:pt x="8791" y="16186"/>
                    <a:pt x="10298" y="13100"/>
                  </a:cubicBezTo>
                  <a:cubicBezTo>
                    <a:pt x="11805" y="10015"/>
                    <a:pt x="14567" y="5386"/>
                    <a:pt x="16577" y="2815"/>
                  </a:cubicBezTo>
                  <a:cubicBezTo>
                    <a:pt x="18586" y="243"/>
                    <a:pt x="19842" y="-271"/>
                    <a:pt x="20595" y="115"/>
                  </a:cubicBezTo>
                  <a:cubicBezTo>
                    <a:pt x="21349" y="500"/>
                    <a:pt x="21600" y="1786"/>
                    <a:pt x="21600" y="5258"/>
                  </a:cubicBezTo>
                  <a:cubicBezTo>
                    <a:pt x="21600" y="8729"/>
                    <a:pt x="21349" y="14386"/>
                    <a:pt x="21098" y="200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6831614" y="0"/>
              <a:ext cx="136687" cy="367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47" fill="norm" stroke="1" extrusionOk="0">
                  <a:moveTo>
                    <a:pt x="11298" y="0"/>
                  </a:moveTo>
                  <a:cubicBezTo>
                    <a:pt x="8640" y="4937"/>
                    <a:pt x="5982" y="9874"/>
                    <a:pt x="4320" y="13083"/>
                  </a:cubicBezTo>
                  <a:cubicBezTo>
                    <a:pt x="2658" y="16293"/>
                    <a:pt x="1994" y="17774"/>
                    <a:pt x="1329" y="19008"/>
                  </a:cubicBezTo>
                  <a:cubicBezTo>
                    <a:pt x="665" y="20242"/>
                    <a:pt x="0" y="21230"/>
                    <a:pt x="0" y="21415"/>
                  </a:cubicBezTo>
                  <a:cubicBezTo>
                    <a:pt x="0" y="21600"/>
                    <a:pt x="665" y="20983"/>
                    <a:pt x="2658" y="19317"/>
                  </a:cubicBezTo>
                  <a:cubicBezTo>
                    <a:pt x="4652" y="17650"/>
                    <a:pt x="7975" y="14935"/>
                    <a:pt x="10302" y="13330"/>
                  </a:cubicBezTo>
                  <a:cubicBezTo>
                    <a:pt x="12628" y="11726"/>
                    <a:pt x="13957" y="11232"/>
                    <a:pt x="15452" y="11109"/>
                  </a:cubicBezTo>
                  <a:cubicBezTo>
                    <a:pt x="16948" y="10985"/>
                    <a:pt x="18609" y="11232"/>
                    <a:pt x="19772" y="11787"/>
                  </a:cubicBezTo>
                  <a:cubicBezTo>
                    <a:pt x="20935" y="12343"/>
                    <a:pt x="21600" y="13207"/>
                    <a:pt x="21434" y="14379"/>
                  </a:cubicBezTo>
                  <a:cubicBezTo>
                    <a:pt x="21268" y="15552"/>
                    <a:pt x="20271" y="17033"/>
                    <a:pt x="19108" y="18021"/>
                  </a:cubicBezTo>
                  <a:cubicBezTo>
                    <a:pt x="17945" y="19008"/>
                    <a:pt x="16615" y="19502"/>
                    <a:pt x="14622" y="19810"/>
                  </a:cubicBezTo>
                  <a:cubicBezTo>
                    <a:pt x="12628" y="20119"/>
                    <a:pt x="9969" y="20242"/>
                    <a:pt x="8474" y="19810"/>
                  </a:cubicBezTo>
                  <a:cubicBezTo>
                    <a:pt x="6978" y="19378"/>
                    <a:pt x="6646" y="18391"/>
                    <a:pt x="6314" y="17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7037965" y="160946"/>
              <a:ext cx="94217" cy="20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367" fill="norm" stroke="1" extrusionOk="0">
                  <a:moveTo>
                    <a:pt x="1179" y="9217"/>
                  </a:moveTo>
                  <a:cubicBezTo>
                    <a:pt x="3527" y="8992"/>
                    <a:pt x="5875" y="8767"/>
                    <a:pt x="7988" y="7979"/>
                  </a:cubicBezTo>
                  <a:cubicBezTo>
                    <a:pt x="10101" y="7192"/>
                    <a:pt x="11979" y="5842"/>
                    <a:pt x="13153" y="4380"/>
                  </a:cubicBezTo>
                  <a:cubicBezTo>
                    <a:pt x="14327" y="2917"/>
                    <a:pt x="14797" y="1342"/>
                    <a:pt x="13858" y="555"/>
                  </a:cubicBezTo>
                  <a:cubicBezTo>
                    <a:pt x="12918" y="-233"/>
                    <a:pt x="10571" y="-233"/>
                    <a:pt x="7753" y="892"/>
                  </a:cubicBezTo>
                  <a:cubicBezTo>
                    <a:pt x="4936" y="2017"/>
                    <a:pt x="1649" y="4267"/>
                    <a:pt x="475" y="7530"/>
                  </a:cubicBezTo>
                  <a:cubicBezTo>
                    <a:pt x="-699" y="10792"/>
                    <a:pt x="240" y="15067"/>
                    <a:pt x="3997" y="17542"/>
                  </a:cubicBezTo>
                  <a:cubicBezTo>
                    <a:pt x="7753" y="20017"/>
                    <a:pt x="14327" y="20692"/>
                    <a:pt x="20901" y="21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7214731" y="146050"/>
              <a:ext cx="146051" cy="22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0"/>
                  </a:moveTo>
                  <a:cubicBezTo>
                    <a:pt x="2191" y="5800"/>
                    <a:pt x="4383" y="11600"/>
                    <a:pt x="5478" y="15000"/>
                  </a:cubicBezTo>
                  <a:cubicBezTo>
                    <a:pt x="6574" y="18400"/>
                    <a:pt x="6574" y="19400"/>
                    <a:pt x="5948" y="20200"/>
                  </a:cubicBezTo>
                  <a:cubicBezTo>
                    <a:pt x="5322" y="21000"/>
                    <a:pt x="4070" y="21600"/>
                    <a:pt x="2974" y="21500"/>
                  </a:cubicBezTo>
                  <a:cubicBezTo>
                    <a:pt x="1878" y="21400"/>
                    <a:pt x="939" y="20600"/>
                    <a:pt x="1722" y="17900"/>
                  </a:cubicBezTo>
                  <a:cubicBezTo>
                    <a:pt x="2504" y="15200"/>
                    <a:pt x="5009" y="10600"/>
                    <a:pt x="8609" y="7500"/>
                  </a:cubicBezTo>
                  <a:cubicBezTo>
                    <a:pt x="12209" y="4400"/>
                    <a:pt x="16904" y="2800"/>
                    <a:pt x="21600" y="1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7335381" y="130507"/>
              <a:ext cx="167218" cy="248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20506" y="4090"/>
                  </a:moveTo>
                  <a:cubicBezTo>
                    <a:pt x="20506" y="3175"/>
                    <a:pt x="20506" y="2260"/>
                    <a:pt x="19959" y="1527"/>
                  </a:cubicBezTo>
                  <a:cubicBezTo>
                    <a:pt x="19413" y="795"/>
                    <a:pt x="18319" y="246"/>
                    <a:pt x="17089" y="63"/>
                  </a:cubicBezTo>
                  <a:cubicBezTo>
                    <a:pt x="15858" y="-120"/>
                    <a:pt x="14491" y="63"/>
                    <a:pt x="13261" y="1070"/>
                  </a:cubicBezTo>
                  <a:cubicBezTo>
                    <a:pt x="12030" y="2077"/>
                    <a:pt x="10937" y="3907"/>
                    <a:pt x="11894" y="6012"/>
                  </a:cubicBezTo>
                  <a:cubicBezTo>
                    <a:pt x="12851" y="8117"/>
                    <a:pt x="15858" y="10497"/>
                    <a:pt x="18046" y="12144"/>
                  </a:cubicBezTo>
                  <a:cubicBezTo>
                    <a:pt x="20233" y="13792"/>
                    <a:pt x="21600" y="14707"/>
                    <a:pt x="21600" y="15897"/>
                  </a:cubicBezTo>
                  <a:cubicBezTo>
                    <a:pt x="21600" y="17087"/>
                    <a:pt x="20233" y="18551"/>
                    <a:pt x="16952" y="19649"/>
                  </a:cubicBezTo>
                  <a:cubicBezTo>
                    <a:pt x="13671" y="20748"/>
                    <a:pt x="8476" y="21480"/>
                    <a:pt x="5332" y="21480"/>
                  </a:cubicBezTo>
                  <a:cubicBezTo>
                    <a:pt x="2187" y="21480"/>
                    <a:pt x="1094" y="20748"/>
                    <a:pt x="0" y="20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432931" y="711199"/>
              <a:ext cx="6508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9" y="21046"/>
                    <a:pt x="618" y="20492"/>
                    <a:pt x="913" y="20215"/>
                  </a:cubicBezTo>
                  <a:cubicBezTo>
                    <a:pt x="1208" y="19938"/>
                    <a:pt x="1489" y="19938"/>
                    <a:pt x="1777" y="19938"/>
                  </a:cubicBezTo>
                  <a:cubicBezTo>
                    <a:pt x="2065" y="19938"/>
                    <a:pt x="2360" y="19938"/>
                    <a:pt x="2627" y="19385"/>
                  </a:cubicBezTo>
                  <a:cubicBezTo>
                    <a:pt x="2894" y="18831"/>
                    <a:pt x="3133" y="17723"/>
                    <a:pt x="3389" y="16892"/>
                  </a:cubicBezTo>
                  <a:cubicBezTo>
                    <a:pt x="3646" y="16062"/>
                    <a:pt x="3920" y="15508"/>
                    <a:pt x="4197" y="14677"/>
                  </a:cubicBezTo>
                  <a:cubicBezTo>
                    <a:pt x="4475" y="13846"/>
                    <a:pt x="4756" y="12738"/>
                    <a:pt x="5051" y="11631"/>
                  </a:cubicBezTo>
                  <a:cubicBezTo>
                    <a:pt x="5346" y="10523"/>
                    <a:pt x="5655" y="9415"/>
                    <a:pt x="5960" y="8862"/>
                  </a:cubicBezTo>
                  <a:cubicBezTo>
                    <a:pt x="6266" y="8308"/>
                    <a:pt x="6568" y="8308"/>
                    <a:pt x="6824" y="8308"/>
                  </a:cubicBezTo>
                  <a:cubicBezTo>
                    <a:pt x="7081" y="8308"/>
                    <a:pt x="7291" y="8308"/>
                    <a:pt x="7506" y="8031"/>
                  </a:cubicBezTo>
                  <a:cubicBezTo>
                    <a:pt x="7720" y="7754"/>
                    <a:pt x="7938" y="7200"/>
                    <a:pt x="8162" y="6923"/>
                  </a:cubicBezTo>
                  <a:cubicBezTo>
                    <a:pt x="8387" y="6646"/>
                    <a:pt x="8619" y="6646"/>
                    <a:pt x="8844" y="6646"/>
                  </a:cubicBezTo>
                  <a:cubicBezTo>
                    <a:pt x="9068" y="6646"/>
                    <a:pt x="9286" y="6646"/>
                    <a:pt x="9508" y="6646"/>
                  </a:cubicBezTo>
                  <a:cubicBezTo>
                    <a:pt x="9729" y="6646"/>
                    <a:pt x="9954" y="6646"/>
                    <a:pt x="10259" y="6646"/>
                  </a:cubicBezTo>
                  <a:cubicBezTo>
                    <a:pt x="10565" y="6646"/>
                    <a:pt x="10951" y="6646"/>
                    <a:pt x="11264" y="6646"/>
                  </a:cubicBezTo>
                  <a:cubicBezTo>
                    <a:pt x="11576" y="6646"/>
                    <a:pt x="11815" y="6646"/>
                    <a:pt x="12114" y="6646"/>
                  </a:cubicBezTo>
                  <a:cubicBezTo>
                    <a:pt x="12412" y="6646"/>
                    <a:pt x="12770" y="6646"/>
                    <a:pt x="13069" y="6646"/>
                  </a:cubicBezTo>
                  <a:cubicBezTo>
                    <a:pt x="13367" y="6646"/>
                    <a:pt x="13606" y="6646"/>
                    <a:pt x="13842" y="6646"/>
                  </a:cubicBezTo>
                  <a:cubicBezTo>
                    <a:pt x="14077" y="6646"/>
                    <a:pt x="14309" y="6646"/>
                    <a:pt x="14540" y="6646"/>
                  </a:cubicBezTo>
                  <a:cubicBezTo>
                    <a:pt x="14772" y="6646"/>
                    <a:pt x="15004" y="6646"/>
                    <a:pt x="15299" y="6369"/>
                  </a:cubicBezTo>
                  <a:cubicBezTo>
                    <a:pt x="15594" y="6092"/>
                    <a:pt x="15952" y="5538"/>
                    <a:pt x="16244" y="4985"/>
                  </a:cubicBezTo>
                  <a:cubicBezTo>
                    <a:pt x="16535" y="4431"/>
                    <a:pt x="16760" y="3877"/>
                    <a:pt x="16981" y="3323"/>
                  </a:cubicBezTo>
                  <a:cubicBezTo>
                    <a:pt x="17203" y="2769"/>
                    <a:pt x="17420" y="2215"/>
                    <a:pt x="17687" y="1662"/>
                  </a:cubicBezTo>
                  <a:cubicBezTo>
                    <a:pt x="17954" y="1108"/>
                    <a:pt x="18270" y="554"/>
                    <a:pt x="18576" y="277"/>
                  </a:cubicBezTo>
                  <a:cubicBezTo>
                    <a:pt x="18882" y="0"/>
                    <a:pt x="19177" y="0"/>
                    <a:pt x="19447" y="0"/>
                  </a:cubicBezTo>
                  <a:cubicBezTo>
                    <a:pt x="19717" y="0"/>
                    <a:pt x="19963" y="0"/>
                    <a:pt x="20258" y="277"/>
                  </a:cubicBezTo>
                  <a:cubicBezTo>
                    <a:pt x="20553" y="554"/>
                    <a:pt x="20898" y="1108"/>
                    <a:pt x="21129" y="1938"/>
                  </a:cubicBezTo>
                  <a:cubicBezTo>
                    <a:pt x="21361" y="2769"/>
                    <a:pt x="21481" y="3877"/>
                    <a:pt x="21600" y="4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712331" y="857250"/>
              <a:ext cx="61341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6" y="21257"/>
                    <a:pt x="492" y="20914"/>
                    <a:pt x="753" y="20571"/>
                  </a:cubicBezTo>
                  <a:cubicBezTo>
                    <a:pt x="1014" y="20229"/>
                    <a:pt x="1289" y="19886"/>
                    <a:pt x="1547" y="19629"/>
                  </a:cubicBezTo>
                  <a:cubicBezTo>
                    <a:pt x="1804" y="19371"/>
                    <a:pt x="2042" y="19200"/>
                    <a:pt x="2296" y="18943"/>
                  </a:cubicBezTo>
                  <a:cubicBezTo>
                    <a:pt x="2549" y="18686"/>
                    <a:pt x="2817" y="18343"/>
                    <a:pt x="3082" y="17914"/>
                  </a:cubicBezTo>
                  <a:cubicBezTo>
                    <a:pt x="3347" y="17486"/>
                    <a:pt x="3607" y="16971"/>
                    <a:pt x="3898" y="16543"/>
                  </a:cubicBezTo>
                  <a:cubicBezTo>
                    <a:pt x="4189" y="16114"/>
                    <a:pt x="4509" y="15771"/>
                    <a:pt x="4830" y="15343"/>
                  </a:cubicBezTo>
                  <a:cubicBezTo>
                    <a:pt x="5150" y="14914"/>
                    <a:pt x="5471" y="14400"/>
                    <a:pt x="5743" y="13886"/>
                  </a:cubicBezTo>
                  <a:cubicBezTo>
                    <a:pt x="6015" y="13371"/>
                    <a:pt x="6239" y="12857"/>
                    <a:pt x="6470" y="12429"/>
                  </a:cubicBezTo>
                  <a:cubicBezTo>
                    <a:pt x="6701" y="12000"/>
                    <a:pt x="6939" y="11657"/>
                    <a:pt x="7185" y="11314"/>
                  </a:cubicBezTo>
                  <a:cubicBezTo>
                    <a:pt x="7431" y="10971"/>
                    <a:pt x="7684" y="10629"/>
                    <a:pt x="7949" y="10200"/>
                  </a:cubicBezTo>
                  <a:cubicBezTo>
                    <a:pt x="8214" y="9771"/>
                    <a:pt x="8489" y="9257"/>
                    <a:pt x="8754" y="8829"/>
                  </a:cubicBezTo>
                  <a:cubicBezTo>
                    <a:pt x="9019" y="8400"/>
                    <a:pt x="9272" y="8057"/>
                    <a:pt x="9548" y="7629"/>
                  </a:cubicBezTo>
                  <a:cubicBezTo>
                    <a:pt x="9824" y="7200"/>
                    <a:pt x="10122" y="6686"/>
                    <a:pt x="10412" y="6257"/>
                  </a:cubicBezTo>
                  <a:cubicBezTo>
                    <a:pt x="10703" y="5829"/>
                    <a:pt x="10986" y="5486"/>
                    <a:pt x="11273" y="5143"/>
                  </a:cubicBezTo>
                  <a:cubicBezTo>
                    <a:pt x="11560" y="4800"/>
                    <a:pt x="11851" y="4457"/>
                    <a:pt x="12138" y="4114"/>
                  </a:cubicBezTo>
                  <a:cubicBezTo>
                    <a:pt x="12425" y="3771"/>
                    <a:pt x="12708" y="3429"/>
                    <a:pt x="12991" y="3086"/>
                  </a:cubicBezTo>
                  <a:cubicBezTo>
                    <a:pt x="13275" y="2743"/>
                    <a:pt x="13558" y="2400"/>
                    <a:pt x="13830" y="2143"/>
                  </a:cubicBezTo>
                  <a:cubicBezTo>
                    <a:pt x="14102" y="1886"/>
                    <a:pt x="14363" y="1714"/>
                    <a:pt x="14642" y="1543"/>
                  </a:cubicBezTo>
                  <a:cubicBezTo>
                    <a:pt x="14922" y="1371"/>
                    <a:pt x="15220" y="1200"/>
                    <a:pt x="15492" y="1029"/>
                  </a:cubicBezTo>
                  <a:cubicBezTo>
                    <a:pt x="15764" y="857"/>
                    <a:pt x="16010" y="686"/>
                    <a:pt x="16267" y="514"/>
                  </a:cubicBezTo>
                  <a:cubicBezTo>
                    <a:pt x="16524" y="343"/>
                    <a:pt x="16793" y="171"/>
                    <a:pt x="17050" y="86"/>
                  </a:cubicBezTo>
                  <a:cubicBezTo>
                    <a:pt x="17307" y="0"/>
                    <a:pt x="17553" y="0"/>
                    <a:pt x="17791" y="0"/>
                  </a:cubicBezTo>
                  <a:cubicBezTo>
                    <a:pt x="18030" y="0"/>
                    <a:pt x="18261" y="0"/>
                    <a:pt x="18529" y="86"/>
                  </a:cubicBezTo>
                  <a:cubicBezTo>
                    <a:pt x="18798" y="171"/>
                    <a:pt x="19103" y="343"/>
                    <a:pt x="19424" y="600"/>
                  </a:cubicBezTo>
                  <a:cubicBezTo>
                    <a:pt x="19744" y="857"/>
                    <a:pt x="20080" y="1200"/>
                    <a:pt x="20407" y="1714"/>
                  </a:cubicBezTo>
                  <a:cubicBezTo>
                    <a:pt x="20735" y="2229"/>
                    <a:pt x="21056" y="2914"/>
                    <a:pt x="21253" y="3343"/>
                  </a:cubicBezTo>
                  <a:cubicBezTo>
                    <a:pt x="21451" y="3771"/>
                    <a:pt x="21525" y="3943"/>
                    <a:pt x="21600" y="4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147181" y="1441450"/>
              <a:ext cx="20320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4320"/>
                    <a:pt x="8100" y="8640"/>
                    <a:pt x="11700" y="12240"/>
                  </a:cubicBezTo>
                  <a:cubicBezTo>
                    <a:pt x="15300" y="15840"/>
                    <a:pt x="18450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216996" y="1403350"/>
              <a:ext cx="190536" cy="384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40" fill="norm" stroke="1" extrusionOk="0">
                  <a:moveTo>
                    <a:pt x="21367" y="0"/>
                  </a:moveTo>
                  <a:cubicBezTo>
                    <a:pt x="19943" y="0"/>
                    <a:pt x="18519" y="0"/>
                    <a:pt x="16857" y="649"/>
                  </a:cubicBezTo>
                  <a:cubicBezTo>
                    <a:pt x="15196" y="1298"/>
                    <a:pt x="13297" y="2597"/>
                    <a:pt x="10923" y="5252"/>
                  </a:cubicBezTo>
                  <a:cubicBezTo>
                    <a:pt x="8549" y="7908"/>
                    <a:pt x="5701" y="11921"/>
                    <a:pt x="3921" y="14518"/>
                  </a:cubicBezTo>
                  <a:cubicBezTo>
                    <a:pt x="2141" y="17115"/>
                    <a:pt x="1429" y="18295"/>
                    <a:pt x="835" y="19298"/>
                  </a:cubicBezTo>
                  <a:cubicBezTo>
                    <a:pt x="242" y="20302"/>
                    <a:pt x="-233" y="21128"/>
                    <a:pt x="123" y="21364"/>
                  </a:cubicBezTo>
                  <a:cubicBezTo>
                    <a:pt x="479" y="21600"/>
                    <a:pt x="1666" y="21246"/>
                    <a:pt x="2615" y="20833"/>
                  </a:cubicBezTo>
                  <a:cubicBezTo>
                    <a:pt x="3565" y="20420"/>
                    <a:pt x="4277" y="19948"/>
                    <a:pt x="4989" y="19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439281" y="1663699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490081" y="1809750"/>
              <a:ext cx="825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807581" y="1409700"/>
              <a:ext cx="13335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2443"/>
                    <a:pt x="4114" y="4886"/>
                    <a:pt x="6857" y="7843"/>
                  </a:cubicBezTo>
                  <a:cubicBezTo>
                    <a:pt x="9600" y="10800"/>
                    <a:pt x="13029" y="14271"/>
                    <a:pt x="15600" y="16650"/>
                  </a:cubicBezTo>
                  <a:cubicBezTo>
                    <a:pt x="18171" y="19029"/>
                    <a:pt x="19886" y="203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818018" y="1371600"/>
              <a:ext cx="141964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21304" y="0"/>
                  </a:moveTo>
                  <a:cubicBezTo>
                    <a:pt x="19080" y="997"/>
                    <a:pt x="16857" y="1994"/>
                    <a:pt x="14157" y="4209"/>
                  </a:cubicBezTo>
                  <a:cubicBezTo>
                    <a:pt x="11457" y="6425"/>
                    <a:pt x="8280" y="9858"/>
                    <a:pt x="5739" y="12628"/>
                  </a:cubicBezTo>
                  <a:cubicBezTo>
                    <a:pt x="3198" y="15397"/>
                    <a:pt x="1292" y="17502"/>
                    <a:pt x="498" y="18886"/>
                  </a:cubicBezTo>
                  <a:cubicBezTo>
                    <a:pt x="-296" y="20271"/>
                    <a:pt x="22" y="20935"/>
                    <a:pt x="33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985381" y="1643430"/>
              <a:ext cx="82551" cy="11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0" fill="norm" stroke="1" extrusionOk="0">
                  <a:moveTo>
                    <a:pt x="0" y="2536"/>
                  </a:moveTo>
                  <a:cubicBezTo>
                    <a:pt x="2215" y="1379"/>
                    <a:pt x="4431" y="222"/>
                    <a:pt x="6923" y="29"/>
                  </a:cubicBezTo>
                  <a:cubicBezTo>
                    <a:pt x="9415" y="-164"/>
                    <a:pt x="12185" y="607"/>
                    <a:pt x="13846" y="1957"/>
                  </a:cubicBezTo>
                  <a:cubicBezTo>
                    <a:pt x="15508" y="3307"/>
                    <a:pt x="16062" y="5236"/>
                    <a:pt x="14954" y="7550"/>
                  </a:cubicBezTo>
                  <a:cubicBezTo>
                    <a:pt x="13846" y="9865"/>
                    <a:pt x="11077" y="12565"/>
                    <a:pt x="8862" y="15072"/>
                  </a:cubicBezTo>
                  <a:cubicBezTo>
                    <a:pt x="6646" y="17579"/>
                    <a:pt x="4985" y="19893"/>
                    <a:pt x="6369" y="20665"/>
                  </a:cubicBezTo>
                  <a:cubicBezTo>
                    <a:pt x="7754" y="21436"/>
                    <a:pt x="12185" y="20665"/>
                    <a:pt x="15231" y="20086"/>
                  </a:cubicBezTo>
                  <a:cubicBezTo>
                    <a:pt x="18277" y="19507"/>
                    <a:pt x="19938" y="19122"/>
                    <a:pt x="21600" y="18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1150481" y="1758949"/>
              <a:ext cx="50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1423531" y="1720850"/>
              <a:ext cx="31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1658481" y="1695450"/>
              <a:ext cx="508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1779131" y="1727200"/>
              <a:ext cx="952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2172831" y="1384300"/>
              <a:ext cx="18415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69" y="3948"/>
                    <a:pt x="8938" y="7897"/>
                    <a:pt x="12538" y="11497"/>
                  </a:cubicBezTo>
                  <a:cubicBezTo>
                    <a:pt x="16138" y="15097"/>
                    <a:pt x="18869" y="1834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2243770" y="1409700"/>
              <a:ext cx="151312" cy="39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65" fill="norm" stroke="1" extrusionOk="0">
                  <a:moveTo>
                    <a:pt x="21446" y="0"/>
                  </a:moveTo>
                  <a:cubicBezTo>
                    <a:pt x="19946" y="231"/>
                    <a:pt x="18446" y="462"/>
                    <a:pt x="16646" y="1790"/>
                  </a:cubicBezTo>
                  <a:cubicBezTo>
                    <a:pt x="14846" y="3119"/>
                    <a:pt x="12746" y="5544"/>
                    <a:pt x="10346" y="8259"/>
                  </a:cubicBezTo>
                  <a:cubicBezTo>
                    <a:pt x="7946" y="10973"/>
                    <a:pt x="5246" y="13976"/>
                    <a:pt x="3446" y="15940"/>
                  </a:cubicBezTo>
                  <a:cubicBezTo>
                    <a:pt x="1646" y="17904"/>
                    <a:pt x="746" y="18828"/>
                    <a:pt x="296" y="19636"/>
                  </a:cubicBezTo>
                  <a:cubicBezTo>
                    <a:pt x="-154" y="20445"/>
                    <a:pt x="-154" y="21138"/>
                    <a:pt x="746" y="21369"/>
                  </a:cubicBezTo>
                  <a:cubicBezTo>
                    <a:pt x="1646" y="21600"/>
                    <a:pt x="3446" y="21369"/>
                    <a:pt x="5246" y="211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2427256" y="1664646"/>
              <a:ext cx="97270" cy="164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76" fill="norm" stroke="1" extrusionOk="0">
                  <a:moveTo>
                    <a:pt x="2665" y="3199"/>
                  </a:moveTo>
                  <a:cubicBezTo>
                    <a:pt x="2206" y="7353"/>
                    <a:pt x="1746" y="11507"/>
                    <a:pt x="1287" y="14276"/>
                  </a:cubicBezTo>
                  <a:cubicBezTo>
                    <a:pt x="827" y="17045"/>
                    <a:pt x="368" y="18430"/>
                    <a:pt x="138" y="18153"/>
                  </a:cubicBezTo>
                  <a:cubicBezTo>
                    <a:pt x="-92" y="17876"/>
                    <a:pt x="-92" y="15938"/>
                    <a:pt x="597" y="12891"/>
                  </a:cubicBezTo>
                  <a:cubicBezTo>
                    <a:pt x="1287" y="9845"/>
                    <a:pt x="2665" y="5691"/>
                    <a:pt x="4274" y="3199"/>
                  </a:cubicBezTo>
                  <a:cubicBezTo>
                    <a:pt x="5882" y="707"/>
                    <a:pt x="7721" y="-124"/>
                    <a:pt x="9559" y="14"/>
                  </a:cubicBezTo>
                  <a:cubicBezTo>
                    <a:pt x="11397" y="153"/>
                    <a:pt x="13236" y="1261"/>
                    <a:pt x="15304" y="4168"/>
                  </a:cubicBezTo>
                  <a:cubicBezTo>
                    <a:pt x="17372" y="7076"/>
                    <a:pt x="19670" y="11784"/>
                    <a:pt x="20589" y="14968"/>
                  </a:cubicBezTo>
                  <a:cubicBezTo>
                    <a:pt x="21508" y="18153"/>
                    <a:pt x="21048" y="19814"/>
                    <a:pt x="20589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3115546" y="1524027"/>
              <a:ext cx="162186" cy="220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0792" fill="norm" stroke="1" extrusionOk="0">
                  <a:moveTo>
                    <a:pt x="18128" y="5397"/>
                  </a:moveTo>
                  <a:cubicBezTo>
                    <a:pt x="17286" y="3797"/>
                    <a:pt x="16445" y="2197"/>
                    <a:pt x="14762" y="1097"/>
                  </a:cubicBezTo>
                  <a:cubicBezTo>
                    <a:pt x="13078" y="-3"/>
                    <a:pt x="10554" y="-603"/>
                    <a:pt x="8169" y="897"/>
                  </a:cubicBezTo>
                  <a:cubicBezTo>
                    <a:pt x="5785" y="2397"/>
                    <a:pt x="3541" y="5997"/>
                    <a:pt x="2138" y="9097"/>
                  </a:cubicBezTo>
                  <a:cubicBezTo>
                    <a:pt x="736" y="12197"/>
                    <a:pt x="175" y="14797"/>
                    <a:pt x="34" y="16697"/>
                  </a:cubicBezTo>
                  <a:cubicBezTo>
                    <a:pt x="-106" y="18597"/>
                    <a:pt x="175" y="19797"/>
                    <a:pt x="1016" y="20397"/>
                  </a:cubicBezTo>
                  <a:cubicBezTo>
                    <a:pt x="1858" y="20997"/>
                    <a:pt x="3260" y="20997"/>
                    <a:pt x="4663" y="19797"/>
                  </a:cubicBezTo>
                  <a:cubicBezTo>
                    <a:pt x="6065" y="18597"/>
                    <a:pt x="7468" y="16197"/>
                    <a:pt x="8450" y="14497"/>
                  </a:cubicBezTo>
                  <a:cubicBezTo>
                    <a:pt x="9432" y="12797"/>
                    <a:pt x="9993" y="11797"/>
                    <a:pt x="10694" y="10397"/>
                  </a:cubicBezTo>
                  <a:cubicBezTo>
                    <a:pt x="11395" y="8997"/>
                    <a:pt x="12237" y="7197"/>
                    <a:pt x="13078" y="7297"/>
                  </a:cubicBezTo>
                  <a:cubicBezTo>
                    <a:pt x="13920" y="7397"/>
                    <a:pt x="14762" y="9397"/>
                    <a:pt x="15603" y="11497"/>
                  </a:cubicBezTo>
                  <a:cubicBezTo>
                    <a:pt x="16445" y="13597"/>
                    <a:pt x="17286" y="15797"/>
                    <a:pt x="18268" y="17197"/>
                  </a:cubicBezTo>
                  <a:cubicBezTo>
                    <a:pt x="19250" y="18597"/>
                    <a:pt x="20372" y="19197"/>
                    <a:pt x="21494" y="197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3322181" y="1536700"/>
              <a:ext cx="114301" cy="173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3904"/>
                  </a:moveTo>
                  <a:cubicBezTo>
                    <a:pt x="3200" y="6766"/>
                    <a:pt x="6400" y="9629"/>
                    <a:pt x="8200" y="11971"/>
                  </a:cubicBezTo>
                  <a:cubicBezTo>
                    <a:pt x="10000" y="14313"/>
                    <a:pt x="10400" y="16135"/>
                    <a:pt x="10400" y="17827"/>
                  </a:cubicBezTo>
                  <a:cubicBezTo>
                    <a:pt x="10400" y="19518"/>
                    <a:pt x="10000" y="21080"/>
                    <a:pt x="9200" y="21340"/>
                  </a:cubicBezTo>
                  <a:cubicBezTo>
                    <a:pt x="8400" y="21600"/>
                    <a:pt x="7200" y="20559"/>
                    <a:pt x="6800" y="17827"/>
                  </a:cubicBezTo>
                  <a:cubicBezTo>
                    <a:pt x="6400" y="15094"/>
                    <a:pt x="6800" y="10670"/>
                    <a:pt x="9400" y="7417"/>
                  </a:cubicBezTo>
                  <a:cubicBezTo>
                    <a:pt x="12000" y="4164"/>
                    <a:pt x="16800" y="20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3433179" y="1534269"/>
              <a:ext cx="174753" cy="203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10" fill="norm" stroke="1" extrusionOk="0">
                  <a:moveTo>
                    <a:pt x="3487" y="7604"/>
                  </a:moveTo>
                  <a:cubicBezTo>
                    <a:pt x="3487" y="8717"/>
                    <a:pt x="3487" y="9831"/>
                    <a:pt x="4001" y="10053"/>
                  </a:cubicBezTo>
                  <a:cubicBezTo>
                    <a:pt x="4516" y="10276"/>
                    <a:pt x="5544" y="9608"/>
                    <a:pt x="6573" y="8272"/>
                  </a:cubicBezTo>
                  <a:cubicBezTo>
                    <a:pt x="7601" y="6936"/>
                    <a:pt x="8630" y="4932"/>
                    <a:pt x="9144" y="3262"/>
                  </a:cubicBezTo>
                  <a:cubicBezTo>
                    <a:pt x="9659" y="1591"/>
                    <a:pt x="9659" y="255"/>
                    <a:pt x="9016" y="33"/>
                  </a:cubicBezTo>
                  <a:cubicBezTo>
                    <a:pt x="8373" y="-190"/>
                    <a:pt x="7087" y="701"/>
                    <a:pt x="5416" y="3150"/>
                  </a:cubicBezTo>
                  <a:cubicBezTo>
                    <a:pt x="3744" y="5600"/>
                    <a:pt x="1687" y="9608"/>
                    <a:pt x="659" y="12614"/>
                  </a:cubicBezTo>
                  <a:cubicBezTo>
                    <a:pt x="-370" y="15620"/>
                    <a:pt x="-370" y="17624"/>
                    <a:pt x="1944" y="19072"/>
                  </a:cubicBezTo>
                  <a:cubicBezTo>
                    <a:pt x="4259" y="20519"/>
                    <a:pt x="8887" y="21410"/>
                    <a:pt x="12487" y="21410"/>
                  </a:cubicBezTo>
                  <a:cubicBezTo>
                    <a:pt x="16087" y="21410"/>
                    <a:pt x="18659" y="20519"/>
                    <a:pt x="21230" y="196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4344531" y="1581150"/>
              <a:ext cx="63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4369931" y="146685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4420731" y="164464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4515981" y="1530350"/>
              <a:ext cx="63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583"/>
                    <a:pt x="21600" y="13166"/>
                    <a:pt x="18000" y="16766"/>
                  </a:cubicBezTo>
                  <a:cubicBezTo>
                    <a:pt x="14400" y="20366"/>
                    <a:pt x="7200" y="2098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4547731" y="1435100"/>
              <a:ext cx="63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4630281" y="1638300"/>
              <a:ext cx="1" cy="127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4688842" y="1391648"/>
              <a:ext cx="148873" cy="369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45" fill="norm" stroke="1" extrusionOk="0">
                  <a:moveTo>
                    <a:pt x="16225" y="15406"/>
                  </a:moveTo>
                  <a:cubicBezTo>
                    <a:pt x="16225" y="14547"/>
                    <a:pt x="16225" y="13687"/>
                    <a:pt x="16073" y="12951"/>
                  </a:cubicBezTo>
                  <a:cubicBezTo>
                    <a:pt x="15921" y="12215"/>
                    <a:pt x="15617" y="11601"/>
                    <a:pt x="14704" y="11294"/>
                  </a:cubicBezTo>
                  <a:cubicBezTo>
                    <a:pt x="13791" y="10987"/>
                    <a:pt x="12270" y="10987"/>
                    <a:pt x="9684" y="11724"/>
                  </a:cubicBezTo>
                  <a:cubicBezTo>
                    <a:pt x="7098" y="12460"/>
                    <a:pt x="3448" y="13933"/>
                    <a:pt x="1622" y="15406"/>
                  </a:cubicBezTo>
                  <a:cubicBezTo>
                    <a:pt x="-203" y="16878"/>
                    <a:pt x="-203" y="18351"/>
                    <a:pt x="253" y="19333"/>
                  </a:cubicBezTo>
                  <a:cubicBezTo>
                    <a:pt x="710" y="20315"/>
                    <a:pt x="1622" y="20806"/>
                    <a:pt x="2839" y="21112"/>
                  </a:cubicBezTo>
                  <a:cubicBezTo>
                    <a:pt x="4056" y="21419"/>
                    <a:pt x="5577" y="21542"/>
                    <a:pt x="6946" y="21358"/>
                  </a:cubicBezTo>
                  <a:cubicBezTo>
                    <a:pt x="8315" y="21174"/>
                    <a:pt x="9532" y="20683"/>
                    <a:pt x="11814" y="18535"/>
                  </a:cubicBezTo>
                  <a:cubicBezTo>
                    <a:pt x="14096" y="16387"/>
                    <a:pt x="17442" y="12583"/>
                    <a:pt x="19267" y="9515"/>
                  </a:cubicBezTo>
                  <a:cubicBezTo>
                    <a:pt x="21093" y="6447"/>
                    <a:pt x="21397" y="4115"/>
                    <a:pt x="21397" y="2519"/>
                  </a:cubicBezTo>
                  <a:cubicBezTo>
                    <a:pt x="21397" y="924"/>
                    <a:pt x="21093" y="65"/>
                    <a:pt x="20180" y="3"/>
                  </a:cubicBezTo>
                  <a:cubicBezTo>
                    <a:pt x="19267" y="-58"/>
                    <a:pt x="17746" y="678"/>
                    <a:pt x="16682" y="3010"/>
                  </a:cubicBezTo>
                  <a:cubicBezTo>
                    <a:pt x="15617" y="5342"/>
                    <a:pt x="15008" y="9269"/>
                    <a:pt x="14856" y="11601"/>
                  </a:cubicBezTo>
                  <a:cubicBezTo>
                    <a:pt x="14704" y="13933"/>
                    <a:pt x="15008" y="14669"/>
                    <a:pt x="15312" y="15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4884281" y="1689100"/>
              <a:ext cx="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5473611" y="1387017"/>
              <a:ext cx="161460" cy="371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086" fill="norm" stroke="1" extrusionOk="0">
                  <a:moveTo>
                    <a:pt x="4314" y="8486"/>
                  </a:moveTo>
                  <a:cubicBezTo>
                    <a:pt x="4591" y="11486"/>
                    <a:pt x="4868" y="14486"/>
                    <a:pt x="4868" y="16346"/>
                  </a:cubicBezTo>
                  <a:cubicBezTo>
                    <a:pt x="4868" y="18206"/>
                    <a:pt x="4591" y="18926"/>
                    <a:pt x="3898" y="19586"/>
                  </a:cubicBezTo>
                  <a:cubicBezTo>
                    <a:pt x="3206" y="20246"/>
                    <a:pt x="2098" y="20846"/>
                    <a:pt x="1268" y="20846"/>
                  </a:cubicBezTo>
                  <a:cubicBezTo>
                    <a:pt x="437" y="20846"/>
                    <a:pt x="-117" y="20246"/>
                    <a:pt x="21" y="18326"/>
                  </a:cubicBezTo>
                  <a:cubicBezTo>
                    <a:pt x="160" y="16406"/>
                    <a:pt x="991" y="13166"/>
                    <a:pt x="2652" y="9926"/>
                  </a:cubicBezTo>
                  <a:cubicBezTo>
                    <a:pt x="4314" y="6686"/>
                    <a:pt x="6806" y="3446"/>
                    <a:pt x="9437" y="1646"/>
                  </a:cubicBezTo>
                  <a:cubicBezTo>
                    <a:pt x="12068" y="-154"/>
                    <a:pt x="14837" y="-514"/>
                    <a:pt x="17191" y="746"/>
                  </a:cubicBezTo>
                  <a:cubicBezTo>
                    <a:pt x="19545" y="2006"/>
                    <a:pt x="21483" y="4886"/>
                    <a:pt x="21068" y="7286"/>
                  </a:cubicBezTo>
                  <a:cubicBezTo>
                    <a:pt x="20652" y="9686"/>
                    <a:pt x="17883" y="11606"/>
                    <a:pt x="14975" y="12746"/>
                  </a:cubicBezTo>
                  <a:cubicBezTo>
                    <a:pt x="12068" y="13886"/>
                    <a:pt x="9021" y="14246"/>
                    <a:pt x="6945" y="14186"/>
                  </a:cubicBezTo>
                  <a:cubicBezTo>
                    <a:pt x="4868" y="14126"/>
                    <a:pt x="3760" y="13646"/>
                    <a:pt x="3068" y="13046"/>
                  </a:cubicBezTo>
                  <a:cubicBezTo>
                    <a:pt x="2375" y="12446"/>
                    <a:pt x="2098" y="11726"/>
                    <a:pt x="2652" y="11486"/>
                  </a:cubicBezTo>
                  <a:cubicBezTo>
                    <a:pt x="3206" y="11246"/>
                    <a:pt x="4591" y="11486"/>
                    <a:pt x="6668" y="12626"/>
                  </a:cubicBezTo>
                  <a:cubicBezTo>
                    <a:pt x="8745" y="13766"/>
                    <a:pt x="11514" y="15806"/>
                    <a:pt x="13452" y="17366"/>
                  </a:cubicBezTo>
                  <a:cubicBezTo>
                    <a:pt x="15391" y="18926"/>
                    <a:pt x="16498" y="20006"/>
                    <a:pt x="17606" y="21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5697081" y="1429952"/>
              <a:ext cx="110628" cy="294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0992" fill="norm" stroke="1" extrusionOk="0">
                  <a:moveTo>
                    <a:pt x="0" y="367"/>
                  </a:moveTo>
                  <a:cubicBezTo>
                    <a:pt x="408" y="5805"/>
                    <a:pt x="815" y="11243"/>
                    <a:pt x="1223" y="14415"/>
                  </a:cubicBezTo>
                  <a:cubicBezTo>
                    <a:pt x="1630" y="17587"/>
                    <a:pt x="2038" y="18493"/>
                    <a:pt x="2853" y="19324"/>
                  </a:cubicBezTo>
                  <a:cubicBezTo>
                    <a:pt x="3668" y="20155"/>
                    <a:pt x="4891" y="20910"/>
                    <a:pt x="6113" y="20985"/>
                  </a:cubicBezTo>
                  <a:cubicBezTo>
                    <a:pt x="7336" y="21061"/>
                    <a:pt x="8558" y="20457"/>
                    <a:pt x="10392" y="17964"/>
                  </a:cubicBezTo>
                  <a:cubicBezTo>
                    <a:pt x="12226" y="15472"/>
                    <a:pt x="14672" y="11092"/>
                    <a:pt x="16709" y="7467"/>
                  </a:cubicBezTo>
                  <a:cubicBezTo>
                    <a:pt x="18747" y="3841"/>
                    <a:pt x="20377" y="971"/>
                    <a:pt x="20989" y="216"/>
                  </a:cubicBezTo>
                  <a:cubicBezTo>
                    <a:pt x="21600" y="-539"/>
                    <a:pt x="21192" y="820"/>
                    <a:pt x="20785" y="21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5811381" y="1591692"/>
              <a:ext cx="66494" cy="16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2" h="21123" fill="norm" stroke="1" extrusionOk="0">
                  <a:moveTo>
                    <a:pt x="15709" y="3605"/>
                  </a:moveTo>
                  <a:cubicBezTo>
                    <a:pt x="15055" y="2220"/>
                    <a:pt x="14400" y="836"/>
                    <a:pt x="12436" y="282"/>
                  </a:cubicBezTo>
                  <a:cubicBezTo>
                    <a:pt x="10473" y="-272"/>
                    <a:pt x="7200" y="5"/>
                    <a:pt x="4909" y="974"/>
                  </a:cubicBezTo>
                  <a:cubicBezTo>
                    <a:pt x="2618" y="1943"/>
                    <a:pt x="1309" y="3605"/>
                    <a:pt x="1964" y="5820"/>
                  </a:cubicBezTo>
                  <a:cubicBezTo>
                    <a:pt x="2618" y="8036"/>
                    <a:pt x="5236" y="10805"/>
                    <a:pt x="8182" y="12605"/>
                  </a:cubicBezTo>
                  <a:cubicBezTo>
                    <a:pt x="11127" y="14405"/>
                    <a:pt x="14400" y="15236"/>
                    <a:pt x="17018" y="16343"/>
                  </a:cubicBezTo>
                  <a:cubicBezTo>
                    <a:pt x="19636" y="17451"/>
                    <a:pt x="21600" y="18836"/>
                    <a:pt x="19964" y="19805"/>
                  </a:cubicBezTo>
                  <a:cubicBezTo>
                    <a:pt x="18327" y="20774"/>
                    <a:pt x="13091" y="21328"/>
                    <a:pt x="9164" y="21051"/>
                  </a:cubicBezTo>
                  <a:cubicBezTo>
                    <a:pt x="5236" y="20774"/>
                    <a:pt x="2618" y="19666"/>
                    <a:pt x="0" y="18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6605556" y="1555750"/>
              <a:ext cx="176093" cy="176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85" fill="norm" stroke="1" extrusionOk="0">
                  <a:moveTo>
                    <a:pt x="4577" y="0"/>
                  </a:moveTo>
                  <a:cubicBezTo>
                    <a:pt x="3291" y="257"/>
                    <a:pt x="2005" y="514"/>
                    <a:pt x="1234" y="1414"/>
                  </a:cubicBezTo>
                  <a:cubicBezTo>
                    <a:pt x="462" y="2314"/>
                    <a:pt x="205" y="3857"/>
                    <a:pt x="77" y="6943"/>
                  </a:cubicBezTo>
                  <a:cubicBezTo>
                    <a:pt x="-52" y="10029"/>
                    <a:pt x="-52" y="14657"/>
                    <a:pt x="334" y="17486"/>
                  </a:cubicBezTo>
                  <a:cubicBezTo>
                    <a:pt x="719" y="20314"/>
                    <a:pt x="1491" y="21343"/>
                    <a:pt x="2391" y="21471"/>
                  </a:cubicBezTo>
                  <a:cubicBezTo>
                    <a:pt x="3291" y="21600"/>
                    <a:pt x="4319" y="20829"/>
                    <a:pt x="5091" y="19800"/>
                  </a:cubicBezTo>
                  <a:cubicBezTo>
                    <a:pt x="5862" y="18771"/>
                    <a:pt x="6377" y="17486"/>
                    <a:pt x="6762" y="16200"/>
                  </a:cubicBezTo>
                  <a:cubicBezTo>
                    <a:pt x="7148" y="14914"/>
                    <a:pt x="7405" y="13629"/>
                    <a:pt x="8434" y="14271"/>
                  </a:cubicBezTo>
                  <a:cubicBezTo>
                    <a:pt x="9462" y="14914"/>
                    <a:pt x="11262" y="17486"/>
                    <a:pt x="12805" y="18771"/>
                  </a:cubicBezTo>
                  <a:cubicBezTo>
                    <a:pt x="14348" y="20057"/>
                    <a:pt x="15634" y="20057"/>
                    <a:pt x="17048" y="19029"/>
                  </a:cubicBezTo>
                  <a:cubicBezTo>
                    <a:pt x="18462" y="18000"/>
                    <a:pt x="20005" y="15943"/>
                    <a:pt x="20777" y="14271"/>
                  </a:cubicBezTo>
                  <a:cubicBezTo>
                    <a:pt x="21548" y="12600"/>
                    <a:pt x="21548" y="11314"/>
                    <a:pt x="21034" y="9643"/>
                  </a:cubicBezTo>
                  <a:cubicBezTo>
                    <a:pt x="20519" y="7971"/>
                    <a:pt x="19491" y="5914"/>
                    <a:pt x="18462" y="38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6833731" y="1619250"/>
              <a:ext cx="63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6852781" y="1485900"/>
              <a:ext cx="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6870999" y="1346199"/>
              <a:ext cx="273883" cy="35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446" fill="norm" stroke="1" extrusionOk="0">
                  <a:moveTo>
                    <a:pt x="11846" y="0"/>
                  </a:moveTo>
                  <a:cubicBezTo>
                    <a:pt x="10700" y="1150"/>
                    <a:pt x="9555" y="2301"/>
                    <a:pt x="8573" y="4729"/>
                  </a:cubicBezTo>
                  <a:cubicBezTo>
                    <a:pt x="7591" y="7157"/>
                    <a:pt x="6773" y="10864"/>
                    <a:pt x="6282" y="13484"/>
                  </a:cubicBezTo>
                  <a:cubicBezTo>
                    <a:pt x="5791" y="16104"/>
                    <a:pt x="5628" y="17638"/>
                    <a:pt x="5628" y="18724"/>
                  </a:cubicBezTo>
                  <a:cubicBezTo>
                    <a:pt x="5628" y="19811"/>
                    <a:pt x="5791" y="20450"/>
                    <a:pt x="6364" y="20897"/>
                  </a:cubicBezTo>
                  <a:cubicBezTo>
                    <a:pt x="6937" y="21344"/>
                    <a:pt x="7918" y="21600"/>
                    <a:pt x="8655" y="21344"/>
                  </a:cubicBezTo>
                  <a:cubicBezTo>
                    <a:pt x="9391" y="21089"/>
                    <a:pt x="9882" y="20322"/>
                    <a:pt x="9882" y="19236"/>
                  </a:cubicBezTo>
                  <a:cubicBezTo>
                    <a:pt x="9882" y="18149"/>
                    <a:pt x="9391" y="16743"/>
                    <a:pt x="7591" y="15465"/>
                  </a:cubicBezTo>
                  <a:cubicBezTo>
                    <a:pt x="5791" y="14187"/>
                    <a:pt x="2682" y="13037"/>
                    <a:pt x="1128" y="12142"/>
                  </a:cubicBezTo>
                  <a:cubicBezTo>
                    <a:pt x="-427" y="11247"/>
                    <a:pt x="-427" y="10608"/>
                    <a:pt x="1455" y="9138"/>
                  </a:cubicBezTo>
                  <a:cubicBezTo>
                    <a:pt x="3337" y="7669"/>
                    <a:pt x="7100" y="5368"/>
                    <a:pt x="9391" y="4026"/>
                  </a:cubicBezTo>
                  <a:cubicBezTo>
                    <a:pt x="11682" y="2684"/>
                    <a:pt x="12500" y="2301"/>
                    <a:pt x="13400" y="1981"/>
                  </a:cubicBezTo>
                  <a:cubicBezTo>
                    <a:pt x="14300" y="1662"/>
                    <a:pt x="15282" y="1406"/>
                    <a:pt x="15609" y="1853"/>
                  </a:cubicBezTo>
                  <a:cubicBezTo>
                    <a:pt x="15937" y="2301"/>
                    <a:pt x="15609" y="3451"/>
                    <a:pt x="14709" y="5560"/>
                  </a:cubicBezTo>
                  <a:cubicBezTo>
                    <a:pt x="13809" y="7669"/>
                    <a:pt x="12337" y="10736"/>
                    <a:pt x="11437" y="12973"/>
                  </a:cubicBezTo>
                  <a:cubicBezTo>
                    <a:pt x="10537" y="15209"/>
                    <a:pt x="10209" y="16615"/>
                    <a:pt x="9964" y="17702"/>
                  </a:cubicBezTo>
                  <a:cubicBezTo>
                    <a:pt x="9718" y="18788"/>
                    <a:pt x="9555" y="19555"/>
                    <a:pt x="10046" y="19236"/>
                  </a:cubicBezTo>
                  <a:cubicBezTo>
                    <a:pt x="10537" y="18916"/>
                    <a:pt x="11682" y="17510"/>
                    <a:pt x="12991" y="16040"/>
                  </a:cubicBezTo>
                  <a:cubicBezTo>
                    <a:pt x="14300" y="14570"/>
                    <a:pt x="15773" y="13037"/>
                    <a:pt x="16918" y="12078"/>
                  </a:cubicBezTo>
                  <a:cubicBezTo>
                    <a:pt x="18064" y="11120"/>
                    <a:pt x="18882" y="10736"/>
                    <a:pt x="19537" y="10864"/>
                  </a:cubicBezTo>
                  <a:cubicBezTo>
                    <a:pt x="20191" y="10992"/>
                    <a:pt x="20682" y="11631"/>
                    <a:pt x="20928" y="13101"/>
                  </a:cubicBezTo>
                  <a:cubicBezTo>
                    <a:pt x="21173" y="14570"/>
                    <a:pt x="21173" y="16871"/>
                    <a:pt x="21173" y="19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7774036" y="1536700"/>
              <a:ext cx="141640" cy="20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96" fill="norm" stroke="1" extrusionOk="0">
                  <a:moveTo>
                    <a:pt x="877" y="0"/>
                  </a:moveTo>
                  <a:cubicBezTo>
                    <a:pt x="877" y="6235"/>
                    <a:pt x="877" y="12470"/>
                    <a:pt x="718" y="16256"/>
                  </a:cubicBezTo>
                  <a:cubicBezTo>
                    <a:pt x="559" y="20041"/>
                    <a:pt x="242" y="21377"/>
                    <a:pt x="83" y="21489"/>
                  </a:cubicBezTo>
                  <a:cubicBezTo>
                    <a:pt x="-76" y="21600"/>
                    <a:pt x="-76" y="20487"/>
                    <a:pt x="718" y="17926"/>
                  </a:cubicBezTo>
                  <a:cubicBezTo>
                    <a:pt x="1512" y="15365"/>
                    <a:pt x="3100" y="11357"/>
                    <a:pt x="4371" y="8685"/>
                  </a:cubicBezTo>
                  <a:cubicBezTo>
                    <a:pt x="5642" y="6012"/>
                    <a:pt x="6595" y="4676"/>
                    <a:pt x="7389" y="4676"/>
                  </a:cubicBezTo>
                  <a:cubicBezTo>
                    <a:pt x="8183" y="4676"/>
                    <a:pt x="8818" y="6012"/>
                    <a:pt x="9295" y="7794"/>
                  </a:cubicBezTo>
                  <a:cubicBezTo>
                    <a:pt x="9771" y="9575"/>
                    <a:pt x="10089" y="11802"/>
                    <a:pt x="10089" y="13472"/>
                  </a:cubicBezTo>
                  <a:cubicBezTo>
                    <a:pt x="10089" y="15142"/>
                    <a:pt x="9771" y="16256"/>
                    <a:pt x="9453" y="16144"/>
                  </a:cubicBezTo>
                  <a:cubicBezTo>
                    <a:pt x="9136" y="16033"/>
                    <a:pt x="8818" y="14697"/>
                    <a:pt x="9453" y="12804"/>
                  </a:cubicBezTo>
                  <a:cubicBezTo>
                    <a:pt x="10089" y="10911"/>
                    <a:pt x="11677" y="8462"/>
                    <a:pt x="13106" y="6346"/>
                  </a:cubicBezTo>
                  <a:cubicBezTo>
                    <a:pt x="14536" y="4231"/>
                    <a:pt x="15806" y="2449"/>
                    <a:pt x="17236" y="1670"/>
                  </a:cubicBezTo>
                  <a:cubicBezTo>
                    <a:pt x="18665" y="891"/>
                    <a:pt x="20253" y="1113"/>
                    <a:pt x="20889" y="3786"/>
                  </a:cubicBezTo>
                  <a:cubicBezTo>
                    <a:pt x="21524" y="6458"/>
                    <a:pt x="21206" y="11579"/>
                    <a:pt x="20889" y="14808"/>
                  </a:cubicBezTo>
                  <a:cubicBezTo>
                    <a:pt x="20571" y="18037"/>
                    <a:pt x="20253" y="19373"/>
                    <a:pt x="19936" y="20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7984848" y="1545965"/>
              <a:ext cx="206260" cy="193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511" fill="norm" stroke="1" extrusionOk="0">
                  <a:moveTo>
                    <a:pt x="3708" y="8833"/>
                  </a:moveTo>
                  <a:cubicBezTo>
                    <a:pt x="5436" y="7189"/>
                    <a:pt x="7164" y="5546"/>
                    <a:pt x="8028" y="4137"/>
                  </a:cubicBezTo>
                  <a:cubicBezTo>
                    <a:pt x="8892" y="2728"/>
                    <a:pt x="8892" y="1554"/>
                    <a:pt x="8244" y="850"/>
                  </a:cubicBezTo>
                  <a:cubicBezTo>
                    <a:pt x="7596" y="146"/>
                    <a:pt x="6300" y="-89"/>
                    <a:pt x="5112" y="28"/>
                  </a:cubicBezTo>
                  <a:cubicBezTo>
                    <a:pt x="3924" y="146"/>
                    <a:pt x="2844" y="615"/>
                    <a:pt x="1764" y="3081"/>
                  </a:cubicBezTo>
                  <a:cubicBezTo>
                    <a:pt x="684" y="5546"/>
                    <a:pt x="-396" y="10007"/>
                    <a:pt x="144" y="12941"/>
                  </a:cubicBezTo>
                  <a:cubicBezTo>
                    <a:pt x="684" y="15876"/>
                    <a:pt x="2844" y="17285"/>
                    <a:pt x="6192" y="17168"/>
                  </a:cubicBezTo>
                  <a:cubicBezTo>
                    <a:pt x="9540" y="17050"/>
                    <a:pt x="14076" y="15407"/>
                    <a:pt x="16776" y="13411"/>
                  </a:cubicBezTo>
                  <a:cubicBezTo>
                    <a:pt x="19476" y="11415"/>
                    <a:pt x="20340" y="9068"/>
                    <a:pt x="20772" y="7307"/>
                  </a:cubicBezTo>
                  <a:cubicBezTo>
                    <a:pt x="21204" y="5546"/>
                    <a:pt x="21204" y="4372"/>
                    <a:pt x="20232" y="3433"/>
                  </a:cubicBezTo>
                  <a:cubicBezTo>
                    <a:pt x="19260" y="2494"/>
                    <a:pt x="17316" y="1789"/>
                    <a:pt x="15372" y="2846"/>
                  </a:cubicBezTo>
                  <a:cubicBezTo>
                    <a:pt x="13428" y="3902"/>
                    <a:pt x="11484" y="6720"/>
                    <a:pt x="10296" y="8833"/>
                  </a:cubicBezTo>
                  <a:cubicBezTo>
                    <a:pt x="9108" y="10946"/>
                    <a:pt x="8676" y="12354"/>
                    <a:pt x="8460" y="13646"/>
                  </a:cubicBezTo>
                  <a:cubicBezTo>
                    <a:pt x="8244" y="14937"/>
                    <a:pt x="8244" y="16111"/>
                    <a:pt x="8784" y="16815"/>
                  </a:cubicBezTo>
                  <a:cubicBezTo>
                    <a:pt x="9324" y="17520"/>
                    <a:pt x="10404" y="17754"/>
                    <a:pt x="11700" y="16815"/>
                  </a:cubicBezTo>
                  <a:cubicBezTo>
                    <a:pt x="12996" y="15876"/>
                    <a:pt x="14508" y="13763"/>
                    <a:pt x="15696" y="12002"/>
                  </a:cubicBezTo>
                  <a:cubicBezTo>
                    <a:pt x="16884" y="10241"/>
                    <a:pt x="17748" y="8833"/>
                    <a:pt x="18180" y="8950"/>
                  </a:cubicBezTo>
                  <a:cubicBezTo>
                    <a:pt x="18612" y="9068"/>
                    <a:pt x="18612" y="10711"/>
                    <a:pt x="18612" y="13059"/>
                  </a:cubicBezTo>
                  <a:cubicBezTo>
                    <a:pt x="18612" y="15407"/>
                    <a:pt x="18612" y="18459"/>
                    <a:pt x="18612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8206552" y="1561836"/>
              <a:ext cx="132230" cy="171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369" fill="norm" stroke="1" extrusionOk="0">
                  <a:moveTo>
                    <a:pt x="6786" y="4774"/>
                  </a:moveTo>
                  <a:cubicBezTo>
                    <a:pt x="5457" y="9252"/>
                    <a:pt x="4128" y="13730"/>
                    <a:pt x="2965" y="16759"/>
                  </a:cubicBezTo>
                  <a:cubicBezTo>
                    <a:pt x="1802" y="19789"/>
                    <a:pt x="805" y="21369"/>
                    <a:pt x="306" y="21106"/>
                  </a:cubicBezTo>
                  <a:cubicBezTo>
                    <a:pt x="-192" y="20842"/>
                    <a:pt x="-192" y="18735"/>
                    <a:pt x="1137" y="15310"/>
                  </a:cubicBezTo>
                  <a:cubicBezTo>
                    <a:pt x="2466" y="11886"/>
                    <a:pt x="5125" y="7145"/>
                    <a:pt x="7285" y="4115"/>
                  </a:cubicBezTo>
                  <a:cubicBezTo>
                    <a:pt x="9445" y="1086"/>
                    <a:pt x="11106" y="-231"/>
                    <a:pt x="13599" y="32"/>
                  </a:cubicBezTo>
                  <a:cubicBezTo>
                    <a:pt x="16091" y="296"/>
                    <a:pt x="19414" y="2140"/>
                    <a:pt x="20411" y="5959"/>
                  </a:cubicBezTo>
                  <a:cubicBezTo>
                    <a:pt x="21408" y="9779"/>
                    <a:pt x="20079" y="15574"/>
                    <a:pt x="18750" y="21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8821281" y="1523742"/>
              <a:ext cx="292101" cy="387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21497"/>
                  </a:moveTo>
                  <a:cubicBezTo>
                    <a:pt x="1409" y="19267"/>
                    <a:pt x="2817" y="17036"/>
                    <a:pt x="4383" y="13749"/>
                  </a:cubicBezTo>
                  <a:cubicBezTo>
                    <a:pt x="5948" y="10462"/>
                    <a:pt x="7670" y="6119"/>
                    <a:pt x="8687" y="3536"/>
                  </a:cubicBezTo>
                  <a:cubicBezTo>
                    <a:pt x="9704" y="954"/>
                    <a:pt x="10017" y="132"/>
                    <a:pt x="10017" y="14"/>
                  </a:cubicBezTo>
                  <a:cubicBezTo>
                    <a:pt x="10017" y="-103"/>
                    <a:pt x="9704" y="484"/>
                    <a:pt x="9157" y="2480"/>
                  </a:cubicBezTo>
                  <a:cubicBezTo>
                    <a:pt x="8609" y="4475"/>
                    <a:pt x="7826" y="7880"/>
                    <a:pt x="7435" y="9934"/>
                  </a:cubicBezTo>
                  <a:cubicBezTo>
                    <a:pt x="7043" y="11988"/>
                    <a:pt x="7043" y="12693"/>
                    <a:pt x="7043" y="13514"/>
                  </a:cubicBezTo>
                  <a:cubicBezTo>
                    <a:pt x="7043" y="14336"/>
                    <a:pt x="7043" y="15275"/>
                    <a:pt x="7435" y="15745"/>
                  </a:cubicBezTo>
                  <a:cubicBezTo>
                    <a:pt x="7826" y="16214"/>
                    <a:pt x="8609" y="16214"/>
                    <a:pt x="9626" y="15569"/>
                  </a:cubicBezTo>
                  <a:cubicBezTo>
                    <a:pt x="10643" y="14923"/>
                    <a:pt x="11896" y="13632"/>
                    <a:pt x="13383" y="11401"/>
                  </a:cubicBezTo>
                  <a:cubicBezTo>
                    <a:pt x="14870" y="9171"/>
                    <a:pt x="16591" y="6001"/>
                    <a:pt x="17530" y="4064"/>
                  </a:cubicBezTo>
                  <a:cubicBezTo>
                    <a:pt x="18470" y="2127"/>
                    <a:pt x="18626" y="1423"/>
                    <a:pt x="18470" y="1364"/>
                  </a:cubicBezTo>
                  <a:cubicBezTo>
                    <a:pt x="18313" y="1306"/>
                    <a:pt x="17843" y="1893"/>
                    <a:pt x="17452" y="3419"/>
                  </a:cubicBezTo>
                  <a:cubicBezTo>
                    <a:pt x="17061" y="4945"/>
                    <a:pt x="16748" y="7410"/>
                    <a:pt x="16904" y="9230"/>
                  </a:cubicBezTo>
                  <a:cubicBezTo>
                    <a:pt x="17061" y="11049"/>
                    <a:pt x="17687" y="12223"/>
                    <a:pt x="18548" y="12927"/>
                  </a:cubicBezTo>
                  <a:cubicBezTo>
                    <a:pt x="19409" y="13632"/>
                    <a:pt x="20504" y="13867"/>
                    <a:pt x="21600" y="141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9841313" y="1543793"/>
              <a:ext cx="196485" cy="316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07" fill="norm" stroke="1" extrusionOk="0">
                  <a:moveTo>
                    <a:pt x="14573" y="13682"/>
                  </a:moveTo>
                  <a:cubicBezTo>
                    <a:pt x="12072" y="11680"/>
                    <a:pt x="9571" y="9677"/>
                    <a:pt x="9230" y="7675"/>
                  </a:cubicBezTo>
                  <a:cubicBezTo>
                    <a:pt x="8889" y="5672"/>
                    <a:pt x="10708" y="3669"/>
                    <a:pt x="12299" y="2453"/>
                  </a:cubicBezTo>
                  <a:cubicBezTo>
                    <a:pt x="13891" y="1237"/>
                    <a:pt x="15255" y="808"/>
                    <a:pt x="16733" y="451"/>
                  </a:cubicBezTo>
                  <a:cubicBezTo>
                    <a:pt x="18211" y="93"/>
                    <a:pt x="19802" y="-193"/>
                    <a:pt x="20598" y="165"/>
                  </a:cubicBezTo>
                  <a:cubicBezTo>
                    <a:pt x="21394" y="522"/>
                    <a:pt x="21394" y="1524"/>
                    <a:pt x="19575" y="3669"/>
                  </a:cubicBezTo>
                  <a:cubicBezTo>
                    <a:pt x="17756" y="5815"/>
                    <a:pt x="14118" y="9105"/>
                    <a:pt x="11049" y="11537"/>
                  </a:cubicBezTo>
                  <a:cubicBezTo>
                    <a:pt x="7979" y="13969"/>
                    <a:pt x="5478" y="15542"/>
                    <a:pt x="3432" y="16686"/>
                  </a:cubicBezTo>
                  <a:cubicBezTo>
                    <a:pt x="1386" y="17831"/>
                    <a:pt x="-206" y="18546"/>
                    <a:pt x="21" y="19118"/>
                  </a:cubicBezTo>
                  <a:cubicBezTo>
                    <a:pt x="249" y="19690"/>
                    <a:pt x="2295" y="20120"/>
                    <a:pt x="5365" y="20477"/>
                  </a:cubicBezTo>
                  <a:cubicBezTo>
                    <a:pt x="8434" y="20835"/>
                    <a:pt x="12527" y="21121"/>
                    <a:pt x="16619" y="21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10548481" y="1619250"/>
              <a:ext cx="190501" cy="252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0"/>
                  </a:moveTo>
                  <a:cubicBezTo>
                    <a:pt x="1920" y="5400"/>
                    <a:pt x="3840" y="10800"/>
                    <a:pt x="4800" y="14040"/>
                  </a:cubicBezTo>
                  <a:cubicBezTo>
                    <a:pt x="5760" y="17280"/>
                    <a:pt x="5760" y="18360"/>
                    <a:pt x="5880" y="19350"/>
                  </a:cubicBezTo>
                  <a:cubicBezTo>
                    <a:pt x="6000" y="20340"/>
                    <a:pt x="6240" y="21240"/>
                    <a:pt x="6840" y="21420"/>
                  </a:cubicBezTo>
                  <a:cubicBezTo>
                    <a:pt x="7440" y="21600"/>
                    <a:pt x="8400" y="21060"/>
                    <a:pt x="9840" y="18360"/>
                  </a:cubicBezTo>
                  <a:cubicBezTo>
                    <a:pt x="11280" y="15660"/>
                    <a:pt x="13200" y="10800"/>
                    <a:pt x="14520" y="7920"/>
                  </a:cubicBezTo>
                  <a:cubicBezTo>
                    <a:pt x="15840" y="5040"/>
                    <a:pt x="16560" y="4140"/>
                    <a:pt x="17640" y="3780"/>
                  </a:cubicBezTo>
                  <a:cubicBezTo>
                    <a:pt x="18720" y="3420"/>
                    <a:pt x="20160" y="3600"/>
                    <a:pt x="21600" y="37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10734748" y="1664815"/>
              <a:ext cx="131234" cy="166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18465" y="5393"/>
                  </a:moveTo>
                  <a:cubicBezTo>
                    <a:pt x="17419" y="4075"/>
                    <a:pt x="16374" y="2758"/>
                    <a:pt x="15329" y="1573"/>
                  </a:cubicBezTo>
                  <a:cubicBezTo>
                    <a:pt x="14284" y="388"/>
                    <a:pt x="13239" y="-666"/>
                    <a:pt x="10800" y="519"/>
                  </a:cubicBezTo>
                  <a:cubicBezTo>
                    <a:pt x="8361" y="1705"/>
                    <a:pt x="4529" y="5129"/>
                    <a:pt x="2439" y="8290"/>
                  </a:cubicBezTo>
                  <a:cubicBezTo>
                    <a:pt x="348" y="11451"/>
                    <a:pt x="0" y="14349"/>
                    <a:pt x="0" y="16456"/>
                  </a:cubicBezTo>
                  <a:cubicBezTo>
                    <a:pt x="0" y="18563"/>
                    <a:pt x="348" y="19880"/>
                    <a:pt x="1394" y="20407"/>
                  </a:cubicBezTo>
                  <a:cubicBezTo>
                    <a:pt x="2439" y="20934"/>
                    <a:pt x="4181" y="20671"/>
                    <a:pt x="5574" y="19880"/>
                  </a:cubicBezTo>
                  <a:cubicBezTo>
                    <a:pt x="6968" y="19090"/>
                    <a:pt x="8013" y="17773"/>
                    <a:pt x="9581" y="16061"/>
                  </a:cubicBezTo>
                  <a:cubicBezTo>
                    <a:pt x="11148" y="14349"/>
                    <a:pt x="13239" y="12241"/>
                    <a:pt x="14806" y="11846"/>
                  </a:cubicBezTo>
                  <a:cubicBezTo>
                    <a:pt x="16374" y="11451"/>
                    <a:pt x="17419" y="12768"/>
                    <a:pt x="18465" y="13954"/>
                  </a:cubicBezTo>
                  <a:cubicBezTo>
                    <a:pt x="19510" y="15139"/>
                    <a:pt x="20555" y="16193"/>
                    <a:pt x="21600" y="17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10885031" y="1644650"/>
              <a:ext cx="177801" cy="21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5033"/>
                  </a:moveTo>
                  <a:cubicBezTo>
                    <a:pt x="0" y="3565"/>
                    <a:pt x="0" y="2097"/>
                    <a:pt x="643" y="1468"/>
                  </a:cubicBezTo>
                  <a:cubicBezTo>
                    <a:pt x="1286" y="839"/>
                    <a:pt x="2571" y="1049"/>
                    <a:pt x="4371" y="2726"/>
                  </a:cubicBezTo>
                  <a:cubicBezTo>
                    <a:pt x="6171" y="4404"/>
                    <a:pt x="8486" y="7550"/>
                    <a:pt x="9771" y="10590"/>
                  </a:cubicBezTo>
                  <a:cubicBezTo>
                    <a:pt x="11057" y="13631"/>
                    <a:pt x="11314" y="16567"/>
                    <a:pt x="10800" y="18559"/>
                  </a:cubicBezTo>
                  <a:cubicBezTo>
                    <a:pt x="10286" y="20551"/>
                    <a:pt x="9000" y="21600"/>
                    <a:pt x="8229" y="21495"/>
                  </a:cubicBezTo>
                  <a:cubicBezTo>
                    <a:pt x="7457" y="21390"/>
                    <a:pt x="7200" y="20132"/>
                    <a:pt x="8357" y="16882"/>
                  </a:cubicBezTo>
                  <a:cubicBezTo>
                    <a:pt x="9514" y="13631"/>
                    <a:pt x="12086" y="8388"/>
                    <a:pt x="14529" y="5243"/>
                  </a:cubicBezTo>
                  <a:cubicBezTo>
                    <a:pt x="16971" y="2097"/>
                    <a:pt x="19286" y="104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11323181" y="1701800"/>
              <a:ext cx="330201" cy="164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4154" y="820"/>
                  </a:moveTo>
                  <a:cubicBezTo>
                    <a:pt x="4292" y="6015"/>
                    <a:pt x="4431" y="11210"/>
                    <a:pt x="4223" y="14491"/>
                  </a:cubicBezTo>
                  <a:cubicBezTo>
                    <a:pt x="4015" y="17772"/>
                    <a:pt x="3462" y="19139"/>
                    <a:pt x="2838" y="20096"/>
                  </a:cubicBezTo>
                  <a:cubicBezTo>
                    <a:pt x="2215" y="21053"/>
                    <a:pt x="1523" y="21600"/>
                    <a:pt x="969" y="20916"/>
                  </a:cubicBezTo>
                  <a:cubicBezTo>
                    <a:pt x="415" y="20233"/>
                    <a:pt x="0" y="18319"/>
                    <a:pt x="0" y="15722"/>
                  </a:cubicBezTo>
                  <a:cubicBezTo>
                    <a:pt x="0" y="13124"/>
                    <a:pt x="415" y="9843"/>
                    <a:pt x="2146" y="7246"/>
                  </a:cubicBezTo>
                  <a:cubicBezTo>
                    <a:pt x="3877" y="4648"/>
                    <a:pt x="6923" y="2734"/>
                    <a:pt x="10385" y="1641"/>
                  </a:cubicBezTo>
                  <a:cubicBezTo>
                    <a:pt x="13846" y="547"/>
                    <a:pt x="17723" y="2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11653381" y="1444957"/>
              <a:ext cx="196851" cy="148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6797"/>
                  </a:moveTo>
                  <a:cubicBezTo>
                    <a:pt x="0" y="5276"/>
                    <a:pt x="0" y="3755"/>
                    <a:pt x="465" y="2538"/>
                  </a:cubicBezTo>
                  <a:cubicBezTo>
                    <a:pt x="929" y="1321"/>
                    <a:pt x="1858" y="408"/>
                    <a:pt x="2903" y="104"/>
                  </a:cubicBezTo>
                  <a:cubicBezTo>
                    <a:pt x="3948" y="-200"/>
                    <a:pt x="5110" y="104"/>
                    <a:pt x="6039" y="1777"/>
                  </a:cubicBezTo>
                  <a:cubicBezTo>
                    <a:pt x="6968" y="3451"/>
                    <a:pt x="7665" y="6493"/>
                    <a:pt x="7897" y="8775"/>
                  </a:cubicBezTo>
                  <a:cubicBezTo>
                    <a:pt x="8129" y="11056"/>
                    <a:pt x="7897" y="12577"/>
                    <a:pt x="7084" y="14403"/>
                  </a:cubicBezTo>
                  <a:cubicBezTo>
                    <a:pt x="6271" y="16228"/>
                    <a:pt x="4877" y="18358"/>
                    <a:pt x="4761" y="19270"/>
                  </a:cubicBezTo>
                  <a:cubicBezTo>
                    <a:pt x="4645" y="20183"/>
                    <a:pt x="5806" y="19879"/>
                    <a:pt x="7665" y="19423"/>
                  </a:cubicBezTo>
                  <a:cubicBezTo>
                    <a:pt x="9523" y="18966"/>
                    <a:pt x="12077" y="18358"/>
                    <a:pt x="14516" y="18662"/>
                  </a:cubicBezTo>
                  <a:cubicBezTo>
                    <a:pt x="16955" y="18966"/>
                    <a:pt x="19277" y="20183"/>
                    <a:pt x="21600" y="21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11805146" y="1892300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308110" y="2457450"/>
              <a:ext cx="137522" cy="384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40" fill="norm" stroke="1" extrusionOk="0">
                  <a:moveTo>
                    <a:pt x="5554" y="0"/>
                  </a:moveTo>
                  <a:cubicBezTo>
                    <a:pt x="5554" y="3069"/>
                    <a:pt x="5554" y="6138"/>
                    <a:pt x="4572" y="9384"/>
                  </a:cubicBezTo>
                  <a:cubicBezTo>
                    <a:pt x="3590" y="12630"/>
                    <a:pt x="1627" y="16052"/>
                    <a:pt x="645" y="18177"/>
                  </a:cubicBezTo>
                  <a:cubicBezTo>
                    <a:pt x="-337" y="20302"/>
                    <a:pt x="-337" y="21128"/>
                    <a:pt x="1627" y="21364"/>
                  </a:cubicBezTo>
                  <a:cubicBezTo>
                    <a:pt x="3590" y="21600"/>
                    <a:pt x="7518" y="21246"/>
                    <a:pt x="11118" y="20833"/>
                  </a:cubicBezTo>
                  <a:cubicBezTo>
                    <a:pt x="14718" y="20420"/>
                    <a:pt x="17990" y="19948"/>
                    <a:pt x="21263" y="19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457081" y="2649684"/>
              <a:ext cx="115551" cy="161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135" fill="norm" stroke="1" extrusionOk="0">
                  <a:moveTo>
                    <a:pt x="3699" y="9742"/>
                  </a:moveTo>
                  <a:cubicBezTo>
                    <a:pt x="6785" y="7527"/>
                    <a:pt x="9870" y="5311"/>
                    <a:pt x="11799" y="3511"/>
                  </a:cubicBezTo>
                  <a:cubicBezTo>
                    <a:pt x="13727" y="1711"/>
                    <a:pt x="14499" y="327"/>
                    <a:pt x="13920" y="50"/>
                  </a:cubicBezTo>
                  <a:cubicBezTo>
                    <a:pt x="13342" y="-227"/>
                    <a:pt x="11413" y="604"/>
                    <a:pt x="8713" y="3650"/>
                  </a:cubicBezTo>
                  <a:cubicBezTo>
                    <a:pt x="6013" y="6696"/>
                    <a:pt x="2542" y="11958"/>
                    <a:pt x="999" y="15281"/>
                  </a:cubicBezTo>
                  <a:cubicBezTo>
                    <a:pt x="-544" y="18604"/>
                    <a:pt x="-158" y="19988"/>
                    <a:pt x="1192" y="20681"/>
                  </a:cubicBezTo>
                  <a:cubicBezTo>
                    <a:pt x="2542" y="21373"/>
                    <a:pt x="4856" y="21373"/>
                    <a:pt x="8327" y="19988"/>
                  </a:cubicBezTo>
                  <a:cubicBezTo>
                    <a:pt x="11799" y="18604"/>
                    <a:pt x="16427" y="15835"/>
                    <a:pt x="21056" y="130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661531" y="2438400"/>
              <a:ext cx="63501" cy="382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17280" y="0"/>
                  </a:moveTo>
                  <a:cubicBezTo>
                    <a:pt x="13680" y="1187"/>
                    <a:pt x="10080" y="2374"/>
                    <a:pt x="7200" y="5222"/>
                  </a:cubicBezTo>
                  <a:cubicBezTo>
                    <a:pt x="4320" y="8070"/>
                    <a:pt x="2160" y="12580"/>
                    <a:pt x="1080" y="15132"/>
                  </a:cubicBezTo>
                  <a:cubicBezTo>
                    <a:pt x="0" y="17684"/>
                    <a:pt x="0" y="18277"/>
                    <a:pt x="0" y="19048"/>
                  </a:cubicBezTo>
                  <a:cubicBezTo>
                    <a:pt x="0" y="19820"/>
                    <a:pt x="0" y="20769"/>
                    <a:pt x="1800" y="21185"/>
                  </a:cubicBezTo>
                  <a:cubicBezTo>
                    <a:pt x="3600" y="21600"/>
                    <a:pt x="7200" y="21481"/>
                    <a:pt x="10800" y="21066"/>
                  </a:cubicBezTo>
                  <a:cubicBezTo>
                    <a:pt x="14400" y="20651"/>
                    <a:pt x="18000" y="19938"/>
                    <a:pt x="21600" y="19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642481" y="2628900"/>
              <a:ext cx="1079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47" y="16457"/>
                    <a:pt x="1694" y="11314"/>
                    <a:pt x="5294" y="7714"/>
                  </a:cubicBezTo>
                  <a:cubicBezTo>
                    <a:pt x="8894" y="4114"/>
                    <a:pt x="15247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1160258" y="2455005"/>
              <a:ext cx="142624" cy="351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491" fill="norm" stroke="1" extrusionOk="0">
                  <a:moveTo>
                    <a:pt x="21093" y="2866"/>
                  </a:moveTo>
                  <a:cubicBezTo>
                    <a:pt x="21093" y="2219"/>
                    <a:pt x="21093" y="1572"/>
                    <a:pt x="20623" y="990"/>
                  </a:cubicBezTo>
                  <a:cubicBezTo>
                    <a:pt x="20154" y="408"/>
                    <a:pt x="19215" y="-109"/>
                    <a:pt x="16241" y="20"/>
                  </a:cubicBezTo>
                  <a:cubicBezTo>
                    <a:pt x="13267" y="150"/>
                    <a:pt x="8258" y="926"/>
                    <a:pt x="4815" y="2801"/>
                  </a:cubicBezTo>
                  <a:cubicBezTo>
                    <a:pt x="1371" y="4677"/>
                    <a:pt x="-507" y="7651"/>
                    <a:pt x="119" y="9850"/>
                  </a:cubicBezTo>
                  <a:cubicBezTo>
                    <a:pt x="745" y="12049"/>
                    <a:pt x="3876" y="13472"/>
                    <a:pt x="7163" y="14571"/>
                  </a:cubicBezTo>
                  <a:cubicBezTo>
                    <a:pt x="10450" y="15671"/>
                    <a:pt x="13893" y="16447"/>
                    <a:pt x="16241" y="17093"/>
                  </a:cubicBezTo>
                  <a:cubicBezTo>
                    <a:pt x="18589" y="17740"/>
                    <a:pt x="19841" y="18257"/>
                    <a:pt x="20310" y="18904"/>
                  </a:cubicBezTo>
                  <a:cubicBezTo>
                    <a:pt x="20780" y="19551"/>
                    <a:pt x="20467" y="20327"/>
                    <a:pt x="17493" y="20780"/>
                  </a:cubicBezTo>
                  <a:cubicBezTo>
                    <a:pt x="14519" y="21232"/>
                    <a:pt x="8884" y="21362"/>
                    <a:pt x="3250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1309957" y="2752637"/>
              <a:ext cx="99413" cy="136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3" h="21448" fill="norm" stroke="1" extrusionOk="0">
                  <a:moveTo>
                    <a:pt x="5139" y="6494"/>
                  </a:moveTo>
                  <a:cubicBezTo>
                    <a:pt x="4257" y="10150"/>
                    <a:pt x="3376" y="13805"/>
                    <a:pt x="2494" y="16630"/>
                  </a:cubicBezTo>
                  <a:cubicBezTo>
                    <a:pt x="1612" y="19454"/>
                    <a:pt x="731" y="21448"/>
                    <a:pt x="290" y="21448"/>
                  </a:cubicBezTo>
                  <a:cubicBezTo>
                    <a:pt x="-151" y="21448"/>
                    <a:pt x="-151" y="19454"/>
                    <a:pt x="731" y="16131"/>
                  </a:cubicBezTo>
                  <a:cubicBezTo>
                    <a:pt x="1612" y="12808"/>
                    <a:pt x="3376" y="8156"/>
                    <a:pt x="4918" y="4999"/>
                  </a:cubicBezTo>
                  <a:cubicBezTo>
                    <a:pt x="6461" y="1842"/>
                    <a:pt x="7784" y="180"/>
                    <a:pt x="10649" y="14"/>
                  </a:cubicBezTo>
                  <a:cubicBezTo>
                    <a:pt x="13514" y="-152"/>
                    <a:pt x="17922" y="1177"/>
                    <a:pt x="19686" y="4500"/>
                  </a:cubicBezTo>
                  <a:cubicBezTo>
                    <a:pt x="21449" y="7823"/>
                    <a:pt x="20567" y="13140"/>
                    <a:pt x="19686" y="18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1652131" y="2584450"/>
              <a:ext cx="1016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1626731" y="2705100"/>
              <a:ext cx="139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2062723" y="2432050"/>
              <a:ext cx="275209" cy="339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49" fill="norm" stroke="1" extrusionOk="0">
                  <a:moveTo>
                    <a:pt x="18470" y="0"/>
                  </a:moveTo>
                  <a:cubicBezTo>
                    <a:pt x="14348" y="2147"/>
                    <a:pt x="10226" y="4293"/>
                    <a:pt x="7835" y="5568"/>
                  </a:cubicBezTo>
                  <a:cubicBezTo>
                    <a:pt x="5444" y="6842"/>
                    <a:pt x="4785" y="7245"/>
                    <a:pt x="4207" y="7714"/>
                  </a:cubicBezTo>
                  <a:cubicBezTo>
                    <a:pt x="3630" y="8184"/>
                    <a:pt x="3136" y="8720"/>
                    <a:pt x="3218" y="9190"/>
                  </a:cubicBezTo>
                  <a:cubicBezTo>
                    <a:pt x="3301" y="9660"/>
                    <a:pt x="3960" y="10062"/>
                    <a:pt x="5609" y="10330"/>
                  </a:cubicBezTo>
                  <a:cubicBezTo>
                    <a:pt x="7258" y="10599"/>
                    <a:pt x="9896" y="10733"/>
                    <a:pt x="11627" y="10867"/>
                  </a:cubicBezTo>
                  <a:cubicBezTo>
                    <a:pt x="13359" y="11001"/>
                    <a:pt x="14183" y="11135"/>
                    <a:pt x="14265" y="11538"/>
                  </a:cubicBezTo>
                  <a:cubicBezTo>
                    <a:pt x="14348" y="11940"/>
                    <a:pt x="13688" y="12611"/>
                    <a:pt x="11710" y="13617"/>
                  </a:cubicBezTo>
                  <a:cubicBezTo>
                    <a:pt x="9731" y="14624"/>
                    <a:pt x="6433" y="15965"/>
                    <a:pt x="4290" y="16971"/>
                  </a:cubicBezTo>
                  <a:cubicBezTo>
                    <a:pt x="2146" y="17978"/>
                    <a:pt x="1157" y="18648"/>
                    <a:pt x="580" y="19319"/>
                  </a:cubicBezTo>
                  <a:cubicBezTo>
                    <a:pt x="3" y="19990"/>
                    <a:pt x="-162" y="20661"/>
                    <a:pt x="168" y="21063"/>
                  </a:cubicBezTo>
                  <a:cubicBezTo>
                    <a:pt x="498" y="21466"/>
                    <a:pt x="1322" y="21600"/>
                    <a:pt x="4455" y="21533"/>
                  </a:cubicBezTo>
                  <a:cubicBezTo>
                    <a:pt x="7588" y="21466"/>
                    <a:pt x="13029" y="21198"/>
                    <a:pt x="16244" y="21063"/>
                  </a:cubicBezTo>
                  <a:cubicBezTo>
                    <a:pt x="19459" y="20929"/>
                    <a:pt x="20449" y="20929"/>
                    <a:pt x="21438" y="209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2064881" y="2952750"/>
              <a:ext cx="190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2096631" y="28638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2134731" y="2921000"/>
              <a:ext cx="88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2141081" y="2984500"/>
              <a:ext cx="762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2306181" y="2895600"/>
              <a:ext cx="254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2083931" y="2276127"/>
              <a:ext cx="11062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019" fill="norm" stroke="1" extrusionOk="0">
                  <a:moveTo>
                    <a:pt x="0" y="3438"/>
                  </a:moveTo>
                  <a:cubicBezTo>
                    <a:pt x="815" y="8273"/>
                    <a:pt x="1630" y="13109"/>
                    <a:pt x="1834" y="16333"/>
                  </a:cubicBezTo>
                  <a:cubicBezTo>
                    <a:pt x="2038" y="19557"/>
                    <a:pt x="1630" y="21169"/>
                    <a:pt x="1426" y="21008"/>
                  </a:cubicBezTo>
                  <a:cubicBezTo>
                    <a:pt x="1223" y="20847"/>
                    <a:pt x="1223" y="18912"/>
                    <a:pt x="1630" y="16333"/>
                  </a:cubicBezTo>
                  <a:cubicBezTo>
                    <a:pt x="2038" y="13754"/>
                    <a:pt x="2853" y="10530"/>
                    <a:pt x="4483" y="7629"/>
                  </a:cubicBezTo>
                  <a:cubicBezTo>
                    <a:pt x="6113" y="4727"/>
                    <a:pt x="8558" y="2148"/>
                    <a:pt x="10800" y="859"/>
                  </a:cubicBezTo>
                  <a:cubicBezTo>
                    <a:pt x="13042" y="-431"/>
                    <a:pt x="15079" y="-431"/>
                    <a:pt x="16913" y="1987"/>
                  </a:cubicBezTo>
                  <a:cubicBezTo>
                    <a:pt x="18747" y="4405"/>
                    <a:pt x="20377" y="9241"/>
                    <a:pt x="20989" y="12465"/>
                  </a:cubicBezTo>
                  <a:cubicBezTo>
                    <a:pt x="21600" y="15688"/>
                    <a:pt x="21192" y="17300"/>
                    <a:pt x="20785" y="189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2496681" y="2444750"/>
              <a:ext cx="1587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16" y="2679"/>
                    <a:pt x="4032" y="5358"/>
                    <a:pt x="7632" y="8958"/>
                  </a:cubicBezTo>
                  <a:cubicBezTo>
                    <a:pt x="11232" y="12558"/>
                    <a:pt x="16416" y="1707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2497284" y="2419350"/>
              <a:ext cx="158148" cy="332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73" fill="norm" stroke="1" extrusionOk="0">
                  <a:moveTo>
                    <a:pt x="21235" y="0"/>
                  </a:moveTo>
                  <a:cubicBezTo>
                    <a:pt x="18677" y="3418"/>
                    <a:pt x="16119" y="6835"/>
                    <a:pt x="12709" y="10048"/>
                  </a:cubicBezTo>
                  <a:cubicBezTo>
                    <a:pt x="9298" y="13261"/>
                    <a:pt x="5035" y="16268"/>
                    <a:pt x="2619" y="18182"/>
                  </a:cubicBezTo>
                  <a:cubicBezTo>
                    <a:pt x="203" y="20096"/>
                    <a:pt x="-365" y="20916"/>
                    <a:pt x="203" y="21258"/>
                  </a:cubicBezTo>
                  <a:cubicBezTo>
                    <a:pt x="772" y="21600"/>
                    <a:pt x="2477" y="21463"/>
                    <a:pt x="4182" y="213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2795131" y="2667000"/>
              <a:ext cx="63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2814173" y="2550255"/>
              <a:ext cx="47452" cy="34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69" h="19390" fill="norm" stroke="1" extrusionOk="0">
                  <a:moveTo>
                    <a:pt x="10371" y="1386"/>
                  </a:moveTo>
                  <a:cubicBezTo>
                    <a:pt x="6051" y="186"/>
                    <a:pt x="1731" y="-1014"/>
                    <a:pt x="435" y="1386"/>
                  </a:cubicBezTo>
                  <a:cubicBezTo>
                    <a:pt x="-861" y="3786"/>
                    <a:pt x="867" y="9786"/>
                    <a:pt x="3891" y="13986"/>
                  </a:cubicBezTo>
                  <a:cubicBezTo>
                    <a:pt x="6915" y="18186"/>
                    <a:pt x="11235" y="20586"/>
                    <a:pt x="14691" y="18786"/>
                  </a:cubicBezTo>
                  <a:cubicBezTo>
                    <a:pt x="18147" y="16986"/>
                    <a:pt x="20739" y="10986"/>
                    <a:pt x="18579" y="7986"/>
                  </a:cubicBezTo>
                  <a:cubicBezTo>
                    <a:pt x="16419" y="4986"/>
                    <a:pt x="9507" y="4986"/>
                    <a:pt x="2595" y="49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3810000" y="2578629"/>
              <a:ext cx="117333" cy="20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322" fill="norm" stroke="1" extrusionOk="0">
                  <a:moveTo>
                    <a:pt x="19529" y="16646"/>
                  </a:moveTo>
                  <a:cubicBezTo>
                    <a:pt x="16119" y="15755"/>
                    <a:pt x="12708" y="14864"/>
                    <a:pt x="10624" y="13306"/>
                  </a:cubicBezTo>
                  <a:cubicBezTo>
                    <a:pt x="8540" y="11747"/>
                    <a:pt x="7782" y="9520"/>
                    <a:pt x="8919" y="7293"/>
                  </a:cubicBezTo>
                  <a:cubicBezTo>
                    <a:pt x="10056" y="5066"/>
                    <a:pt x="13087" y="2840"/>
                    <a:pt x="15550" y="1503"/>
                  </a:cubicBezTo>
                  <a:cubicBezTo>
                    <a:pt x="18013" y="167"/>
                    <a:pt x="19908" y="-278"/>
                    <a:pt x="20666" y="167"/>
                  </a:cubicBezTo>
                  <a:cubicBezTo>
                    <a:pt x="21424" y="613"/>
                    <a:pt x="21045" y="1949"/>
                    <a:pt x="18203" y="4510"/>
                  </a:cubicBezTo>
                  <a:cubicBezTo>
                    <a:pt x="15361" y="7070"/>
                    <a:pt x="10056" y="10856"/>
                    <a:pt x="6266" y="13974"/>
                  </a:cubicBezTo>
                  <a:cubicBezTo>
                    <a:pt x="2477" y="17091"/>
                    <a:pt x="203" y="19541"/>
                    <a:pt x="13" y="20320"/>
                  </a:cubicBezTo>
                  <a:cubicBezTo>
                    <a:pt x="-176" y="21099"/>
                    <a:pt x="1719" y="20209"/>
                    <a:pt x="4182" y="20097"/>
                  </a:cubicBezTo>
                  <a:cubicBezTo>
                    <a:pt x="6645" y="19986"/>
                    <a:pt x="9677" y="20654"/>
                    <a:pt x="12708" y="21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4592181" y="2470150"/>
              <a:ext cx="1270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857"/>
                    <a:pt x="14400" y="7714"/>
                    <a:pt x="10800" y="11314"/>
                  </a:cubicBezTo>
                  <a:cubicBezTo>
                    <a:pt x="7200" y="14914"/>
                    <a:pt x="3600" y="182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4648008" y="2642882"/>
              <a:ext cx="115624" cy="128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229" fill="norm" stroke="1" extrusionOk="0">
                  <a:moveTo>
                    <a:pt x="1399" y="8150"/>
                  </a:moveTo>
                  <a:cubicBezTo>
                    <a:pt x="3327" y="8847"/>
                    <a:pt x="5256" y="9544"/>
                    <a:pt x="6799" y="9195"/>
                  </a:cubicBezTo>
                  <a:cubicBezTo>
                    <a:pt x="8341" y="8847"/>
                    <a:pt x="9499" y="7454"/>
                    <a:pt x="10077" y="5712"/>
                  </a:cubicBezTo>
                  <a:cubicBezTo>
                    <a:pt x="10656" y="3970"/>
                    <a:pt x="10656" y="1879"/>
                    <a:pt x="9691" y="834"/>
                  </a:cubicBezTo>
                  <a:cubicBezTo>
                    <a:pt x="8727" y="-211"/>
                    <a:pt x="6799" y="-211"/>
                    <a:pt x="5063" y="486"/>
                  </a:cubicBezTo>
                  <a:cubicBezTo>
                    <a:pt x="3327" y="1183"/>
                    <a:pt x="1784" y="2576"/>
                    <a:pt x="820" y="5712"/>
                  </a:cubicBezTo>
                  <a:cubicBezTo>
                    <a:pt x="-144" y="8847"/>
                    <a:pt x="-530" y="13724"/>
                    <a:pt x="1206" y="16860"/>
                  </a:cubicBezTo>
                  <a:cubicBezTo>
                    <a:pt x="2941" y="19995"/>
                    <a:pt x="6799" y="21389"/>
                    <a:pt x="10463" y="21215"/>
                  </a:cubicBezTo>
                  <a:cubicBezTo>
                    <a:pt x="14127" y="21041"/>
                    <a:pt x="17599" y="19299"/>
                    <a:pt x="21070" y="17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4808551" y="2451100"/>
              <a:ext cx="69381" cy="376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79" fill="norm" stroke="1" extrusionOk="0">
                  <a:moveTo>
                    <a:pt x="21455" y="0"/>
                  </a:moveTo>
                  <a:cubicBezTo>
                    <a:pt x="16873" y="1931"/>
                    <a:pt x="12291" y="3861"/>
                    <a:pt x="8691" y="6637"/>
                  </a:cubicBezTo>
                  <a:cubicBezTo>
                    <a:pt x="5091" y="9412"/>
                    <a:pt x="2473" y="13032"/>
                    <a:pt x="1164" y="15385"/>
                  </a:cubicBezTo>
                  <a:cubicBezTo>
                    <a:pt x="-145" y="17739"/>
                    <a:pt x="-145" y="18825"/>
                    <a:pt x="182" y="19669"/>
                  </a:cubicBezTo>
                  <a:cubicBezTo>
                    <a:pt x="510" y="20514"/>
                    <a:pt x="1164" y="21117"/>
                    <a:pt x="3455" y="21359"/>
                  </a:cubicBezTo>
                  <a:cubicBezTo>
                    <a:pt x="5746" y="21600"/>
                    <a:pt x="9673" y="21479"/>
                    <a:pt x="12946" y="20997"/>
                  </a:cubicBezTo>
                  <a:cubicBezTo>
                    <a:pt x="16219" y="20514"/>
                    <a:pt x="18837" y="19669"/>
                    <a:pt x="21455" y="188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4776331" y="2616200"/>
              <a:ext cx="2095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5697081" y="2590800"/>
              <a:ext cx="1270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160"/>
                    <a:pt x="3600" y="320"/>
                    <a:pt x="6660" y="3040"/>
                  </a:cubicBezTo>
                  <a:cubicBezTo>
                    <a:pt x="9720" y="5760"/>
                    <a:pt x="14040" y="11040"/>
                    <a:pt x="16740" y="14560"/>
                  </a:cubicBezTo>
                  <a:cubicBezTo>
                    <a:pt x="19440" y="18080"/>
                    <a:pt x="20520" y="198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5679735" y="2540000"/>
              <a:ext cx="195147" cy="332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00" fill="norm" stroke="1" extrusionOk="0">
                  <a:moveTo>
                    <a:pt x="21413" y="0"/>
                  </a:moveTo>
                  <a:cubicBezTo>
                    <a:pt x="19555" y="1230"/>
                    <a:pt x="17697" y="2461"/>
                    <a:pt x="14794" y="5468"/>
                  </a:cubicBezTo>
                  <a:cubicBezTo>
                    <a:pt x="11890" y="8476"/>
                    <a:pt x="7942" y="13261"/>
                    <a:pt x="5503" y="15995"/>
                  </a:cubicBezTo>
                  <a:cubicBezTo>
                    <a:pt x="3065" y="18729"/>
                    <a:pt x="2136" y="19413"/>
                    <a:pt x="1323" y="20028"/>
                  </a:cubicBezTo>
                  <a:cubicBezTo>
                    <a:pt x="510" y="20643"/>
                    <a:pt x="-187" y="21190"/>
                    <a:pt x="45" y="21395"/>
                  </a:cubicBezTo>
                  <a:cubicBezTo>
                    <a:pt x="278" y="21600"/>
                    <a:pt x="1439" y="21463"/>
                    <a:pt x="2600" y="213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5859286" y="2765843"/>
              <a:ext cx="104496" cy="129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57" fill="norm" stroke="1" extrusionOk="0">
                  <a:moveTo>
                    <a:pt x="5775" y="4634"/>
                  </a:moveTo>
                  <a:cubicBezTo>
                    <a:pt x="4911" y="8118"/>
                    <a:pt x="4047" y="11602"/>
                    <a:pt x="2967" y="14041"/>
                  </a:cubicBezTo>
                  <a:cubicBezTo>
                    <a:pt x="1887" y="16480"/>
                    <a:pt x="591" y="17873"/>
                    <a:pt x="159" y="17699"/>
                  </a:cubicBezTo>
                  <a:cubicBezTo>
                    <a:pt x="-273" y="17525"/>
                    <a:pt x="159" y="15783"/>
                    <a:pt x="1671" y="12996"/>
                  </a:cubicBezTo>
                  <a:cubicBezTo>
                    <a:pt x="3183" y="10209"/>
                    <a:pt x="5775" y="6376"/>
                    <a:pt x="7935" y="3938"/>
                  </a:cubicBezTo>
                  <a:cubicBezTo>
                    <a:pt x="10095" y="1499"/>
                    <a:pt x="11823" y="454"/>
                    <a:pt x="13767" y="105"/>
                  </a:cubicBezTo>
                  <a:cubicBezTo>
                    <a:pt x="15711" y="-243"/>
                    <a:pt x="17871" y="105"/>
                    <a:pt x="19167" y="3763"/>
                  </a:cubicBezTo>
                  <a:cubicBezTo>
                    <a:pt x="20463" y="7422"/>
                    <a:pt x="20895" y="14389"/>
                    <a:pt x="21327" y="21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5766931" y="2482850"/>
              <a:ext cx="247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23" y="0"/>
                    <a:pt x="11446" y="0"/>
                    <a:pt x="15046" y="3600"/>
                  </a:cubicBezTo>
                  <a:cubicBezTo>
                    <a:pt x="18646" y="7200"/>
                    <a:pt x="20123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6255881" y="2686050"/>
              <a:ext cx="1841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10" y="3600"/>
                    <a:pt x="11421" y="7200"/>
                    <a:pt x="15021" y="10800"/>
                  </a:cubicBezTo>
                  <a:cubicBezTo>
                    <a:pt x="18621" y="14400"/>
                    <a:pt x="2011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6236831" y="2768600"/>
              <a:ext cx="177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8000"/>
                    <a:pt x="11829" y="14400"/>
                    <a:pt x="15429" y="10800"/>
                  </a:cubicBezTo>
                  <a:cubicBezTo>
                    <a:pt x="19029" y="7200"/>
                    <a:pt x="20314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6783236" y="2434150"/>
              <a:ext cx="159665" cy="289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403" fill="norm" stroke="1" extrusionOk="0">
                  <a:moveTo>
                    <a:pt x="16575" y="2662"/>
                  </a:moveTo>
                  <a:cubicBezTo>
                    <a:pt x="16852" y="1723"/>
                    <a:pt x="17129" y="784"/>
                    <a:pt x="16160" y="315"/>
                  </a:cubicBezTo>
                  <a:cubicBezTo>
                    <a:pt x="15191" y="-155"/>
                    <a:pt x="12975" y="-155"/>
                    <a:pt x="10068" y="706"/>
                  </a:cubicBezTo>
                  <a:cubicBezTo>
                    <a:pt x="7160" y="1567"/>
                    <a:pt x="3560" y="3288"/>
                    <a:pt x="1621" y="4619"/>
                  </a:cubicBezTo>
                  <a:cubicBezTo>
                    <a:pt x="-317" y="5949"/>
                    <a:pt x="-594" y="6888"/>
                    <a:pt x="1206" y="8375"/>
                  </a:cubicBezTo>
                  <a:cubicBezTo>
                    <a:pt x="3006" y="9862"/>
                    <a:pt x="6883" y="11897"/>
                    <a:pt x="10206" y="13384"/>
                  </a:cubicBezTo>
                  <a:cubicBezTo>
                    <a:pt x="13529" y="14871"/>
                    <a:pt x="16298" y="15810"/>
                    <a:pt x="18098" y="16593"/>
                  </a:cubicBezTo>
                  <a:cubicBezTo>
                    <a:pt x="19898" y="17375"/>
                    <a:pt x="20729" y="18002"/>
                    <a:pt x="20868" y="18706"/>
                  </a:cubicBezTo>
                  <a:cubicBezTo>
                    <a:pt x="21006" y="19410"/>
                    <a:pt x="20452" y="20193"/>
                    <a:pt x="19483" y="20662"/>
                  </a:cubicBezTo>
                  <a:cubicBezTo>
                    <a:pt x="18514" y="21132"/>
                    <a:pt x="17129" y="21288"/>
                    <a:pt x="15606" y="21367"/>
                  </a:cubicBezTo>
                  <a:cubicBezTo>
                    <a:pt x="14083" y="21445"/>
                    <a:pt x="12421" y="21445"/>
                    <a:pt x="10898" y="20897"/>
                  </a:cubicBezTo>
                  <a:cubicBezTo>
                    <a:pt x="9375" y="20349"/>
                    <a:pt x="7991" y="19254"/>
                    <a:pt x="7852" y="18471"/>
                  </a:cubicBezTo>
                  <a:cubicBezTo>
                    <a:pt x="7714" y="17688"/>
                    <a:pt x="8821" y="17219"/>
                    <a:pt x="9929" y="167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6982667" y="2606396"/>
              <a:ext cx="66540" cy="124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107" fill="norm" stroke="1" extrusionOk="0">
                  <a:moveTo>
                    <a:pt x="1104" y="2747"/>
                  </a:moveTo>
                  <a:cubicBezTo>
                    <a:pt x="1104" y="4547"/>
                    <a:pt x="1104" y="6347"/>
                    <a:pt x="766" y="8147"/>
                  </a:cubicBezTo>
                  <a:cubicBezTo>
                    <a:pt x="429" y="9947"/>
                    <a:pt x="-246" y="11747"/>
                    <a:pt x="91" y="11747"/>
                  </a:cubicBezTo>
                  <a:cubicBezTo>
                    <a:pt x="429" y="11747"/>
                    <a:pt x="1779" y="9947"/>
                    <a:pt x="3804" y="7967"/>
                  </a:cubicBezTo>
                  <a:cubicBezTo>
                    <a:pt x="5829" y="5987"/>
                    <a:pt x="8529" y="3827"/>
                    <a:pt x="11229" y="2207"/>
                  </a:cubicBezTo>
                  <a:cubicBezTo>
                    <a:pt x="13929" y="587"/>
                    <a:pt x="16629" y="-493"/>
                    <a:pt x="18317" y="227"/>
                  </a:cubicBezTo>
                  <a:cubicBezTo>
                    <a:pt x="20004" y="947"/>
                    <a:pt x="20679" y="3467"/>
                    <a:pt x="21017" y="6527"/>
                  </a:cubicBezTo>
                  <a:cubicBezTo>
                    <a:pt x="21354" y="9587"/>
                    <a:pt x="21354" y="13187"/>
                    <a:pt x="20342" y="15707"/>
                  </a:cubicBezTo>
                  <a:cubicBezTo>
                    <a:pt x="19329" y="18227"/>
                    <a:pt x="17304" y="19667"/>
                    <a:pt x="15279" y="211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6789281" y="2832100"/>
              <a:ext cx="3111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55" y="0"/>
                    <a:pt x="9110" y="0"/>
                    <a:pt x="12710" y="3600"/>
                  </a:cubicBezTo>
                  <a:cubicBezTo>
                    <a:pt x="16310" y="7200"/>
                    <a:pt x="18955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6869752" y="2936787"/>
              <a:ext cx="147188" cy="145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198" fill="norm" stroke="1" extrusionOk="0">
                  <a:moveTo>
                    <a:pt x="3036" y="3252"/>
                  </a:moveTo>
                  <a:cubicBezTo>
                    <a:pt x="3341" y="6955"/>
                    <a:pt x="3645" y="10658"/>
                    <a:pt x="3797" y="13281"/>
                  </a:cubicBezTo>
                  <a:cubicBezTo>
                    <a:pt x="3949" y="15904"/>
                    <a:pt x="3949" y="17447"/>
                    <a:pt x="3189" y="18835"/>
                  </a:cubicBezTo>
                  <a:cubicBezTo>
                    <a:pt x="2428" y="20224"/>
                    <a:pt x="907" y="21458"/>
                    <a:pt x="298" y="21149"/>
                  </a:cubicBezTo>
                  <a:cubicBezTo>
                    <a:pt x="-310" y="20841"/>
                    <a:pt x="-6" y="18989"/>
                    <a:pt x="1363" y="15749"/>
                  </a:cubicBezTo>
                  <a:cubicBezTo>
                    <a:pt x="2732" y="12509"/>
                    <a:pt x="5166" y="7881"/>
                    <a:pt x="8208" y="4795"/>
                  </a:cubicBezTo>
                  <a:cubicBezTo>
                    <a:pt x="11251" y="1709"/>
                    <a:pt x="14901" y="167"/>
                    <a:pt x="17335" y="12"/>
                  </a:cubicBezTo>
                  <a:cubicBezTo>
                    <a:pt x="19769" y="-142"/>
                    <a:pt x="20986" y="1092"/>
                    <a:pt x="21138" y="4641"/>
                  </a:cubicBezTo>
                  <a:cubicBezTo>
                    <a:pt x="21290" y="8189"/>
                    <a:pt x="20377" y="14052"/>
                    <a:pt x="19465" y="199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7373481" y="2749550"/>
              <a:ext cx="139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7341731" y="2901950"/>
              <a:ext cx="139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7964031" y="2442014"/>
              <a:ext cx="216173" cy="263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78" fill="norm" stroke="1" extrusionOk="0">
                  <a:moveTo>
                    <a:pt x="16357" y="224"/>
                  </a:moveTo>
                  <a:cubicBezTo>
                    <a:pt x="17406" y="224"/>
                    <a:pt x="18454" y="224"/>
                    <a:pt x="19503" y="137"/>
                  </a:cubicBezTo>
                  <a:cubicBezTo>
                    <a:pt x="20551" y="51"/>
                    <a:pt x="21600" y="-122"/>
                    <a:pt x="21390" y="137"/>
                  </a:cubicBezTo>
                  <a:cubicBezTo>
                    <a:pt x="21181" y="396"/>
                    <a:pt x="19713" y="1088"/>
                    <a:pt x="17196" y="2124"/>
                  </a:cubicBezTo>
                  <a:cubicBezTo>
                    <a:pt x="14680" y="3161"/>
                    <a:pt x="11115" y="4544"/>
                    <a:pt x="8913" y="5494"/>
                  </a:cubicBezTo>
                  <a:cubicBezTo>
                    <a:pt x="6711" y="6444"/>
                    <a:pt x="5872" y="6963"/>
                    <a:pt x="5243" y="7654"/>
                  </a:cubicBezTo>
                  <a:cubicBezTo>
                    <a:pt x="4614" y="8345"/>
                    <a:pt x="4194" y="9209"/>
                    <a:pt x="4614" y="9814"/>
                  </a:cubicBezTo>
                  <a:cubicBezTo>
                    <a:pt x="5033" y="10419"/>
                    <a:pt x="6291" y="10764"/>
                    <a:pt x="7654" y="11024"/>
                  </a:cubicBezTo>
                  <a:cubicBezTo>
                    <a:pt x="9017" y="11283"/>
                    <a:pt x="10485" y="11456"/>
                    <a:pt x="11744" y="11801"/>
                  </a:cubicBezTo>
                  <a:cubicBezTo>
                    <a:pt x="13002" y="12147"/>
                    <a:pt x="14050" y="12665"/>
                    <a:pt x="14155" y="13184"/>
                  </a:cubicBezTo>
                  <a:cubicBezTo>
                    <a:pt x="14260" y="13702"/>
                    <a:pt x="13421" y="14220"/>
                    <a:pt x="11324" y="14998"/>
                  </a:cubicBezTo>
                  <a:cubicBezTo>
                    <a:pt x="9227" y="15776"/>
                    <a:pt x="5872" y="16812"/>
                    <a:pt x="3565" y="17763"/>
                  </a:cubicBezTo>
                  <a:cubicBezTo>
                    <a:pt x="1258" y="18713"/>
                    <a:pt x="0" y="19577"/>
                    <a:pt x="0" y="20182"/>
                  </a:cubicBezTo>
                  <a:cubicBezTo>
                    <a:pt x="0" y="20787"/>
                    <a:pt x="1258" y="21132"/>
                    <a:pt x="4509" y="21305"/>
                  </a:cubicBezTo>
                  <a:cubicBezTo>
                    <a:pt x="7759" y="21478"/>
                    <a:pt x="13002" y="21478"/>
                    <a:pt x="18245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8281531" y="2425700"/>
              <a:ext cx="1333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5236"/>
                    <a:pt x="10286" y="10473"/>
                    <a:pt x="13886" y="14073"/>
                  </a:cubicBezTo>
                  <a:cubicBezTo>
                    <a:pt x="17486" y="17673"/>
                    <a:pt x="19543" y="196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8270948" y="2433751"/>
              <a:ext cx="162984" cy="27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21600" y="850"/>
                  </a:moveTo>
                  <a:cubicBezTo>
                    <a:pt x="20478" y="359"/>
                    <a:pt x="19356" y="-132"/>
                    <a:pt x="18374" y="32"/>
                  </a:cubicBezTo>
                  <a:cubicBezTo>
                    <a:pt x="17392" y="195"/>
                    <a:pt x="16551" y="1013"/>
                    <a:pt x="13886" y="3304"/>
                  </a:cubicBezTo>
                  <a:cubicBezTo>
                    <a:pt x="11221" y="5595"/>
                    <a:pt x="6732" y="9359"/>
                    <a:pt x="3927" y="12386"/>
                  </a:cubicBezTo>
                  <a:cubicBezTo>
                    <a:pt x="1122" y="15413"/>
                    <a:pt x="0" y="17704"/>
                    <a:pt x="0" y="19095"/>
                  </a:cubicBezTo>
                  <a:cubicBezTo>
                    <a:pt x="0" y="20486"/>
                    <a:pt x="1122" y="20977"/>
                    <a:pt x="2244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8440281" y="2635250"/>
              <a:ext cx="254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8433931" y="2501899"/>
              <a:ext cx="94795" cy="53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0803" fill="norm" stroke="1" extrusionOk="0">
                  <a:moveTo>
                    <a:pt x="15496" y="0"/>
                  </a:moveTo>
                  <a:cubicBezTo>
                    <a:pt x="13617" y="2492"/>
                    <a:pt x="11739" y="4985"/>
                    <a:pt x="11035" y="8308"/>
                  </a:cubicBezTo>
                  <a:cubicBezTo>
                    <a:pt x="10330" y="11631"/>
                    <a:pt x="10800" y="15785"/>
                    <a:pt x="12443" y="18277"/>
                  </a:cubicBezTo>
                  <a:cubicBezTo>
                    <a:pt x="14087" y="20769"/>
                    <a:pt x="16904" y="21600"/>
                    <a:pt x="18783" y="19938"/>
                  </a:cubicBezTo>
                  <a:cubicBezTo>
                    <a:pt x="20661" y="18277"/>
                    <a:pt x="21600" y="14123"/>
                    <a:pt x="20661" y="11215"/>
                  </a:cubicBezTo>
                  <a:cubicBezTo>
                    <a:pt x="19722" y="8308"/>
                    <a:pt x="16904" y="6646"/>
                    <a:pt x="14322" y="5815"/>
                  </a:cubicBezTo>
                  <a:cubicBezTo>
                    <a:pt x="11739" y="4985"/>
                    <a:pt x="9391" y="4985"/>
                    <a:pt x="7043" y="7477"/>
                  </a:cubicBezTo>
                  <a:cubicBezTo>
                    <a:pt x="4696" y="9969"/>
                    <a:pt x="2348" y="14954"/>
                    <a:pt x="0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7951331" y="2868193"/>
              <a:ext cx="501651" cy="33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63" fill="norm" stroke="1" extrusionOk="0">
                  <a:moveTo>
                    <a:pt x="0" y="20263"/>
                  </a:moveTo>
                  <a:cubicBezTo>
                    <a:pt x="1094" y="12639"/>
                    <a:pt x="2187" y="5016"/>
                    <a:pt x="4284" y="1839"/>
                  </a:cubicBezTo>
                  <a:cubicBezTo>
                    <a:pt x="6380" y="-1337"/>
                    <a:pt x="9478" y="-66"/>
                    <a:pt x="12532" y="3110"/>
                  </a:cubicBezTo>
                  <a:cubicBezTo>
                    <a:pt x="15585" y="6287"/>
                    <a:pt x="18592" y="11369"/>
                    <a:pt x="21600" y="16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8044585" y="2999316"/>
              <a:ext cx="115385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600" fill="norm" stroke="1" extrusionOk="0">
                  <a:moveTo>
                    <a:pt x="363" y="7958"/>
                  </a:moveTo>
                  <a:cubicBezTo>
                    <a:pt x="-22" y="12278"/>
                    <a:pt x="-408" y="16598"/>
                    <a:pt x="942" y="16257"/>
                  </a:cubicBezTo>
                  <a:cubicBezTo>
                    <a:pt x="2292" y="15916"/>
                    <a:pt x="5378" y="10914"/>
                    <a:pt x="7306" y="7731"/>
                  </a:cubicBezTo>
                  <a:cubicBezTo>
                    <a:pt x="9235" y="4547"/>
                    <a:pt x="10006" y="3183"/>
                    <a:pt x="11356" y="2046"/>
                  </a:cubicBezTo>
                  <a:cubicBezTo>
                    <a:pt x="12706" y="909"/>
                    <a:pt x="14635" y="0"/>
                    <a:pt x="16371" y="0"/>
                  </a:cubicBezTo>
                  <a:cubicBezTo>
                    <a:pt x="18106" y="0"/>
                    <a:pt x="19649" y="909"/>
                    <a:pt x="20421" y="4206"/>
                  </a:cubicBezTo>
                  <a:cubicBezTo>
                    <a:pt x="21192" y="7503"/>
                    <a:pt x="21192" y="13187"/>
                    <a:pt x="20613" y="16484"/>
                  </a:cubicBezTo>
                  <a:cubicBezTo>
                    <a:pt x="20035" y="19781"/>
                    <a:pt x="18878" y="20691"/>
                    <a:pt x="177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5347153" y="3079835"/>
              <a:ext cx="682075" cy="110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94" fill="norm" stroke="1" extrusionOk="0">
                  <a:moveTo>
                    <a:pt x="661" y="9712"/>
                  </a:moveTo>
                  <a:cubicBezTo>
                    <a:pt x="343" y="9993"/>
                    <a:pt x="24" y="10273"/>
                    <a:pt x="2" y="10694"/>
                  </a:cubicBezTo>
                  <a:cubicBezTo>
                    <a:pt x="-21" y="11115"/>
                    <a:pt x="252" y="11676"/>
                    <a:pt x="1161" y="11956"/>
                  </a:cubicBezTo>
                  <a:cubicBezTo>
                    <a:pt x="2071" y="12237"/>
                    <a:pt x="3617" y="12237"/>
                    <a:pt x="5299" y="11536"/>
                  </a:cubicBezTo>
                  <a:cubicBezTo>
                    <a:pt x="6982" y="10834"/>
                    <a:pt x="8801" y="9432"/>
                    <a:pt x="10574" y="8029"/>
                  </a:cubicBezTo>
                  <a:cubicBezTo>
                    <a:pt x="12348" y="6626"/>
                    <a:pt x="14076" y="5224"/>
                    <a:pt x="15667" y="4242"/>
                  </a:cubicBezTo>
                  <a:cubicBezTo>
                    <a:pt x="17259" y="3260"/>
                    <a:pt x="18714" y="2699"/>
                    <a:pt x="19601" y="2278"/>
                  </a:cubicBezTo>
                  <a:cubicBezTo>
                    <a:pt x="20488" y="1858"/>
                    <a:pt x="20806" y="1577"/>
                    <a:pt x="21079" y="1156"/>
                  </a:cubicBezTo>
                  <a:cubicBezTo>
                    <a:pt x="21352" y="736"/>
                    <a:pt x="21579" y="175"/>
                    <a:pt x="21556" y="34"/>
                  </a:cubicBezTo>
                  <a:cubicBezTo>
                    <a:pt x="21534" y="-106"/>
                    <a:pt x="21261" y="175"/>
                    <a:pt x="20306" y="1156"/>
                  </a:cubicBezTo>
                  <a:cubicBezTo>
                    <a:pt x="19351" y="2138"/>
                    <a:pt x="17714" y="3821"/>
                    <a:pt x="16031" y="5364"/>
                  </a:cubicBezTo>
                  <a:cubicBezTo>
                    <a:pt x="14349" y="6907"/>
                    <a:pt x="12621" y="8310"/>
                    <a:pt x="11166" y="9432"/>
                  </a:cubicBezTo>
                  <a:cubicBezTo>
                    <a:pt x="9710" y="10554"/>
                    <a:pt x="8528" y="11395"/>
                    <a:pt x="7800" y="11956"/>
                  </a:cubicBezTo>
                  <a:cubicBezTo>
                    <a:pt x="7073" y="12517"/>
                    <a:pt x="6800" y="12798"/>
                    <a:pt x="6914" y="12938"/>
                  </a:cubicBezTo>
                  <a:cubicBezTo>
                    <a:pt x="7027" y="13078"/>
                    <a:pt x="7528" y="13078"/>
                    <a:pt x="8528" y="12798"/>
                  </a:cubicBezTo>
                  <a:cubicBezTo>
                    <a:pt x="9528" y="12517"/>
                    <a:pt x="11029" y="11956"/>
                    <a:pt x="12462" y="11536"/>
                  </a:cubicBezTo>
                  <a:cubicBezTo>
                    <a:pt x="13894" y="11115"/>
                    <a:pt x="15258" y="10834"/>
                    <a:pt x="16236" y="10554"/>
                  </a:cubicBezTo>
                  <a:cubicBezTo>
                    <a:pt x="17214" y="10273"/>
                    <a:pt x="17805" y="9993"/>
                    <a:pt x="18237" y="9993"/>
                  </a:cubicBezTo>
                  <a:cubicBezTo>
                    <a:pt x="18669" y="9993"/>
                    <a:pt x="18942" y="10273"/>
                    <a:pt x="18828" y="10694"/>
                  </a:cubicBezTo>
                  <a:cubicBezTo>
                    <a:pt x="18714" y="11115"/>
                    <a:pt x="18214" y="11676"/>
                    <a:pt x="17145" y="12237"/>
                  </a:cubicBezTo>
                  <a:cubicBezTo>
                    <a:pt x="16077" y="12798"/>
                    <a:pt x="14440" y="13359"/>
                    <a:pt x="13144" y="13780"/>
                  </a:cubicBezTo>
                  <a:cubicBezTo>
                    <a:pt x="11848" y="14200"/>
                    <a:pt x="10893" y="14481"/>
                    <a:pt x="10188" y="15042"/>
                  </a:cubicBezTo>
                  <a:cubicBezTo>
                    <a:pt x="9483" y="15603"/>
                    <a:pt x="9028" y="16445"/>
                    <a:pt x="8937" y="17006"/>
                  </a:cubicBezTo>
                  <a:cubicBezTo>
                    <a:pt x="8846" y="17567"/>
                    <a:pt x="9119" y="17847"/>
                    <a:pt x="10256" y="18549"/>
                  </a:cubicBezTo>
                  <a:cubicBezTo>
                    <a:pt x="11393" y="19250"/>
                    <a:pt x="13394" y="20372"/>
                    <a:pt x="15395" y="21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1186255" y="3807314"/>
              <a:ext cx="236659" cy="286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92" fill="norm" stroke="1" extrusionOk="0">
                  <a:moveTo>
                    <a:pt x="16428" y="0"/>
                  </a:moveTo>
                  <a:cubicBezTo>
                    <a:pt x="13548" y="216"/>
                    <a:pt x="10668" y="432"/>
                    <a:pt x="8377" y="1188"/>
                  </a:cubicBezTo>
                  <a:cubicBezTo>
                    <a:pt x="6086" y="1944"/>
                    <a:pt x="4384" y="3240"/>
                    <a:pt x="3271" y="5238"/>
                  </a:cubicBezTo>
                  <a:cubicBezTo>
                    <a:pt x="2158" y="7236"/>
                    <a:pt x="1635" y="9936"/>
                    <a:pt x="1177" y="12204"/>
                  </a:cubicBezTo>
                  <a:cubicBezTo>
                    <a:pt x="718" y="14472"/>
                    <a:pt x="326" y="16308"/>
                    <a:pt x="129" y="17550"/>
                  </a:cubicBezTo>
                  <a:cubicBezTo>
                    <a:pt x="-67" y="18792"/>
                    <a:pt x="-67" y="19440"/>
                    <a:pt x="326" y="20034"/>
                  </a:cubicBezTo>
                  <a:cubicBezTo>
                    <a:pt x="718" y="20628"/>
                    <a:pt x="1504" y="21168"/>
                    <a:pt x="3009" y="21384"/>
                  </a:cubicBezTo>
                  <a:cubicBezTo>
                    <a:pt x="4515" y="21600"/>
                    <a:pt x="6740" y="21492"/>
                    <a:pt x="9948" y="21060"/>
                  </a:cubicBezTo>
                  <a:cubicBezTo>
                    <a:pt x="13155" y="20628"/>
                    <a:pt x="17344" y="19872"/>
                    <a:pt x="21533" y="191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1207096" y="3936805"/>
              <a:ext cx="155389" cy="38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6800"/>
                    <a:pt x="11200" y="12000"/>
                    <a:pt x="14800" y="8400"/>
                  </a:cubicBezTo>
                  <a:cubicBezTo>
                    <a:pt x="18400" y="4800"/>
                    <a:pt x="200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1462562" y="3777100"/>
              <a:ext cx="232282" cy="338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26" fill="norm" stroke="1" extrusionOk="0">
                  <a:moveTo>
                    <a:pt x="21526" y="0"/>
                  </a:moveTo>
                  <a:cubicBezTo>
                    <a:pt x="18193" y="0"/>
                    <a:pt x="14859" y="0"/>
                    <a:pt x="12393" y="92"/>
                  </a:cubicBezTo>
                  <a:cubicBezTo>
                    <a:pt x="9926" y="183"/>
                    <a:pt x="8326" y="366"/>
                    <a:pt x="7259" y="641"/>
                  </a:cubicBezTo>
                  <a:cubicBezTo>
                    <a:pt x="6193" y="915"/>
                    <a:pt x="5659" y="1281"/>
                    <a:pt x="5193" y="2014"/>
                  </a:cubicBezTo>
                  <a:cubicBezTo>
                    <a:pt x="4726" y="2746"/>
                    <a:pt x="4326" y="3844"/>
                    <a:pt x="3726" y="5812"/>
                  </a:cubicBezTo>
                  <a:cubicBezTo>
                    <a:pt x="3126" y="7780"/>
                    <a:pt x="2326" y="10617"/>
                    <a:pt x="1659" y="13134"/>
                  </a:cubicBezTo>
                  <a:cubicBezTo>
                    <a:pt x="993" y="15651"/>
                    <a:pt x="459" y="17847"/>
                    <a:pt x="193" y="19175"/>
                  </a:cubicBezTo>
                  <a:cubicBezTo>
                    <a:pt x="-74" y="20502"/>
                    <a:pt x="-74" y="20959"/>
                    <a:pt x="259" y="21234"/>
                  </a:cubicBezTo>
                  <a:cubicBezTo>
                    <a:pt x="593" y="21508"/>
                    <a:pt x="1259" y="21600"/>
                    <a:pt x="3459" y="21463"/>
                  </a:cubicBezTo>
                  <a:cubicBezTo>
                    <a:pt x="5659" y="21325"/>
                    <a:pt x="9393" y="20959"/>
                    <a:pt x="13126" y="205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1725058" y="3859110"/>
              <a:ext cx="176971" cy="284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07" y="1855"/>
                    <a:pt x="4215" y="3709"/>
                    <a:pt x="6673" y="6164"/>
                  </a:cubicBezTo>
                  <a:cubicBezTo>
                    <a:pt x="9132" y="8618"/>
                    <a:pt x="11941" y="11673"/>
                    <a:pt x="14488" y="14345"/>
                  </a:cubicBezTo>
                  <a:cubicBezTo>
                    <a:pt x="17034" y="17018"/>
                    <a:pt x="19317" y="193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1760434" y="3853355"/>
              <a:ext cx="176126" cy="269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85" fill="norm" stroke="1" extrusionOk="0">
                  <a:moveTo>
                    <a:pt x="21323" y="115"/>
                  </a:moveTo>
                  <a:cubicBezTo>
                    <a:pt x="20452" y="0"/>
                    <a:pt x="19581" y="-115"/>
                    <a:pt x="18449" y="230"/>
                  </a:cubicBezTo>
                  <a:cubicBezTo>
                    <a:pt x="17317" y="574"/>
                    <a:pt x="15923" y="1379"/>
                    <a:pt x="13484" y="3274"/>
                  </a:cubicBezTo>
                  <a:cubicBezTo>
                    <a:pt x="11046" y="5170"/>
                    <a:pt x="7562" y="8157"/>
                    <a:pt x="5036" y="10628"/>
                  </a:cubicBezTo>
                  <a:cubicBezTo>
                    <a:pt x="2510" y="13098"/>
                    <a:pt x="942" y="15051"/>
                    <a:pt x="333" y="16774"/>
                  </a:cubicBezTo>
                  <a:cubicBezTo>
                    <a:pt x="-277" y="18498"/>
                    <a:pt x="71" y="19991"/>
                    <a:pt x="420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1938950" y="4011302"/>
              <a:ext cx="109835" cy="134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21" fill="norm" stroke="1" extrusionOk="0">
                  <a:moveTo>
                    <a:pt x="5424" y="4647"/>
                  </a:moveTo>
                  <a:cubicBezTo>
                    <a:pt x="4302" y="9472"/>
                    <a:pt x="3180" y="14298"/>
                    <a:pt x="2198" y="17285"/>
                  </a:cubicBezTo>
                  <a:cubicBezTo>
                    <a:pt x="1217" y="20272"/>
                    <a:pt x="375" y="21421"/>
                    <a:pt x="95" y="21421"/>
                  </a:cubicBezTo>
                  <a:cubicBezTo>
                    <a:pt x="-186" y="21421"/>
                    <a:pt x="95" y="20272"/>
                    <a:pt x="1778" y="16940"/>
                  </a:cubicBezTo>
                  <a:cubicBezTo>
                    <a:pt x="3461" y="13608"/>
                    <a:pt x="6546" y="8093"/>
                    <a:pt x="8931" y="4876"/>
                  </a:cubicBezTo>
                  <a:cubicBezTo>
                    <a:pt x="11315" y="1659"/>
                    <a:pt x="12998" y="740"/>
                    <a:pt x="14541" y="281"/>
                  </a:cubicBezTo>
                  <a:cubicBezTo>
                    <a:pt x="16084" y="-179"/>
                    <a:pt x="17487" y="-179"/>
                    <a:pt x="18469" y="1085"/>
                  </a:cubicBezTo>
                  <a:cubicBezTo>
                    <a:pt x="19450" y="2349"/>
                    <a:pt x="20011" y="4876"/>
                    <a:pt x="20432" y="8093"/>
                  </a:cubicBezTo>
                  <a:cubicBezTo>
                    <a:pt x="20853" y="11310"/>
                    <a:pt x="21133" y="15217"/>
                    <a:pt x="21414" y="191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1781170" y="3772783"/>
              <a:ext cx="155390" cy="5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00" y="10800"/>
                    <a:pt x="7600" y="21600"/>
                    <a:pt x="11200" y="21600"/>
                  </a:cubicBezTo>
                  <a:cubicBezTo>
                    <a:pt x="14800" y="21600"/>
                    <a:pt x="18200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2117846" y="3738252"/>
              <a:ext cx="130305" cy="47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600" fill="norm" stroke="1" extrusionOk="0">
                  <a:moveTo>
                    <a:pt x="0" y="982"/>
                  </a:moveTo>
                  <a:cubicBezTo>
                    <a:pt x="3757" y="655"/>
                    <a:pt x="7513" y="327"/>
                    <a:pt x="10213" y="164"/>
                  </a:cubicBezTo>
                  <a:cubicBezTo>
                    <a:pt x="12913" y="0"/>
                    <a:pt x="14557" y="0"/>
                    <a:pt x="15965" y="0"/>
                  </a:cubicBezTo>
                  <a:cubicBezTo>
                    <a:pt x="17374" y="0"/>
                    <a:pt x="18548" y="0"/>
                    <a:pt x="19252" y="196"/>
                  </a:cubicBezTo>
                  <a:cubicBezTo>
                    <a:pt x="19957" y="393"/>
                    <a:pt x="20191" y="785"/>
                    <a:pt x="20309" y="2029"/>
                  </a:cubicBezTo>
                  <a:cubicBezTo>
                    <a:pt x="20426" y="3273"/>
                    <a:pt x="20426" y="5367"/>
                    <a:pt x="20426" y="7855"/>
                  </a:cubicBezTo>
                  <a:cubicBezTo>
                    <a:pt x="20426" y="10342"/>
                    <a:pt x="20426" y="13222"/>
                    <a:pt x="20543" y="15153"/>
                  </a:cubicBezTo>
                  <a:cubicBezTo>
                    <a:pt x="20661" y="17084"/>
                    <a:pt x="20896" y="18065"/>
                    <a:pt x="21130" y="18884"/>
                  </a:cubicBezTo>
                  <a:cubicBezTo>
                    <a:pt x="21365" y="19702"/>
                    <a:pt x="21600" y="20356"/>
                    <a:pt x="18900" y="20782"/>
                  </a:cubicBezTo>
                  <a:cubicBezTo>
                    <a:pt x="16200" y="21207"/>
                    <a:pt x="10565" y="21404"/>
                    <a:pt x="493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2622858" y="3971335"/>
              <a:ext cx="159740" cy="17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0" y="0"/>
                  </a:moveTo>
                  <a:cubicBezTo>
                    <a:pt x="5400" y="0"/>
                    <a:pt x="10800" y="0"/>
                    <a:pt x="13982" y="0"/>
                  </a:cubicBezTo>
                  <a:cubicBezTo>
                    <a:pt x="17164" y="0"/>
                    <a:pt x="18129" y="0"/>
                    <a:pt x="19093" y="1800"/>
                  </a:cubicBezTo>
                  <a:cubicBezTo>
                    <a:pt x="20057" y="3600"/>
                    <a:pt x="21021" y="7200"/>
                    <a:pt x="21311" y="10800"/>
                  </a:cubicBezTo>
                  <a:cubicBezTo>
                    <a:pt x="21600" y="14400"/>
                    <a:pt x="21214" y="18000"/>
                    <a:pt x="208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2627174" y="4074928"/>
              <a:ext cx="189921" cy="12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8" y="16800"/>
                    <a:pt x="8836" y="12000"/>
                    <a:pt x="12436" y="8400"/>
                  </a:cubicBezTo>
                  <a:cubicBezTo>
                    <a:pt x="16036" y="4800"/>
                    <a:pt x="18818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3111184" y="3810191"/>
              <a:ext cx="148528" cy="330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06" fill="norm" stroke="1" extrusionOk="0">
                  <a:moveTo>
                    <a:pt x="21102" y="2338"/>
                  </a:moveTo>
                  <a:cubicBezTo>
                    <a:pt x="21309" y="1870"/>
                    <a:pt x="21517" y="1403"/>
                    <a:pt x="21413" y="935"/>
                  </a:cubicBezTo>
                  <a:cubicBezTo>
                    <a:pt x="21309" y="468"/>
                    <a:pt x="20894" y="0"/>
                    <a:pt x="19129" y="0"/>
                  </a:cubicBezTo>
                  <a:cubicBezTo>
                    <a:pt x="17363" y="0"/>
                    <a:pt x="14248" y="468"/>
                    <a:pt x="11755" y="1870"/>
                  </a:cubicBezTo>
                  <a:cubicBezTo>
                    <a:pt x="9263" y="3273"/>
                    <a:pt x="7394" y="5610"/>
                    <a:pt x="5732" y="7855"/>
                  </a:cubicBezTo>
                  <a:cubicBezTo>
                    <a:pt x="4071" y="10099"/>
                    <a:pt x="2617" y="12249"/>
                    <a:pt x="1682" y="14166"/>
                  </a:cubicBezTo>
                  <a:cubicBezTo>
                    <a:pt x="748" y="16083"/>
                    <a:pt x="332" y="17766"/>
                    <a:pt x="125" y="18935"/>
                  </a:cubicBezTo>
                  <a:cubicBezTo>
                    <a:pt x="-83" y="20104"/>
                    <a:pt x="-83" y="20758"/>
                    <a:pt x="540" y="21132"/>
                  </a:cubicBezTo>
                  <a:cubicBezTo>
                    <a:pt x="1163" y="21506"/>
                    <a:pt x="2409" y="21600"/>
                    <a:pt x="5109" y="21413"/>
                  </a:cubicBezTo>
                  <a:cubicBezTo>
                    <a:pt x="7809" y="21226"/>
                    <a:pt x="11963" y="20758"/>
                    <a:pt x="14352" y="20384"/>
                  </a:cubicBezTo>
                  <a:cubicBezTo>
                    <a:pt x="16740" y="20010"/>
                    <a:pt x="17363" y="19730"/>
                    <a:pt x="17986" y="19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3110606" y="4014499"/>
              <a:ext cx="116542" cy="25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18000"/>
                    <a:pt x="9067" y="14400"/>
                    <a:pt x="12667" y="10800"/>
                  </a:cubicBezTo>
                  <a:cubicBezTo>
                    <a:pt x="16267" y="7200"/>
                    <a:pt x="18933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3372624" y="3758210"/>
              <a:ext cx="212781" cy="419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18" fill="norm" stroke="1" extrusionOk="0">
                  <a:moveTo>
                    <a:pt x="21439" y="747"/>
                  </a:moveTo>
                  <a:cubicBezTo>
                    <a:pt x="21004" y="452"/>
                    <a:pt x="20569" y="157"/>
                    <a:pt x="19047" y="47"/>
                  </a:cubicBezTo>
                  <a:cubicBezTo>
                    <a:pt x="17525" y="-64"/>
                    <a:pt x="14916" y="10"/>
                    <a:pt x="12958" y="415"/>
                  </a:cubicBezTo>
                  <a:cubicBezTo>
                    <a:pt x="11001" y="821"/>
                    <a:pt x="9697" y="1558"/>
                    <a:pt x="8754" y="3032"/>
                  </a:cubicBezTo>
                  <a:cubicBezTo>
                    <a:pt x="7812" y="4507"/>
                    <a:pt x="7232" y="6718"/>
                    <a:pt x="6290" y="9188"/>
                  </a:cubicBezTo>
                  <a:cubicBezTo>
                    <a:pt x="5348" y="11658"/>
                    <a:pt x="4043" y="14385"/>
                    <a:pt x="2956" y="16302"/>
                  </a:cubicBezTo>
                  <a:cubicBezTo>
                    <a:pt x="1869" y="18219"/>
                    <a:pt x="999" y="19324"/>
                    <a:pt x="491" y="20062"/>
                  </a:cubicBezTo>
                  <a:cubicBezTo>
                    <a:pt x="-16" y="20799"/>
                    <a:pt x="-161" y="21167"/>
                    <a:pt x="201" y="21352"/>
                  </a:cubicBezTo>
                  <a:cubicBezTo>
                    <a:pt x="564" y="21536"/>
                    <a:pt x="1434" y="21536"/>
                    <a:pt x="4043" y="21499"/>
                  </a:cubicBezTo>
                  <a:cubicBezTo>
                    <a:pt x="6652" y="21462"/>
                    <a:pt x="11001" y="21389"/>
                    <a:pt x="13973" y="21315"/>
                  </a:cubicBezTo>
                  <a:cubicBezTo>
                    <a:pt x="16945" y="21241"/>
                    <a:pt x="18540" y="21167"/>
                    <a:pt x="20134" y="210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3749425" y="3742569"/>
              <a:ext cx="194237" cy="150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15360" y="0"/>
                  </a:moveTo>
                  <a:cubicBezTo>
                    <a:pt x="12640" y="1440"/>
                    <a:pt x="9920" y="2880"/>
                    <a:pt x="7680" y="4114"/>
                  </a:cubicBezTo>
                  <a:cubicBezTo>
                    <a:pt x="5440" y="5349"/>
                    <a:pt x="3680" y="6377"/>
                    <a:pt x="2320" y="7406"/>
                  </a:cubicBezTo>
                  <a:cubicBezTo>
                    <a:pt x="960" y="8434"/>
                    <a:pt x="0" y="9463"/>
                    <a:pt x="0" y="9977"/>
                  </a:cubicBezTo>
                  <a:cubicBezTo>
                    <a:pt x="0" y="10491"/>
                    <a:pt x="960" y="10491"/>
                    <a:pt x="2960" y="10491"/>
                  </a:cubicBezTo>
                  <a:cubicBezTo>
                    <a:pt x="4960" y="10491"/>
                    <a:pt x="8000" y="10491"/>
                    <a:pt x="9920" y="10594"/>
                  </a:cubicBezTo>
                  <a:cubicBezTo>
                    <a:pt x="11840" y="10697"/>
                    <a:pt x="12640" y="10903"/>
                    <a:pt x="12880" y="11520"/>
                  </a:cubicBezTo>
                  <a:cubicBezTo>
                    <a:pt x="13120" y="12137"/>
                    <a:pt x="12800" y="13166"/>
                    <a:pt x="11360" y="14400"/>
                  </a:cubicBezTo>
                  <a:cubicBezTo>
                    <a:pt x="9920" y="15634"/>
                    <a:pt x="7360" y="17074"/>
                    <a:pt x="5680" y="18103"/>
                  </a:cubicBezTo>
                  <a:cubicBezTo>
                    <a:pt x="4000" y="19131"/>
                    <a:pt x="3200" y="19749"/>
                    <a:pt x="2400" y="20263"/>
                  </a:cubicBezTo>
                  <a:cubicBezTo>
                    <a:pt x="1600" y="20777"/>
                    <a:pt x="800" y="21189"/>
                    <a:pt x="800" y="21394"/>
                  </a:cubicBezTo>
                  <a:cubicBezTo>
                    <a:pt x="800" y="21600"/>
                    <a:pt x="1600" y="21600"/>
                    <a:pt x="4240" y="21086"/>
                  </a:cubicBezTo>
                  <a:cubicBezTo>
                    <a:pt x="6880" y="20571"/>
                    <a:pt x="11360" y="19543"/>
                    <a:pt x="14560" y="19234"/>
                  </a:cubicBezTo>
                  <a:cubicBezTo>
                    <a:pt x="17760" y="18926"/>
                    <a:pt x="19680" y="19337"/>
                    <a:pt x="21600" y="197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3796905" y="3954070"/>
              <a:ext cx="12950" cy="38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200"/>
                    <a:pt x="7200" y="6400"/>
                    <a:pt x="3600" y="10000"/>
                  </a:cubicBezTo>
                  <a:cubicBezTo>
                    <a:pt x="0" y="13600"/>
                    <a:pt x="0" y="17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3796905" y="3932488"/>
              <a:ext cx="129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3835752" y="3962703"/>
              <a:ext cx="34532" cy="4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3827120" y="3979968"/>
              <a:ext cx="56113" cy="21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3926396" y="3949753"/>
              <a:ext cx="1" cy="51798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3801468" y="3642393"/>
              <a:ext cx="60183" cy="91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143" fill="norm" stroke="1" extrusionOk="0">
                  <a:moveTo>
                    <a:pt x="1455" y="1205"/>
                  </a:moveTo>
                  <a:cubicBezTo>
                    <a:pt x="1455" y="4528"/>
                    <a:pt x="1455" y="7851"/>
                    <a:pt x="1198" y="10343"/>
                  </a:cubicBezTo>
                  <a:cubicBezTo>
                    <a:pt x="941" y="12835"/>
                    <a:pt x="426" y="14497"/>
                    <a:pt x="169" y="14331"/>
                  </a:cubicBezTo>
                  <a:cubicBezTo>
                    <a:pt x="-88" y="14165"/>
                    <a:pt x="-88" y="12171"/>
                    <a:pt x="426" y="10177"/>
                  </a:cubicBezTo>
                  <a:cubicBezTo>
                    <a:pt x="941" y="8183"/>
                    <a:pt x="1969" y="6189"/>
                    <a:pt x="3255" y="4528"/>
                  </a:cubicBezTo>
                  <a:cubicBezTo>
                    <a:pt x="4541" y="2866"/>
                    <a:pt x="6084" y="1537"/>
                    <a:pt x="8141" y="706"/>
                  </a:cubicBezTo>
                  <a:cubicBezTo>
                    <a:pt x="10198" y="-125"/>
                    <a:pt x="12769" y="-457"/>
                    <a:pt x="14826" y="1038"/>
                  </a:cubicBezTo>
                  <a:cubicBezTo>
                    <a:pt x="16884" y="2534"/>
                    <a:pt x="18426" y="5857"/>
                    <a:pt x="19455" y="9512"/>
                  </a:cubicBezTo>
                  <a:cubicBezTo>
                    <a:pt x="20484" y="13168"/>
                    <a:pt x="20998" y="17155"/>
                    <a:pt x="21512" y="211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4038621" y="3708038"/>
              <a:ext cx="99277" cy="172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91" y="1620"/>
                    <a:pt x="4383" y="3240"/>
                    <a:pt x="7357" y="6030"/>
                  </a:cubicBezTo>
                  <a:cubicBezTo>
                    <a:pt x="10330" y="8820"/>
                    <a:pt x="14087" y="12780"/>
                    <a:pt x="16591" y="15570"/>
                  </a:cubicBezTo>
                  <a:cubicBezTo>
                    <a:pt x="19096" y="18360"/>
                    <a:pt x="20348" y="199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4051015" y="3686456"/>
              <a:ext cx="104148" cy="211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458" fill="norm" stroke="1" extrusionOk="0">
                  <a:moveTo>
                    <a:pt x="21129" y="0"/>
                  </a:moveTo>
                  <a:cubicBezTo>
                    <a:pt x="19670" y="292"/>
                    <a:pt x="18210" y="584"/>
                    <a:pt x="16167" y="2189"/>
                  </a:cubicBezTo>
                  <a:cubicBezTo>
                    <a:pt x="14124" y="3795"/>
                    <a:pt x="11497" y="6714"/>
                    <a:pt x="8578" y="9851"/>
                  </a:cubicBezTo>
                  <a:cubicBezTo>
                    <a:pt x="5659" y="12989"/>
                    <a:pt x="2448" y="16346"/>
                    <a:pt x="988" y="18389"/>
                  </a:cubicBezTo>
                  <a:cubicBezTo>
                    <a:pt x="-471" y="20432"/>
                    <a:pt x="-179" y="21162"/>
                    <a:pt x="988" y="21381"/>
                  </a:cubicBezTo>
                  <a:cubicBezTo>
                    <a:pt x="2156" y="21600"/>
                    <a:pt x="4199" y="21308"/>
                    <a:pt x="6243" y="21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4219908" y="3828896"/>
              <a:ext cx="8633" cy="82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4206958" y="3765022"/>
              <a:ext cx="49700" cy="25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0873" fill="norm" stroke="1" extrusionOk="0">
                  <a:moveTo>
                    <a:pt x="7406" y="17273"/>
                  </a:moveTo>
                  <a:cubicBezTo>
                    <a:pt x="4320" y="14873"/>
                    <a:pt x="1234" y="12473"/>
                    <a:pt x="1234" y="12473"/>
                  </a:cubicBezTo>
                  <a:cubicBezTo>
                    <a:pt x="1234" y="12473"/>
                    <a:pt x="4320" y="14873"/>
                    <a:pt x="7406" y="15473"/>
                  </a:cubicBezTo>
                  <a:cubicBezTo>
                    <a:pt x="10492" y="16073"/>
                    <a:pt x="13577" y="14873"/>
                    <a:pt x="16354" y="11873"/>
                  </a:cubicBezTo>
                  <a:cubicBezTo>
                    <a:pt x="19131" y="8873"/>
                    <a:pt x="21600" y="4073"/>
                    <a:pt x="21291" y="1673"/>
                  </a:cubicBezTo>
                  <a:cubicBezTo>
                    <a:pt x="20983" y="-727"/>
                    <a:pt x="17897" y="-727"/>
                    <a:pt x="13886" y="2873"/>
                  </a:cubicBezTo>
                  <a:cubicBezTo>
                    <a:pt x="9874" y="6473"/>
                    <a:pt x="4937" y="13673"/>
                    <a:pt x="0" y="208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3693313" y="4036081"/>
              <a:ext cx="526596" cy="60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30" y="20571"/>
                    <a:pt x="3659" y="19543"/>
                    <a:pt x="5489" y="17743"/>
                  </a:cubicBezTo>
                  <a:cubicBezTo>
                    <a:pt x="7318" y="15943"/>
                    <a:pt x="9148" y="13371"/>
                    <a:pt x="11125" y="10543"/>
                  </a:cubicBezTo>
                  <a:cubicBezTo>
                    <a:pt x="13102" y="7714"/>
                    <a:pt x="15226" y="4628"/>
                    <a:pt x="16997" y="2828"/>
                  </a:cubicBezTo>
                  <a:cubicBezTo>
                    <a:pt x="18767" y="1028"/>
                    <a:pt x="20184" y="5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3999774" y="4091274"/>
              <a:ext cx="116542" cy="96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8" fill="norm" stroke="1" extrusionOk="0">
                  <a:moveTo>
                    <a:pt x="0" y="3957"/>
                  </a:moveTo>
                  <a:cubicBezTo>
                    <a:pt x="1067" y="4896"/>
                    <a:pt x="2133" y="5835"/>
                    <a:pt x="2667" y="8183"/>
                  </a:cubicBezTo>
                  <a:cubicBezTo>
                    <a:pt x="3200" y="10531"/>
                    <a:pt x="3200" y="14287"/>
                    <a:pt x="3067" y="16948"/>
                  </a:cubicBezTo>
                  <a:cubicBezTo>
                    <a:pt x="2933" y="19609"/>
                    <a:pt x="2667" y="21174"/>
                    <a:pt x="2667" y="21017"/>
                  </a:cubicBezTo>
                  <a:cubicBezTo>
                    <a:pt x="2667" y="20861"/>
                    <a:pt x="2933" y="18983"/>
                    <a:pt x="4000" y="15696"/>
                  </a:cubicBezTo>
                  <a:cubicBezTo>
                    <a:pt x="5067" y="12409"/>
                    <a:pt x="6933" y="7713"/>
                    <a:pt x="8400" y="4896"/>
                  </a:cubicBezTo>
                  <a:cubicBezTo>
                    <a:pt x="9867" y="2078"/>
                    <a:pt x="10933" y="1139"/>
                    <a:pt x="12267" y="513"/>
                  </a:cubicBezTo>
                  <a:cubicBezTo>
                    <a:pt x="13600" y="-113"/>
                    <a:pt x="15200" y="-426"/>
                    <a:pt x="16267" y="1139"/>
                  </a:cubicBezTo>
                  <a:cubicBezTo>
                    <a:pt x="17333" y="2704"/>
                    <a:pt x="17867" y="6148"/>
                    <a:pt x="18267" y="8652"/>
                  </a:cubicBezTo>
                  <a:cubicBezTo>
                    <a:pt x="18667" y="11157"/>
                    <a:pt x="18933" y="12722"/>
                    <a:pt x="19467" y="13817"/>
                  </a:cubicBezTo>
                  <a:cubicBezTo>
                    <a:pt x="20000" y="14913"/>
                    <a:pt x="20800" y="15539"/>
                    <a:pt x="21600" y="161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4368267" y="3717014"/>
              <a:ext cx="98044" cy="475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519" fill="norm" stroke="1" extrusionOk="0">
                  <a:moveTo>
                    <a:pt x="574" y="1545"/>
                  </a:moveTo>
                  <a:cubicBezTo>
                    <a:pt x="3616" y="1090"/>
                    <a:pt x="6658" y="635"/>
                    <a:pt x="9092" y="374"/>
                  </a:cubicBezTo>
                  <a:cubicBezTo>
                    <a:pt x="11526" y="114"/>
                    <a:pt x="13351" y="49"/>
                    <a:pt x="15025" y="17"/>
                  </a:cubicBezTo>
                  <a:cubicBezTo>
                    <a:pt x="16698" y="-16"/>
                    <a:pt x="18219" y="-16"/>
                    <a:pt x="19284" y="147"/>
                  </a:cubicBezTo>
                  <a:cubicBezTo>
                    <a:pt x="20349" y="309"/>
                    <a:pt x="20957" y="635"/>
                    <a:pt x="20653" y="1611"/>
                  </a:cubicBezTo>
                  <a:cubicBezTo>
                    <a:pt x="20349" y="2586"/>
                    <a:pt x="19132" y="4213"/>
                    <a:pt x="17763" y="6002"/>
                  </a:cubicBezTo>
                  <a:cubicBezTo>
                    <a:pt x="16394" y="7791"/>
                    <a:pt x="14872" y="9743"/>
                    <a:pt x="14264" y="11727"/>
                  </a:cubicBezTo>
                  <a:cubicBezTo>
                    <a:pt x="13656" y="13712"/>
                    <a:pt x="13960" y="15729"/>
                    <a:pt x="14568" y="17127"/>
                  </a:cubicBezTo>
                  <a:cubicBezTo>
                    <a:pt x="15177" y="18526"/>
                    <a:pt x="16089" y="19307"/>
                    <a:pt x="16850" y="19925"/>
                  </a:cubicBezTo>
                  <a:cubicBezTo>
                    <a:pt x="17610" y="20543"/>
                    <a:pt x="18219" y="20998"/>
                    <a:pt x="17610" y="21259"/>
                  </a:cubicBezTo>
                  <a:cubicBezTo>
                    <a:pt x="17002" y="21519"/>
                    <a:pt x="15177" y="21584"/>
                    <a:pt x="11830" y="21454"/>
                  </a:cubicBezTo>
                  <a:cubicBezTo>
                    <a:pt x="8484" y="21324"/>
                    <a:pt x="3616" y="20998"/>
                    <a:pt x="1487" y="20413"/>
                  </a:cubicBezTo>
                  <a:cubicBezTo>
                    <a:pt x="-643" y="19827"/>
                    <a:pt x="-35" y="18982"/>
                    <a:pt x="574" y="181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4573848" y="3954070"/>
              <a:ext cx="56114" cy="4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4552266" y="4031764"/>
              <a:ext cx="146757" cy="17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8000"/>
                    <a:pt x="11859" y="14400"/>
                    <a:pt x="15459" y="10800"/>
                  </a:cubicBezTo>
                  <a:cubicBezTo>
                    <a:pt x="19059" y="7200"/>
                    <a:pt x="20329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5010557" y="3792868"/>
              <a:ext cx="144843" cy="231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17" fill="norm" stroke="1" extrusionOk="0">
                  <a:moveTo>
                    <a:pt x="20217" y="2126"/>
                  </a:moveTo>
                  <a:cubicBezTo>
                    <a:pt x="20853" y="1463"/>
                    <a:pt x="21488" y="801"/>
                    <a:pt x="21276" y="403"/>
                  </a:cubicBezTo>
                  <a:cubicBezTo>
                    <a:pt x="21064" y="6"/>
                    <a:pt x="20006" y="-127"/>
                    <a:pt x="18312" y="138"/>
                  </a:cubicBezTo>
                  <a:cubicBezTo>
                    <a:pt x="16617" y="403"/>
                    <a:pt x="14288" y="1066"/>
                    <a:pt x="11323" y="2656"/>
                  </a:cubicBezTo>
                  <a:cubicBezTo>
                    <a:pt x="8359" y="4246"/>
                    <a:pt x="4759" y="6764"/>
                    <a:pt x="2747" y="9547"/>
                  </a:cubicBezTo>
                  <a:cubicBezTo>
                    <a:pt x="735" y="12329"/>
                    <a:pt x="312" y="15377"/>
                    <a:pt x="100" y="17233"/>
                  </a:cubicBezTo>
                  <a:cubicBezTo>
                    <a:pt x="-112" y="19088"/>
                    <a:pt x="-112" y="19750"/>
                    <a:pt x="1370" y="20347"/>
                  </a:cubicBezTo>
                  <a:cubicBezTo>
                    <a:pt x="2853" y="20943"/>
                    <a:pt x="5817" y="21473"/>
                    <a:pt x="8782" y="21274"/>
                  </a:cubicBezTo>
                  <a:cubicBezTo>
                    <a:pt x="11747" y="21075"/>
                    <a:pt x="14712" y="20148"/>
                    <a:pt x="17676" y="192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5035697" y="3932488"/>
              <a:ext cx="90645" cy="17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8000"/>
                    <a:pt x="10971" y="14400"/>
                    <a:pt x="14571" y="10800"/>
                  </a:cubicBezTo>
                  <a:cubicBezTo>
                    <a:pt x="18171" y="7200"/>
                    <a:pt x="19886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5217314" y="3734372"/>
              <a:ext cx="185274" cy="357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60" fill="norm" stroke="1" extrusionOk="0">
                  <a:moveTo>
                    <a:pt x="21396" y="752"/>
                  </a:moveTo>
                  <a:cubicBezTo>
                    <a:pt x="18405" y="492"/>
                    <a:pt x="15414" y="233"/>
                    <a:pt x="13504" y="104"/>
                  </a:cubicBezTo>
                  <a:cubicBezTo>
                    <a:pt x="11593" y="-26"/>
                    <a:pt x="10762" y="-26"/>
                    <a:pt x="9931" y="60"/>
                  </a:cubicBezTo>
                  <a:cubicBezTo>
                    <a:pt x="9101" y="147"/>
                    <a:pt x="8270" y="320"/>
                    <a:pt x="7688" y="622"/>
                  </a:cubicBezTo>
                  <a:cubicBezTo>
                    <a:pt x="7107" y="924"/>
                    <a:pt x="6774" y="1356"/>
                    <a:pt x="6691" y="2739"/>
                  </a:cubicBezTo>
                  <a:cubicBezTo>
                    <a:pt x="6608" y="4121"/>
                    <a:pt x="6774" y="6454"/>
                    <a:pt x="6359" y="9089"/>
                  </a:cubicBezTo>
                  <a:cubicBezTo>
                    <a:pt x="5944" y="11724"/>
                    <a:pt x="4947" y="14662"/>
                    <a:pt x="4033" y="16520"/>
                  </a:cubicBezTo>
                  <a:cubicBezTo>
                    <a:pt x="3119" y="18377"/>
                    <a:pt x="2288" y="19155"/>
                    <a:pt x="1458" y="19846"/>
                  </a:cubicBezTo>
                  <a:cubicBezTo>
                    <a:pt x="627" y="20537"/>
                    <a:pt x="-204" y="21142"/>
                    <a:pt x="45" y="21358"/>
                  </a:cubicBezTo>
                  <a:cubicBezTo>
                    <a:pt x="294" y="21574"/>
                    <a:pt x="1624" y="21401"/>
                    <a:pt x="4033" y="21272"/>
                  </a:cubicBezTo>
                  <a:cubicBezTo>
                    <a:pt x="6442" y="21142"/>
                    <a:pt x="9931" y="21056"/>
                    <a:pt x="13421" y="209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5450067" y="3738252"/>
              <a:ext cx="103593" cy="146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082"/>
                    <a:pt x="9600" y="10165"/>
                    <a:pt x="13200" y="13765"/>
                  </a:cubicBezTo>
                  <a:cubicBezTo>
                    <a:pt x="16800" y="17365"/>
                    <a:pt x="19200" y="1948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5431445" y="3736714"/>
              <a:ext cx="117899" cy="174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35" fill="norm" stroke="1" extrusionOk="0">
                  <a:moveTo>
                    <a:pt x="21325" y="189"/>
                  </a:moveTo>
                  <a:cubicBezTo>
                    <a:pt x="20024" y="12"/>
                    <a:pt x="18723" y="-165"/>
                    <a:pt x="17682" y="278"/>
                  </a:cubicBezTo>
                  <a:cubicBezTo>
                    <a:pt x="16641" y="720"/>
                    <a:pt x="15860" y="1783"/>
                    <a:pt x="13908" y="4261"/>
                  </a:cubicBezTo>
                  <a:cubicBezTo>
                    <a:pt x="11956" y="6740"/>
                    <a:pt x="8833" y="10635"/>
                    <a:pt x="6231" y="13291"/>
                  </a:cubicBezTo>
                  <a:cubicBezTo>
                    <a:pt x="3629" y="15946"/>
                    <a:pt x="1547" y="17363"/>
                    <a:pt x="636" y="18514"/>
                  </a:cubicBezTo>
                  <a:cubicBezTo>
                    <a:pt x="-275" y="19664"/>
                    <a:pt x="-15" y="20550"/>
                    <a:pt x="245" y="2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5592506" y="3850478"/>
              <a:ext cx="8634" cy="56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5665884" y="3811630"/>
              <a:ext cx="82012" cy="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5684" y="15429"/>
                    <a:pt x="11369" y="21600"/>
                    <a:pt x="14969" y="20057"/>
                  </a:cubicBezTo>
                  <a:cubicBezTo>
                    <a:pt x="18569" y="18514"/>
                    <a:pt x="20084" y="92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5696099" y="3772783"/>
              <a:ext cx="12950" cy="125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207"/>
                    <a:pt x="0" y="12414"/>
                    <a:pt x="3600" y="16014"/>
                  </a:cubicBezTo>
                  <a:cubicBezTo>
                    <a:pt x="7200" y="19614"/>
                    <a:pt x="14400" y="2060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5804008" y="3725304"/>
              <a:ext cx="56113" cy="159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15" y="2141"/>
                    <a:pt x="4431" y="4281"/>
                    <a:pt x="8031" y="7881"/>
                  </a:cubicBezTo>
                  <a:cubicBezTo>
                    <a:pt x="11631" y="11481"/>
                    <a:pt x="16615" y="1654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5808324" y="3738252"/>
              <a:ext cx="77695" cy="159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0"/>
                    <a:pt x="17600" y="0"/>
                    <a:pt x="16000" y="584"/>
                  </a:cubicBezTo>
                  <a:cubicBezTo>
                    <a:pt x="14400" y="1168"/>
                    <a:pt x="13200" y="2335"/>
                    <a:pt x="10600" y="5935"/>
                  </a:cubicBezTo>
                  <a:cubicBezTo>
                    <a:pt x="8000" y="9535"/>
                    <a:pt x="4000" y="155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5898967" y="3828896"/>
              <a:ext cx="64747" cy="64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0"/>
                  </a:moveTo>
                  <a:cubicBezTo>
                    <a:pt x="2400" y="480"/>
                    <a:pt x="4800" y="960"/>
                    <a:pt x="6720" y="2160"/>
                  </a:cubicBezTo>
                  <a:cubicBezTo>
                    <a:pt x="8640" y="3360"/>
                    <a:pt x="10080" y="5280"/>
                    <a:pt x="10320" y="7440"/>
                  </a:cubicBezTo>
                  <a:cubicBezTo>
                    <a:pt x="10560" y="9600"/>
                    <a:pt x="9600" y="12000"/>
                    <a:pt x="7200" y="14400"/>
                  </a:cubicBezTo>
                  <a:cubicBezTo>
                    <a:pt x="4800" y="16800"/>
                    <a:pt x="960" y="19200"/>
                    <a:pt x="960" y="20400"/>
                  </a:cubicBezTo>
                  <a:cubicBezTo>
                    <a:pt x="960" y="21600"/>
                    <a:pt x="4800" y="21600"/>
                    <a:pt x="8880" y="20880"/>
                  </a:cubicBezTo>
                  <a:cubicBezTo>
                    <a:pt x="12960" y="20160"/>
                    <a:pt x="17280" y="18720"/>
                    <a:pt x="21600" y="17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5998243" y="3807314"/>
              <a:ext cx="94961" cy="21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6058638" y="3768467"/>
              <a:ext cx="17301" cy="103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3900"/>
                    <a:pt x="-1622" y="7800"/>
                    <a:pt x="870" y="11400"/>
                  </a:cubicBezTo>
                  <a:cubicBezTo>
                    <a:pt x="3363" y="15000"/>
                    <a:pt x="11670" y="18300"/>
                    <a:pt x="199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6274490" y="3850478"/>
              <a:ext cx="3453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6317653" y="3850478"/>
              <a:ext cx="17267" cy="1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6477358" y="3815947"/>
              <a:ext cx="112226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6539226" y="3764150"/>
              <a:ext cx="2878" cy="120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829"/>
                    <a:pt x="0" y="5657"/>
                    <a:pt x="0" y="9257"/>
                  </a:cubicBezTo>
                  <a:cubicBezTo>
                    <a:pt x="0" y="12857"/>
                    <a:pt x="10800" y="172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6658645" y="3699405"/>
              <a:ext cx="90644" cy="172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860"/>
                    <a:pt x="10286" y="9720"/>
                    <a:pt x="13886" y="13320"/>
                  </a:cubicBezTo>
                  <a:cubicBezTo>
                    <a:pt x="17486" y="16920"/>
                    <a:pt x="19543" y="192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6668716" y="3695089"/>
              <a:ext cx="110787" cy="179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21600" y="0"/>
                  </a:moveTo>
                  <a:cubicBezTo>
                    <a:pt x="19356" y="1029"/>
                    <a:pt x="17112" y="2057"/>
                    <a:pt x="13886" y="5057"/>
                  </a:cubicBezTo>
                  <a:cubicBezTo>
                    <a:pt x="10660" y="8057"/>
                    <a:pt x="6452" y="13029"/>
                    <a:pt x="3787" y="16200"/>
                  </a:cubicBezTo>
                  <a:cubicBezTo>
                    <a:pt x="1122" y="19371"/>
                    <a:pt x="0" y="20743"/>
                    <a:pt x="0" y="21171"/>
                  </a:cubicBezTo>
                  <a:cubicBezTo>
                    <a:pt x="0" y="21600"/>
                    <a:pt x="1122" y="21086"/>
                    <a:pt x="2244" y="20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6764208" y="3815947"/>
              <a:ext cx="54974" cy="73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600" fill="norm" stroke="1" extrusionOk="0">
                  <a:moveTo>
                    <a:pt x="4226" y="3812"/>
                  </a:moveTo>
                  <a:cubicBezTo>
                    <a:pt x="3118" y="5929"/>
                    <a:pt x="2011" y="8047"/>
                    <a:pt x="1180" y="10165"/>
                  </a:cubicBezTo>
                  <a:cubicBezTo>
                    <a:pt x="349" y="12282"/>
                    <a:pt x="-205" y="14400"/>
                    <a:pt x="72" y="14400"/>
                  </a:cubicBezTo>
                  <a:cubicBezTo>
                    <a:pt x="349" y="14400"/>
                    <a:pt x="1457" y="12282"/>
                    <a:pt x="2287" y="9953"/>
                  </a:cubicBezTo>
                  <a:cubicBezTo>
                    <a:pt x="3118" y="7624"/>
                    <a:pt x="3672" y="5082"/>
                    <a:pt x="5057" y="3176"/>
                  </a:cubicBezTo>
                  <a:cubicBezTo>
                    <a:pt x="6441" y="1271"/>
                    <a:pt x="8657" y="0"/>
                    <a:pt x="10872" y="0"/>
                  </a:cubicBezTo>
                  <a:cubicBezTo>
                    <a:pt x="13087" y="0"/>
                    <a:pt x="15303" y="1271"/>
                    <a:pt x="17241" y="4024"/>
                  </a:cubicBezTo>
                  <a:cubicBezTo>
                    <a:pt x="19180" y="6776"/>
                    <a:pt x="20841" y="11012"/>
                    <a:pt x="21118" y="14188"/>
                  </a:cubicBezTo>
                  <a:cubicBezTo>
                    <a:pt x="21395" y="17365"/>
                    <a:pt x="20287" y="19482"/>
                    <a:pt x="191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5488914" y="3971335"/>
              <a:ext cx="1230161" cy="29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15428"/>
                  </a:moveTo>
                  <a:cubicBezTo>
                    <a:pt x="935" y="17486"/>
                    <a:pt x="1869" y="19543"/>
                    <a:pt x="2829" y="20571"/>
                  </a:cubicBezTo>
                  <a:cubicBezTo>
                    <a:pt x="3789" y="21600"/>
                    <a:pt x="4775" y="21600"/>
                    <a:pt x="5747" y="21086"/>
                  </a:cubicBezTo>
                  <a:cubicBezTo>
                    <a:pt x="6720" y="20571"/>
                    <a:pt x="7680" y="19543"/>
                    <a:pt x="8703" y="19029"/>
                  </a:cubicBezTo>
                  <a:cubicBezTo>
                    <a:pt x="9726" y="18514"/>
                    <a:pt x="10813" y="18514"/>
                    <a:pt x="11886" y="18000"/>
                  </a:cubicBezTo>
                  <a:cubicBezTo>
                    <a:pt x="12960" y="17486"/>
                    <a:pt x="14021" y="16457"/>
                    <a:pt x="15006" y="15428"/>
                  </a:cubicBezTo>
                  <a:cubicBezTo>
                    <a:pt x="15992" y="14400"/>
                    <a:pt x="16901" y="13371"/>
                    <a:pt x="17836" y="11828"/>
                  </a:cubicBezTo>
                  <a:cubicBezTo>
                    <a:pt x="18771" y="10286"/>
                    <a:pt x="19731" y="8228"/>
                    <a:pt x="20362" y="6171"/>
                  </a:cubicBezTo>
                  <a:cubicBezTo>
                    <a:pt x="20994" y="4114"/>
                    <a:pt x="21297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6085256" y="4076108"/>
              <a:ext cx="98592" cy="119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0706" fill="norm" stroke="1" extrusionOk="0">
                  <a:moveTo>
                    <a:pt x="790" y="4265"/>
                  </a:moveTo>
                  <a:cubicBezTo>
                    <a:pt x="1416" y="6996"/>
                    <a:pt x="2042" y="9727"/>
                    <a:pt x="1886" y="12830"/>
                  </a:cubicBezTo>
                  <a:cubicBezTo>
                    <a:pt x="1729" y="15934"/>
                    <a:pt x="790" y="19410"/>
                    <a:pt x="321" y="20403"/>
                  </a:cubicBezTo>
                  <a:cubicBezTo>
                    <a:pt x="-149" y="21396"/>
                    <a:pt x="-149" y="19906"/>
                    <a:pt x="634" y="16555"/>
                  </a:cubicBezTo>
                  <a:cubicBezTo>
                    <a:pt x="1416" y="13203"/>
                    <a:pt x="2981" y="7989"/>
                    <a:pt x="5486" y="4762"/>
                  </a:cubicBezTo>
                  <a:cubicBezTo>
                    <a:pt x="7990" y="1534"/>
                    <a:pt x="11434" y="293"/>
                    <a:pt x="13781" y="44"/>
                  </a:cubicBezTo>
                  <a:cubicBezTo>
                    <a:pt x="16129" y="-204"/>
                    <a:pt x="17381" y="541"/>
                    <a:pt x="18477" y="3396"/>
                  </a:cubicBezTo>
                  <a:cubicBezTo>
                    <a:pt x="19573" y="6251"/>
                    <a:pt x="20512" y="11217"/>
                    <a:pt x="21451" y="16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6826982" y="3692754"/>
              <a:ext cx="133528" cy="424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55" fill="norm" stroke="1" extrusionOk="0">
                  <a:moveTo>
                    <a:pt x="0" y="1213"/>
                  </a:moveTo>
                  <a:cubicBezTo>
                    <a:pt x="3217" y="848"/>
                    <a:pt x="6434" y="483"/>
                    <a:pt x="9421" y="264"/>
                  </a:cubicBezTo>
                  <a:cubicBezTo>
                    <a:pt x="12408" y="45"/>
                    <a:pt x="15166" y="-28"/>
                    <a:pt x="17234" y="8"/>
                  </a:cubicBezTo>
                  <a:cubicBezTo>
                    <a:pt x="19302" y="45"/>
                    <a:pt x="20681" y="191"/>
                    <a:pt x="21140" y="446"/>
                  </a:cubicBezTo>
                  <a:cubicBezTo>
                    <a:pt x="21600" y="702"/>
                    <a:pt x="21140" y="1067"/>
                    <a:pt x="20451" y="2417"/>
                  </a:cubicBezTo>
                  <a:cubicBezTo>
                    <a:pt x="19762" y="3767"/>
                    <a:pt x="18843" y="6102"/>
                    <a:pt x="18383" y="8510"/>
                  </a:cubicBezTo>
                  <a:cubicBezTo>
                    <a:pt x="17923" y="10918"/>
                    <a:pt x="17923" y="13399"/>
                    <a:pt x="18498" y="15406"/>
                  </a:cubicBezTo>
                  <a:cubicBezTo>
                    <a:pt x="19072" y="17413"/>
                    <a:pt x="20221" y="18945"/>
                    <a:pt x="20796" y="19894"/>
                  </a:cubicBezTo>
                  <a:cubicBezTo>
                    <a:pt x="21370" y="20842"/>
                    <a:pt x="21370" y="21207"/>
                    <a:pt x="20796" y="21390"/>
                  </a:cubicBezTo>
                  <a:cubicBezTo>
                    <a:pt x="20221" y="21572"/>
                    <a:pt x="19072" y="21572"/>
                    <a:pt x="17579" y="21536"/>
                  </a:cubicBezTo>
                  <a:cubicBezTo>
                    <a:pt x="16085" y="21499"/>
                    <a:pt x="14247" y="21426"/>
                    <a:pt x="12753" y="21244"/>
                  </a:cubicBezTo>
                  <a:cubicBezTo>
                    <a:pt x="11260" y="21061"/>
                    <a:pt x="10111" y="20769"/>
                    <a:pt x="9766" y="20441"/>
                  </a:cubicBezTo>
                  <a:cubicBezTo>
                    <a:pt x="9421" y="20113"/>
                    <a:pt x="9881" y="19748"/>
                    <a:pt x="10340" y="19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7085964" y="3901443"/>
              <a:ext cx="99276" cy="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009" y="4868"/>
                    <a:pt x="10017" y="-1303"/>
                    <a:pt x="13617" y="240"/>
                  </a:cubicBezTo>
                  <a:cubicBezTo>
                    <a:pt x="17217" y="1783"/>
                    <a:pt x="19409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7085964" y="3971335"/>
              <a:ext cx="99276" cy="17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35" y="7200"/>
                    <a:pt x="11270" y="14400"/>
                    <a:pt x="14870" y="18000"/>
                  </a:cubicBezTo>
                  <a:cubicBezTo>
                    <a:pt x="18470" y="21600"/>
                    <a:pt x="20035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7668671" y="3734725"/>
              <a:ext cx="15304" cy="249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409" fill="norm" stroke="1" extrusionOk="0">
                  <a:moveTo>
                    <a:pt x="0" y="1043"/>
                  </a:moveTo>
                  <a:cubicBezTo>
                    <a:pt x="5891" y="426"/>
                    <a:pt x="11782" y="-191"/>
                    <a:pt x="14727" y="56"/>
                  </a:cubicBezTo>
                  <a:cubicBezTo>
                    <a:pt x="17673" y="303"/>
                    <a:pt x="17673" y="1414"/>
                    <a:pt x="18655" y="3944"/>
                  </a:cubicBezTo>
                  <a:cubicBezTo>
                    <a:pt x="19636" y="6474"/>
                    <a:pt x="21600" y="10424"/>
                    <a:pt x="20618" y="13571"/>
                  </a:cubicBezTo>
                  <a:cubicBezTo>
                    <a:pt x="19636" y="16719"/>
                    <a:pt x="15709" y="19064"/>
                    <a:pt x="11782" y="21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7582343" y="4018815"/>
              <a:ext cx="224451" cy="30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9" y="15429"/>
                    <a:pt x="9138" y="9257"/>
                    <a:pt x="12738" y="5657"/>
                  </a:cubicBezTo>
                  <a:cubicBezTo>
                    <a:pt x="16338" y="2057"/>
                    <a:pt x="18969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7638456" y="4151373"/>
              <a:ext cx="125175" cy="151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7" fill="norm" stroke="1" extrusionOk="0">
                  <a:moveTo>
                    <a:pt x="2234" y="2550"/>
                  </a:moveTo>
                  <a:cubicBezTo>
                    <a:pt x="1490" y="4730"/>
                    <a:pt x="745" y="6910"/>
                    <a:pt x="372" y="9684"/>
                  </a:cubicBezTo>
                  <a:cubicBezTo>
                    <a:pt x="0" y="12459"/>
                    <a:pt x="0" y="15828"/>
                    <a:pt x="0" y="18007"/>
                  </a:cubicBezTo>
                  <a:cubicBezTo>
                    <a:pt x="0" y="20187"/>
                    <a:pt x="0" y="21178"/>
                    <a:pt x="248" y="20683"/>
                  </a:cubicBezTo>
                  <a:cubicBezTo>
                    <a:pt x="497" y="20187"/>
                    <a:pt x="993" y="18206"/>
                    <a:pt x="1614" y="15332"/>
                  </a:cubicBezTo>
                  <a:cubicBezTo>
                    <a:pt x="2234" y="12459"/>
                    <a:pt x="2979" y="8694"/>
                    <a:pt x="3972" y="5820"/>
                  </a:cubicBezTo>
                  <a:cubicBezTo>
                    <a:pt x="4966" y="2947"/>
                    <a:pt x="6207" y="965"/>
                    <a:pt x="8690" y="272"/>
                  </a:cubicBezTo>
                  <a:cubicBezTo>
                    <a:pt x="11172" y="-422"/>
                    <a:pt x="14897" y="173"/>
                    <a:pt x="17131" y="2550"/>
                  </a:cubicBezTo>
                  <a:cubicBezTo>
                    <a:pt x="19366" y="4928"/>
                    <a:pt x="20110" y="9090"/>
                    <a:pt x="20607" y="12062"/>
                  </a:cubicBezTo>
                  <a:cubicBezTo>
                    <a:pt x="21103" y="15035"/>
                    <a:pt x="21352" y="16818"/>
                    <a:pt x="21600" y="186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7993082" y="3820263"/>
              <a:ext cx="133122" cy="25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22" fill="norm" stroke="1" extrusionOk="0">
                  <a:moveTo>
                    <a:pt x="21489" y="1810"/>
                  </a:moveTo>
                  <a:cubicBezTo>
                    <a:pt x="21257" y="1207"/>
                    <a:pt x="21025" y="603"/>
                    <a:pt x="20212" y="302"/>
                  </a:cubicBezTo>
                  <a:cubicBezTo>
                    <a:pt x="19399" y="0"/>
                    <a:pt x="18005" y="0"/>
                    <a:pt x="16612" y="0"/>
                  </a:cubicBezTo>
                  <a:cubicBezTo>
                    <a:pt x="15218" y="0"/>
                    <a:pt x="13825" y="0"/>
                    <a:pt x="12199" y="483"/>
                  </a:cubicBezTo>
                  <a:cubicBezTo>
                    <a:pt x="10573" y="965"/>
                    <a:pt x="8715" y="1931"/>
                    <a:pt x="7205" y="3318"/>
                  </a:cubicBezTo>
                  <a:cubicBezTo>
                    <a:pt x="5695" y="4706"/>
                    <a:pt x="4534" y="6516"/>
                    <a:pt x="3721" y="8568"/>
                  </a:cubicBezTo>
                  <a:cubicBezTo>
                    <a:pt x="2908" y="10619"/>
                    <a:pt x="2444" y="12912"/>
                    <a:pt x="1863" y="14601"/>
                  </a:cubicBezTo>
                  <a:cubicBezTo>
                    <a:pt x="1283" y="16291"/>
                    <a:pt x="586" y="17377"/>
                    <a:pt x="237" y="18402"/>
                  </a:cubicBezTo>
                  <a:cubicBezTo>
                    <a:pt x="-111" y="19428"/>
                    <a:pt x="-111" y="20393"/>
                    <a:pt x="470" y="20936"/>
                  </a:cubicBezTo>
                  <a:cubicBezTo>
                    <a:pt x="1050" y="21479"/>
                    <a:pt x="2212" y="21600"/>
                    <a:pt x="4999" y="21479"/>
                  </a:cubicBezTo>
                  <a:cubicBezTo>
                    <a:pt x="7786" y="21359"/>
                    <a:pt x="12199" y="20997"/>
                    <a:pt x="15102" y="20333"/>
                  </a:cubicBezTo>
                  <a:cubicBezTo>
                    <a:pt x="18005" y="19669"/>
                    <a:pt x="19399" y="18704"/>
                    <a:pt x="20792" y="177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8026927" y="3958386"/>
              <a:ext cx="82012" cy="21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8203065" y="3797795"/>
              <a:ext cx="147590" cy="237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63" fill="norm" stroke="1" extrusionOk="0">
                  <a:moveTo>
                    <a:pt x="21512" y="2408"/>
                  </a:moveTo>
                  <a:cubicBezTo>
                    <a:pt x="19625" y="1502"/>
                    <a:pt x="17737" y="597"/>
                    <a:pt x="16060" y="209"/>
                  </a:cubicBezTo>
                  <a:cubicBezTo>
                    <a:pt x="14382" y="-179"/>
                    <a:pt x="12914" y="-50"/>
                    <a:pt x="11027" y="791"/>
                  </a:cubicBezTo>
                  <a:cubicBezTo>
                    <a:pt x="9139" y="1632"/>
                    <a:pt x="6832" y="3184"/>
                    <a:pt x="5050" y="5189"/>
                  </a:cubicBezTo>
                  <a:cubicBezTo>
                    <a:pt x="3267" y="7193"/>
                    <a:pt x="2009" y="9651"/>
                    <a:pt x="1380" y="11914"/>
                  </a:cubicBezTo>
                  <a:cubicBezTo>
                    <a:pt x="751" y="14178"/>
                    <a:pt x="751" y="16247"/>
                    <a:pt x="541" y="17605"/>
                  </a:cubicBezTo>
                  <a:cubicBezTo>
                    <a:pt x="331" y="18964"/>
                    <a:pt x="-88" y="19610"/>
                    <a:pt x="17" y="20192"/>
                  </a:cubicBezTo>
                  <a:cubicBezTo>
                    <a:pt x="122" y="20774"/>
                    <a:pt x="751" y="21292"/>
                    <a:pt x="3162" y="21356"/>
                  </a:cubicBezTo>
                  <a:cubicBezTo>
                    <a:pt x="5574" y="21421"/>
                    <a:pt x="9768" y="21033"/>
                    <a:pt x="13962" y="206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8337704" y="3876376"/>
              <a:ext cx="103594" cy="168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800"/>
                    <a:pt x="9600" y="9600"/>
                    <a:pt x="12600" y="13015"/>
                  </a:cubicBezTo>
                  <a:cubicBezTo>
                    <a:pt x="15600" y="16431"/>
                    <a:pt x="16800" y="18462"/>
                    <a:pt x="18000" y="19662"/>
                  </a:cubicBezTo>
                  <a:cubicBezTo>
                    <a:pt x="19200" y="20862"/>
                    <a:pt x="20400" y="2123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8350287" y="3863044"/>
              <a:ext cx="112593" cy="183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76" fill="norm" stroke="1" extrusionOk="0">
                  <a:moveTo>
                    <a:pt x="21396" y="551"/>
                  </a:moveTo>
                  <a:cubicBezTo>
                    <a:pt x="20029" y="214"/>
                    <a:pt x="18662" y="-124"/>
                    <a:pt x="17568" y="45"/>
                  </a:cubicBezTo>
                  <a:cubicBezTo>
                    <a:pt x="16474" y="214"/>
                    <a:pt x="15654" y="889"/>
                    <a:pt x="13740" y="3251"/>
                  </a:cubicBezTo>
                  <a:cubicBezTo>
                    <a:pt x="11826" y="5614"/>
                    <a:pt x="8819" y="9663"/>
                    <a:pt x="6495" y="12701"/>
                  </a:cubicBezTo>
                  <a:cubicBezTo>
                    <a:pt x="4171" y="15738"/>
                    <a:pt x="2530" y="17764"/>
                    <a:pt x="1437" y="19198"/>
                  </a:cubicBezTo>
                  <a:cubicBezTo>
                    <a:pt x="343" y="20632"/>
                    <a:pt x="-204" y="21476"/>
                    <a:pt x="69" y="21476"/>
                  </a:cubicBezTo>
                  <a:cubicBezTo>
                    <a:pt x="343" y="21476"/>
                    <a:pt x="1437" y="20632"/>
                    <a:pt x="2530" y="197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8466364" y="3979968"/>
              <a:ext cx="9465" cy="90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771"/>
                    <a:pt x="1783" y="7543"/>
                    <a:pt x="240" y="11143"/>
                  </a:cubicBezTo>
                  <a:cubicBezTo>
                    <a:pt x="-1303" y="14743"/>
                    <a:pt x="4869" y="18171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8527624" y="3954070"/>
              <a:ext cx="77695" cy="12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8558995" y="3915223"/>
              <a:ext cx="16110" cy="107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4320"/>
                    <a:pt x="-1447" y="8640"/>
                    <a:pt x="353" y="12240"/>
                  </a:cubicBezTo>
                  <a:cubicBezTo>
                    <a:pt x="2153" y="15840"/>
                    <a:pt x="11153" y="18720"/>
                    <a:pt x="201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8655986" y="3863426"/>
              <a:ext cx="83140" cy="159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287" y="0"/>
                  </a:moveTo>
                  <a:cubicBezTo>
                    <a:pt x="-79" y="973"/>
                    <a:pt x="-445" y="1946"/>
                    <a:pt x="1569" y="3989"/>
                  </a:cubicBezTo>
                  <a:cubicBezTo>
                    <a:pt x="3582" y="6032"/>
                    <a:pt x="7975" y="9146"/>
                    <a:pt x="11636" y="12259"/>
                  </a:cubicBezTo>
                  <a:cubicBezTo>
                    <a:pt x="15297" y="15373"/>
                    <a:pt x="18226" y="18486"/>
                    <a:pt x="211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8665747" y="3841845"/>
              <a:ext cx="99277" cy="189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04" y="2455"/>
                    <a:pt x="12209" y="4909"/>
                    <a:pt x="8609" y="7773"/>
                  </a:cubicBezTo>
                  <a:cubicBezTo>
                    <a:pt x="5009" y="10636"/>
                    <a:pt x="2504" y="13909"/>
                    <a:pt x="1252" y="16282"/>
                  </a:cubicBezTo>
                  <a:cubicBezTo>
                    <a:pt x="0" y="18655"/>
                    <a:pt x="0" y="201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8747761" y="3960992"/>
              <a:ext cx="69059" cy="104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164" fill="norm" stroke="1" extrusionOk="0">
                  <a:moveTo>
                    <a:pt x="5289" y="4725"/>
                  </a:moveTo>
                  <a:cubicBezTo>
                    <a:pt x="4848" y="3266"/>
                    <a:pt x="4407" y="1806"/>
                    <a:pt x="5509" y="931"/>
                  </a:cubicBezTo>
                  <a:cubicBezTo>
                    <a:pt x="6611" y="55"/>
                    <a:pt x="9256" y="-237"/>
                    <a:pt x="11240" y="201"/>
                  </a:cubicBezTo>
                  <a:cubicBezTo>
                    <a:pt x="13223" y="639"/>
                    <a:pt x="14546" y="1806"/>
                    <a:pt x="14105" y="4141"/>
                  </a:cubicBezTo>
                  <a:cubicBezTo>
                    <a:pt x="13664" y="6476"/>
                    <a:pt x="11460" y="9979"/>
                    <a:pt x="9035" y="12314"/>
                  </a:cubicBezTo>
                  <a:cubicBezTo>
                    <a:pt x="6611" y="14649"/>
                    <a:pt x="3966" y="15817"/>
                    <a:pt x="2203" y="17131"/>
                  </a:cubicBezTo>
                  <a:cubicBezTo>
                    <a:pt x="440" y="18444"/>
                    <a:pt x="-442" y="19904"/>
                    <a:pt x="219" y="20633"/>
                  </a:cubicBezTo>
                  <a:cubicBezTo>
                    <a:pt x="880" y="21363"/>
                    <a:pt x="3085" y="21363"/>
                    <a:pt x="6831" y="20487"/>
                  </a:cubicBezTo>
                  <a:cubicBezTo>
                    <a:pt x="10578" y="19612"/>
                    <a:pt x="15868" y="17860"/>
                    <a:pt x="21158" y="161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8851350" y="3936805"/>
              <a:ext cx="107910" cy="21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8910948" y="3910907"/>
              <a:ext cx="9464" cy="82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9" y="5684"/>
                    <a:pt x="-1303" y="11368"/>
                    <a:pt x="240" y="14968"/>
                  </a:cubicBezTo>
                  <a:cubicBezTo>
                    <a:pt x="1783" y="18568"/>
                    <a:pt x="11040" y="20084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9041269" y="3962703"/>
              <a:ext cx="30215" cy="4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9183709" y="3954070"/>
              <a:ext cx="21583" cy="8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9352046" y="3919539"/>
              <a:ext cx="125176" cy="4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9429741" y="3872059"/>
              <a:ext cx="6667" cy="125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4" h="21600" fill="norm" stroke="1" extrusionOk="0">
                  <a:moveTo>
                    <a:pt x="0" y="0"/>
                  </a:moveTo>
                  <a:cubicBezTo>
                    <a:pt x="8640" y="5959"/>
                    <a:pt x="17280" y="11917"/>
                    <a:pt x="19440" y="15517"/>
                  </a:cubicBezTo>
                  <a:cubicBezTo>
                    <a:pt x="21600" y="19117"/>
                    <a:pt x="17280" y="20359"/>
                    <a:pt x="1296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9606711" y="3802998"/>
              <a:ext cx="107910" cy="211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2057"/>
                    <a:pt x="2880" y="4114"/>
                    <a:pt x="5472" y="6980"/>
                  </a:cubicBezTo>
                  <a:cubicBezTo>
                    <a:pt x="8064" y="9845"/>
                    <a:pt x="11808" y="13518"/>
                    <a:pt x="14688" y="16090"/>
                  </a:cubicBezTo>
                  <a:cubicBezTo>
                    <a:pt x="17568" y="18661"/>
                    <a:pt x="19584" y="2013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9641242" y="3802998"/>
              <a:ext cx="99277" cy="241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57" y="2829"/>
                    <a:pt x="14713" y="5657"/>
                    <a:pt x="11113" y="8550"/>
                  </a:cubicBezTo>
                  <a:cubicBezTo>
                    <a:pt x="7513" y="11443"/>
                    <a:pt x="3757" y="14400"/>
                    <a:pt x="1878" y="16586"/>
                  </a:cubicBezTo>
                  <a:cubicBezTo>
                    <a:pt x="0" y="18771"/>
                    <a:pt x="0" y="201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9747712" y="3960809"/>
              <a:ext cx="83450" cy="92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2607" y="8413"/>
                  </a:moveTo>
                  <a:cubicBezTo>
                    <a:pt x="2234" y="10075"/>
                    <a:pt x="1862" y="11736"/>
                    <a:pt x="1303" y="13564"/>
                  </a:cubicBezTo>
                  <a:cubicBezTo>
                    <a:pt x="745" y="15391"/>
                    <a:pt x="0" y="17385"/>
                    <a:pt x="0" y="17385"/>
                  </a:cubicBezTo>
                  <a:cubicBezTo>
                    <a:pt x="0" y="17385"/>
                    <a:pt x="745" y="15391"/>
                    <a:pt x="2607" y="12567"/>
                  </a:cubicBezTo>
                  <a:cubicBezTo>
                    <a:pt x="4469" y="9742"/>
                    <a:pt x="7448" y="6087"/>
                    <a:pt x="9683" y="3761"/>
                  </a:cubicBezTo>
                  <a:cubicBezTo>
                    <a:pt x="11917" y="1435"/>
                    <a:pt x="13407" y="438"/>
                    <a:pt x="15083" y="105"/>
                  </a:cubicBezTo>
                  <a:cubicBezTo>
                    <a:pt x="16759" y="-227"/>
                    <a:pt x="18621" y="105"/>
                    <a:pt x="19552" y="2930"/>
                  </a:cubicBezTo>
                  <a:cubicBezTo>
                    <a:pt x="20483" y="5755"/>
                    <a:pt x="20483" y="11071"/>
                    <a:pt x="20669" y="14561"/>
                  </a:cubicBezTo>
                  <a:cubicBezTo>
                    <a:pt x="20855" y="18050"/>
                    <a:pt x="21228" y="19711"/>
                    <a:pt x="21600" y="21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9870008" y="3746885"/>
              <a:ext cx="118040" cy="39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533" fill="norm" stroke="1" extrusionOk="0">
                  <a:moveTo>
                    <a:pt x="0" y="953"/>
                  </a:moveTo>
                  <a:cubicBezTo>
                    <a:pt x="2342" y="635"/>
                    <a:pt x="4684" y="318"/>
                    <a:pt x="7547" y="159"/>
                  </a:cubicBezTo>
                  <a:cubicBezTo>
                    <a:pt x="10410" y="0"/>
                    <a:pt x="13793" y="0"/>
                    <a:pt x="16135" y="0"/>
                  </a:cubicBezTo>
                  <a:cubicBezTo>
                    <a:pt x="18477" y="0"/>
                    <a:pt x="19778" y="0"/>
                    <a:pt x="20559" y="199"/>
                  </a:cubicBezTo>
                  <a:cubicBezTo>
                    <a:pt x="21340" y="397"/>
                    <a:pt x="21600" y="794"/>
                    <a:pt x="21080" y="1985"/>
                  </a:cubicBezTo>
                  <a:cubicBezTo>
                    <a:pt x="20559" y="3176"/>
                    <a:pt x="19258" y="5162"/>
                    <a:pt x="18607" y="7504"/>
                  </a:cubicBezTo>
                  <a:cubicBezTo>
                    <a:pt x="17957" y="9847"/>
                    <a:pt x="17957" y="12547"/>
                    <a:pt x="18217" y="14572"/>
                  </a:cubicBezTo>
                  <a:cubicBezTo>
                    <a:pt x="18477" y="16597"/>
                    <a:pt x="18998" y="17947"/>
                    <a:pt x="19258" y="18821"/>
                  </a:cubicBezTo>
                  <a:cubicBezTo>
                    <a:pt x="19518" y="19694"/>
                    <a:pt x="19518" y="20091"/>
                    <a:pt x="18477" y="20488"/>
                  </a:cubicBezTo>
                  <a:cubicBezTo>
                    <a:pt x="17436" y="20885"/>
                    <a:pt x="15354" y="21282"/>
                    <a:pt x="13402" y="21441"/>
                  </a:cubicBezTo>
                  <a:cubicBezTo>
                    <a:pt x="11451" y="21600"/>
                    <a:pt x="9629" y="21521"/>
                    <a:pt x="7807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10159204" y="3958003"/>
              <a:ext cx="159706" cy="1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476" y="11375"/>
                    <a:pt x="8951" y="2735"/>
                    <a:pt x="12551" y="575"/>
                  </a:cubicBezTo>
                  <a:cubicBezTo>
                    <a:pt x="16151" y="-1585"/>
                    <a:pt x="18876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10163520" y="4010182"/>
              <a:ext cx="172655" cy="34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8900"/>
                    <a:pt x="10800" y="16200"/>
                    <a:pt x="14400" y="12600"/>
                  </a:cubicBezTo>
                  <a:cubicBezTo>
                    <a:pt x="18000" y="9000"/>
                    <a:pt x="19800" y="45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10136011" y="3725304"/>
              <a:ext cx="139736" cy="167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51" fill="norm" stroke="1" extrusionOk="0">
                  <a:moveTo>
                    <a:pt x="2230" y="0"/>
                  </a:moveTo>
                  <a:cubicBezTo>
                    <a:pt x="2010" y="5354"/>
                    <a:pt x="1790" y="10708"/>
                    <a:pt x="1459" y="13938"/>
                  </a:cubicBezTo>
                  <a:cubicBezTo>
                    <a:pt x="1129" y="17169"/>
                    <a:pt x="688" y="18277"/>
                    <a:pt x="357" y="19292"/>
                  </a:cubicBezTo>
                  <a:cubicBezTo>
                    <a:pt x="26" y="20308"/>
                    <a:pt x="-194" y="21231"/>
                    <a:pt x="247" y="21415"/>
                  </a:cubicBezTo>
                  <a:cubicBezTo>
                    <a:pt x="688" y="21600"/>
                    <a:pt x="1790" y="21046"/>
                    <a:pt x="5426" y="20215"/>
                  </a:cubicBezTo>
                  <a:cubicBezTo>
                    <a:pt x="9063" y="19385"/>
                    <a:pt x="15235" y="18277"/>
                    <a:pt x="21406" y="171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10246747" y="3742569"/>
              <a:ext cx="98847" cy="10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0" h="21077" fill="norm" stroke="1" extrusionOk="0">
                  <a:moveTo>
                    <a:pt x="11446" y="0"/>
                  </a:moveTo>
                  <a:cubicBezTo>
                    <a:pt x="9946" y="0"/>
                    <a:pt x="8446" y="0"/>
                    <a:pt x="6346" y="2627"/>
                  </a:cubicBezTo>
                  <a:cubicBezTo>
                    <a:pt x="4246" y="5254"/>
                    <a:pt x="1546" y="10508"/>
                    <a:pt x="496" y="14011"/>
                  </a:cubicBezTo>
                  <a:cubicBezTo>
                    <a:pt x="-554" y="17513"/>
                    <a:pt x="46" y="19265"/>
                    <a:pt x="2446" y="20286"/>
                  </a:cubicBezTo>
                  <a:cubicBezTo>
                    <a:pt x="4846" y="21308"/>
                    <a:pt x="9046" y="21600"/>
                    <a:pt x="12496" y="19557"/>
                  </a:cubicBezTo>
                  <a:cubicBezTo>
                    <a:pt x="15946" y="17514"/>
                    <a:pt x="18646" y="13135"/>
                    <a:pt x="19846" y="10216"/>
                  </a:cubicBezTo>
                  <a:cubicBezTo>
                    <a:pt x="21046" y="7297"/>
                    <a:pt x="20746" y="5838"/>
                    <a:pt x="19546" y="4670"/>
                  </a:cubicBezTo>
                  <a:cubicBezTo>
                    <a:pt x="18346" y="3503"/>
                    <a:pt x="16246" y="2627"/>
                    <a:pt x="14896" y="2481"/>
                  </a:cubicBezTo>
                  <a:cubicBezTo>
                    <a:pt x="13546" y="2335"/>
                    <a:pt x="12946" y="2919"/>
                    <a:pt x="12346" y="3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10381043" y="3697188"/>
              <a:ext cx="119153" cy="152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196" fill="norm" stroke="1" extrusionOk="0">
                  <a:moveTo>
                    <a:pt x="18981" y="2108"/>
                  </a:moveTo>
                  <a:cubicBezTo>
                    <a:pt x="18209" y="1108"/>
                    <a:pt x="17438" y="108"/>
                    <a:pt x="15381" y="8"/>
                  </a:cubicBezTo>
                  <a:cubicBezTo>
                    <a:pt x="13324" y="-92"/>
                    <a:pt x="9981" y="708"/>
                    <a:pt x="7152" y="3008"/>
                  </a:cubicBezTo>
                  <a:cubicBezTo>
                    <a:pt x="4324" y="5308"/>
                    <a:pt x="2009" y="9108"/>
                    <a:pt x="852" y="12108"/>
                  </a:cubicBezTo>
                  <a:cubicBezTo>
                    <a:pt x="-305" y="15108"/>
                    <a:pt x="-305" y="17308"/>
                    <a:pt x="981" y="18908"/>
                  </a:cubicBezTo>
                  <a:cubicBezTo>
                    <a:pt x="2266" y="20508"/>
                    <a:pt x="4838" y="21508"/>
                    <a:pt x="8438" y="21108"/>
                  </a:cubicBezTo>
                  <a:cubicBezTo>
                    <a:pt x="12038" y="20708"/>
                    <a:pt x="16666" y="18908"/>
                    <a:pt x="21295" y="171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10400919" y="3768467"/>
              <a:ext cx="138125" cy="25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10801509" y="3798681"/>
              <a:ext cx="9465" cy="211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39" y="0"/>
                  </a:moveTo>
                  <a:cubicBezTo>
                    <a:pt x="4868" y="4261"/>
                    <a:pt x="-1303" y="8522"/>
                    <a:pt x="240" y="12122"/>
                  </a:cubicBezTo>
                  <a:cubicBezTo>
                    <a:pt x="1783" y="15722"/>
                    <a:pt x="11040" y="18661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10703064" y="4023378"/>
              <a:ext cx="189920" cy="2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564" y="11918"/>
                    <a:pt x="11127" y="3818"/>
                    <a:pt x="14727" y="1118"/>
                  </a:cubicBezTo>
                  <a:cubicBezTo>
                    <a:pt x="18327" y="-1582"/>
                    <a:pt x="19964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10731330" y="4146799"/>
              <a:ext cx="114174" cy="139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120" fill="norm" stroke="1" extrusionOk="0">
                  <a:moveTo>
                    <a:pt x="1986" y="1537"/>
                  </a:moveTo>
                  <a:cubicBezTo>
                    <a:pt x="1986" y="7428"/>
                    <a:pt x="1986" y="13319"/>
                    <a:pt x="1581" y="16810"/>
                  </a:cubicBezTo>
                  <a:cubicBezTo>
                    <a:pt x="1176" y="20301"/>
                    <a:pt x="366" y="21392"/>
                    <a:pt x="96" y="21065"/>
                  </a:cubicBezTo>
                  <a:cubicBezTo>
                    <a:pt x="-174" y="20737"/>
                    <a:pt x="96" y="18992"/>
                    <a:pt x="1311" y="15610"/>
                  </a:cubicBezTo>
                  <a:cubicBezTo>
                    <a:pt x="2526" y="12228"/>
                    <a:pt x="4686" y="7210"/>
                    <a:pt x="6171" y="4265"/>
                  </a:cubicBezTo>
                  <a:cubicBezTo>
                    <a:pt x="7656" y="1319"/>
                    <a:pt x="8466" y="447"/>
                    <a:pt x="9951" y="119"/>
                  </a:cubicBezTo>
                  <a:cubicBezTo>
                    <a:pt x="11436" y="-208"/>
                    <a:pt x="13596" y="10"/>
                    <a:pt x="15216" y="2410"/>
                  </a:cubicBezTo>
                  <a:cubicBezTo>
                    <a:pt x="16836" y="4810"/>
                    <a:pt x="17916" y="9392"/>
                    <a:pt x="18861" y="12774"/>
                  </a:cubicBezTo>
                  <a:cubicBezTo>
                    <a:pt x="19806" y="16156"/>
                    <a:pt x="20616" y="18337"/>
                    <a:pt x="21426" y="20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11078920" y="3847318"/>
              <a:ext cx="150740" cy="240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71" fill="norm" stroke="1" extrusionOk="0">
                  <a:moveTo>
                    <a:pt x="18904" y="668"/>
                  </a:moveTo>
                  <a:cubicBezTo>
                    <a:pt x="19719" y="283"/>
                    <a:pt x="20534" y="-103"/>
                    <a:pt x="20432" y="26"/>
                  </a:cubicBezTo>
                  <a:cubicBezTo>
                    <a:pt x="20330" y="154"/>
                    <a:pt x="19311" y="797"/>
                    <a:pt x="16560" y="2083"/>
                  </a:cubicBezTo>
                  <a:cubicBezTo>
                    <a:pt x="13809" y="3368"/>
                    <a:pt x="9326" y="5297"/>
                    <a:pt x="6677" y="6518"/>
                  </a:cubicBezTo>
                  <a:cubicBezTo>
                    <a:pt x="4028" y="7740"/>
                    <a:pt x="3213" y="8254"/>
                    <a:pt x="3213" y="8704"/>
                  </a:cubicBezTo>
                  <a:cubicBezTo>
                    <a:pt x="3213" y="9154"/>
                    <a:pt x="4028" y="9540"/>
                    <a:pt x="5557" y="9733"/>
                  </a:cubicBezTo>
                  <a:cubicBezTo>
                    <a:pt x="7085" y="9926"/>
                    <a:pt x="9326" y="9926"/>
                    <a:pt x="11058" y="9926"/>
                  </a:cubicBezTo>
                  <a:cubicBezTo>
                    <a:pt x="12790" y="9926"/>
                    <a:pt x="14013" y="9926"/>
                    <a:pt x="15236" y="10054"/>
                  </a:cubicBezTo>
                  <a:cubicBezTo>
                    <a:pt x="16458" y="10183"/>
                    <a:pt x="17681" y="10440"/>
                    <a:pt x="18089" y="11018"/>
                  </a:cubicBezTo>
                  <a:cubicBezTo>
                    <a:pt x="18496" y="11597"/>
                    <a:pt x="18089" y="12497"/>
                    <a:pt x="16051" y="13783"/>
                  </a:cubicBezTo>
                  <a:cubicBezTo>
                    <a:pt x="14013" y="15068"/>
                    <a:pt x="10345" y="16740"/>
                    <a:pt x="7696" y="17897"/>
                  </a:cubicBezTo>
                  <a:cubicBezTo>
                    <a:pt x="5047" y="19054"/>
                    <a:pt x="3417" y="19697"/>
                    <a:pt x="2092" y="20211"/>
                  </a:cubicBezTo>
                  <a:cubicBezTo>
                    <a:pt x="768" y="20726"/>
                    <a:pt x="-251" y="21111"/>
                    <a:pt x="55" y="21304"/>
                  </a:cubicBezTo>
                  <a:cubicBezTo>
                    <a:pt x="360" y="21497"/>
                    <a:pt x="1990" y="21497"/>
                    <a:pt x="5760" y="21433"/>
                  </a:cubicBezTo>
                  <a:cubicBezTo>
                    <a:pt x="9530" y="21368"/>
                    <a:pt x="15440" y="21240"/>
                    <a:pt x="21349" y="211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11370741" y="3814409"/>
              <a:ext cx="152430" cy="237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60" fill="norm" stroke="1" extrusionOk="0">
                  <a:moveTo>
                    <a:pt x="21387" y="139"/>
                  </a:moveTo>
                  <a:cubicBezTo>
                    <a:pt x="18965" y="9"/>
                    <a:pt x="16542" y="-120"/>
                    <a:pt x="14322" y="203"/>
                  </a:cubicBezTo>
                  <a:cubicBezTo>
                    <a:pt x="12101" y="527"/>
                    <a:pt x="10082" y="1303"/>
                    <a:pt x="8366" y="2143"/>
                  </a:cubicBezTo>
                  <a:cubicBezTo>
                    <a:pt x="6651" y="2984"/>
                    <a:pt x="5237" y="3890"/>
                    <a:pt x="4026" y="5959"/>
                  </a:cubicBezTo>
                  <a:cubicBezTo>
                    <a:pt x="2815" y="8028"/>
                    <a:pt x="1806" y="11262"/>
                    <a:pt x="1200" y="13267"/>
                  </a:cubicBezTo>
                  <a:cubicBezTo>
                    <a:pt x="594" y="15272"/>
                    <a:pt x="393" y="16048"/>
                    <a:pt x="191" y="17212"/>
                  </a:cubicBezTo>
                  <a:cubicBezTo>
                    <a:pt x="-11" y="18376"/>
                    <a:pt x="-213" y="19928"/>
                    <a:pt x="494" y="20704"/>
                  </a:cubicBezTo>
                  <a:cubicBezTo>
                    <a:pt x="1200" y="21480"/>
                    <a:pt x="2815" y="21480"/>
                    <a:pt x="5540" y="21157"/>
                  </a:cubicBezTo>
                  <a:cubicBezTo>
                    <a:pt x="8266" y="20833"/>
                    <a:pt x="12101" y="20187"/>
                    <a:pt x="15937" y="19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11376414" y="3932488"/>
              <a:ext cx="116543" cy="38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11540976" y="3811630"/>
              <a:ext cx="176431" cy="248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53" fill="norm" stroke="1" extrusionOk="0">
                  <a:moveTo>
                    <a:pt x="21534" y="0"/>
                  </a:moveTo>
                  <a:cubicBezTo>
                    <a:pt x="18724" y="125"/>
                    <a:pt x="15914" y="250"/>
                    <a:pt x="13807" y="437"/>
                  </a:cubicBezTo>
                  <a:cubicBezTo>
                    <a:pt x="11700" y="624"/>
                    <a:pt x="10295" y="874"/>
                    <a:pt x="9241" y="1186"/>
                  </a:cubicBezTo>
                  <a:cubicBezTo>
                    <a:pt x="8188" y="1498"/>
                    <a:pt x="7485" y="1873"/>
                    <a:pt x="6607" y="3558"/>
                  </a:cubicBezTo>
                  <a:cubicBezTo>
                    <a:pt x="5729" y="5244"/>
                    <a:pt x="4675" y="8240"/>
                    <a:pt x="3710" y="10800"/>
                  </a:cubicBezTo>
                  <a:cubicBezTo>
                    <a:pt x="2744" y="13360"/>
                    <a:pt x="1866" y="15482"/>
                    <a:pt x="1251" y="16855"/>
                  </a:cubicBezTo>
                  <a:cubicBezTo>
                    <a:pt x="636" y="18229"/>
                    <a:pt x="285" y="18853"/>
                    <a:pt x="110" y="19477"/>
                  </a:cubicBezTo>
                  <a:cubicBezTo>
                    <a:pt x="-66" y="20102"/>
                    <a:pt x="-66" y="20726"/>
                    <a:pt x="373" y="21101"/>
                  </a:cubicBezTo>
                  <a:cubicBezTo>
                    <a:pt x="812" y="21475"/>
                    <a:pt x="1690" y="21600"/>
                    <a:pt x="3622" y="21538"/>
                  </a:cubicBezTo>
                  <a:cubicBezTo>
                    <a:pt x="5554" y="21475"/>
                    <a:pt x="8539" y="21225"/>
                    <a:pt x="10471" y="20913"/>
                  </a:cubicBezTo>
                  <a:cubicBezTo>
                    <a:pt x="12402" y="20601"/>
                    <a:pt x="13280" y="20227"/>
                    <a:pt x="14158" y="198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11682875" y="3867743"/>
              <a:ext cx="120859" cy="181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57" y="4286"/>
                    <a:pt x="11314" y="8571"/>
                    <a:pt x="14914" y="12171"/>
                  </a:cubicBezTo>
                  <a:cubicBezTo>
                    <a:pt x="18514" y="15771"/>
                    <a:pt x="20057" y="186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11704457" y="3861607"/>
              <a:ext cx="112226" cy="213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21600" y="183"/>
                  </a:moveTo>
                  <a:cubicBezTo>
                    <a:pt x="20215" y="38"/>
                    <a:pt x="18831" y="-107"/>
                    <a:pt x="17723" y="110"/>
                  </a:cubicBezTo>
                  <a:cubicBezTo>
                    <a:pt x="16615" y="328"/>
                    <a:pt x="15785" y="908"/>
                    <a:pt x="14123" y="2720"/>
                  </a:cubicBezTo>
                  <a:cubicBezTo>
                    <a:pt x="12462" y="4532"/>
                    <a:pt x="9969" y="7576"/>
                    <a:pt x="7477" y="10910"/>
                  </a:cubicBezTo>
                  <a:cubicBezTo>
                    <a:pt x="4985" y="14245"/>
                    <a:pt x="2492" y="17869"/>
                    <a:pt x="0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11842580" y="4027448"/>
              <a:ext cx="8634" cy="56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11868478" y="3941121"/>
              <a:ext cx="38848" cy="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11915958" y="3818849"/>
              <a:ext cx="90005" cy="33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73" fill="norm" stroke="1" extrusionOk="0">
                  <a:moveTo>
                    <a:pt x="2057" y="914"/>
                  </a:moveTo>
                  <a:cubicBezTo>
                    <a:pt x="5829" y="639"/>
                    <a:pt x="9600" y="365"/>
                    <a:pt x="12857" y="182"/>
                  </a:cubicBezTo>
                  <a:cubicBezTo>
                    <a:pt x="16114" y="-1"/>
                    <a:pt x="18857" y="-93"/>
                    <a:pt x="20229" y="136"/>
                  </a:cubicBezTo>
                  <a:cubicBezTo>
                    <a:pt x="21600" y="365"/>
                    <a:pt x="21600" y="914"/>
                    <a:pt x="21257" y="2561"/>
                  </a:cubicBezTo>
                  <a:cubicBezTo>
                    <a:pt x="20914" y="4209"/>
                    <a:pt x="20229" y="6954"/>
                    <a:pt x="19543" y="9700"/>
                  </a:cubicBezTo>
                  <a:cubicBezTo>
                    <a:pt x="18857" y="12446"/>
                    <a:pt x="18171" y="15192"/>
                    <a:pt x="18343" y="16931"/>
                  </a:cubicBezTo>
                  <a:cubicBezTo>
                    <a:pt x="18514" y="18670"/>
                    <a:pt x="19543" y="19402"/>
                    <a:pt x="20229" y="19997"/>
                  </a:cubicBezTo>
                  <a:cubicBezTo>
                    <a:pt x="20914" y="20592"/>
                    <a:pt x="21257" y="21049"/>
                    <a:pt x="20229" y="21278"/>
                  </a:cubicBezTo>
                  <a:cubicBezTo>
                    <a:pt x="19200" y="21507"/>
                    <a:pt x="16800" y="21507"/>
                    <a:pt x="13200" y="21415"/>
                  </a:cubicBezTo>
                  <a:cubicBezTo>
                    <a:pt x="9600" y="21324"/>
                    <a:pt x="4800" y="21141"/>
                    <a:pt x="0" y="209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11091535" y="4217367"/>
              <a:ext cx="8634" cy="82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11100168" y="4137453"/>
              <a:ext cx="25899" cy="15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1200" y="10884"/>
                    <a:pt x="2400" y="1066"/>
                    <a:pt x="6000" y="84"/>
                  </a:cubicBezTo>
                  <a:cubicBezTo>
                    <a:pt x="9600" y="-898"/>
                    <a:pt x="15600" y="6957"/>
                    <a:pt x="21600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11160597" y="4200102"/>
              <a:ext cx="56113" cy="4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11255556" y="4200102"/>
              <a:ext cx="12950" cy="103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11151964" y="4286429"/>
              <a:ext cx="73379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11113117" y="3726339"/>
              <a:ext cx="90644" cy="104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3" fill="norm" stroke="1" extrusionOk="0">
                  <a:moveTo>
                    <a:pt x="0" y="4911"/>
                  </a:moveTo>
                  <a:cubicBezTo>
                    <a:pt x="1371" y="7469"/>
                    <a:pt x="2743" y="10027"/>
                    <a:pt x="3429" y="13011"/>
                  </a:cubicBezTo>
                  <a:cubicBezTo>
                    <a:pt x="4114" y="15995"/>
                    <a:pt x="4114" y="19406"/>
                    <a:pt x="4114" y="20400"/>
                  </a:cubicBezTo>
                  <a:cubicBezTo>
                    <a:pt x="4114" y="21395"/>
                    <a:pt x="4114" y="19974"/>
                    <a:pt x="4800" y="16705"/>
                  </a:cubicBezTo>
                  <a:cubicBezTo>
                    <a:pt x="5486" y="13437"/>
                    <a:pt x="6857" y="8321"/>
                    <a:pt x="8057" y="5195"/>
                  </a:cubicBezTo>
                  <a:cubicBezTo>
                    <a:pt x="9257" y="2069"/>
                    <a:pt x="10286" y="932"/>
                    <a:pt x="11657" y="363"/>
                  </a:cubicBezTo>
                  <a:cubicBezTo>
                    <a:pt x="13029" y="-205"/>
                    <a:pt x="14743" y="-205"/>
                    <a:pt x="16286" y="1074"/>
                  </a:cubicBezTo>
                  <a:cubicBezTo>
                    <a:pt x="17829" y="2353"/>
                    <a:pt x="19200" y="4911"/>
                    <a:pt x="20057" y="8037"/>
                  </a:cubicBezTo>
                  <a:cubicBezTo>
                    <a:pt x="20914" y="11163"/>
                    <a:pt x="21257" y="14858"/>
                    <a:pt x="21600" y="18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2674481" y="5035550"/>
              <a:ext cx="2921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4400"/>
                    <a:pt x="10643" y="7200"/>
                    <a:pt x="14243" y="3600"/>
                  </a:cubicBezTo>
                  <a:cubicBezTo>
                    <a:pt x="17843" y="0"/>
                    <a:pt x="1972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2706231" y="5149850"/>
              <a:ext cx="273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9" y="21600"/>
                    <a:pt x="4019" y="21600"/>
                    <a:pt x="7619" y="18000"/>
                  </a:cubicBezTo>
                  <a:cubicBezTo>
                    <a:pt x="11219" y="14400"/>
                    <a:pt x="16409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2623681" y="4876800"/>
              <a:ext cx="6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2604631" y="4800600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2687606" y="4663988"/>
              <a:ext cx="82126" cy="268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84" fill="norm" stroke="1" extrusionOk="0">
                  <a:moveTo>
                    <a:pt x="14843" y="15448"/>
                  </a:moveTo>
                  <a:cubicBezTo>
                    <a:pt x="13181" y="14773"/>
                    <a:pt x="11520" y="14098"/>
                    <a:pt x="9304" y="13845"/>
                  </a:cubicBezTo>
                  <a:cubicBezTo>
                    <a:pt x="7089" y="13592"/>
                    <a:pt x="4320" y="13760"/>
                    <a:pt x="2658" y="14351"/>
                  </a:cubicBezTo>
                  <a:cubicBezTo>
                    <a:pt x="997" y="14942"/>
                    <a:pt x="443" y="15954"/>
                    <a:pt x="166" y="16882"/>
                  </a:cubicBezTo>
                  <a:cubicBezTo>
                    <a:pt x="-111" y="17811"/>
                    <a:pt x="-111" y="18654"/>
                    <a:pt x="720" y="19498"/>
                  </a:cubicBezTo>
                  <a:cubicBezTo>
                    <a:pt x="1551" y="20342"/>
                    <a:pt x="3212" y="21185"/>
                    <a:pt x="5151" y="21354"/>
                  </a:cubicBezTo>
                  <a:cubicBezTo>
                    <a:pt x="7089" y="21523"/>
                    <a:pt x="9304" y="21017"/>
                    <a:pt x="11243" y="19076"/>
                  </a:cubicBezTo>
                  <a:cubicBezTo>
                    <a:pt x="13181" y="17135"/>
                    <a:pt x="14843" y="13760"/>
                    <a:pt x="15674" y="10639"/>
                  </a:cubicBezTo>
                  <a:cubicBezTo>
                    <a:pt x="16504" y="7517"/>
                    <a:pt x="16504" y="4648"/>
                    <a:pt x="15674" y="2792"/>
                  </a:cubicBezTo>
                  <a:cubicBezTo>
                    <a:pt x="14843" y="936"/>
                    <a:pt x="13181" y="92"/>
                    <a:pt x="11520" y="7"/>
                  </a:cubicBezTo>
                  <a:cubicBezTo>
                    <a:pt x="9858" y="-77"/>
                    <a:pt x="8197" y="598"/>
                    <a:pt x="7643" y="2707"/>
                  </a:cubicBezTo>
                  <a:cubicBezTo>
                    <a:pt x="7089" y="4817"/>
                    <a:pt x="7643" y="8360"/>
                    <a:pt x="10135" y="11398"/>
                  </a:cubicBezTo>
                  <a:cubicBezTo>
                    <a:pt x="12627" y="14435"/>
                    <a:pt x="17058" y="16967"/>
                    <a:pt x="21489" y="19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2808336" y="4792092"/>
              <a:ext cx="120146" cy="11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068" fill="norm" stroke="1" extrusionOk="0">
                  <a:moveTo>
                    <a:pt x="3321" y="11754"/>
                  </a:moveTo>
                  <a:cubicBezTo>
                    <a:pt x="4078" y="9860"/>
                    <a:pt x="4836" y="7965"/>
                    <a:pt x="5405" y="5881"/>
                  </a:cubicBezTo>
                  <a:cubicBezTo>
                    <a:pt x="5973" y="3796"/>
                    <a:pt x="6352" y="1523"/>
                    <a:pt x="5594" y="954"/>
                  </a:cubicBezTo>
                  <a:cubicBezTo>
                    <a:pt x="4836" y="386"/>
                    <a:pt x="2942" y="1523"/>
                    <a:pt x="1805" y="3986"/>
                  </a:cubicBezTo>
                  <a:cubicBezTo>
                    <a:pt x="668" y="6449"/>
                    <a:pt x="289" y="10239"/>
                    <a:pt x="99" y="13081"/>
                  </a:cubicBezTo>
                  <a:cubicBezTo>
                    <a:pt x="-90" y="15923"/>
                    <a:pt x="-90" y="17817"/>
                    <a:pt x="857" y="19144"/>
                  </a:cubicBezTo>
                  <a:cubicBezTo>
                    <a:pt x="1805" y="20470"/>
                    <a:pt x="3699" y="21228"/>
                    <a:pt x="5405" y="21039"/>
                  </a:cubicBezTo>
                  <a:cubicBezTo>
                    <a:pt x="7110" y="20849"/>
                    <a:pt x="8626" y="19712"/>
                    <a:pt x="9952" y="17249"/>
                  </a:cubicBezTo>
                  <a:cubicBezTo>
                    <a:pt x="11278" y="14786"/>
                    <a:pt x="12415" y="10996"/>
                    <a:pt x="12794" y="8154"/>
                  </a:cubicBezTo>
                  <a:cubicBezTo>
                    <a:pt x="13173" y="5312"/>
                    <a:pt x="12794" y="3417"/>
                    <a:pt x="12415" y="3417"/>
                  </a:cubicBezTo>
                  <a:cubicBezTo>
                    <a:pt x="12036" y="3417"/>
                    <a:pt x="11657" y="5312"/>
                    <a:pt x="11657" y="7396"/>
                  </a:cubicBezTo>
                  <a:cubicBezTo>
                    <a:pt x="11657" y="9481"/>
                    <a:pt x="12036" y="11754"/>
                    <a:pt x="12605" y="13839"/>
                  </a:cubicBezTo>
                  <a:cubicBezTo>
                    <a:pt x="13173" y="15923"/>
                    <a:pt x="13931" y="17817"/>
                    <a:pt x="13931" y="17817"/>
                  </a:cubicBezTo>
                  <a:cubicBezTo>
                    <a:pt x="13931" y="17817"/>
                    <a:pt x="13173" y="15923"/>
                    <a:pt x="12794" y="13839"/>
                  </a:cubicBezTo>
                  <a:cubicBezTo>
                    <a:pt x="12415" y="11754"/>
                    <a:pt x="12415" y="9481"/>
                    <a:pt x="12605" y="7207"/>
                  </a:cubicBezTo>
                  <a:cubicBezTo>
                    <a:pt x="12794" y="4933"/>
                    <a:pt x="13173" y="2660"/>
                    <a:pt x="14310" y="1333"/>
                  </a:cubicBezTo>
                  <a:cubicBezTo>
                    <a:pt x="15447" y="7"/>
                    <a:pt x="17342" y="-372"/>
                    <a:pt x="18668" y="386"/>
                  </a:cubicBezTo>
                  <a:cubicBezTo>
                    <a:pt x="19994" y="1144"/>
                    <a:pt x="20752" y="3039"/>
                    <a:pt x="21131" y="5881"/>
                  </a:cubicBezTo>
                  <a:cubicBezTo>
                    <a:pt x="21510" y="8723"/>
                    <a:pt x="21510" y="12512"/>
                    <a:pt x="21510" y="16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2921000" y="4622800"/>
              <a:ext cx="140832" cy="253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20" fill="norm" stroke="1" extrusionOk="0">
                  <a:moveTo>
                    <a:pt x="5975" y="0"/>
                  </a:moveTo>
                  <a:cubicBezTo>
                    <a:pt x="6298" y="5712"/>
                    <a:pt x="6620" y="11425"/>
                    <a:pt x="7104" y="14906"/>
                  </a:cubicBezTo>
                  <a:cubicBezTo>
                    <a:pt x="7587" y="18387"/>
                    <a:pt x="8232" y="19636"/>
                    <a:pt x="9360" y="20440"/>
                  </a:cubicBezTo>
                  <a:cubicBezTo>
                    <a:pt x="10489" y="21243"/>
                    <a:pt x="12101" y="21600"/>
                    <a:pt x="13068" y="21332"/>
                  </a:cubicBezTo>
                  <a:cubicBezTo>
                    <a:pt x="14035" y="21064"/>
                    <a:pt x="14357" y="20172"/>
                    <a:pt x="14196" y="18655"/>
                  </a:cubicBezTo>
                  <a:cubicBezTo>
                    <a:pt x="14035" y="17137"/>
                    <a:pt x="13390" y="14995"/>
                    <a:pt x="11456" y="13656"/>
                  </a:cubicBezTo>
                  <a:cubicBezTo>
                    <a:pt x="9522" y="12317"/>
                    <a:pt x="6298" y="11782"/>
                    <a:pt x="3880" y="11782"/>
                  </a:cubicBezTo>
                  <a:cubicBezTo>
                    <a:pt x="1462" y="11782"/>
                    <a:pt x="-150" y="12317"/>
                    <a:pt x="11" y="12585"/>
                  </a:cubicBezTo>
                  <a:cubicBezTo>
                    <a:pt x="172" y="12853"/>
                    <a:pt x="2107" y="12853"/>
                    <a:pt x="5975" y="12674"/>
                  </a:cubicBezTo>
                  <a:cubicBezTo>
                    <a:pt x="9844" y="12496"/>
                    <a:pt x="15647" y="12139"/>
                    <a:pt x="21450" y="1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3045866" y="4756149"/>
              <a:ext cx="22316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018" fill="norm" stroke="1" extrusionOk="0">
                  <a:moveTo>
                    <a:pt x="20702" y="16200"/>
                  </a:moveTo>
                  <a:cubicBezTo>
                    <a:pt x="10884" y="18900"/>
                    <a:pt x="1066" y="21600"/>
                    <a:pt x="84" y="18900"/>
                  </a:cubicBezTo>
                  <a:cubicBezTo>
                    <a:pt x="-898" y="16200"/>
                    <a:pt x="6957" y="8100"/>
                    <a:pt x="1481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3677781" y="4921250"/>
              <a:ext cx="190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236"/>
                    <a:pt x="4800" y="10473"/>
                    <a:pt x="8400" y="14073"/>
                  </a:cubicBezTo>
                  <a:cubicBezTo>
                    <a:pt x="12000" y="17673"/>
                    <a:pt x="16800" y="196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3569831" y="5200650"/>
              <a:ext cx="260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90" y="18720"/>
                    <a:pt x="8780" y="15840"/>
                    <a:pt x="12380" y="12240"/>
                  </a:cubicBezTo>
                  <a:cubicBezTo>
                    <a:pt x="15980" y="8640"/>
                    <a:pt x="18790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3646394" y="5373679"/>
              <a:ext cx="145688" cy="213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0515" fill="norm" stroke="1" extrusionOk="0">
                  <a:moveTo>
                    <a:pt x="1824" y="4128"/>
                  </a:moveTo>
                  <a:cubicBezTo>
                    <a:pt x="1198" y="9018"/>
                    <a:pt x="572" y="13909"/>
                    <a:pt x="259" y="16863"/>
                  </a:cubicBezTo>
                  <a:cubicBezTo>
                    <a:pt x="-54" y="19818"/>
                    <a:pt x="-54" y="20837"/>
                    <a:pt x="103" y="20429"/>
                  </a:cubicBezTo>
                  <a:cubicBezTo>
                    <a:pt x="259" y="20022"/>
                    <a:pt x="572" y="18188"/>
                    <a:pt x="1668" y="15131"/>
                  </a:cubicBezTo>
                  <a:cubicBezTo>
                    <a:pt x="2763" y="12075"/>
                    <a:pt x="4642" y="7795"/>
                    <a:pt x="6050" y="5146"/>
                  </a:cubicBezTo>
                  <a:cubicBezTo>
                    <a:pt x="7459" y="2497"/>
                    <a:pt x="8398" y="1479"/>
                    <a:pt x="9650" y="663"/>
                  </a:cubicBezTo>
                  <a:cubicBezTo>
                    <a:pt x="10903" y="-152"/>
                    <a:pt x="12468" y="-763"/>
                    <a:pt x="14503" y="2294"/>
                  </a:cubicBezTo>
                  <a:cubicBezTo>
                    <a:pt x="16537" y="5350"/>
                    <a:pt x="19042" y="12075"/>
                    <a:pt x="21546" y="187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4090531" y="51371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4458831" y="4935017"/>
              <a:ext cx="145688" cy="25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0490" fill="norm" stroke="1" extrusionOk="0">
                  <a:moveTo>
                    <a:pt x="0" y="2465"/>
                  </a:moveTo>
                  <a:cubicBezTo>
                    <a:pt x="0" y="8248"/>
                    <a:pt x="0" y="14031"/>
                    <a:pt x="0" y="17347"/>
                  </a:cubicBezTo>
                  <a:cubicBezTo>
                    <a:pt x="0" y="20664"/>
                    <a:pt x="0" y="21514"/>
                    <a:pt x="0" y="19133"/>
                  </a:cubicBezTo>
                  <a:cubicBezTo>
                    <a:pt x="0" y="16752"/>
                    <a:pt x="0" y="11139"/>
                    <a:pt x="463" y="7568"/>
                  </a:cubicBezTo>
                  <a:cubicBezTo>
                    <a:pt x="926" y="3996"/>
                    <a:pt x="1851" y="2465"/>
                    <a:pt x="3857" y="1530"/>
                  </a:cubicBezTo>
                  <a:cubicBezTo>
                    <a:pt x="5863" y="594"/>
                    <a:pt x="8949" y="254"/>
                    <a:pt x="11263" y="84"/>
                  </a:cubicBezTo>
                  <a:cubicBezTo>
                    <a:pt x="13577" y="-86"/>
                    <a:pt x="15120" y="-86"/>
                    <a:pt x="16817" y="934"/>
                  </a:cubicBezTo>
                  <a:cubicBezTo>
                    <a:pt x="18514" y="1955"/>
                    <a:pt x="20366" y="3996"/>
                    <a:pt x="20983" y="7397"/>
                  </a:cubicBezTo>
                  <a:cubicBezTo>
                    <a:pt x="21600" y="10799"/>
                    <a:pt x="20983" y="15561"/>
                    <a:pt x="20366" y="203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4782681" y="5111750"/>
              <a:ext cx="1" cy="190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4956248" y="4779543"/>
              <a:ext cx="213784" cy="400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20317" y="1464"/>
                  </a:moveTo>
                  <a:cubicBezTo>
                    <a:pt x="19675" y="1012"/>
                    <a:pt x="19034" y="560"/>
                    <a:pt x="16895" y="277"/>
                  </a:cubicBezTo>
                  <a:cubicBezTo>
                    <a:pt x="14756" y="-6"/>
                    <a:pt x="11121" y="-119"/>
                    <a:pt x="8341" y="164"/>
                  </a:cubicBezTo>
                  <a:cubicBezTo>
                    <a:pt x="5560" y="446"/>
                    <a:pt x="3636" y="1125"/>
                    <a:pt x="2459" y="2991"/>
                  </a:cubicBezTo>
                  <a:cubicBezTo>
                    <a:pt x="1283" y="4857"/>
                    <a:pt x="855" y="7910"/>
                    <a:pt x="535" y="10907"/>
                  </a:cubicBezTo>
                  <a:cubicBezTo>
                    <a:pt x="214" y="13904"/>
                    <a:pt x="0" y="16844"/>
                    <a:pt x="0" y="18597"/>
                  </a:cubicBezTo>
                  <a:cubicBezTo>
                    <a:pt x="0" y="20350"/>
                    <a:pt x="214" y="20916"/>
                    <a:pt x="1176" y="21198"/>
                  </a:cubicBezTo>
                  <a:cubicBezTo>
                    <a:pt x="2139" y="21481"/>
                    <a:pt x="3850" y="21481"/>
                    <a:pt x="6950" y="21142"/>
                  </a:cubicBezTo>
                  <a:cubicBezTo>
                    <a:pt x="10051" y="20802"/>
                    <a:pt x="14543" y="20124"/>
                    <a:pt x="17216" y="19558"/>
                  </a:cubicBezTo>
                  <a:cubicBezTo>
                    <a:pt x="19889" y="18993"/>
                    <a:pt x="20745" y="18541"/>
                    <a:pt x="21600" y="180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4979531" y="4965700"/>
              <a:ext cx="1587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7100"/>
                    <a:pt x="11520" y="12600"/>
                    <a:pt x="15120" y="9000"/>
                  </a:cubicBezTo>
                  <a:cubicBezTo>
                    <a:pt x="18720" y="5400"/>
                    <a:pt x="20160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5214844" y="4744025"/>
              <a:ext cx="240938" cy="411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09" fill="norm" stroke="1" extrusionOk="0">
                  <a:moveTo>
                    <a:pt x="21380" y="1623"/>
                  </a:moveTo>
                  <a:cubicBezTo>
                    <a:pt x="18750" y="962"/>
                    <a:pt x="16121" y="301"/>
                    <a:pt x="13773" y="80"/>
                  </a:cubicBezTo>
                  <a:cubicBezTo>
                    <a:pt x="11425" y="-140"/>
                    <a:pt x="9359" y="80"/>
                    <a:pt x="7575" y="907"/>
                  </a:cubicBezTo>
                  <a:cubicBezTo>
                    <a:pt x="5790" y="1733"/>
                    <a:pt x="4288" y="3166"/>
                    <a:pt x="3349" y="5536"/>
                  </a:cubicBezTo>
                  <a:cubicBezTo>
                    <a:pt x="2410" y="7905"/>
                    <a:pt x="2034" y="11211"/>
                    <a:pt x="1658" y="13525"/>
                  </a:cubicBezTo>
                  <a:cubicBezTo>
                    <a:pt x="1283" y="15840"/>
                    <a:pt x="907" y="17162"/>
                    <a:pt x="531" y="18319"/>
                  </a:cubicBezTo>
                  <a:cubicBezTo>
                    <a:pt x="156" y="19476"/>
                    <a:pt x="-220" y="20468"/>
                    <a:pt x="156" y="20964"/>
                  </a:cubicBezTo>
                  <a:cubicBezTo>
                    <a:pt x="531" y="21460"/>
                    <a:pt x="1658" y="21460"/>
                    <a:pt x="3912" y="21350"/>
                  </a:cubicBezTo>
                  <a:cubicBezTo>
                    <a:pt x="6166" y="21240"/>
                    <a:pt x="9547" y="21019"/>
                    <a:pt x="12928" y="207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5436731" y="4889500"/>
              <a:ext cx="1905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60" y="3181"/>
                    <a:pt x="6720" y="6363"/>
                    <a:pt x="10320" y="9963"/>
                  </a:cubicBezTo>
                  <a:cubicBezTo>
                    <a:pt x="13920" y="13563"/>
                    <a:pt x="17760" y="1758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5443081" y="4870450"/>
              <a:ext cx="17780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144"/>
                    <a:pt x="19029" y="288"/>
                    <a:pt x="16971" y="1728"/>
                  </a:cubicBezTo>
                  <a:cubicBezTo>
                    <a:pt x="14914" y="3168"/>
                    <a:pt x="12086" y="5904"/>
                    <a:pt x="9129" y="9072"/>
                  </a:cubicBezTo>
                  <a:cubicBezTo>
                    <a:pt x="6171" y="12240"/>
                    <a:pt x="3086" y="15840"/>
                    <a:pt x="1543" y="18000"/>
                  </a:cubicBezTo>
                  <a:cubicBezTo>
                    <a:pt x="0" y="20160"/>
                    <a:pt x="0" y="208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5690731" y="5086350"/>
              <a:ext cx="12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5741531" y="4807744"/>
              <a:ext cx="165074" cy="487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53" fill="norm" stroke="1" extrusionOk="0">
                  <a:moveTo>
                    <a:pt x="0" y="2479"/>
                  </a:moveTo>
                  <a:cubicBezTo>
                    <a:pt x="1914" y="1827"/>
                    <a:pt x="3828" y="1175"/>
                    <a:pt x="5878" y="756"/>
                  </a:cubicBezTo>
                  <a:cubicBezTo>
                    <a:pt x="7929" y="337"/>
                    <a:pt x="10116" y="151"/>
                    <a:pt x="12030" y="58"/>
                  </a:cubicBezTo>
                  <a:cubicBezTo>
                    <a:pt x="13944" y="-35"/>
                    <a:pt x="15585" y="-35"/>
                    <a:pt x="16678" y="198"/>
                  </a:cubicBezTo>
                  <a:cubicBezTo>
                    <a:pt x="17772" y="431"/>
                    <a:pt x="18319" y="896"/>
                    <a:pt x="18046" y="1967"/>
                  </a:cubicBezTo>
                  <a:cubicBezTo>
                    <a:pt x="17772" y="3037"/>
                    <a:pt x="16678" y="4713"/>
                    <a:pt x="15858" y="7041"/>
                  </a:cubicBezTo>
                  <a:cubicBezTo>
                    <a:pt x="15038" y="9368"/>
                    <a:pt x="14491" y="12348"/>
                    <a:pt x="15311" y="14582"/>
                  </a:cubicBezTo>
                  <a:cubicBezTo>
                    <a:pt x="16132" y="16817"/>
                    <a:pt x="18319" y="18306"/>
                    <a:pt x="19686" y="19284"/>
                  </a:cubicBezTo>
                  <a:cubicBezTo>
                    <a:pt x="21053" y="20262"/>
                    <a:pt x="21600" y="20727"/>
                    <a:pt x="21190" y="21053"/>
                  </a:cubicBezTo>
                  <a:cubicBezTo>
                    <a:pt x="20780" y="21379"/>
                    <a:pt x="19413" y="21565"/>
                    <a:pt x="16405" y="21379"/>
                  </a:cubicBezTo>
                  <a:cubicBezTo>
                    <a:pt x="13397" y="21193"/>
                    <a:pt x="8749" y="20634"/>
                    <a:pt x="4101" y="200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6662281" y="5092700"/>
              <a:ext cx="1968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6681331" y="5226050"/>
              <a:ext cx="171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3519031" y="5340350"/>
              <a:ext cx="37465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69" y="1180"/>
                    <a:pt x="17939" y="2361"/>
                    <a:pt x="15376" y="4544"/>
                  </a:cubicBezTo>
                  <a:cubicBezTo>
                    <a:pt x="12814" y="6728"/>
                    <a:pt x="9519" y="9915"/>
                    <a:pt x="6834" y="12925"/>
                  </a:cubicBezTo>
                  <a:cubicBezTo>
                    <a:pt x="4149" y="15934"/>
                    <a:pt x="2075" y="187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4363581" y="4921250"/>
              <a:ext cx="26670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57" y="3305"/>
                    <a:pt x="16114" y="6610"/>
                    <a:pt x="12514" y="10210"/>
                  </a:cubicBezTo>
                  <a:cubicBezTo>
                    <a:pt x="8914" y="13810"/>
                    <a:pt x="4457" y="1770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7151231" y="4988675"/>
              <a:ext cx="412751" cy="364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21493"/>
                  </a:moveTo>
                  <a:cubicBezTo>
                    <a:pt x="1329" y="18496"/>
                    <a:pt x="2658" y="15500"/>
                    <a:pt x="3822" y="12191"/>
                  </a:cubicBezTo>
                  <a:cubicBezTo>
                    <a:pt x="4985" y="8883"/>
                    <a:pt x="5982" y="5262"/>
                    <a:pt x="6535" y="3077"/>
                  </a:cubicBezTo>
                  <a:cubicBezTo>
                    <a:pt x="7089" y="892"/>
                    <a:pt x="7200" y="143"/>
                    <a:pt x="7089" y="18"/>
                  </a:cubicBezTo>
                  <a:cubicBezTo>
                    <a:pt x="6978" y="-107"/>
                    <a:pt x="6646" y="392"/>
                    <a:pt x="6258" y="2140"/>
                  </a:cubicBezTo>
                  <a:cubicBezTo>
                    <a:pt x="5871" y="3888"/>
                    <a:pt x="5428" y="6885"/>
                    <a:pt x="5095" y="9569"/>
                  </a:cubicBezTo>
                  <a:cubicBezTo>
                    <a:pt x="4763" y="12254"/>
                    <a:pt x="4542" y="14626"/>
                    <a:pt x="4431" y="16124"/>
                  </a:cubicBezTo>
                  <a:cubicBezTo>
                    <a:pt x="4320" y="17622"/>
                    <a:pt x="4320" y="18247"/>
                    <a:pt x="4708" y="18621"/>
                  </a:cubicBezTo>
                  <a:cubicBezTo>
                    <a:pt x="5095" y="18996"/>
                    <a:pt x="5871" y="19121"/>
                    <a:pt x="7034" y="18496"/>
                  </a:cubicBezTo>
                  <a:cubicBezTo>
                    <a:pt x="8197" y="17872"/>
                    <a:pt x="9748" y="16499"/>
                    <a:pt x="10966" y="14376"/>
                  </a:cubicBezTo>
                  <a:cubicBezTo>
                    <a:pt x="12185" y="12254"/>
                    <a:pt x="13071" y="9382"/>
                    <a:pt x="13514" y="7634"/>
                  </a:cubicBezTo>
                  <a:cubicBezTo>
                    <a:pt x="13957" y="5886"/>
                    <a:pt x="13957" y="5262"/>
                    <a:pt x="14012" y="4513"/>
                  </a:cubicBezTo>
                  <a:cubicBezTo>
                    <a:pt x="14068" y="3764"/>
                    <a:pt x="14178" y="2890"/>
                    <a:pt x="14289" y="2827"/>
                  </a:cubicBezTo>
                  <a:cubicBezTo>
                    <a:pt x="14400" y="2765"/>
                    <a:pt x="14511" y="3514"/>
                    <a:pt x="14622" y="5636"/>
                  </a:cubicBezTo>
                  <a:cubicBezTo>
                    <a:pt x="14732" y="7759"/>
                    <a:pt x="14843" y="11255"/>
                    <a:pt x="15231" y="13627"/>
                  </a:cubicBezTo>
                  <a:cubicBezTo>
                    <a:pt x="15618" y="15999"/>
                    <a:pt x="16283" y="17248"/>
                    <a:pt x="17391" y="17810"/>
                  </a:cubicBezTo>
                  <a:cubicBezTo>
                    <a:pt x="18498" y="18372"/>
                    <a:pt x="20049" y="18247"/>
                    <a:pt x="21600" y="181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9964700" y="3465503"/>
              <a:ext cx="738668" cy="546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77" fill="norm" stroke="1" extrusionOk="0">
                  <a:moveTo>
                    <a:pt x="17730" y="3014"/>
                  </a:moveTo>
                  <a:cubicBezTo>
                    <a:pt x="17805" y="2512"/>
                    <a:pt x="17879" y="2009"/>
                    <a:pt x="17693" y="1607"/>
                  </a:cubicBezTo>
                  <a:cubicBezTo>
                    <a:pt x="17508" y="1206"/>
                    <a:pt x="17062" y="904"/>
                    <a:pt x="16023" y="653"/>
                  </a:cubicBezTo>
                  <a:cubicBezTo>
                    <a:pt x="14984" y="402"/>
                    <a:pt x="13351" y="201"/>
                    <a:pt x="12163" y="201"/>
                  </a:cubicBezTo>
                  <a:cubicBezTo>
                    <a:pt x="10976" y="201"/>
                    <a:pt x="10234" y="402"/>
                    <a:pt x="9083" y="1457"/>
                  </a:cubicBezTo>
                  <a:cubicBezTo>
                    <a:pt x="7932" y="2512"/>
                    <a:pt x="6374" y="4420"/>
                    <a:pt x="4963" y="6128"/>
                  </a:cubicBezTo>
                  <a:cubicBezTo>
                    <a:pt x="3553" y="7836"/>
                    <a:pt x="2291" y="9343"/>
                    <a:pt x="1438" y="10800"/>
                  </a:cubicBezTo>
                  <a:cubicBezTo>
                    <a:pt x="584" y="12257"/>
                    <a:pt x="139" y="13663"/>
                    <a:pt x="27" y="14869"/>
                  </a:cubicBezTo>
                  <a:cubicBezTo>
                    <a:pt x="-84" y="16074"/>
                    <a:pt x="139" y="17079"/>
                    <a:pt x="918" y="18134"/>
                  </a:cubicBezTo>
                  <a:cubicBezTo>
                    <a:pt x="1697" y="19189"/>
                    <a:pt x="3034" y="20294"/>
                    <a:pt x="4518" y="20897"/>
                  </a:cubicBezTo>
                  <a:cubicBezTo>
                    <a:pt x="6003" y="21500"/>
                    <a:pt x="7636" y="21600"/>
                    <a:pt x="9120" y="21349"/>
                  </a:cubicBezTo>
                  <a:cubicBezTo>
                    <a:pt x="10605" y="21098"/>
                    <a:pt x="11941" y="20495"/>
                    <a:pt x="13240" y="19591"/>
                  </a:cubicBezTo>
                  <a:cubicBezTo>
                    <a:pt x="14539" y="18687"/>
                    <a:pt x="15801" y="17481"/>
                    <a:pt x="17025" y="16326"/>
                  </a:cubicBezTo>
                  <a:cubicBezTo>
                    <a:pt x="18250" y="15170"/>
                    <a:pt x="19438" y="14065"/>
                    <a:pt x="20217" y="12608"/>
                  </a:cubicBezTo>
                  <a:cubicBezTo>
                    <a:pt x="20996" y="11152"/>
                    <a:pt x="21368" y="9343"/>
                    <a:pt x="21442" y="7987"/>
                  </a:cubicBezTo>
                  <a:cubicBezTo>
                    <a:pt x="21516" y="6631"/>
                    <a:pt x="21293" y="5727"/>
                    <a:pt x="20217" y="4521"/>
                  </a:cubicBezTo>
                  <a:cubicBezTo>
                    <a:pt x="19141" y="3315"/>
                    <a:pt x="17211" y="1808"/>
                    <a:pt x="15875" y="1005"/>
                  </a:cubicBezTo>
                  <a:cubicBezTo>
                    <a:pt x="14539" y="201"/>
                    <a:pt x="13796" y="100"/>
                    <a:pt x="13054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2422902" y="4534922"/>
              <a:ext cx="815702" cy="608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516" fill="norm" stroke="1" extrusionOk="0">
                  <a:moveTo>
                    <a:pt x="17862" y="3664"/>
                  </a:moveTo>
                  <a:cubicBezTo>
                    <a:pt x="17995" y="3213"/>
                    <a:pt x="18129" y="2761"/>
                    <a:pt x="18195" y="2309"/>
                  </a:cubicBezTo>
                  <a:cubicBezTo>
                    <a:pt x="18262" y="1857"/>
                    <a:pt x="18262" y="1405"/>
                    <a:pt x="17695" y="953"/>
                  </a:cubicBezTo>
                  <a:cubicBezTo>
                    <a:pt x="17129" y="501"/>
                    <a:pt x="15995" y="49"/>
                    <a:pt x="14462" y="4"/>
                  </a:cubicBezTo>
                  <a:cubicBezTo>
                    <a:pt x="12929" y="-41"/>
                    <a:pt x="10995" y="321"/>
                    <a:pt x="9029" y="1224"/>
                  </a:cubicBezTo>
                  <a:cubicBezTo>
                    <a:pt x="7062" y="2128"/>
                    <a:pt x="5062" y="3574"/>
                    <a:pt x="3595" y="5291"/>
                  </a:cubicBezTo>
                  <a:cubicBezTo>
                    <a:pt x="2129" y="7008"/>
                    <a:pt x="1195" y="8997"/>
                    <a:pt x="629" y="11121"/>
                  </a:cubicBezTo>
                  <a:cubicBezTo>
                    <a:pt x="62" y="13244"/>
                    <a:pt x="-138" y="15504"/>
                    <a:pt x="95" y="17085"/>
                  </a:cubicBezTo>
                  <a:cubicBezTo>
                    <a:pt x="329" y="18667"/>
                    <a:pt x="995" y="19571"/>
                    <a:pt x="2362" y="20294"/>
                  </a:cubicBezTo>
                  <a:cubicBezTo>
                    <a:pt x="3729" y="21017"/>
                    <a:pt x="5795" y="21559"/>
                    <a:pt x="8029" y="21514"/>
                  </a:cubicBezTo>
                  <a:cubicBezTo>
                    <a:pt x="10262" y="21469"/>
                    <a:pt x="12662" y="20836"/>
                    <a:pt x="14729" y="19571"/>
                  </a:cubicBezTo>
                  <a:cubicBezTo>
                    <a:pt x="16795" y="18305"/>
                    <a:pt x="18529" y="16408"/>
                    <a:pt x="19695" y="14284"/>
                  </a:cubicBezTo>
                  <a:cubicBezTo>
                    <a:pt x="20862" y="12160"/>
                    <a:pt x="21462" y="9810"/>
                    <a:pt x="21229" y="7912"/>
                  </a:cubicBezTo>
                  <a:cubicBezTo>
                    <a:pt x="20995" y="6014"/>
                    <a:pt x="19929" y="4568"/>
                    <a:pt x="19129" y="3439"/>
                  </a:cubicBezTo>
                  <a:cubicBezTo>
                    <a:pt x="18329" y="2309"/>
                    <a:pt x="17795" y="1495"/>
                    <a:pt x="17262" y="68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903776" y="6330950"/>
              <a:ext cx="329256" cy="698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30" fill="norm" stroke="1" extrusionOk="0">
                  <a:moveTo>
                    <a:pt x="1184" y="0"/>
                  </a:moveTo>
                  <a:cubicBezTo>
                    <a:pt x="630" y="196"/>
                    <a:pt x="76" y="392"/>
                    <a:pt x="7" y="914"/>
                  </a:cubicBezTo>
                  <a:cubicBezTo>
                    <a:pt x="-62" y="1436"/>
                    <a:pt x="353" y="2284"/>
                    <a:pt x="1253" y="3915"/>
                  </a:cubicBezTo>
                  <a:cubicBezTo>
                    <a:pt x="2153" y="5547"/>
                    <a:pt x="3538" y="7961"/>
                    <a:pt x="4784" y="10180"/>
                  </a:cubicBezTo>
                  <a:cubicBezTo>
                    <a:pt x="6030" y="12399"/>
                    <a:pt x="7138" y="14422"/>
                    <a:pt x="8384" y="16249"/>
                  </a:cubicBezTo>
                  <a:cubicBezTo>
                    <a:pt x="9630" y="18076"/>
                    <a:pt x="11015" y="19708"/>
                    <a:pt x="12053" y="20589"/>
                  </a:cubicBezTo>
                  <a:cubicBezTo>
                    <a:pt x="13092" y="21469"/>
                    <a:pt x="13784" y="21600"/>
                    <a:pt x="14269" y="21502"/>
                  </a:cubicBezTo>
                  <a:cubicBezTo>
                    <a:pt x="14753" y="21404"/>
                    <a:pt x="15030" y="21078"/>
                    <a:pt x="15446" y="19838"/>
                  </a:cubicBezTo>
                  <a:cubicBezTo>
                    <a:pt x="15861" y="18598"/>
                    <a:pt x="16415" y="16445"/>
                    <a:pt x="16969" y="14226"/>
                  </a:cubicBezTo>
                  <a:cubicBezTo>
                    <a:pt x="17523" y="12007"/>
                    <a:pt x="18076" y="9723"/>
                    <a:pt x="18700" y="7635"/>
                  </a:cubicBezTo>
                  <a:cubicBezTo>
                    <a:pt x="19323" y="5547"/>
                    <a:pt x="20015" y="3654"/>
                    <a:pt x="20361" y="2480"/>
                  </a:cubicBezTo>
                  <a:cubicBezTo>
                    <a:pt x="20707" y="1305"/>
                    <a:pt x="20707" y="848"/>
                    <a:pt x="20707" y="783"/>
                  </a:cubicBezTo>
                  <a:cubicBezTo>
                    <a:pt x="20707" y="718"/>
                    <a:pt x="20707" y="1044"/>
                    <a:pt x="20846" y="1534"/>
                  </a:cubicBezTo>
                  <a:cubicBezTo>
                    <a:pt x="20984" y="2023"/>
                    <a:pt x="21261" y="2676"/>
                    <a:pt x="21538" y="33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1267248" y="6670168"/>
              <a:ext cx="207084" cy="300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0970" fill="norm" stroke="1" extrusionOk="0">
                  <a:moveTo>
                    <a:pt x="15948" y="11353"/>
                  </a:moveTo>
                  <a:cubicBezTo>
                    <a:pt x="15084" y="8246"/>
                    <a:pt x="14220" y="5139"/>
                    <a:pt x="13464" y="3216"/>
                  </a:cubicBezTo>
                  <a:cubicBezTo>
                    <a:pt x="12708" y="1292"/>
                    <a:pt x="12060" y="553"/>
                    <a:pt x="11196" y="183"/>
                  </a:cubicBezTo>
                  <a:cubicBezTo>
                    <a:pt x="10332" y="-187"/>
                    <a:pt x="9252" y="-187"/>
                    <a:pt x="7200" y="2032"/>
                  </a:cubicBezTo>
                  <a:cubicBezTo>
                    <a:pt x="5148" y="4251"/>
                    <a:pt x="2124" y="8690"/>
                    <a:pt x="828" y="12240"/>
                  </a:cubicBezTo>
                  <a:cubicBezTo>
                    <a:pt x="-468" y="15791"/>
                    <a:pt x="-36" y="18454"/>
                    <a:pt x="720" y="19860"/>
                  </a:cubicBezTo>
                  <a:cubicBezTo>
                    <a:pt x="1476" y="21265"/>
                    <a:pt x="2556" y="21413"/>
                    <a:pt x="4932" y="19860"/>
                  </a:cubicBezTo>
                  <a:cubicBezTo>
                    <a:pt x="7308" y="18306"/>
                    <a:pt x="10980" y="15051"/>
                    <a:pt x="13140" y="12610"/>
                  </a:cubicBezTo>
                  <a:cubicBezTo>
                    <a:pt x="15300" y="10169"/>
                    <a:pt x="15948" y="8542"/>
                    <a:pt x="16272" y="8320"/>
                  </a:cubicBezTo>
                  <a:cubicBezTo>
                    <a:pt x="16596" y="8098"/>
                    <a:pt x="16596" y="9281"/>
                    <a:pt x="17352" y="11205"/>
                  </a:cubicBezTo>
                  <a:cubicBezTo>
                    <a:pt x="18108" y="13128"/>
                    <a:pt x="19620" y="15791"/>
                    <a:pt x="21132" y="18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1518781" y="6604000"/>
              <a:ext cx="215901" cy="34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10273"/>
                  </a:moveTo>
                  <a:cubicBezTo>
                    <a:pt x="0" y="9088"/>
                    <a:pt x="0" y="7902"/>
                    <a:pt x="847" y="7310"/>
                  </a:cubicBezTo>
                  <a:cubicBezTo>
                    <a:pt x="1694" y="6717"/>
                    <a:pt x="3388" y="6717"/>
                    <a:pt x="5824" y="7837"/>
                  </a:cubicBezTo>
                  <a:cubicBezTo>
                    <a:pt x="8259" y="8956"/>
                    <a:pt x="11435" y="11195"/>
                    <a:pt x="13024" y="13171"/>
                  </a:cubicBezTo>
                  <a:cubicBezTo>
                    <a:pt x="14612" y="15146"/>
                    <a:pt x="14612" y="16859"/>
                    <a:pt x="14188" y="18176"/>
                  </a:cubicBezTo>
                  <a:cubicBezTo>
                    <a:pt x="13765" y="19493"/>
                    <a:pt x="12918" y="20415"/>
                    <a:pt x="11859" y="20941"/>
                  </a:cubicBezTo>
                  <a:cubicBezTo>
                    <a:pt x="10800" y="21468"/>
                    <a:pt x="9529" y="21600"/>
                    <a:pt x="8576" y="21337"/>
                  </a:cubicBezTo>
                  <a:cubicBezTo>
                    <a:pt x="7624" y="21073"/>
                    <a:pt x="6988" y="20415"/>
                    <a:pt x="6776" y="18439"/>
                  </a:cubicBezTo>
                  <a:cubicBezTo>
                    <a:pt x="6565" y="16463"/>
                    <a:pt x="6776" y="13171"/>
                    <a:pt x="9318" y="9878"/>
                  </a:cubicBezTo>
                  <a:cubicBezTo>
                    <a:pt x="11859" y="6585"/>
                    <a:pt x="16729" y="329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1864515" y="6396265"/>
              <a:ext cx="194017" cy="588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534" fill="norm" stroke="1" extrusionOk="0">
                  <a:moveTo>
                    <a:pt x="21063" y="2489"/>
                  </a:moveTo>
                  <a:cubicBezTo>
                    <a:pt x="20833" y="2024"/>
                    <a:pt x="20603" y="1560"/>
                    <a:pt x="19914" y="1134"/>
                  </a:cubicBezTo>
                  <a:cubicBezTo>
                    <a:pt x="19225" y="708"/>
                    <a:pt x="18076" y="321"/>
                    <a:pt x="16927" y="128"/>
                  </a:cubicBezTo>
                  <a:cubicBezTo>
                    <a:pt x="15778" y="-66"/>
                    <a:pt x="14629" y="-66"/>
                    <a:pt x="13250" y="321"/>
                  </a:cubicBezTo>
                  <a:cubicBezTo>
                    <a:pt x="11872" y="708"/>
                    <a:pt x="10263" y="1482"/>
                    <a:pt x="8080" y="3186"/>
                  </a:cubicBezTo>
                  <a:cubicBezTo>
                    <a:pt x="5897" y="4889"/>
                    <a:pt x="3140" y="7521"/>
                    <a:pt x="1531" y="10076"/>
                  </a:cubicBezTo>
                  <a:cubicBezTo>
                    <a:pt x="-77" y="12631"/>
                    <a:pt x="-537" y="15108"/>
                    <a:pt x="727" y="17005"/>
                  </a:cubicBezTo>
                  <a:cubicBezTo>
                    <a:pt x="1991" y="18902"/>
                    <a:pt x="4978" y="20218"/>
                    <a:pt x="7391" y="20876"/>
                  </a:cubicBezTo>
                  <a:cubicBezTo>
                    <a:pt x="9803" y="21534"/>
                    <a:pt x="11642" y="21534"/>
                    <a:pt x="13480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2109331" y="6505443"/>
              <a:ext cx="215901" cy="460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1633"/>
                  </a:moveTo>
                  <a:cubicBezTo>
                    <a:pt x="0" y="943"/>
                    <a:pt x="0" y="253"/>
                    <a:pt x="529" y="55"/>
                  </a:cubicBezTo>
                  <a:cubicBezTo>
                    <a:pt x="1059" y="-142"/>
                    <a:pt x="2118" y="154"/>
                    <a:pt x="3812" y="1485"/>
                  </a:cubicBezTo>
                  <a:cubicBezTo>
                    <a:pt x="5506" y="2817"/>
                    <a:pt x="7835" y="5184"/>
                    <a:pt x="10482" y="7995"/>
                  </a:cubicBezTo>
                  <a:cubicBezTo>
                    <a:pt x="13129" y="10806"/>
                    <a:pt x="16094" y="14061"/>
                    <a:pt x="18000" y="16379"/>
                  </a:cubicBezTo>
                  <a:cubicBezTo>
                    <a:pt x="19906" y="18696"/>
                    <a:pt x="20753" y="20077"/>
                    <a:pt x="21600" y="21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2081501" y="6439263"/>
              <a:ext cx="262781" cy="533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259" fill="norm" stroke="1" extrusionOk="0">
                  <a:moveTo>
                    <a:pt x="21453" y="238"/>
                  </a:moveTo>
                  <a:cubicBezTo>
                    <a:pt x="20762" y="-15"/>
                    <a:pt x="20071" y="-268"/>
                    <a:pt x="19120" y="618"/>
                  </a:cubicBezTo>
                  <a:cubicBezTo>
                    <a:pt x="18170" y="1504"/>
                    <a:pt x="16960" y="3529"/>
                    <a:pt x="15491" y="5765"/>
                  </a:cubicBezTo>
                  <a:cubicBezTo>
                    <a:pt x="14023" y="8001"/>
                    <a:pt x="12295" y="10448"/>
                    <a:pt x="9875" y="12852"/>
                  </a:cubicBezTo>
                  <a:cubicBezTo>
                    <a:pt x="7456" y="15257"/>
                    <a:pt x="4346" y="17619"/>
                    <a:pt x="2445" y="19096"/>
                  </a:cubicBezTo>
                  <a:cubicBezTo>
                    <a:pt x="544" y="20573"/>
                    <a:pt x="-147" y="21163"/>
                    <a:pt x="26" y="21248"/>
                  </a:cubicBezTo>
                  <a:cubicBezTo>
                    <a:pt x="199" y="21332"/>
                    <a:pt x="1235" y="20910"/>
                    <a:pt x="2272" y="20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2393188" y="6752485"/>
              <a:ext cx="128894" cy="200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341" fill="norm" stroke="1" extrusionOk="0">
                  <a:moveTo>
                    <a:pt x="1357" y="7166"/>
                  </a:moveTo>
                  <a:cubicBezTo>
                    <a:pt x="1357" y="10991"/>
                    <a:pt x="1357" y="14816"/>
                    <a:pt x="1183" y="17403"/>
                  </a:cubicBezTo>
                  <a:cubicBezTo>
                    <a:pt x="1009" y="19991"/>
                    <a:pt x="660" y="21341"/>
                    <a:pt x="312" y="21229"/>
                  </a:cubicBezTo>
                  <a:cubicBezTo>
                    <a:pt x="-37" y="21116"/>
                    <a:pt x="-385" y="19541"/>
                    <a:pt x="1009" y="15941"/>
                  </a:cubicBezTo>
                  <a:cubicBezTo>
                    <a:pt x="2402" y="12341"/>
                    <a:pt x="5538" y="6716"/>
                    <a:pt x="7976" y="3566"/>
                  </a:cubicBezTo>
                  <a:cubicBezTo>
                    <a:pt x="10415" y="416"/>
                    <a:pt x="12157" y="-259"/>
                    <a:pt x="14247" y="79"/>
                  </a:cubicBezTo>
                  <a:cubicBezTo>
                    <a:pt x="16338" y="416"/>
                    <a:pt x="18776" y="1766"/>
                    <a:pt x="19996" y="5478"/>
                  </a:cubicBezTo>
                  <a:cubicBezTo>
                    <a:pt x="21215" y="9191"/>
                    <a:pt x="21215" y="15266"/>
                    <a:pt x="21215" y="21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2147431" y="6286500"/>
              <a:ext cx="317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10800"/>
                    <a:pt x="2880" y="21600"/>
                    <a:pt x="6480" y="21600"/>
                  </a:cubicBezTo>
                  <a:cubicBezTo>
                    <a:pt x="10080" y="21600"/>
                    <a:pt x="15840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2718931" y="6324600"/>
              <a:ext cx="145181" cy="692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600" fill="norm" stroke="1" extrusionOk="0">
                  <a:moveTo>
                    <a:pt x="0" y="0"/>
                  </a:moveTo>
                  <a:cubicBezTo>
                    <a:pt x="0" y="396"/>
                    <a:pt x="0" y="793"/>
                    <a:pt x="1673" y="1453"/>
                  </a:cubicBezTo>
                  <a:cubicBezTo>
                    <a:pt x="3346" y="2114"/>
                    <a:pt x="6693" y="3039"/>
                    <a:pt x="10344" y="4327"/>
                  </a:cubicBezTo>
                  <a:cubicBezTo>
                    <a:pt x="13994" y="5615"/>
                    <a:pt x="17949" y="7266"/>
                    <a:pt x="19775" y="9149"/>
                  </a:cubicBezTo>
                  <a:cubicBezTo>
                    <a:pt x="21600" y="11031"/>
                    <a:pt x="21296" y="13145"/>
                    <a:pt x="17645" y="15259"/>
                  </a:cubicBezTo>
                  <a:cubicBezTo>
                    <a:pt x="13994" y="17372"/>
                    <a:pt x="6997" y="194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3138031" y="6623050"/>
              <a:ext cx="158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3125331" y="6769100"/>
              <a:ext cx="1841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3666023" y="6346330"/>
              <a:ext cx="220946" cy="451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27" fill="norm" stroke="1" extrusionOk="0">
                  <a:moveTo>
                    <a:pt x="1142" y="3791"/>
                  </a:moveTo>
                  <a:cubicBezTo>
                    <a:pt x="525" y="3389"/>
                    <a:pt x="-92" y="2987"/>
                    <a:pt x="11" y="3289"/>
                  </a:cubicBezTo>
                  <a:cubicBezTo>
                    <a:pt x="114" y="3590"/>
                    <a:pt x="937" y="4595"/>
                    <a:pt x="2171" y="6805"/>
                  </a:cubicBezTo>
                  <a:cubicBezTo>
                    <a:pt x="3405" y="9015"/>
                    <a:pt x="5051" y="12431"/>
                    <a:pt x="6079" y="14893"/>
                  </a:cubicBezTo>
                  <a:cubicBezTo>
                    <a:pt x="7108" y="17354"/>
                    <a:pt x="7519" y="18861"/>
                    <a:pt x="8034" y="19866"/>
                  </a:cubicBezTo>
                  <a:cubicBezTo>
                    <a:pt x="8548" y="20870"/>
                    <a:pt x="9165" y="21373"/>
                    <a:pt x="9782" y="21423"/>
                  </a:cubicBezTo>
                  <a:cubicBezTo>
                    <a:pt x="10399" y="21473"/>
                    <a:pt x="11017" y="21071"/>
                    <a:pt x="12148" y="19413"/>
                  </a:cubicBezTo>
                  <a:cubicBezTo>
                    <a:pt x="13279" y="17756"/>
                    <a:pt x="14925" y="14842"/>
                    <a:pt x="16365" y="11728"/>
                  </a:cubicBezTo>
                  <a:cubicBezTo>
                    <a:pt x="17805" y="8613"/>
                    <a:pt x="19039" y="5298"/>
                    <a:pt x="19862" y="3188"/>
                  </a:cubicBezTo>
                  <a:cubicBezTo>
                    <a:pt x="20685" y="1079"/>
                    <a:pt x="21097" y="174"/>
                    <a:pt x="21302" y="24"/>
                  </a:cubicBezTo>
                  <a:cubicBezTo>
                    <a:pt x="21508" y="-127"/>
                    <a:pt x="21508" y="476"/>
                    <a:pt x="21405" y="1028"/>
                  </a:cubicBezTo>
                  <a:cubicBezTo>
                    <a:pt x="21302" y="1581"/>
                    <a:pt x="21097" y="2083"/>
                    <a:pt x="20891" y="25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3909909" y="6620100"/>
              <a:ext cx="110773" cy="140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0841" fill="norm" stroke="1" extrusionOk="0">
                  <a:moveTo>
                    <a:pt x="20105" y="7949"/>
                  </a:moveTo>
                  <a:cubicBezTo>
                    <a:pt x="20105" y="6384"/>
                    <a:pt x="20105" y="4819"/>
                    <a:pt x="19290" y="3097"/>
                  </a:cubicBezTo>
                  <a:cubicBezTo>
                    <a:pt x="18475" y="1375"/>
                    <a:pt x="16845" y="-503"/>
                    <a:pt x="13585" y="123"/>
                  </a:cubicBezTo>
                  <a:cubicBezTo>
                    <a:pt x="10324" y="749"/>
                    <a:pt x="5434" y="3880"/>
                    <a:pt x="2785" y="7167"/>
                  </a:cubicBezTo>
                  <a:cubicBezTo>
                    <a:pt x="136" y="10454"/>
                    <a:pt x="-272" y="13897"/>
                    <a:pt x="136" y="16401"/>
                  </a:cubicBezTo>
                  <a:cubicBezTo>
                    <a:pt x="543" y="18906"/>
                    <a:pt x="1766" y="20471"/>
                    <a:pt x="3600" y="20784"/>
                  </a:cubicBezTo>
                  <a:cubicBezTo>
                    <a:pt x="5434" y="21097"/>
                    <a:pt x="7879" y="20158"/>
                    <a:pt x="10120" y="16871"/>
                  </a:cubicBezTo>
                  <a:cubicBezTo>
                    <a:pt x="12362" y="13584"/>
                    <a:pt x="14400" y="7949"/>
                    <a:pt x="16234" y="7636"/>
                  </a:cubicBezTo>
                  <a:cubicBezTo>
                    <a:pt x="18068" y="7323"/>
                    <a:pt x="19698" y="12332"/>
                    <a:pt x="21328" y="17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4065131" y="6470650"/>
              <a:ext cx="228601" cy="30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12688"/>
                  </a:moveTo>
                  <a:cubicBezTo>
                    <a:pt x="200" y="11933"/>
                    <a:pt x="400" y="11178"/>
                    <a:pt x="1000" y="10649"/>
                  </a:cubicBezTo>
                  <a:cubicBezTo>
                    <a:pt x="1600" y="10120"/>
                    <a:pt x="2600" y="9818"/>
                    <a:pt x="4700" y="10271"/>
                  </a:cubicBezTo>
                  <a:cubicBezTo>
                    <a:pt x="6800" y="10724"/>
                    <a:pt x="10000" y="11933"/>
                    <a:pt x="11700" y="13443"/>
                  </a:cubicBezTo>
                  <a:cubicBezTo>
                    <a:pt x="13400" y="14954"/>
                    <a:pt x="13600" y="16766"/>
                    <a:pt x="13200" y="18126"/>
                  </a:cubicBezTo>
                  <a:cubicBezTo>
                    <a:pt x="12800" y="19485"/>
                    <a:pt x="11800" y="20392"/>
                    <a:pt x="10700" y="20920"/>
                  </a:cubicBezTo>
                  <a:cubicBezTo>
                    <a:pt x="9600" y="21449"/>
                    <a:pt x="8400" y="21600"/>
                    <a:pt x="7700" y="21298"/>
                  </a:cubicBezTo>
                  <a:cubicBezTo>
                    <a:pt x="7000" y="20996"/>
                    <a:pt x="6800" y="20241"/>
                    <a:pt x="7800" y="17446"/>
                  </a:cubicBezTo>
                  <a:cubicBezTo>
                    <a:pt x="8800" y="14652"/>
                    <a:pt x="11000" y="9818"/>
                    <a:pt x="13500" y="6571"/>
                  </a:cubicBezTo>
                  <a:cubicBezTo>
                    <a:pt x="16000" y="3323"/>
                    <a:pt x="18800" y="16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4468535" y="6319245"/>
              <a:ext cx="180797" cy="51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470" fill="norm" stroke="1" extrusionOk="0">
                  <a:moveTo>
                    <a:pt x="20966" y="224"/>
                  </a:moveTo>
                  <a:cubicBezTo>
                    <a:pt x="19739" y="47"/>
                    <a:pt x="18511" y="-130"/>
                    <a:pt x="16671" y="136"/>
                  </a:cubicBezTo>
                  <a:cubicBezTo>
                    <a:pt x="14830" y="401"/>
                    <a:pt x="12375" y="1109"/>
                    <a:pt x="9552" y="3013"/>
                  </a:cubicBezTo>
                  <a:cubicBezTo>
                    <a:pt x="6730" y="4916"/>
                    <a:pt x="3539" y="8014"/>
                    <a:pt x="1698" y="10936"/>
                  </a:cubicBezTo>
                  <a:cubicBezTo>
                    <a:pt x="-143" y="13857"/>
                    <a:pt x="-634" y="16601"/>
                    <a:pt x="961" y="18327"/>
                  </a:cubicBezTo>
                  <a:cubicBezTo>
                    <a:pt x="2557" y="20054"/>
                    <a:pt x="6239" y="20762"/>
                    <a:pt x="9921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4854902" y="6250112"/>
              <a:ext cx="193372" cy="308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431" fill="norm" stroke="1" extrusionOk="0">
                  <a:moveTo>
                    <a:pt x="12152" y="2967"/>
                  </a:moveTo>
                  <a:cubicBezTo>
                    <a:pt x="13760" y="1938"/>
                    <a:pt x="15369" y="910"/>
                    <a:pt x="16977" y="395"/>
                  </a:cubicBezTo>
                  <a:cubicBezTo>
                    <a:pt x="18586" y="-119"/>
                    <a:pt x="20194" y="-119"/>
                    <a:pt x="20769" y="322"/>
                  </a:cubicBezTo>
                  <a:cubicBezTo>
                    <a:pt x="21343" y="763"/>
                    <a:pt x="20883" y="1644"/>
                    <a:pt x="18586" y="2967"/>
                  </a:cubicBezTo>
                  <a:cubicBezTo>
                    <a:pt x="16288" y="4289"/>
                    <a:pt x="12152" y="6052"/>
                    <a:pt x="8934" y="7448"/>
                  </a:cubicBezTo>
                  <a:cubicBezTo>
                    <a:pt x="5717" y="8844"/>
                    <a:pt x="3420" y="9873"/>
                    <a:pt x="1926" y="10681"/>
                  </a:cubicBezTo>
                  <a:cubicBezTo>
                    <a:pt x="432" y="11489"/>
                    <a:pt x="-257" y="12077"/>
                    <a:pt x="88" y="12444"/>
                  </a:cubicBezTo>
                  <a:cubicBezTo>
                    <a:pt x="432" y="12812"/>
                    <a:pt x="1811" y="12959"/>
                    <a:pt x="3649" y="12959"/>
                  </a:cubicBezTo>
                  <a:cubicBezTo>
                    <a:pt x="5488" y="12959"/>
                    <a:pt x="7786" y="12812"/>
                    <a:pt x="9509" y="12738"/>
                  </a:cubicBezTo>
                  <a:cubicBezTo>
                    <a:pt x="11232" y="12665"/>
                    <a:pt x="12381" y="12665"/>
                    <a:pt x="12841" y="13032"/>
                  </a:cubicBezTo>
                  <a:cubicBezTo>
                    <a:pt x="13300" y="13399"/>
                    <a:pt x="13071" y="14134"/>
                    <a:pt x="11692" y="15089"/>
                  </a:cubicBezTo>
                  <a:cubicBezTo>
                    <a:pt x="10313" y="16044"/>
                    <a:pt x="7786" y="17220"/>
                    <a:pt x="5947" y="18028"/>
                  </a:cubicBezTo>
                  <a:cubicBezTo>
                    <a:pt x="4109" y="18836"/>
                    <a:pt x="2960" y="19277"/>
                    <a:pt x="2041" y="19791"/>
                  </a:cubicBezTo>
                  <a:cubicBezTo>
                    <a:pt x="1122" y="20305"/>
                    <a:pt x="432" y="20893"/>
                    <a:pt x="777" y="21187"/>
                  </a:cubicBezTo>
                  <a:cubicBezTo>
                    <a:pt x="1122" y="21481"/>
                    <a:pt x="2500" y="21481"/>
                    <a:pt x="5028" y="21334"/>
                  </a:cubicBezTo>
                  <a:cubicBezTo>
                    <a:pt x="7556" y="21187"/>
                    <a:pt x="11232" y="20893"/>
                    <a:pt x="14909" y="205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5150981" y="6267450"/>
              <a:ext cx="13970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4926"/>
                    <a:pt x="10473" y="9853"/>
                    <a:pt x="14073" y="13453"/>
                  </a:cubicBezTo>
                  <a:cubicBezTo>
                    <a:pt x="17673" y="17053"/>
                    <a:pt x="19636" y="1932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5125581" y="6234570"/>
              <a:ext cx="184151" cy="324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21600" y="1758"/>
                  </a:moveTo>
                  <a:cubicBezTo>
                    <a:pt x="20607" y="917"/>
                    <a:pt x="19614" y="75"/>
                    <a:pt x="18745" y="5"/>
                  </a:cubicBezTo>
                  <a:cubicBezTo>
                    <a:pt x="17876" y="-65"/>
                    <a:pt x="17131" y="636"/>
                    <a:pt x="15393" y="2880"/>
                  </a:cubicBezTo>
                  <a:cubicBezTo>
                    <a:pt x="13655" y="5125"/>
                    <a:pt x="10924" y="8912"/>
                    <a:pt x="8193" y="12278"/>
                  </a:cubicBezTo>
                  <a:cubicBezTo>
                    <a:pt x="5462" y="15644"/>
                    <a:pt x="2731" y="18590"/>
                    <a:pt x="0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5335131" y="6413500"/>
              <a:ext cx="190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5316081" y="6292850"/>
              <a:ext cx="83682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17820" y="0"/>
                  </a:moveTo>
                  <a:cubicBezTo>
                    <a:pt x="15120" y="0"/>
                    <a:pt x="12420" y="0"/>
                    <a:pt x="10260" y="1200"/>
                  </a:cubicBezTo>
                  <a:cubicBezTo>
                    <a:pt x="8100" y="2400"/>
                    <a:pt x="6480" y="4800"/>
                    <a:pt x="7560" y="6300"/>
                  </a:cubicBezTo>
                  <a:cubicBezTo>
                    <a:pt x="8640" y="7800"/>
                    <a:pt x="12420" y="8400"/>
                    <a:pt x="15660" y="8100"/>
                  </a:cubicBezTo>
                  <a:cubicBezTo>
                    <a:pt x="18900" y="7800"/>
                    <a:pt x="21600" y="6600"/>
                    <a:pt x="21330" y="5700"/>
                  </a:cubicBezTo>
                  <a:cubicBezTo>
                    <a:pt x="21060" y="4800"/>
                    <a:pt x="17820" y="4200"/>
                    <a:pt x="13770" y="6900"/>
                  </a:cubicBezTo>
                  <a:cubicBezTo>
                    <a:pt x="9720" y="9600"/>
                    <a:pt x="4860" y="15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4884281" y="6673850"/>
              <a:ext cx="4572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00" y="17280"/>
                    <a:pt x="6800" y="12960"/>
                    <a:pt x="10400" y="9360"/>
                  </a:cubicBezTo>
                  <a:cubicBezTo>
                    <a:pt x="14000" y="5760"/>
                    <a:pt x="17800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5117502" y="6723519"/>
              <a:ext cx="165883" cy="13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113" fill="norm" stroke="1" extrusionOk="0">
                  <a:moveTo>
                    <a:pt x="3461" y="4165"/>
                  </a:moveTo>
                  <a:cubicBezTo>
                    <a:pt x="2921" y="7820"/>
                    <a:pt x="2381" y="11476"/>
                    <a:pt x="1841" y="14633"/>
                  </a:cubicBezTo>
                  <a:cubicBezTo>
                    <a:pt x="1301" y="17790"/>
                    <a:pt x="761" y="20448"/>
                    <a:pt x="356" y="20947"/>
                  </a:cubicBezTo>
                  <a:cubicBezTo>
                    <a:pt x="-49" y="21445"/>
                    <a:pt x="-319" y="19783"/>
                    <a:pt x="761" y="16627"/>
                  </a:cubicBezTo>
                  <a:cubicBezTo>
                    <a:pt x="1841" y="13470"/>
                    <a:pt x="4271" y="8817"/>
                    <a:pt x="7646" y="5494"/>
                  </a:cubicBezTo>
                  <a:cubicBezTo>
                    <a:pt x="11021" y="2171"/>
                    <a:pt x="15341" y="177"/>
                    <a:pt x="17906" y="11"/>
                  </a:cubicBezTo>
                  <a:cubicBezTo>
                    <a:pt x="20471" y="-155"/>
                    <a:pt x="21281" y="1507"/>
                    <a:pt x="21146" y="4996"/>
                  </a:cubicBezTo>
                  <a:cubicBezTo>
                    <a:pt x="21011" y="8485"/>
                    <a:pt x="19931" y="13802"/>
                    <a:pt x="19121" y="16793"/>
                  </a:cubicBezTo>
                  <a:cubicBezTo>
                    <a:pt x="18311" y="19783"/>
                    <a:pt x="17771" y="20448"/>
                    <a:pt x="17231" y="211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5589131" y="6159500"/>
              <a:ext cx="172534" cy="66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600" fill="norm" stroke="1" extrusionOk="0">
                  <a:moveTo>
                    <a:pt x="6171" y="0"/>
                  </a:moveTo>
                  <a:cubicBezTo>
                    <a:pt x="8486" y="1371"/>
                    <a:pt x="10800" y="2743"/>
                    <a:pt x="13500" y="4491"/>
                  </a:cubicBezTo>
                  <a:cubicBezTo>
                    <a:pt x="16200" y="6240"/>
                    <a:pt x="19286" y="8366"/>
                    <a:pt x="20443" y="10423"/>
                  </a:cubicBezTo>
                  <a:cubicBezTo>
                    <a:pt x="21600" y="12480"/>
                    <a:pt x="20829" y="14469"/>
                    <a:pt x="18000" y="16251"/>
                  </a:cubicBezTo>
                  <a:cubicBezTo>
                    <a:pt x="15171" y="18034"/>
                    <a:pt x="10286" y="19611"/>
                    <a:pt x="6943" y="20469"/>
                  </a:cubicBezTo>
                  <a:cubicBezTo>
                    <a:pt x="3600" y="21326"/>
                    <a:pt x="1800" y="2146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5989181" y="6464300"/>
              <a:ext cx="2095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1" y="10800"/>
                    <a:pt x="6982" y="0"/>
                    <a:pt x="10582" y="0"/>
                  </a:cubicBezTo>
                  <a:cubicBezTo>
                    <a:pt x="14182" y="0"/>
                    <a:pt x="17891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5989181" y="6604000"/>
              <a:ext cx="2222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6884531" y="6160498"/>
              <a:ext cx="35201" cy="354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539" fill="norm" stroke="1" extrusionOk="0">
                  <a:moveTo>
                    <a:pt x="11435" y="1868"/>
                  </a:moveTo>
                  <a:cubicBezTo>
                    <a:pt x="13976" y="968"/>
                    <a:pt x="16518" y="68"/>
                    <a:pt x="18424" y="3"/>
                  </a:cubicBezTo>
                  <a:cubicBezTo>
                    <a:pt x="20329" y="-61"/>
                    <a:pt x="21600" y="710"/>
                    <a:pt x="20965" y="3218"/>
                  </a:cubicBezTo>
                  <a:cubicBezTo>
                    <a:pt x="20329" y="5725"/>
                    <a:pt x="17788" y="9968"/>
                    <a:pt x="13976" y="13310"/>
                  </a:cubicBezTo>
                  <a:cubicBezTo>
                    <a:pt x="10165" y="16653"/>
                    <a:pt x="5082" y="19096"/>
                    <a:pt x="0" y="2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6725781" y="6563222"/>
              <a:ext cx="3429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467" y="12302"/>
                    <a:pt x="6933" y="4448"/>
                    <a:pt x="10533" y="1502"/>
                  </a:cubicBezTo>
                  <a:cubicBezTo>
                    <a:pt x="14133" y="-1443"/>
                    <a:pt x="17867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6751516" y="6765395"/>
              <a:ext cx="162649" cy="234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359" fill="norm" stroke="1" extrusionOk="0">
                  <a:moveTo>
                    <a:pt x="5771" y="1495"/>
                  </a:moveTo>
                  <a:cubicBezTo>
                    <a:pt x="4664" y="5930"/>
                    <a:pt x="3556" y="10366"/>
                    <a:pt x="2864" y="13355"/>
                  </a:cubicBezTo>
                  <a:cubicBezTo>
                    <a:pt x="2171" y="16345"/>
                    <a:pt x="1894" y="17888"/>
                    <a:pt x="1617" y="19141"/>
                  </a:cubicBezTo>
                  <a:cubicBezTo>
                    <a:pt x="1341" y="20395"/>
                    <a:pt x="1064" y="21359"/>
                    <a:pt x="648" y="21359"/>
                  </a:cubicBezTo>
                  <a:cubicBezTo>
                    <a:pt x="233" y="21359"/>
                    <a:pt x="-321" y="20395"/>
                    <a:pt x="233" y="17598"/>
                  </a:cubicBezTo>
                  <a:cubicBezTo>
                    <a:pt x="787" y="14802"/>
                    <a:pt x="2448" y="10173"/>
                    <a:pt x="5079" y="6895"/>
                  </a:cubicBezTo>
                  <a:cubicBezTo>
                    <a:pt x="7710" y="3616"/>
                    <a:pt x="11310" y="1688"/>
                    <a:pt x="13802" y="723"/>
                  </a:cubicBezTo>
                  <a:cubicBezTo>
                    <a:pt x="16294" y="-241"/>
                    <a:pt x="17679" y="-241"/>
                    <a:pt x="18925" y="723"/>
                  </a:cubicBezTo>
                  <a:cubicBezTo>
                    <a:pt x="20171" y="1688"/>
                    <a:pt x="21279" y="3616"/>
                    <a:pt x="21279" y="6509"/>
                  </a:cubicBezTo>
                  <a:cubicBezTo>
                    <a:pt x="21279" y="9402"/>
                    <a:pt x="20171" y="13259"/>
                    <a:pt x="19894" y="15573"/>
                  </a:cubicBezTo>
                  <a:cubicBezTo>
                    <a:pt x="19617" y="17888"/>
                    <a:pt x="20171" y="18659"/>
                    <a:pt x="20725" y="19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7005181" y="6635750"/>
              <a:ext cx="120651" cy="135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0"/>
                  </a:moveTo>
                  <a:cubicBezTo>
                    <a:pt x="2274" y="0"/>
                    <a:pt x="4547" y="0"/>
                    <a:pt x="6821" y="1495"/>
                  </a:cubicBezTo>
                  <a:cubicBezTo>
                    <a:pt x="9095" y="2991"/>
                    <a:pt x="11368" y="5982"/>
                    <a:pt x="10989" y="8806"/>
                  </a:cubicBezTo>
                  <a:cubicBezTo>
                    <a:pt x="10611" y="11631"/>
                    <a:pt x="7579" y="14289"/>
                    <a:pt x="5116" y="15951"/>
                  </a:cubicBezTo>
                  <a:cubicBezTo>
                    <a:pt x="2653" y="17612"/>
                    <a:pt x="758" y="18277"/>
                    <a:pt x="379" y="19274"/>
                  </a:cubicBezTo>
                  <a:cubicBezTo>
                    <a:pt x="0" y="20271"/>
                    <a:pt x="1137" y="21600"/>
                    <a:pt x="4926" y="21268"/>
                  </a:cubicBezTo>
                  <a:cubicBezTo>
                    <a:pt x="8716" y="20935"/>
                    <a:pt x="15158" y="18942"/>
                    <a:pt x="21600" y="169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7462381" y="6280149"/>
              <a:ext cx="171451" cy="372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0"/>
                  </a:moveTo>
                  <a:cubicBezTo>
                    <a:pt x="2133" y="4393"/>
                    <a:pt x="4267" y="8786"/>
                    <a:pt x="6133" y="12264"/>
                  </a:cubicBezTo>
                  <a:cubicBezTo>
                    <a:pt x="8000" y="15742"/>
                    <a:pt x="9600" y="18305"/>
                    <a:pt x="11067" y="19769"/>
                  </a:cubicBezTo>
                  <a:cubicBezTo>
                    <a:pt x="12533" y="21234"/>
                    <a:pt x="13867" y="21600"/>
                    <a:pt x="14933" y="21417"/>
                  </a:cubicBezTo>
                  <a:cubicBezTo>
                    <a:pt x="16000" y="21234"/>
                    <a:pt x="16800" y="20502"/>
                    <a:pt x="17467" y="18183"/>
                  </a:cubicBezTo>
                  <a:cubicBezTo>
                    <a:pt x="18133" y="15864"/>
                    <a:pt x="18667" y="11959"/>
                    <a:pt x="18933" y="9214"/>
                  </a:cubicBezTo>
                  <a:cubicBezTo>
                    <a:pt x="19200" y="6468"/>
                    <a:pt x="19200" y="4881"/>
                    <a:pt x="19333" y="3539"/>
                  </a:cubicBezTo>
                  <a:cubicBezTo>
                    <a:pt x="19467" y="2197"/>
                    <a:pt x="19733" y="1098"/>
                    <a:pt x="20133" y="1037"/>
                  </a:cubicBezTo>
                  <a:cubicBezTo>
                    <a:pt x="20533" y="976"/>
                    <a:pt x="21067" y="1953"/>
                    <a:pt x="21600" y="29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7666522" y="6475880"/>
              <a:ext cx="119710" cy="140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133" fill="norm" stroke="1" extrusionOk="0">
                  <a:moveTo>
                    <a:pt x="16885" y="6839"/>
                  </a:moveTo>
                  <a:cubicBezTo>
                    <a:pt x="16127" y="5251"/>
                    <a:pt x="15369" y="3662"/>
                    <a:pt x="14232" y="2233"/>
                  </a:cubicBezTo>
                  <a:cubicBezTo>
                    <a:pt x="13095" y="804"/>
                    <a:pt x="11579" y="-467"/>
                    <a:pt x="9495" y="168"/>
                  </a:cubicBezTo>
                  <a:cubicBezTo>
                    <a:pt x="7411" y="804"/>
                    <a:pt x="4758" y="3345"/>
                    <a:pt x="3053" y="5886"/>
                  </a:cubicBezTo>
                  <a:cubicBezTo>
                    <a:pt x="1348" y="8427"/>
                    <a:pt x="590" y="10968"/>
                    <a:pt x="211" y="13192"/>
                  </a:cubicBezTo>
                  <a:cubicBezTo>
                    <a:pt x="-168" y="15415"/>
                    <a:pt x="-168" y="17321"/>
                    <a:pt x="1348" y="16686"/>
                  </a:cubicBezTo>
                  <a:cubicBezTo>
                    <a:pt x="2864" y="16051"/>
                    <a:pt x="5895" y="12874"/>
                    <a:pt x="8169" y="12080"/>
                  </a:cubicBezTo>
                  <a:cubicBezTo>
                    <a:pt x="10443" y="11286"/>
                    <a:pt x="11958" y="12874"/>
                    <a:pt x="14043" y="14780"/>
                  </a:cubicBezTo>
                  <a:cubicBezTo>
                    <a:pt x="16127" y="16686"/>
                    <a:pt x="18779" y="18909"/>
                    <a:pt x="21432" y="211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7786231" y="6419850"/>
              <a:ext cx="158751" cy="21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7624"/>
                  </a:moveTo>
                  <a:cubicBezTo>
                    <a:pt x="864" y="6776"/>
                    <a:pt x="1728" y="5929"/>
                    <a:pt x="2880" y="5718"/>
                  </a:cubicBezTo>
                  <a:cubicBezTo>
                    <a:pt x="4032" y="5506"/>
                    <a:pt x="5472" y="5929"/>
                    <a:pt x="7344" y="7835"/>
                  </a:cubicBezTo>
                  <a:cubicBezTo>
                    <a:pt x="9216" y="9741"/>
                    <a:pt x="11520" y="13129"/>
                    <a:pt x="12672" y="15459"/>
                  </a:cubicBezTo>
                  <a:cubicBezTo>
                    <a:pt x="13824" y="17788"/>
                    <a:pt x="13824" y="19059"/>
                    <a:pt x="13248" y="20012"/>
                  </a:cubicBezTo>
                  <a:cubicBezTo>
                    <a:pt x="12672" y="20965"/>
                    <a:pt x="11520" y="21600"/>
                    <a:pt x="10800" y="21282"/>
                  </a:cubicBezTo>
                  <a:cubicBezTo>
                    <a:pt x="10080" y="20965"/>
                    <a:pt x="9792" y="19694"/>
                    <a:pt x="10800" y="16306"/>
                  </a:cubicBezTo>
                  <a:cubicBezTo>
                    <a:pt x="11808" y="12918"/>
                    <a:pt x="14112" y="7412"/>
                    <a:pt x="15840" y="4341"/>
                  </a:cubicBezTo>
                  <a:cubicBezTo>
                    <a:pt x="17568" y="1271"/>
                    <a:pt x="18720" y="635"/>
                    <a:pt x="19584" y="318"/>
                  </a:cubicBezTo>
                  <a:cubicBezTo>
                    <a:pt x="20448" y="0"/>
                    <a:pt x="2102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8044231" y="6249351"/>
              <a:ext cx="129351" cy="445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59" fill="norm" stroke="1" extrusionOk="0">
                  <a:moveTo>
                    <a:pt x="21290" y="867"/>
                  </a:moveTo>
                  <a:cubicBezTo>
                    <a:pt x="19896" y="461"/>
                    <a:pt x="18503" y="55"/>
                    <a:pt x="17109" y="5"/>
                  </a:cubicBezTo>
                  <a:cubicBezTo>
                    <a:pt x="15716" y="-46"/>
                    <a:pt x="14322" y="258"/>
                    <a:pt x="11535" y="1982"/>
                  </a:cubicBezTo>
                  <a:cubicBezTo>
                    <a:pt x="8748" y="3706"/>
                    <a:pt x="4567" y="6850"/>
                    <a:pt x="2303" y="9892"/>
                  </a:cubicBezTo>
                  <a:cubicBezTo>
                    <a:pt x="38" y="12934"/>
                    <a:pt x="-310" y="15875"/>
                    <a:pt x="213" y="17853"/>
                  </a:cubicBezTo>
                  <a:cubicBezTo>
                    <a:pt x="735" y="19830"/>
                    <a:pt x="2129" y="20844"/>
                    <a:pt x="4742" y="21199"/>
                  </a:cubicBezTo>
                  <a:cubicBezTo>
                    <a:pt x="7355" y="21554"/>
                    <a:pt x="11187" y="21250"/>
                    <a:pt x="15019" y="209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8194102" y="6310769"/>
              <a:ext cx="232483" cy="31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444" fill="norm" stroke="1" extrusionOk="0">
                  <a:moveTo>
                    <a:pt x="18959" y="1793"/>
                  </a:moveTo>
                  <a:cubicBezTo>
                    <a:pt x="20116" y="934"/>
                    <a:pt x="21273" y="76"/>
                    <a:pt x="21177" y="5"/>
                  </a:cubicBezTo>
                  <a:cubicBezTo>
                    <a:pt x="21080" y="-67"/>
                    <a:pt x="19730" y="648"/>
                    <a:pt x="16548" y="2079"/>
                  </a:cubicBezTo>
                  <a:cubicBezTo>
                    <a:pt x="13366" y="3509"/>
                    <a:pt x="8352" y="5655"/>
                    <a:pt x="5459" y="7085"/>
                  </a:cubicBezTo>
                  <a:cubicBezTo>
                    <a:pt x="2566" y="8516"/>
                    <a:pt x="1794" y="9231"/>
                    <a:pt x="1216" y="9946"/>
                  </a:cubicBezTo>
                  <a:cubicBezTo>
                    <a:pt x="637" y="10661"/>
                    <a:pt x="252" y="11377"/>
                    <a:pt x="637" y="11806"/>
                  </a:cubicBezTo>
                  <a:cubicBezTo>
                    <a:pt x="1023" y="12235"/>
                    <a:pt x="2180" y="12378"/>
                    <a:pt x="4398" y="12450"/>
                  </a:cubicBezTo>
                  <a:cubicBezTo>
                    <a:pt x="6616" y="12521"/>
                    <a:pt x="9894" y="12521"/>
                    <a:pt x="12016" y="12521"/>
                  </a:cubicBezTo>
                  <a:cubicBezTo>
                    <a:pt x="14137" y="12521"/>
                    <a:pt x="15102" y="12521"/>
                    <a:pt x="15005" y="12736"/>
                  </a:cubicBezTo>
                  <a:cubicBezTo>
                    <a:pt x="14909" y="12950"/>
                    <a:pt x="13752" y="13379"/>
                    <a:pt x="11823" y="14095"/>
                  </a:cubicBezTo>
                  <a:cubicBezTo>
                    <a:pt x="9894" y="14810"/>
                    <a:pt x="7194" y="15811"/>
                    <a:pt x="4977" y="16741"/>
                  </a:cubicBezTo>
                  <a:cubicBezTo>
                    <a:pt x="2759" y="17671"/>
                    <a:pt x="1023" y="18529"/>
                    <a:pt x="348" y="19316"/>
                  </a:cubicBezTo>
                  <a:cubicBezTo>
                    <a:pt x="-327" y="20103"/>
                    <a:pt x="59" y="20818"/>
                    <a:pt x="830" y="21175"/>
                  </a:cubicBezTo>
                  <a:cubicBezTo>
                    <a:pt x="1602" y="21533"/>
                    <a:pt x="2759" y="21533"/>
                    <a:pt x="6134" y="21175"/>
                  </a:cubicBezTo>
                  <a:cubicBezTo>
                    <a:pt x="9509" y="20818"/>
                    <a:pt x="15102" y="20103"/>
                    <a:pt x="20694" y="19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8529181" y="6362700"/>
              <a:ext cx="1778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3780"/>
                    <a:pt x="10286" y="7560"/>
                    <a:pt x="13886" y="11160"/>
                  </a:cubicBezTo>
                  <a:cubicBezTo>
                    <a:pt x="17486" y="14760"/>
                    <a:pt x="19543" y="181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8503781" y="6305550"/>
              <a:ext cx="234951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903" y="2727"/>
                    <a:pt x="14205" y="5455"/>
                    <a:pt x="10897" y="8291"/>
                  </a:cubicBezTo>
                  <a:cubicBezTo>
                    <a:pt x="7589" y="11127"/>
                    <a:pt x="4670" y="14073"/>
                    <a:pt x="2919" y="16309"/>
                  </a:cubicBezTo>
                  <a:cubicBezTo>
                    <a:pt x="1168" y="18545"/>
                    <a:pt x="584" y="200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8732381" y="6534150"/>
              <a:ext cx="317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8757781" y="6438900"/>
              <a:ext cx="62055" cy="46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0806" fill="norm" stroke="1" extrusionOk="0">
                  <a:moveTo>
                    <a:pt x="8640" y="19722"/>
                  </a:moveTo>
                  <a:cubicBezTo>
                    <a:pt x="12960" y="20661"/>
                    <a:pt x="17280" y="21600"/>
                    <a:pt x="19440" y="19722"/>
                  </a:cubicBezTo>
                  <a:cubicBezTo>
                    <a:pt x="21600" y="17843"/>
                    <a:pt x="21600" y="13148"/>
                    <a:pt x="19800" y="9861"/>
                  </a:cubicBezTo>
                  <a:cubicBezTo>
                    <a:pt x="18000" y="6574"/>
                    <a:pt x="14400" y="4696"/>
                    <a:pt x="10800" y="3287"/>
                  </a:cubicBezTo>
                  <a:cubicBezTo>
                    <a:pt x="7200" y="1878"/>
                    <a:pt x="3600" y="939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8853031" y="6186121"/>
              <a:ext cx="130141" cy="494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455" fill="norm" stroke="1" extrusionOk="0">
                  <a:moveTo>
                    <a:pt x="7087" y="1877"/>
                  </a:moveTo>
                  <a:cubicBezTo>
                    <a:pt x="7425" y="1050"/>
                    <a:pt x="7762" y="223"/>
                    <a:pt x="8437" y="39"/>
                  </a:cubicBezTo>
                  <a:cubicBezTo>
                    <a:pt x="9112" y="-145"/>
                    <a:pt x="10125" y="315"/>
                    <a:pt x="12150" y="1601"/>
                  </a:cubicBezTo>
                  <a:cubicBezTo>
                    <a:pt x="14175" y="2888"/>
                    <a:pt x="17212" y="5002"/>
                    <a:pt x="19069" y="7392"/>
                  </a:cubicBezTo>
                  <a:cubicBezTo>
                    <a:pt x="20925" y="9782"/>
                    <a:pt x="21600" y="12447"/>
                    <a:pt x="19237" y="14837"/>
                  </a:cubicBezTo>
                  <a:cubicBezTo>
                    <a:pt x="16875" y="17227"/>
                    <a:pt x="11475" y="19341"/>
                    <a:pt x="7762" y="20398"/>
                  </a:cubicBezTo>
                  <a:cubicBezTo>
                    <a:pt x="4050" y="21455"/>
                    <a:pt x="2025" y="21455"/>
                    <a:pt x="0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9202281" y="6413500"/>
              <a:ext cx="165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9214981" y="6534150"/>
              <a:ext cx="1714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4800" y="9257"/>
                    <a:pt x="9600" y="18514"/>
                    <a:pt x="13200" y="20057"/>
                  </a:cubicBezTo>
                  <a:cubicBezTo>
                    <a:pt x="16800" y="21600"/>
                    <a:pt x="19200" y="15429"/>
                    <a:pt x="21600" y="9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9202215" y="6057900"/>
              <a:ext cx="139767" cy="247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14" fill="norm" stroke="1" extrusionOk="0">
                  <a:moveTo>
                    <a:pt x="6781" y="0"/>
                  </a:moveTo>
                  <a:cubicBezTo>
                    <a:pt x="5169" y="5308"/>
                    <a:pt x="3557" y="10617"/>
                    <a:pt x="2589" y="13820"/>
                  </a:cubicBezTo>
                  <a:cubicBezTo>
                    <a:pt x="1622" y="17024"/>
                    <a:pt x="1300" y="18122"/>
                    <a:pt x="816" y="19129"/>
                  </a:cubicBezTo>
                  <a:cubicBezTo>
                    <a:pt x="333" y="20136"/>
                    <a:pt x="-312" y="21051"/>
                    <a:pt x="172" y="21325"/>
                  </a:cubicBezTo>
                  <a:cubicBezTo>
                    <a:pt x="655" y="21600"/>
                    <a:pt x="2267" y="21234"/>
                    <a:pt x="5975" y="20227"/>
                  </a:cubicBezTo>
                  <a:cubicBezTo>
                    <a:pt x="9682" y="19220"/>
                    <a:pt x="15485" y="17573"/>
                    <a:pt x="21288" y="159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9383166" y="6085038"/>
              <a:ext cx="104951" cy="203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6" h="21025" fill="norm" stroke="1" extrusionOk="0">
                  <a:moveTo>
                    <a:pt x="10610" y="2439"/>
                  </a:moveTo>
                  <a:cubicBezTo>
                    <a:pt x="10195" y="1348"/>
                    <a:pt x="9779" y="257"/>
                    <a:pt x="8741" y="39"/>
                  </a:cubicBezTo>
                  <a:cubicBezTo>
                    <a:pt x="7702" y="-179"/>
                    <a:pt x="6041" y="476"/>
                    <a:pt x="4172" y="3094"/>
                  </a:cubicBezTo>
                  <a:cubicBezTo>
                    <a:pt x="2302" y="5712"/>
                    <a:pt x="225" y="10294"/>
                    <a:pt x="18" y="13676"/>
                  </a:cubicBezTo>
                  <a:cubicBezTo>
                    <a:pt x="-190" y="17057"/>
                    <a:pt x="1472" y="19239"/>
                    <a:pt x="3548" y="20330"/>
                  </a:cubicBezTo>
                  <a:cubicBezTo>
                    <a:pt x="5625" y="21421"/>
                    <a:pt x="8118" y="21421"/>
                    <a:pt x="11441" y="18912"/>
                  </a:cubicBezTo>
                  <a:cubicBezTo>
                    <a:pt x="14764" y="16403"/>
                    <a:pt x="18918" y="11385"/>
                    <a:pt x="20164" y="8330"/>
                  </a:cubicBezTo>
                  <a:cubicBezTo>
                    <a:pt x="21410" y="5276"/>
                    <a:pt x="19748" y="4185"/>
                    <a:pt x="17879" y="3639"/>
                  </a:cubicBezTo>
                  <a:cubicBezTo>
                    <a:pt x="16010" y="3094"/>
                    <a:pt x="13933" y="3094"/>
                    <a:pt x="12272" y="3530"/>
                  </a:cubicBezTo>
                  <a:cubicBezTo>
                    <a:pt x="10610" y="3966"/>
                    <a:pt x="9364" y="4839"/>
                    <a:pt x="8118" y="57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9537480" y="6055455"/>
              <a:ext cx="160102" cy="209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146" fill="norm" stroke="1" extrusionOk="0">
                  <a:moveTo>
                    <a:pt x="4387" y="247"/>
                  </a:moveTo>
                  <a:cubicBezTo>
                    <a:pt x="2984" y="33"/>
                    <a:pt x="1582" y="-181"/>
                    <a:pt x="740" y="247"/>
                  </a:cubicBezTo>
                  <a:cubicBezTo>
                    <a:pt x="-101" y="674"/>
                    <a:pt x="-382" y="1744"/>
                    <a:pt x="740" y="4952"/>
                  </a:cubicBezTo>
                  <a:cubicBezTo>
                    <a:pt x="1862" y="8160"/>
                    <a:pt x="4387" y="13506"/>
                    <a:pt x="6210" y="16821"/>
                  </a:cubicBezTo>
                  <a:cubicBezTo>
                    <a:pt x="8034" y="20136"/>
                    <a:pt x="9156" y="21419"/>
                    <a:pt x="9997" y="21098"/>
                  </a:cubicBezTo>
                  <a:cubicBezTo>
                    <a:pt x="10839" y="20777"/>
                    <a:pt x="11400" y="18853"/>
                    <a:pt x="13223" y="15110"/>
                  </a:cubicBezTo>
                  <a:cubicBezTo>
                    <a:pt x="15047" y="11368"/>
                    <a:pt x="18132" y="5807"/>
                    <a:pt x="21218" y="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9310231" y="6623050"/>
              <a:ext cx="15694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289"/>
                    <a:pt x="21600" y="8579"/>
                    <a:pt x="18900" y="12179"/>
                  </a:cubicBezTo>
                  <a:cubicBezTo>
                    <a:pt x="16200" y="15779"/>
                    <a:pt x="8100" y="1868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9203223" y="6896100"/>
              <a:ext cx="265759" cy="77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0799" fill="norm" stroke="1" extrusionOk="0">
                  <a:moveTo>
                    <a:pt x="3010" y="0"/>
                  </a:moveTo>
                  <a:cubicBezTo>
                    <a:pt x="2324" y="2274"/>
                    <a:pt x="1638" y="4547"/>
                    <a:pt x="1038" y="7105"/>
                  </a:cubicBezTo>
                  <a:cubicBezTo>
                    <a:pt x="438" y="9663"/>
                    <a:pt x="-76" y="12505"/>
                    <a:pt x="10" y="14779"/>
                  </a:cubicBezTo>
                  <a:cubicBezTo>
                    <a:pt x="95" y="17053"/>
                    <a:pt x="781" y="18758"/>
                    <a:pt x="3010" y="19895"/>
                  </a:cubicBezTo>
                  <a:cubicBezTo>
                    <a:pt x="5238" y="21032"/>
                    <a:pt x="9010" y="21600"/>
                    <a:pt x="12353" y="18474"/>
                  </a:cubicBezTo>
                  <a:cubicBezTo>
                    <a:pt x="15695" y="15347"/>
                    <a:pt x="18610" y="8526"/>
                    <a:pt x="21524" y="17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10148431" y="6254750"/>
              <a:ext cx="19614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2560"/>
                    <a:pt x="17280" y="5120"/>
                    <a:pt x="19440" y="8720"/>
                  </a:cubicBezTo>
                  <a:cubicBezTo>
                    <a:pt x="21600" y="12320"/>
                    <a:pt x="17280" y="16960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10008731" y="6652683"/>
              <a:ext cx="2476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9" y="10800"/>
                    <a:pt x="10338" y="0"/>
                    <a:pt x="13938" y="0"/>
                  </a:cubicBezTo>
                  <a:cubicBezTo>
                    <a:pt x="17538" y="0"/>
                    <a:pt x="19569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10083706" y="6902450"/>
              <a:ext cx="121876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965" fill="norm" stroke="1" extrusionOk="0">
                  <a:moveTo>
                    <a:pt x="1333" y="0"/>
                  </a:moveTo>
                  <a:cubicBezTo>
                    <a:pt x="1333" y="4871"/>
                    <a:pt x="1333" y="9741"/>
                    <a:pt x="1333" y="12812"/>
                  </a:cubicBezTo>
                  <a:cubicBezTo>
                    <a:pt x="1333" y="15883"/>
                    <a:pt x="1333" y="17153"/>
                    <a:pt x="1333" y="18424"/>
                  </a:cubicBezTo>
                  <a:cubicBezTo>
                    <a:pt x="1333" y="19694"/>
                    <a:pt x="1333" y="20965"/>
                    <a:pt x="960" y="20965"/>
                  </a:cubicBezTo>
                  <a:cubicBezTo>
                    <a:pt x="588" y="20965"/>
                    <a:pt x="-157" y="19694"/>
                    <a:pt x="29" y="16836"/>
                  </a:cubicBezTo>
                  <a:cubicBezTo>
                    <a:pt x="215" y="13977"/>
                    <a:pt x="1333" y="9530"/>
                    <a:pt x="2636" y="6565"/>
                  </a:cubicBezTo>
                  <a:cubicBezTo>
                    <a:pt x="3940" y="3600"/>
                    <a:pt x="5429" y="2118"/>
                    <a:pt x="7105" y="1059"/>
                  </a:cubicBezTo>
                  <a:cubicBezTo>
                    <a:pt x="8781" y="0"/>
                    <a:pt x="10643" y="-635"/>
                    <a:pt x="13064" y="1271"/>
                  </a:cubicBezTo>
                  <a:cubicBezTo>
                    <a:pt x="15484" y="3177"/>
                    <a:pt x="18464" y="7624"/>
                    <a:pt x="19953" y="11012"/>
                  </a:cubicBezTo>
                  <a:cubicBezTo>
                    <a:pt x="21443" y="14400"/>
                    <a:pt x="21443" y="16730"/>
                    <a:pt x="21443" y="19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10256381" y="6773247"/>
              <a:ext cx="107951" cy="121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2" fill="norm" stroke="1" extrusionOk="0">
                  <a:moveTo>
                    <a:pt x="0" y="4695"/>
                  </a:moveTo>
                  <a:cubicBezTo>
                    <a:pt x="0" y="2895"/>
                    <a:pt x="0" y="1095"/>
                    <a:pt x="1059" y="375"/>
                  </a:cubicBezTo>
                  <a:cubicBezTo>
                    <a:pt x="2118" y="-345"/>
                    <a:pt x="4235" y="15"/>
                    <a:pt x="5718" y="1095"/>
                  </a:cubicBezTo>
                  <a:cubicBezTo>
                    <a:pt x="7200" y="2175"/>
                    <a:pt x="8047" y="3975"/>
                    <a:pt x="8259" y="5955"/>
                  </a:cubicBezTo>
                  <a:cubicBezTo>
                    <a:pt x="8471" y="7935"/>
                    <a:pt x="8047" y="10095"/>
                    <a:pt x="6776" y="12795"/>
                  </a:cubicBezTo>
                  <a:cubicBezTo>
                    <a:pt x="5506" y="15495"/>
                    <a:pt x="3388" y="18735"/>
                    <a:pt x="3388" y="19995"/>
                  </a:cubicBezTo>
                  <a:cubicBezTo>
                    <a:pt x="3388" y="21255"/>
                    <a:pt x="5506" y="20535"/>
                    <a:pt x="8894" y="19455"/>
                  </a:cubicBezTo>
                  <a:cubicBezTo>
                    <a:pt x="12282" y="18375"/>
                    <a:pt x="16941" y="16935"/>
                    <a:pt x="21600" y="15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10609610" y="6445250"/>
              <a:ext cx="154772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4705" y="2919"/>
                  </a:moveTo>
                  <a:cubicBezTo>
                    <a:pt x="3829" y="4865"/>
                    <a:pt x="2954" y="6811"/>
                    <a:pt x="2516" y="9341"/>
                  </a:cubicBezTo>
                  <a:cubicBezTo>
                    <a:pt x="2078" y="11870"/>
                    <a:pt x="2078" y="14984"/>
                    <a:pt x="1786" y="17027"/>
                  </a:cubicBezTo>
                  <a:cubicBezTo>
                    <a:pt x="1494" y="19070"/>
                    <a:pt x="911" y="20043"/>
                    <a:pt x="473" y="19751"/>
                  </a:cubicBezTo>
                  <a:cubicBezTo>
                    <a:pt x="35" y="19459"/>
                    <a:pt x="-257" y="17903"/>
                    <a:pt x="327" y="14886"/>
                  </a:cubicBezTo>
                  <a:cubicBezTo>
                    <a:pt x="911" y="11870"/>
                    <a:pt x="2370" y="7395"/>
                    <a:pt x="4559" y="4670"/>
                  </a:cubicBezTo>
                  <a:cubicBezTo>
                    <a:pt x="6748" y="1946"/>
                    <a:pt x="9667" y="973"/>
                    <a:pt x="11857" y="486"/>
                  </a:cubicBezTo>
                  <a:cubicBezTo>
                    <a:pt x="14046" y="0"/>
                    <a:pt x="15505" y="0"/>
                    <a:pt x="16965" y="0"/>
                  </a:cubicBezTo>
                  <a:cubicBezTo>
                    <a:pt x="18424" y="0"/>
                    <a:pt x="19884" y="0"/>
                    <a:pt x="20613" y="2919"/>
                  </a:cubicBezTo>
                  <a:cubicBezTo>
                    <a:pt x="21343" y="5838"/>
                    <a:pt x="21343" y="11676"/>
                    <a:pt x="21343" y="15276"/>
                  </a:cubicBezTo>
                  <a:cubicBezTo>
                    <a:pt x="21343" y="18876"/>
                    <a:pt x="21343" y="20238"/>
                    <a:pt x="213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10910431" y="66040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11064916" y="6496049"/>
              <a:ext cx="353516" cy="148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013" fill="norm" stroke="1" extrusionOk="0">
                  <a:moveTo>
                    <a:pt x="4475" y="0"/>
                  </a:moveTo>
                  <a:cubicBezTo>
                    <a:pt x="4731" y="5100"/>
                    <a:pt x="4986" y="10200"/>
                    <a:pt x="4986" y="13500"/>
                  </a:cubicBezTo>
                  <a:cubicBezTo>
                    <a:pt x="4986" y="16800"/>
                    <a:pt x="4731" y="18300"/>
                    <a:pt x="4347" y="19500"/>
                  </a:cubicBezTo>
                  <a:cubicBezTo>
                    <a:pt x="3964" y="20700"/>
                    <a:pt x="3453" y="21600"/>
                    <a:pt x="2622" y="20550"/>
                  </a:cubicBezTo>
                  <a:cubicBezTo>
                    <a:pt x="1791" y="19500"/>
                    <a:pt x="641" y="16500"/>
                    <a:pt x="193" y="13500"/>
                  </a:cubicBezTo>
                  <a:cubicBezTo>
                    <a:pt x="-254" y="10500"/>
                    <a:pt x="2" y="7500"/>
                    <a:pt x="1727" y="5250"/>
                  </a:cubicBezTo>
                  <a:cubicBezTo>
                    <a:pt x="3453" y="3000"/>
                    <a:pt x="6648" y="1500"/>
                    <a:pt x="9779" y="900"/>
                  </a:cubicBezTo>
                  <a:cubicBezTo>
                    <a:pt x="12910" y="300"/>
                    <a:pt x="15978" y="600"/>
                    <a:pt x="17895" y="600"/>
                  </a:cubicBezTo>
                  <a:cubicBezTo>
                    <a:pt x="19812" y="600"/>
                    <a:pt x="20579" y="300"/>
                    <a:pt x="2134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11400378" y="6296682"/>
              <a:ext cx="208554" cy="181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067" fill="norm" stroke="1" extrusionOk="0">
                  <a:moveTo>
                    <a:pt x="1206" y="2501"/>
                  </a:moveTo>
                  <a:cubicBezTo>
                    <a:pt x="1861" y="1519"/>
                    <a:pt x="2515" y="537"/>
                    <a:pt x="3606" y="169"/>
                  </a:cubicBezTo>
                  <a:cubicBezTo>
                    <a:pt x="4697" y="-199"/>
                    <a:pt x="6224" y="46"/>
                    <a:pt x="7097" y="783"/>
                  </a:cubicBezTo>
                  <a:cubicBezTo>
                    <a:pt x="7970" y="1519"/>
                    <a:pt x="8188" y="2746"/>
                    <a:pt x="7315" y="5324"/>
                  </a:cubicBezTo>
                  <a:cubicBezTo>
                    <a:pt x="6442" y="7901"/>
                    <a:pt x="4479" y="11828"/>
                    <a:pt x="2842" y="14774"/>
                  </a:cubicBezTo>
                  <a:cubicBezTo>
                    <a:pt x="1206" y="17719"/>
                    <a:pt x="-103" y="19683"/>
                    <a:pt x="6" y="20542"/>
                  </a:cubicBezTo>
                  <a:cubicBezTo>
                    <a:pt x="115" y="21401"/>
                    <a:pt x="1642" y="21156"/>
                    <a:pt x="5461" y="20174"/>
                  </a:cubicBezTo>
                  <a:cubicBezTo>
                    <a:pt x="9279" y="19192"/>
                    <a:pt x="15388" y="17474"/>
                    <a:pt x="21497" y="157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7401067" y="7452260"/>
              <a:ext cx="19167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7355066" y="7620930"/>
              <a:ext cx="22233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8010004" y="7350182"/>
              <a:ext cx="257417" cy="16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0707" fill="norm" stroke="1" extrusionOk="0">
                  <a:moveTo>
                    <a:pt x="6083" y="3205"/>
                  </a:moveTo>
                  <a:cubicBezTo>
                    <a:pt x="6083" y="7396"/>
                    <a:pt x="6083" y="11587"/>
                    <a:pt x="5659" y="14489"/>
                  </a:cubicBezTo>
                  <a:cubicBezTo>
                    <a:pt x="5236" y="17390"/>
                    <a:pt x="4389" y="19002"/>
                    <a:pt x="3330" y="19969"/>
                  </a:cubicBezTo>
                  <a:cubicBezTo>
                    <a:pt x="2271" y="20937"/>
                    <a:pt x="1001" y="21259"/>
                    <a:pt x="365" y="19002"/>
                  </a:cubicBezTo>
                  <a:cubicBezTo>
                    <a:pt x="-270" y="16746"/>
                    <a:pt x="-270" y="11910"/>
                    <a:pt x="1954" y="8202"/>
                  </a:cubicBezTo>
                  <a:cubicBezTo>
                    <a:pt x="4177" y="4495"/>
                    <a:pt x="8624" y="1916"/>
                    <a:pt x="12224" y="787"/>
                  </a:cubicBezTo>
                  <a:cubicBezTo>
                    <a:pt x="15824" y="-341"/>
                    <a:pt x="18577" y="-19"/>
                    <a:pt x="21330" y="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8290420" y="7105787"/>
              <a:ext cx="153338" cy="13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0" y="2629"/>
                  </a:moveTo>
                  <a:cubicBezTo>
                    <a:pt x="1800" y="1429"/>
                    <a:pt x="3600" y="229"/>
                    <a:pt x="5400" y="29"/>
                  </a:cubicBezTo>
                  <a:cubicBezTo>
                    <a:pt x="7200" y="-171"/>
                    <a:pt x="9000" y="629"/>
                    <a:pt x="10260" y="3029"/>
                  </a:cubicBezTo>
                  <a:cubicBezTo>
                    <a:pt x="11520" y="5429"/>
                    <a:pt x="12240" y="9429"/>
                    <a:pt x="11880" y="12229"/>
                  </a:cubicBezTo>
                  <a:cubicBezTo>
                    <a:pt x="11520" y="15029"/>
                    <a:pt x="10080" y="16629"/>
                    <a:pt x="8640" y="18029"/>
                  </a:cubicBezTo>
                  <a:cubicBezTo>
                    <a:pt x="7200" y="19429"/>
                    <a:pt x="5760" y="20629"/>
                    <a:pt x="6660" y="21029"/>
                  </a:cubicBezTo>
                  <a:cubicBezTo>
                    <a:pt x="7560" y="21429"/>
                    <a:pt x="10800" y="21029"/>
                    <a:pt x="13680" y="20829"/>
                  </a:cubicBezTo>
                  <a:cubicBezTo>
                    <a:pt x="16560" y="20629"/>
                    <a:pt x="19080" y="20629"/>
                    <a:pt x="21600" y="206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8337737" y="7135900"/>
              <a:ext cx="245501" cy="555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338" fill="norm" stroke="1" extrusionOk="0">
                  <a:moveTo>
                    <a:pt x="20594" y="1550"/>
                  </a:moveTo>
                  <a:cubicBezTo>
                    <a:pt x="21040" y="863"/>
                    <a:pt x="21485" y="176"/>
                    <a:pt x="21374" y="28"/>
                  </a:cubicBezTo>
                  <a:cubicBezTo>
                    <a:pt x="21262" y="-119"/>
                    <a:pt x="20594" y="274"/>
                    <a:pt x="18590" y="1943"/>
                  </a:cubicBezTo>
                  <a:cubicBezTo>
                    <a:pt x="16586" y="3612"/>
                    <a:pt x="13246" y="6557"/>
                    <a:pt x="10240" y="9356"/>
                  </a:cubicBezTo>
                  <a:cubicBezTo>
                    <a:pt x="7233" y="12154"/>
                    <a:pt x="4561" y="14805"/>
                    <a:pt x="2891" y="16474"/>
                  </a:cubicBezTo>
                  <a:cubicBezTo>
                    <a:pt x="1221" y="18143"/>
                    <a:pt x="553" y="18830"/>
                    <a:pt x="219" y="19566"/>
                  </a:cubicBezTo>
                  <a:cubicBezTo>
                    <a:pt x="-115" y="20303"/>
                    <a:pt x="-115" y="21088"/>
                    <a:pt x="553" y="21285"/>
                  </a:cubicBezTo>
                  <a:cubicBezTo>
                    <a:pt x="1221" y="21481"/>
                    <a:pt x="2557" y="21088"/>
                    <a:pt x="3448" y="20843"/>
                  </a:cubicBezTo>
                  <a:cubicBezTo>
                    <a:pt x="4339" y="20597"/>
                    <a:pt x="4784" y="20499"/>
                    <a:pt x="5229" y="20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8508622" y="7415714"/>
              <a:ext cx="181133" cy="23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014" fill="norm" stroke="1" extrusionOk="0">
                  <a:moveTo>
                    <a:pt x="4086" y="5980"/>
                  </a:moveTo>
                  <a:cubicBezTo>
                    <a:pt x="4086" y="4843"/>
                    <a:pt x="4086" y="3707"/>
                    <a:pt x="4086" y="3707"/>
                  </a:cubicBezTo>
                  <a:cubicBezTo>
                    <a:pt x="4086" y="3707"/>
                    <a:pt x="4086" y="4843"/>
                    <a:pt x="3636" y="7572"/>
                  </a:cubicBezTo>
                  <a:cubicBezTo>
                    <a:pt x="3186" y="10300"/>
                    <a:pt x="2286" y="14620"/>
                    <a:pt x="1536" y="17349"/>
                  </a:cubicBezTo>
                  <a:cubicBezTo>
                    <a:pt x="786" y="20077"/>
                    <a:pt x="186" y="21214"/>
                    <a:pt x="36" y="20987"/>
                  </a:cubicBezTo>
                  <a:cubicBezTo>
                    <a:pt x="-114" y="20759"/>
                    <a:pt x="186" y="19168"/>
                    <a:pt x="1386" y="16212"/>
                  </a:cubicBezTo>
                  <a:cubicBezTo>
                    <a:pt x="2586" y="13256"/>
                    <a:pt x="4686" y="8936"/>
                    <a:pt x="7236" y="5867"/>
                  </a:cubicBezTo>
                  <a:cubicBezTo>
                    <a:pt x="9786" y="2797"/>
                    <a:pt x="12786" y="978"/>
                    <a:pt x="15036" y="296"/>
                  </a:cubicBezTo>
                  <a:cubicBezTo>
                    <a:pt x="17286" y="-386"/>
                    <a:pt x="18786" y="69"/>
                    <a:pt x="19836" y="2115"/>
                  </a:cubicBezTo>
                  <a:cubicBezTo>
                    <a:pt x="20886" y="4161"/>
                    <a:pt x="21486" y="7799"/>
                    <a:pt x="21186" y="10869"/>
                  </a:cubicBezTo>
                  <a:cubicBezTo>
                    <a:pt x="20886" y="13938"/>
                    <a:pt x="19686" y="16439"/>
                    <a:pt x="18486" y="189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6" name="Drawing"/>
          <p:cNvGrpSpPr/>
          <p:nvPr/>
        </p:nvGrpSpPr>
        <p:grpSpPr>
          <a:xfrm>
            <a:off x="774699" y="1691443"/>
            <a:ext cx="12132224" cy="4370663"/>
            <a:chOff x="0" y="0"/>
            <a:chExt cx="12132222" cy="4370662"/>
          </a:xfrm>
        </p:grpSpPr>
        <p:sp>
          <p:nvSpPr>
            <p:cNvPr id="1557" name="Line"/>
            <p:cNvSpPr/>
            <p:nvPr/>
          </p:nvSpPr>
          <p:spPr>
            <a:xfrm>
              <a:off x="171450" y="141901"/>
              <a:ext cx="298450" cy="338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114"/>
                  </a:moveTo>
                  <a:cubicBezTo>
                    <a:pt x="766" y="-20"/>
                    <a:pt x="1532" y="-154"/>
                    <a:pt x="2911" y="450"/>
                  </a:cubicBezTo>
                  <a:cubicBezTo>
                    <a:pt x="4289" y="1053"/>
                    <a:pt x="6281" y="2395"/>
                    <a:pt x="8426" y="4475"/>
                  </a:cubicBezTo>
                  <a:cubicBezTo>
                    <a:pt x="10570" y="6554"/>
                    <a:pt x="12868" y="9371"/>
                    <a:pt x="14783" y="12122"/>
                  </a:cubicBezTo>
                  <a:cubicBezTo>
                    <a:pt x="16698" y="14872"/>
                    <a:pt x="18230" y="17555"/>
                    <a:pt x="19302" y="19098"/>
                  </a:cubicBezTo>
                  <a:cubicBezTo>
                    <a:pt x="20374" y="20641"/>
                    <a:pt x="20987" y="21044"/>
                    <a:pt x="21600" y="21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254000" y="80206"/>
              <a:ext cx="222250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0"/>
                    <a:pt x="19543" y="0"/>
                    <a:pt x="18720" y="195"/>
                  </a:cubicBezTo>
                  <a:cubicBezTo>
                    <a:pt x="17897" y="389"/>
                    <a:pt x="17280" y="778"/>
                    <a:pt x="15840" y="2578"/>
                  </a:cubicBezTo>
                  <a:cubicBezTo>
                    <a:pt x="14400" y="4378"/>
                    <a:pt x="12137" y="7589"/>
                    <a:pt x="9669" y="10703"/>
                  </a:cubicBezTo>
                  <a:cubicBezTo>
                    <a:pt x="7200" y="13816"/>
                    <a:pt x="4526" y="16832"/>
                    <a:pt x="2880" y="18632"/>
                  </a:cubicBezTo>
                  <a:cubicBezTo>
                    <a:pt x="1234" y="20432"/>
                    <a:pt x="617" y="210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549772" y="404056"/>
              <a:ext cx="2172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320"/>
                    <a:pt x="-1443" y="8640"/>
                    <a:pt x="1502" y="12240"/>
                  </a:cubicBezTo>
                  <a:cubicBezTo>
                    <a:pt x="4448" y="15840"/>
                    <a:pt x="12302" y="18720"/>
                    <a:pt x="201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704850" y="448506"/>
              <a:ext cx="889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920873" y="124656"/>
              <a:ext cx="209427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2579" y="0"/>
                  </a:moveTo>
                  <a:cubicBezTo>
                    <a:pt x="1499" y="0"/>
                    <a:pt x="419" y="0"/>
                    <a:pt x="95" y="290"/>
                  </a:cubicBezTo>
                  <a:cubicBezTo>
                    <a:pt x="-229" y="581"/>
                    <a:pt x="203" y="1161"/>
                    <a:pt x="2471" y="2787"/>
                  </a:cubicBezTo>
                  <a:cubicBezTo>
                    <a:pt x="4739" y="4413"/>
                    <a:pt x="8843" y="7084"/>
                    <a:pt x="12083" y="9639"/>
                  </a:cubicBezTo>
                  <a:cubicBezTo>
                    <a:pt x="15323" y="12194"/>
                    <a:pt x="17699" y="14632"/>
                    <a:pt x="19103" y="16606"/>
                  </a:cubicBezTo>
                  <a:cubicBezTo>
                    <a:pt x="20507" y="18581"/>
                    <a:pt x="20939" y="20090"/>
                    <a:pt x="213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1016000" y="88999"/>
              <a:ext cx="171450" cy="448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21600" y="1404"/>
                  </a:moveTo>
                  <a:cubicBezTo>
                    <a:pt x="20800" y="796"/>
                    <a:pt x="20000" y="187"/>
                    <a:pt x="19067" y="35"/>
                  </a:cubicBezTo>
                  <a:cubicBezTo>
                    <a:pt x="18133" y="-117"/>
                    <a:pt x="17067" y="187"/>
                    <a:pt x="15200" y="1708"/>
                  </a:cubicBezTo>
                  <a:cubicBezTo>
                    <a:pt x="13333" y="3229"/>
                    <a:pt x="10667" y="5968"/>
                    <a:pt x="8000" y="9060"/>
                  </a:cubicBezTo>
                  <a:cubicBezTo>
                    <a:pt x="5333" y="12153"/>
                    <a:pt x="2667" y="15601"/>
                    <a:pt x="1333" y="17731"/>
                  </a:cubicBezTo>
                  <a:cubicBezTo>
                    <a:pt x="0" y="19860"/>
                    <a:pt x="0" y="20672"/>
                    <a:pt x="0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1200150" y="370054"/>
              <a:ext cx="88900" cy="11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7" fill="norm" stroke="1" extrusionOk="0">
                  <a:moveTo>
                    <a:pt x="0" y="4865"/>
                  </a:moveTo>
                  <a:cubicBezTo>
                    <a:pt x="1543" y="3375"/>
                    <a:pt x="3086" y="1885"/>
                    <a:pt x="5143" y="954"/>
                  </a:cubicBezTo>
                  <a:cubicBezTo>
                    <a:pt x="7200" y="23"/>
                    <a:pt x="9771" y="-349"/>
                    <a:pt x="11829" y="396"/>
                  </a:cubicBezTo>
                  <a:cubicBezTo>
                    <a:pt x="13886" y="1141"/>
                    <a:pt x="15429" y="3003"/>
                    <a:pt x="14657" y="5796"/>
                  </a:cubicBezTo>
                  <a:cubicBezTo>
                    <a:pt x="13886" y="8589"/>
                    <a:pt x="10800" y="12313"/>
                    <a:pt x="8743" y="15106"/>
                  </a:cubicBezTo>
                  <a:cubicBezTo>
                    <a:pt x="6686" y="17899"/>
                    <a:pt x="5657" y="19761"/>
                    <a:pt x="6686" y="20506"/>
                  </a:cubicBezTo>
                  <a:cubicBezTo>
                    <a:pt x="7714" y="21251"/>
                    <a:pt x="10800" y="20879"/>
                    <a:pt x="13629" y="20506"/>
                  </a:cubicBezTo>
                  <a:cubicBezTo>
                    <a:pt x="16457" y="20134"/>
                    <a:pt x="19029" y="19761"/>
                    <a:pt x="21600" y="19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1408568" y="480256"/>
              <a:ext cx="26533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20827" y="0"/>
                  </a:moveTo>
                  <a:cubicBezTo>
                    <a:pt x="10858" y="7200"/>
                    <a:pt x="889" y="14400"/>
                    <a:pt x="58" y="18000"/>
                  </a:cubicBezTo>
                  <a:cubicBezTo>
                    <a:pt x="-773" y="21600"/>
                    <a:pt x="7535" y="21600"/>
                    <a:pt x="158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1682750" y="442156"/>
              <a:ext cx="571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1968500" y="448506"/>
              <a:ext cx="2172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4320"/>
                    <a:pt x="21600" y="8640"/>
                    <a:pt x="18655" y="12240"/>
                  </a:cubicBezTo>
                  <a:cubicBezTo>
                    <a:pt x="15709" y="15840"/>
                    <a:pt x="7855" y="187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2260599" y="124656"/>
              <a:ext cx="1778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050"/>
                    <a:pt x="8229" y="8100"/>
                    <a:pt x="11829" y="11700"/>
                  </a:cubicBezTo>
                  <a:cubicBezTo>
                    <a:pt x="15429" y="15300"/>
                    <a:pt x="18514" y="184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2317750" y="80206"/>
              <a:ext cx="209550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09" y="0"/>
                    <a:pt x="19418" y="0"/>
                    <a:pt x="18000" y="616"/>
                  </a:cubicBezTo>
                  <a:cubicBezTo>
                    <a:pt x="16582" y="1232"/>
                    <a:pt x="14836" y="2463"/>
                    <a:pt x="12873" y="4642"/>
                  </a:cubicBezTo>
                  <a:cubicBezTo>
                    <a:pt x="10909" y="6821"/>
                    <a:pt x="8727" y="9947"/>
                    <a:pt x="6545" y="12932"/>
                  </a:cubicBezTo>
                  <a:cubicBezTo>
                    <a:pt x="4364" y="15916"/>
                    <a:pt x="2182" y="1875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2498449" y="366905"/>
              <a:ext cx="130451" cy="183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89" fill="norm" stroke="1" extrusionOk="0">
                  <a:moveTo>
                    <a:pt x="2658" y="8082"/>
                  </a:moveTo>
                  <a:cubicBezTo>
                    <a:pt x="1961" y="10565"/>
                    <a:pt x="1265" y="13048"/>
                    <a:pt x="742" y="15158"/>
                  </a:cubicBezTo>
                  <a:cubicBezTo>
                    <a:pt x="219" y="17268"/>
                    <a:pt x="-129" y="19006"/>
                    <a:pt x="45" y="19006"/>
                  </a:cubicBezTo>
                  <a:cubicBezTo>
                    <a:pt x="219" y="19006"/>
                    <a:pt x="916" y="17268"/>
                    <a:pt x="2484" y="14041"/>
                  </a:cubicBezTo>
                  <a:cubicBezTo>
                    <a:pt x="4052" y="10813"/>
                    <a:pt x="6490" y="6096"/>
                    <a:pt x="8406" y="3365"/>
                  </a:cubicBezTo>
                  <a:cubicBezTo>
                    <a:pt x="10323" y="634"/>
                    <a:pt x="11716" y="-111"/>
                    <a:pt x="13806" y="13"/>
                  </a:cubicBezTo>
                  <a:cubicBezTo>
                    <a:pt x="15897" y="137"/>
                    <a:pt x="18684" y="1130"/>
                    <a:pt x="20077" y="4855"/>
                  </a:cubicBezTo>
                  <a:cubicBezTo>
                    <a:pt x="21471" y="8579"/>
                    <a:pt x="21471" y="15034"/>
                    <a:pt x="21471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3379754" y="221608"/>
              <a:ext cx="442947" cy="259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170" fill="norm" stroke="1" extrusionOk="0">
                  <a:moveTo>
                    <a:pt x="5478" y="12303"/>
                  </a:moveTo>
                  <a:cubicBezTo>
                    <a:pt x="5170" y="10229"/>
                    <a:pt x="4861" y="8155"/>
                    <a:pt x="4450" y="6946"/>
                  </a:cubicBezTo>
                  <a:cubicBezTo>
                    <a:pt x="4038" y="5736"/>
                    <a:pt x="3524" y="5391"/>
                    <a:pt x="3113" y="5563"/>
                  </a:cubicBezTo>
                  <a:cubicBezTo>
                    <a:pt x="2701" y="5736"/>
                    <a:pt x="2393" y="6427"/>
                    <a:pt x="1878" y="8501"/>
                  </a:cubicBezTo>
                  <a:cubicBezTo>
                    <a:pt x="1364" y="10575"/>
                    <a:pt x="644" y="14031"/>
                    <a:pt x="284" y="16363"/>
                  </a:cubicBezTo>
                  <a:cubicBezTo>
                    <a:pt x="-76" y="18696"/>
                    <a:pt x="-76" y="19906"/>
                    <a:pt x="181" y="20597"/>
                  </a:cubicBezTo>
                  <a:cubicBezTo>
                    <a:pt x="438" y="21288"/>
                    <a:pt x="953" y="21461"/>
                    <a:pt x="1621" y="20511"/>
                  </a:cubicBezTo>
                  <a:cubicBezTo>
                    <a:pt x="2290" y="19560"/>
                    <a:pt x="3113" y="17487"/>
                    <a:pt x="3627" y="16018"/>
                  </a:cubicBezTo>
                  <a:cubicBezTo>
                    <a:pt x="4141" y="14549"/>
                    <a:pt x="4347" y="13685"/>
                    <a:pt x="4501" y="12562"/>
                  </a:cubicBezTo>
                  <a:cubicBezTo>
                    <a:pt x="4655" y="11439"/>
                    <a:pt x="4758" y="10056"/>
                    <a:pt x="4758" y="9883"/>
                  </a:cubicBezTo>
                  <a:cubicBezTo>
                    <a:pt x="4758" y="9711"/>
                    <a:pt x="4655" y="10747"/>
                    <a:pt x="4655" y="12216"/>
                  </a:cubicBezTo>
                  <a:cubicBezTo>
                    <a:pt x="4655" y="13685"/>
                    <a:pt x="4758" y="15586"/>
                    <a:pt x="5067" y="16795"/>
                  </a:cubicBezTo>
                  <a:cubicBezTo>
                    <a:pt x="5375" y="18005"/>
                    <a:pt x="5890" y="18523"/>
                    <a:pt x="6353" y="18523"/>
                  </a:cubicBezTo>
                  <a:cubicBezTo>
                    <a:pt x="6815" y="18523"/>
                    <a:pt x="7227" y="18005"/>
                    <a:pt x="7638" y="15586"/>
                  </a:cubicBezTo>
                  <a:cubicBezTo>
                    <a:pt x="8050" y="13167"/>
                    <a:pt x="8461" y="8847"/>
                    <a:pt x="8667" y="6255"/>
                  </a:cubicBezTo>
                  <a:cubicBezTo>
                    <a:pt x="8873" y="3663"/>
                    <a:pt x="8873" y="2799"/>
                    <a:pt x="8924" y="1935"/>
                  </a:cubicBezTo>
                  <a:cubicBezTo>
                    <a:pt x="8975" y="1071"/>
                    <a:pt x="9078" y="207"/>
                    <a:pt x="9490" y="34"/>
                  </a:cubicBezTo>
                  <a:cubicBezTo>
                    <a:pt x="9901" y="-139"/>
                    <a:pt x="10621" y="379"/>
                    <a:pt x="11290" y="898"/>
                  </a:cubicBezTo>
                  <a:cubicBezTo>
                    <a:pt x="11958" y="1416"/>
                    <a:pt x="12575" y="1935"/>
                    <a:pt x="12987" y="3058"/>
                  </a:cubicBezTo>
                  <a:cubicBezTo>
                    <a:pt x="13398" y="4181"/>
                    <a:pt x="13604" y="5909"/>
                    <a:pt x="13193" y="7896"/>
                  </a:cubicBezTo>
                  <a:cubicBezTo>
                    <a:pt x="12781" y="9883"/>
                    <a:pt x="11753" y="12130"/>
                    <a:pt x="11187" y="13771"/>
                  </a:cubicBezTo>
                  <a:cubicBezTo>
                    <a:pt x="10621" y="15413"/>
                    <a:pt x="10518" y="16450"/>
                    <a:pt x="10724" y="17055"/>
                  </a:cubicBezTo>
                  <a:cubicBezTo>
                    <a:pt x="10930" y="17659"/>
                    <a:pt x="11444" y="17832"/>
                    <a:pt x="12627" y="17227"/>
                  </a:cubicBezTo>
                  <a:cubicBezTo>
                    <a:pt x="13810" y="16623"/>
                    <a:pt x="15661" y="15240"/>
                    <a:pt x="16947" y="13426"/>
                  </a:cubicBezTo>
                  <a:cubicBezTo>
                    <a:pt x="18233" y="11611"/>
                    <a:pt x="18953" y="9365"/>
                    <a:pt x="19261" y="7810"/>
                  </a:cubicBezTo>
                  <a:cubicBezTo>
                    <a:pt x="19570" y="6255"/>
                    <a:pt x="19467" y="5391"/>
                    <a:pt x="19158" y="4959"/>
                  </a:cubicBezTo>
                  <a:cubicBezTo>
                    <a:pt x="18850" y="4527"/>
                    <a:pt x="18335" y="4527"/>
                    <a:pt x="17718" y="5304"/>
                  </a:cubicBezTo>
                  <a:cubicBezTo>
                    <a:pt x="17101" y="6082"/>
                    <a:pt x="16381" y="7637"/>
                    <a:pt x="15918" y="9451"/>
                  </a:cubicBezTo>
                  <a:cubicBezTo>
                    <a:pt x="15455" y="11266"/>
                    <a:pt x="15250" y="13339"/>
                    <a:pt x="15301" y="14722"/>
                  </a:cubicBezTo>
                  <a:cubicBezTo>
                    <a:pt x="15353" y="16104"/>
                    <a:pt x="15661" y="16795"/>
                    <a:pt x="16741" y="17141"/>
                  </a:cubicBezTo>
                  <a:cubicBezTo>
                    <a:pt x="17821" y="17487"/>
                    <a:pt x="19673" y="17487"/>
                    <a:pt x="21524" y="17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4406899" y="251656"/>
              <a:ext cx="63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717"/>
                    <a:pt x="14400" y="9434"/>
                    <a:pt x="18000" y="13034"/>
                  </a:cubicBezTo>
                  <a:cubicBezTo>
                    <a:pt x="21600" y="16634"/>
                    <a:pt x="21600" y="1911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4406900" y="194506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4502150" y="245306"/>
              <a:ext cx="63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4508500" y="200856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4580466" y="-1"/>
              <a:ext cx="137114" cy="423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81" fill="norm" stroke="1" extrusionOk="0">
                  <a:moveTo>
                    <a:pt x="13625" y="17290"/>
                  </a:moveTo>
                  <a:cubicBezTo>
                    <a:pt x="12295" y="16215"/>
                    <a:pt x="10966" y="15141"/>
                    <a:pt x="9637" y="14388"/>
                  </a:cubicBezTo>
                  <a:cubicBezTo>
                    <a:pt x="8308" y="13636"/>
                    <a:pt x="6978" y="13206"/>
                    <a:pt x="5483" y="13260"/>
                  </a:cubicBezTo>
                  <a:cubicBezTo>
                    <a:pt x="3988" y="13314"/>
                    <a:pt x="2326" y="13851"/>
                    <a:pt x="1329" y="14765"/>
                  </a:cubicBezTo>
                  <a:cubicBezTo>
                    <a:pt x="332" y="15678"/>
                    <a:pt x="0" y="16968"/>
                    <a:pt x="0" y="18042"/>
                  </a:cubicBezTo>
                  <a:cubicBezTo>
                    <a:pt x="0" y="19117"/>
                    <a:pt x="332" y="19977"/>
                    <a:pt x="1329" y="20568"/>
                  </a:cubicBezTo>
                  <a:cubicBezTo>
                    <a:pt x="2326" y="21159"/>
                    <a:pt x="3988" y="21481"/>
                    <a:pt x="5649" y="21481"/>
                  </a:cubicBezTo>
                  <a:cubicBezTo>
                    <a:pt x="7311" y="21481"/>
                    <a:pt x="8972" y="21159"/>
                    <a:pt x="11465" y="19439"/>
                  </a:cubicBezTo>
                  <a:cubicBezTo>
                    <a:pt x="13957" y="17720"/>
                    <a:pt x="17280" y="14603"/>
                    <a:pt x="19108" y="11487"/>
                  </a:cubicBezTo>
                  <a:cubicBezTo>
                    <a:pt x="20935" y="8371"/>
                    <a:pt x="21268" y="5254"/>
                    <a:pt x="21434" y="3427"/>
                  </a:cubicBezTo>
                  <a:cubicBezTo>
                    <a:pt x="21600" y="1600"/>
                    <a:pt x="21600" y="1063"/>
                    <a:pt x="20935" y="633"/>
                  </a:cubicBezTo>
                  <a:cubicBezTo>
                    <a:pt x="20271" y="203"/>
                    <a:pt x="18942" y="-119"/>
                    <a:pt x="17778" y="42"/>
                  </a:cubicBezTo>
                  <a:cubicBezTo>
                    <a:pt x="16615" y="203"/>
                    <a:pt x="15618" y="848"/>
                    <a:pt x="15286" y="3105"/>
                  </a:cubicBezTo>
                  <a:cubicBezTo>
                    <a:pt x="14954" y="5362"/>
                    <a:pt x="15286" y="9230"/>
                    <a:pt x="15951" y="12078"/>
                  </a:cubicBezTo>
                  <a:cubicBezTo>
                    <a:pt x="16615" y="14926"/>
                    <a:pt x="17612" y="16753"/>
                    <a:pt x="18609" y="18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5137149" y="81973"/>
              <a:ext cx="158751" cy="379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864" y="7378"/>
                  </a:moveTo>
                  <a:cubicBezTo>
                    <a:pt x="576" y="11176"/>
                    <a:pt x="288" y="14974"/>
                    <a:pt x="144" y="17229"/>
                  </a:cubicBezTo>
                  <a:cubicBezTo>
                    <a:pt x="0" y="19484"/>
                    <a:pt x="0" y="20196"/>
                    <a:pt x="0" y="20196"/>
                  </a:cubicBezTo>
                  <a:cubicBezTo>
                    <a:pt x="0" y="20196"/>
                    <a:pt x="0" y="19484"/>
                    <a:pt x="0" y="16991"/>
                  </a:cubicBezTo>
                  <a:cubicBezTo>
                    <a:pt x="0" y="14499"/>
                    <a:pt x="0" y="10227"/>
                    <a:pt x="720" y="7200"/>
                  </a:cubicBezTo>
                  <a:cubicBezTo>
                    <a:pt x="1440" y="4174"/>
                    <a:pt x="2880" y="2394"/>
                    <a:pt x="4032" y="1266"/>
                  </a:cubicBezTo>
                  <a:cubicBezTo>
                    <a:pt x="5184" y="139"/>
                    <a:pt x="6048" y="-336"/>
                    <a:pt x="8064" y="257"/>
                  </a:cubicBezTo>
                  <a:cubicBezTo>
                    <a:pt x="10080" y="851"/>
                    <a:pt x="13248" y="2512"/>
                    <a:pt x="14256" y="4471"/>
                  </a:cubicBezTo>
                  <a:cubicBezTo>
                    <a:pt x="15264" y="6429"/>
                    <a:pt x="14112" y="8684"/>
                    <a:pt x="12240" y="10167"/>
                  </a:cubicBezTo>
                  <a:cubicBezTo>
                    <a:pt x="10368" y="11651"/>
                    <a:pt x="7776" y="12363"/>
                    <a:pt x="5760" y="12719"/>
                  </a:cubicBezTo>
                  <a:cubicBezTo>
                    <a:pt x="3744" y="13075"/>
                    <a:pt x="2304" y="13075"/>
                    <a:pt x="2304" y="13253"/>
                  </a:cubicBezTo>
                  <a:cubicBezTo>
                    <a:pt x="2304" y="13431"/>
                    <a:pt x="3744" y="13787"/>
                    <a:pt x="7200" y="15152"/>
                  </a:cubicBezTo>
                  <a:cubicBezTo>
                    <a:pt x="10656" y="16517"/>
                    <a:pt x="16128" y="18890"/>
                    <a:pt x="21600" y="21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5340820" y="138353"/>
              <a:ext cx="126531" cy="302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59" fill="norm" stroke="1" extrusionOk="0">
                  <a:moveTo>
                    <a:pt x="1000" y="6229"/>
                  </a:moveTo>
                  <a:cubicBezTo>
                    <a:pt x="640" y="5179"/>
                    <a:pt x="280" y="4129"/>
                    <a:pt x="100" y="4279"/>
                  </a:cubicBezTo>
                  <a:cubicBezTo>
                    <a:pt x="-80" y="4429"/>
                    <a:pt x="-80" y="5779"/>
                    <a:pt x="640" y="8479"/>
                  </a:cubicBezTo>
                  <a:cubicBezTo>
                    <a:pt x="1360" y="11179"/>
                    <a:pt x="2800" y="15229"/>
                    <a:pt x="4240" y="17779"/>
                  </a:cubicBezTo>
                  <a:cubicBezTo>
                    <a:pt x="5680" y="20329"/>
                    <a:pt x="7120" y="21379"/>
                    <a:pt x="8380" y="21454"/>
                  </a:cubicBezTo>
                  <a:cubicBezTo>
                    <a:pt x="9640" y="21529"/>
                    <a:pt x="10720" y="20629"/>
                    <a:pt x="12160" y="17854"/>
                  </a:cubicBezTo>
                  <a:cubicBezTo>
                    <a:pt x="13600" y="15079"/>
                    <a:pt x="15400" y="10429"/>
                    <a:pt x="16480" y="7504"/>
                  </a:cubicBezTo>
                  <a:cubicBezTo>
                    <a:pt x="17560" y="4579"/>
                    <a:pt x="17920" y="3379"/>
                    <a:pt x="18640" y="2254"/>
                  </a:cubicBezTo>
                  <a:cubicBezTo>
                    <a:pt x="19360" y="1129"/>
                    <a:pt x="20440" y="79"/>
                    <a:pt x="20980" y="4"/>
                  </a:cubicBezTo>
                  <a:cubicBezTo>
                    <a:pt x="21520" y="-71"/>
                    <a:pt x="21520" y="829"/>
                    <a:pt x="21520" y="17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5448300" y="316316"/>
              <a:ext cx="107122" cy="221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3" h="21487" fill="norm" stroke="1" extrusionOk="0">
                  <a:moveTo>
                    <a:pt x="15600" y="4824"/>
                  </a:moveTo>
                  <a:cubicBezTo>
                    <a:pt x="14400" y="3796"/>
                    <a:pt x="13200" y="2767"/>
                    <a:pt x="11800" y="1944"/>
                  </a:cubicBezTo>
                  <a:cubicBezTo>
                    <a:pt x="10400" y="1121"/>
                    <a:pt x="8800" y="504"/>
                    <a:pt x="7000" y="196"/>
                  </a:cubicBezTo>
                  <a:cubicBezTo>
                    <a:pt x="5200" y="-113"/>
                    <a:pt x="3200" y="-113"/>
                    <a:pt x="2000" y="607"/>
                  </a:cubicBezTo>
                  <a:cubicBezTo>
                    <a:pt x="800" y="1327"/>
                    <a:pt x="400" y="2767"/>
                    <a:pt x="3400" y="4516"/>
                  </a:cubicBezTo>
                  <a:cubicBezTo>
                    <a:pt x="6400" y="6264"/>
                    <a:pt x="12800" y="8321"/>
                    <a:pt x="16600" y="9761"/>
                  </a:cubicBezTo>
                  <a:cubicBezTo>
                    <a:pt x="20400" y="11201"/>
                    <a:pt x="21600" y="12024"/>
                    <a:pt x="18400" y="13876"/>
                  </a:cubicBezTo>
                  <a:cubicBezTo>
                    <a:pt x="15200" y="15727"/>
                    <a:pt x="7600" y="18607"/>
                    <a:pt x="0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6102713" y="308806"/>
              <a:ext cx="189192" cy="135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274" fill="norm" stroke="1" extrusionOk="0">
                  <a:moveTo>
                    <a:pt x="679" y="6978"/>
                  </a:moveTo>
                  <a:cubicBezTo>
                    <a:pt x="919" y="4320"/>
                    <a:pt x="1159" y="1662"/>
                    <a:pt x="1039" y="1495"/>
                  </a:cubicBezTo>
                  <a:cubicBezTo>
                    <a:pt x="919" y="1329"/>
                    <a:pt x="439" y="3655"/>
                    <a:pt x="199" y="6646"/>
                  </a:cubicBezTo>
                  <a:cubicBezTo>
                    <a:pt x="-41" y="9637"/>
                    <a:pt x="-41" y="13292"/>
                    <a:pt x="79" y="15951"/>
                  </a:cubicBezTo>
                  <a:cubicBezTo>
                    <a:pt x="199" y="18609"/>
                    <a:pt x="439" y="20271"/>
                    <a:pt x="1159" y="20935"/>
                  </a:cubicBezTo>
                  <a:cubicBezTo>
                    <a:pt x="1879" y="21600"/>
                    <a:pt x="3079" y="21268"/>
                    <a:pt x="4039" y="20105"/>
                  </a:cubicBezTo>
                  <a:cubicBezTo>
                    <a:pt x="4999" y="18942"/>
                    <a:pt x="5719" y="16948"/>
                    <a:pt x="6319" y="15120"/>
                  </a:cubicBezTo>
                  <a:cubicBezTo>
                    <a:pt x="6919" y="13292"/>
                    <a:pt x="7399" y="11631"/>
                    <a:pt x="7879" y="11631"/>
                  </a:cubicBezTo>
                  <a:cubicBezTo>
                    <a:pt x="8359" y="11631"/>
                    <a:pt x="8839" y="13292"/>
                    <a:pt x="9439" y="14788"/>
                  </a:cubicBezTo>
                  <a:cubicBezTo>
                    <a:pt x="10039" y="16283"/>
                    <a:pt x="10759" y="17612"/>
                    <a:pt x="12559" y="17446"/>
                  </a:cubicBezTo>
                  <a:cubicBezTo>
                    <a:pt x="14359" y="17280"/>
                    <a:pt x="17239" y="15618"/>
                    <a:pt x="19039" y="14123"/>
                  </a:cubicBezTo>
                  <a:cubicBezTo>
                    <a:pt x="20839" y="12628"/>
                    <a:pt x="21559" y="11298"/>
                    <a:pt x="21439" y="8972"/>
                  </a:cubicBezTo>
                  <a:cubicBezTo>
                    <a:pt x="21319" y="6646"/>
                    <a:pt x="20359" y="3323"/>
                    <a:pt x="1939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6369050" y="334206"/>
              <a:ext cx="190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571"/>
                    <a:pt x="4800" y="5143"/>
                    <a:pt x="8400" y="8743"/>
                  </a:cubicBezTo>
                  <a:cubicBezTo>
                    <a:pt x="12000" y="12343"/>
                    <a:pt x="16800" y="169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6384643" y="194506"/>
              <a:ext cx="980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21600"/>
                  </a:moveTo>
                  <a:cubicBezTo>
                    <a:pt x="2735" y="17040"/>
                    <a:pt x="-1585" y="12480"/>
                    <a:pt x="575" y="8880"/>
                  </a:cubicBezTo>
                  <a:cubicBezTo>
                    <a:pt x="2735" y="5280"/>
                    <a:pt x="11375" y="2640"/>
                    <a:pt x="2001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6394454" y="73856"/>
              <a:ext cx="332459" cy="338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87" fill="norm" stroke="1" extrusionOk="0">
                  <a:moveTo>
                    <a:pt x="8151" y="0"/>
                  </a:moveTo>
                  <a:cubicBezTo>
                    <a:pt x="7336" y="2683"/>
                    <a:pt x="6521" y="5366"/>
                    <a:pt x="6249" y="8385"/>
                  </a:cubicBezTo>
                  <a:cubicBezTo>
                    <a:pt x="5977" y="11404"/>
                    <a:pt x="6249" y="14758"/>
                    <a:pt x="6453" y="16837"/>
                  </a:cubicBezTo>
                  <a:cubicBezTo>
                    <a:pt x="6656" y="18917"/>
                    <a:pt x="6792" y="19722"/>
                    <a:pt x="7064" y="20393"/>
                  </a:cubicBezTo>
                  <a:cubicBezTo>
                    <a:pt x="7336" y="21063"/>
                    <a:pt x="7743" y="21600"/>
                    <a:pt x="8015" y="21466"/>
                  </a:cubicBezTo>
                  <a:cubicBezTo>
                    <a:pt x="8287" y="21332"/>
                    <a:pt x="8422" y="20527"/>
                    <a:pt x="7811" y="18783"/>
                  </a:cubicBezTo>
                  <a:cubicBezTo>
                    <a:pt x="7200" y="17039"/>
                    <a:pt x="5841" y="14355"/>
                    <a:pt x="4890" y="12812"/>
                  </a:cubicBezTo>
                  <a:cubicBezTo>
                    <a:pt x="3939" y="11270"/>
                    <a:pt x="3396" y="10867"/>
                    <a:pt x="2717" y="10599"/>
                  </a:cubicBezTo>
                  <a:cubicBezTo>
                    <a:pt x="2038" y="10330"/>
                    <a:pt x="1222" y="10196"/>
                    <a:pt x="679" y="10465"/>
                  </a:cubicBezTo>
                  <a:cubicBezTo>
                    <a:pt x="136" y="10733"/>
                    <a:pt x="-136" y="11404"/>
                    <a:pt x="68" y="11672"/>
                  </a:cubicBezTo>
                  <a:cubicBezTo>
                    <a:pt x="272" y="11940"/>
                    <a:pt x="951" y="11806"/>
                    <a:pt x="2513" y="10465"/>
                  </a:cubicBezTo>
                  <a:cubicBezTo>
                    <a:pt x="4075" y="9123"/>
                    <a:pt x="6521" y="6574"/>
                    <a:pt x="8151" y="4830"/>
                  </a:cubicBezTo>
                  <a:cubicBezTo>
                    <a:pt x="9781" y="3086"/>
                    <a:pt x="10596" y="2147"/>
                    <a:pt x="11343" y="1476"/>
                  </a:cubicBezTo>
                  <a:cubicBezTo>
                    <a:pt x="12090" y="805"/>
                    <a:pt x="12770" y="402"/>
                    <a:pt x="13177" y="604"/>
                  </a:cubicBezTo>
                  <a:cubicBezTo>
                    <a:pt x="13585" y="805"/>
                    <a:pt x="13721" y="1610"/>
                    <a:pt x="13585" y="3757"/>
                  </a:cubicBezTo>
                  <a:cubicBezTo>
                    <a:pt x="13449" y="5903"/>
                    <a:pt x="13041" y="9391"/>
                    <a:pt x="12430" y="12410"/>
                  </a:cubicBezTo>
                  <a:cubicBezTo>
                    <a:pt x="11819" y="15429"/>
                    <a:pt x="11004" y="17978"/>
                    <a:pt x="10732" y="18850"/>
                  </a:cubicBezTo>
                  <a:cubicBezTo>
                    <a:pt x="10460" y="19722"/>
                    <a:pt x="10732" y="18917"/>
                    <a:pt x="11819" y="17441"/>
                  </a:cubicBezTo>
                  <a:cubicBezTo>
                    <a:pt x="12906" y="15965"/>
                    <a:pt x="14807" y="13819"/>
                    <a:pt x="16166" y="12611"/>
                  </a:cubicBezTo>
                  <a:cubicBezTo>
                    <a:pt x="17524" y="11404"/>
                    <a:pt x="18339" y="11135"/>
                    <a:pt x="19155" y="11538"/>
                  </a:cubicBezTo>
                  <a:cubicBezTo>
                    <a:pt x="19970" y="11940"/>
                    <a:pt x="20785" y="13014"/>
                    <a:pt x="21124" y="14355"/>
                  </a:cubicBezTo>
                  <a:cubicBezTo>
                    <a:pt x="21464" y="15697"/>
                    <a:pt x="21328" y="17307"/>
                    <a:pt x="21192" y="189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7368899" y="241392"/>
              <a:ext cx="155851" cy="179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092" fill="norm" stroke="1" extrusionOk="0">
                  <a:moveTo>
                    <a:pt x="2227" y="459"/>
                  </a:moveTo>
                  <a:cubicBezTo>
                    <a:pt x="2227" y="6417"/>
                    <a:pt x="2227" y="12376"/>
                    <a:pt x="1935" y="16100"/>
                  </a:cubicBezTo>
                  <a:cubicBezTo>
                    <a:pt x="1643" y="19824"/>
                    <a:pt x="1060" y="21314"/>
                    <a:pt x="622" y="21066"/>
                  </a:cubicBezTo>
                  <a:cubicBezTo>
                    <a:pt x="184" y="20817"/>
                    <a:pt x="-108" y="18831"/>
                    <a:pt x="38" y="16224"/>
                  </a:cubicBezTo>
                  <a:cubicBezTo>
                    <a:pt x="184" y="13617"/>
                    <a:pt x="768" y="10390"/>
                    <a:pt x="1351" y="7783"/>
                  </a:cubicBezTo>
                  <a:cubicBezTo>
                    <a:pt x="1935" y="5176"/>
                    <a:pt x="2519" y="3190"/>
                    <a:pt x="3395" y="2569"/>
                  </a:cubicBezTo>
                  <a:cubicBezTo>
                    <a:pt x="4270" y="1948"/>
                    <a:pt x="5438" y="2693"/>
                    <a:pt x="6606" y="4680"/>
                  </a:cubicBezTo>
                  <a:cubicBezTo>
                    <a:pt x="7773" y="6666"/>
                    <a:pt x="8941" y="9893"/>
                    <a:pt x="9670" y="12128"/>
                  </a:cubicBezTo>
                  <a:cubicBezTo>
                    <a:pt x="10400" y="14362"/>
                    <a:pt x="10692" y="15604"/>
                    <a:pt x="10692" y="15480"/>
                  </a:cubicBezTo>
                  <a:cubicBezTo>
                    <a:pt x="10692" y="15355"/>
                    <a:pt x="10400" y="13866"/>
                    <a:pt x="10400" y="11631"/>
                  </a:cubicBezTo>
                  <a:cubicBezTo>
                    <a:pt x="10400" y="9397"/>
                    <a:pt x="10692" y="6417"/>
                    <a:pt x="12006" y="4183"/>
                  </a:cubicBezTo>
                  <a:cubicBezTo>
                    <a:pt x="13319" y="1948"/>
                    <a:pt x="15654" y="459"/>
                    <a:pt x="17406" y="86"/>
                  </a:cubicBezTo>
                  <a:cubicBezTo>
                    <a:pt x="19157" y="-286"/>
                    <a:pt x="20324" y="459"/>
                    <a:pt x="20908" y="3935"/>
                  </a:cubicBezTo>
                  <a:cubicBezTo>
                    <a:pt x="21492" y="7411"/>
                    <a:pt x="21492" y="13617"/>
                    <a:pt x="21492" y="198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7587977" y="238432"/>
              <a:ext cx="133624" cy="158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252" fill="norm" stroke="1" extrusionOk="0">
                  <a:moveTo>
                    <a:pt x="43" y="12007"/>
                  </a:moveTo>
                  <a:cubicBezTo>
                    <a:pt x="3418" y="10870"/>
                    <a:pt x="6793" y="9733"/>
                    <a:pt x="8987" y="7886"/>
                  </a:cubicBezTo>
                  <a:cubicBezTo>
                    <a:pt x="11181" y="6039"/>
                    <a:pt x="12193" y="3481"/>
                    <a:pt x="11856" y="1918"/>
                  </a:cubicBezTo>
                  <a:cubicBezTo>
                    <a:pt x="11518" y="354"/>
                    <a:pt x="9831" y="-214"/>
                    <a:pt x="8143" y="70"/>
                  </a:cubicBezTo>
                  <a:cubicBezTo>
                    <a:pt x="6456" y="354"/>
                    <a:pt x="4768" y="1491"/>
                    <a:pt x="3081" y="4475"/>
                  </a:cubicBezTo>
                  <a:cubicBezTo>
                    <a:pt x="1393" y="7460"/>
                    <a:pt x="-294" y="12291"/>
                    <a:pt x="43" y="15702"/>
                  </a:cubicBezTo>
                  <a:cubicBezTo>
                    <a:pt x="381" y="19112"/>
                    <a:pt x="2743" y="21102"/>
                    <a:pt x="6625" y="21244"/>
                  </a:cubicBezTo>
                  <a:cubicBezTo>
                    <a:pt x="10506" y="21386"/>
                    <a:pt x="15906" y="19681"/>
                    <a:pt x="21306" y="179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7668597" y="222994"/>
              <a:ext cx="271758" cy="187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89" fill="norm" stroke="1" extrusionOk="0">
                  <a:moveTo>
                    <a:pt x="6653" y="12752"/>
                  </a:moveTo>
                  <a:cubicBezTo>
                    <a:pt x="6986" y="11538"/>
                    <a:pt x="7318" y="10325"/>
                    <a:pt x="7235" y="9233"/>
                  </a:cubicBezTo>
                  <a:cubicBezTo>
                    <a:pt x="7152" y="8141"/>
                    <a:pt x="6653" y="7170"/>
                    <a:pt x="5739" y="6685"/>
                  </a:cubicBezTo>
                  <a:cubicBezTo>
                    <a:pt x="4826" y="6199"/>
                    <a:pt x="3496" y="6199"/>
                    <a:pt x="2416" y="8019"/>
                  </a:cubicBezTo>
                  <a:cubicBezTo>
                    <a:pt x="1336" y="9840"/>
                    <a:pt x="506" y="13480"/>
                    <a:pt x="173" y="15907"/>
                  </a:cubicBezTo>
                  <a:cubicBezTo>
                    <a:pt x="-159" y="18334"/>
                    <a:pt x="7" y="19547"/>
                    <a:pt x="506" y="20276"/>
                  </a:cubicBezTo>
                  <a:cubicBezTo>
                    <a:pt x="1004" y="21004"/>
                    <a:pt x="1835" y="21246"/>
                    <a:pt x="2583" y="20761"/>
                  </a:cubicBezTo>
                  <a:cubicBezTo>
                    <a:pt x="3330" y="20276"/>
                    <a:pt x="3995" y="19062"/>
                    <a:pt x="4659" y="17849"/>
                  </a:cubicBezTo>
                  <a:cubicBezTo>
                    <a:pt x="5324" y="16635"/>
                    <a:pt x="5989" y="15422"/>
                    <a:pt x="6404" y="14087"/>
                  </a:cubicBezTo>
                  <a:cubicBezTo>
                    <a:pt x="6819" y="12752"/>
                    <a:pt x="6986" y="11296"/>
                    <a:pt x="6903" y="11174"/>
                  </a:cubicBezTo>
                  <a:cubicBezTo>
                    <a:pt x="6819" y="11053"/>
                    <a:pt x="6487" y="12267"/>
                    <a:pt x="6321" y="13723"/>
                  </a:cubicBezTo>
                  <a:cubicBezTo>
                    <a:pt x="6155" y="15179"/>
                    <a:pt x="6155" y="16878"/>
                    <a:pt x="6570" y="17606"/>
                  </a:cubicBezTo>
                  <a:cubicBezTo>
                    <a:pt x="6986" y="18334"/>
                    <a:pt x="7816" y="18091"/>
                    <a:pt x="8647" y="16878"/>
                  </a:cubicBezTo>
                  <a:cubicBezTo>
                    <a:pt x="9478" y="15664"/>
                    <a:pt x="10309" y="13480"/>
                    <a:pt x="10807" y="11660"/>
                  </a:cubicBezTo>
                  <a:cubicBezTo>
                    <a:pt x="11306" y="9840"/>
                    <a:pt x="11472" y="8383"/>
                    <a:pt x="11472" y="8262"/>
                  </a:cubicBezTo>
                  <a:cubicBezTo>
                    <a:pt x="11472" y="8141"/>
                    <a:pt x="11306" y="9354"/>
                    <a:pt x="11223" y="10810"/>
                  </a:cubicBezTo>
                  <a:cubicBezTo>
                    <a:pt x="11139" y="12267"/>
                    <a:pt x="11139" y="13965"/>
                    <a:pt x="11139" y="15422"/>
                  </a:cubicBezTo>
                  <a:cubicBezTo>
                    <a:pt x="11139" y="16878"/>
                    <a:pt x="11139" y="18091"/>
                    <a:pt x="11223" y="17970"/>
                  </a:cubicBezTo>
                  <a:cubicBezTo>
                    <a:pt x="11306" y="17849"/>
                    <a:pt x="11472" y="16392"/>
                    <a:pt x="12053" y="13601"/>
                  </a:cubicBezTo>
                  <a:cubicBezTo>
                    <a:pt x="12635" y="10810"/>
                    <a:pt x="13632" y="6685"/>
                    <a:pt x="14463" y="4015"/>
                  </a:cubicBezTo>
                  <a:cubicBezTo>
                    <a:pt x="15293" y="1345"/>
                    <a:pt x="15958" y="132"/>
                    <a:pt x="17038" y="10"/>
                  </a:cubicBezTo>
                  <a:cubicBezTo>
                    <a:pt x="18118" y="-111"/>
                    <a:pt x="19613" y="860"/>
                    <a:pt x="20444" y="3772"/>
                  </a:cubicBezTo>
                  <a:cubicBezTo>
                    <a:pt x="21275" y="6685"/>
                    <a:pt x="21441" y="11538"/>
                    <a:pt x="21275" y="14815"/>
                  </a:cubicBezTo>
                  <a:cubicBezTo>
                    <a:pt x="21109" y="18091"/>
                    <a:pt x="20610" y="19790"/>
                    <a:pt x="20112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8362950" y="236531"/>
              <a:ext cx="336550" cy="332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21483"/>
                  </a:moveTo>
                  <a:cubicBezTo>
                    <a:pt x="1766" y="17929"/>
                    <a:pt x="3532" y="14374"/>
                    <a:pt x="5094" y="11093"/>
                  </a:cubicBezTo>
                  <a:cubicBezTo>
                    <a:pt x="6657" y="7812"/>
                    <a:pt x="8015" y="4805"/>
                    <a:pt x="8830" y="2891"/>
                  </a:cubicBezTo>
                  <a:cubicBezTo>
                    <a:pt x="9645" y="977"/>
                    <a:pt x="9917" y="156"/>
                    <a:pt x="9849" y="20"/>
                  </a:cubicBezTo>
                  <a:cubicBezTo>
                    <a:pt x="9781" y="-117"/>
                    <a:pt x="9374" y="430"/>
                    <a:pt x="8898" y="2275"/>
                  </a:cubicBezTo>
                  <a:cubicBezTo>
                    <a:pt x="8423" y="4121"/>
                    <a:pt x="7879" y="7265"/>
                    <a:pt x="7608" y="9521"/>
                  </a:cubicBezTo>
                  <a:cubicBezTo>
                    <a:pt x="7336" y="11777"/>
                    <a:pt x="7336" y="13144"/>
                    <a:pt x="7608" y="14032"/>
                  </a:cubicBezTo>
                  <a:cubicBezTo>
                    <a:pt x="7879" y="14921"/>
                    <a:pt x="8423" y="15331"/>
                    <a:pt x="9034" y="15399"/>
                  </a:cubicBezTo>
                  <a:cubicBezTo>
                    <a:pt x="9645" y="15468"/>
                    <a:pt x="10325" y="15194"/>
                    <a:pt x="11479" y="13554"/>
                  </a:cubicBezTo>
                  <a:cubicBezTo>
                    <a:pt x="12634" y="11913"/>
                    <a:pt x="14264" y="8906"/>
                    <a:pt x="15147" y="6992"/>
                  </a:cubicBezTo>
                  <a:cubicBezTo>
                    <a:pt x="16030" y="5078"/>
                    <a:pt x="16166" y="4258"/>
                    <a:pt x="16370" y="3437"/>
                  </a:cubicBezTo>
                  <a:cubicBezTo>
                    <a:pt x="16574" y="2617"/>
                    <a:pt x="16845" y="1797"/>
                    <a:pt x="16845" y="1797"/>
                  </a:cubicBezTo>
                  <a:cubicBezTo>
                    <a:pt x="16845" y="1797"/>
                    <a:pt x="16574" y="2617"/>
                    <a:pt x="16642" y="4121"/>
                  </a:cubicBezTo>
                  <a:cubicBezTo>
                    <a:pt x="16709" y="5625"/>
                    <a:pt x="17117" y="7812"/>
                    <a:pt x="18000" y="9316"/>
                  </a:cubicBezTo>
                  <a:cubicBezTo>
                    <a:pt x="18883" y="10820"/>
                    <a:pt x="20242" y="11640"/>
                    <a:pt x="21600" y="12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9234723" y="164039"/>
              <a:ext cx="207728" cy="289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98" fill="norm" stroke="1" extrusionOk="0">
                  <a:moveTo>
                    <a:pt x="20103" y="12583"/>
                  </a:moveTo>
                  <a:cubicBezTo>
                    <a:pt x="16612" y="11644"/>
                    <a:pt x="13121" y="10705"/>
                    <a:pt x="11157" y="8905"/>
                  </a:cubicBezTo>
                  <a:cubicBezTo>
                    <a:pt x="9194" y="7105"/>
                    <a:pt x="8757" y="4444"/>
                    <a:pt x="9194" y="2801"/>
                  </a:cubicBezTo>
                  <a:cubicBezTo>
                    <a:pt x="9630" y="1157"/>
                    <a:pt x="10939" y="531"/>
                    <a:pt x="12357" y="218"/>
                  </a:cubicBezTo>
                  <a:cubicBezTo>
                    <a:pt x="13776" y="-95"/>
                    <a:pt x="15303" y="-95"/>
                    <a:pt x="16176" y="375"/>
                  </a:cubicBezTo>
                  <a:cubicBezTo>
                    <a:pt x="17048" y="844"/>
                    <a:pt x="17267" y="1783"/>
                    <a:pt x="15303" y="4444"/>
                  </a:cubicBezTo>
                  <a:cubicBezTo>
                    <a:pt x="13339" y="7105"/>
                    <a:pt x="9194" y="11488"/>
                    <a:pt x="6248" y="14227"/>
                  </a:cubicBezTo>
                  <a:cubicBezTo>
                    <a:pt x="3303" y="16966"/>
                    <a:pt x="1557" y="18062"/>
                    <a:pt x="685" y="19001"/>
                  </a:cubicBezTo>
                  <a:cubicBezTo>
                    <a:pt x="-188" y="19940"/>
                    <a:pt x="-188" y="20722"/>
                    <a:pt x="467" y="21114"/>
                  </a:cubicBezTo>
                  <a:cubicBezTo>
                    <a:pt x="1121" y="21505"/>
                    <a:pt x="2430" y="21505"/>
                    <a:pt x="6030" y="21035"/>
                  </a:cubicBezTo>
                  <a:cubicBezTo>
                    <a:pt x="9630" y="20566"/>
                    <a:pt x="15521" y="19627"/>
                    <a:pt x="21412" y="186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9964092" y="251656"/>
              <a:ext cx="151459" cy="218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035" fill="norm" stroke="1" extrusionOk="0">
                  <a:moveTo>
                    <a:pt x="2566" y="0"/>
                  </a:moveTo>
                  <a:cubicBezTo>
                    <a:pt x="1366" y="611"/>
                    <a:pt x="166" y="1223"/>
                    <a:pt x="16" y="4075"/>
                  </a:cubicBezTo>
                  <a:cubicBezTo>
                    <a:pt x="-134" y="6928"/>
                    <a:pt x="766" y="12023"/>
                    <a:pt x="1666" y="15181"/>
                  </a:cubicBezTo>
                  <a:cubicBezTo>
                    <a:pt x="2566" y="18340"/>
                    <a:pt x="3466" y="19562"/>
                    <a:pt x="4816" y="20377"/>
                  </a:cubicBezTo>
                  <a:cubicBezTo>
                    <a:pt x="6166" y="21192"/>
                    <a:pt x="7966" y="21600"/>
                    <a:pt x="9916" y="19460"/>
                  </a:cubicBezTo>
                  <a:cubicBezTo>
                    <a:pt x="11866" y="17321"/>
                    <a:pt x="13966" y="12634"/>
                    <a:pt x="15016" y="9577"/>
                  </a:cubicBezTo>
                  <a:cubicBezTo>
                    <a:pt x="16066" y="6521"/>
                    <a:pt x="16066" y="5094"/>
                    <a:pt x="16966" y="3872"/>
                  </a:cubicBezTo>
                  <a:cubicBezTo>
                    <a:pt x="17866" y="2649"/>
                    <a:pt x="19666" y="1630"/>
                    <a:pt x="21466" y="6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10097911" y="285384"/>
              <a:ext cx="112890" cy="128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0780" fill="norm" stroke="1" extrusionOk="0">
                  <a:moveTo>
                    <a:pt x="20133" y="708"/>
                  </a:moveTo>
                  <a:cubicBezTo>
                    <a:pt x="18133" y="23"/>
                    <a:pt x="16133" y="-663"/>
                    <a:pt x="12733" y="1223"/>
                  </a:cubicBezTo>
                  <a:cubicBezTo>
                    <a:pt x="9333" y="3108"/>
                    <a:pt x="4533" y="7566"/>
                    <a:pt x="2133" y="10823"/>
                  </a:cubicBezTo>
                  <a:cubicBezTo>
                    <a:pt x="-267" y="14080"/>
                    <a:pt x="-267" y="16137"/>
                    <a:pt x="333" y="17851"/>
                  </a:cubicBezTo>
                  <a:cubicBezTo>
                    <a:pt x="933" y="19566"/>
                    <a:pt x="2133" y="20937"/>
                    <a:pt x="4333" y="20766"/>
                  </a:cubicBezTo>
                  <a:cubicBezTo>
                    <a:pt x="6533" y="20594"/>
                    <a:pt x="9733" y="18880"/>
                    <a:pt x="11933" y="17337"/>
                  </a:cubicBezTo>
                  <a:cubicBezTo>
                    <a:pt x="14133" y="15794"/>
                    <a:pt x="15333" y="14423"/>
                    <a:pt x="16133" y="12537"/>
                  </a:cubicBezTo>
                  <a:cubicBezTo>
                    <a:pt x="16933" y="10651"/>
                    <a:pt x="17333" y="8251"/>
                    <a:pt x="17333" y="8937"/>
                  </a:cubicBezTo>
                  <a:cubicBezTo>
                    <a:pt x="17333" y="9623"/>
                    <a:pt x="16933" y="13394"/>
                    <a:pt x="17533" y="15794"/>
                  </a:cubicBezTo>
                  <a:cubicBezTo>
                    <a:pt x="18133" y="18194"/>
                    <a:pt x="19733" y="19223"/>
                    <a:pt x="21333" y="202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10255250" y="207206"/>
              <a:ext cx="127000" cy="208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13091"/>
                  </a:moveTo>
                  <a:cubicBezTo>
                    <a:pt x="360" y="11127"/>
                    <a:pt x="720" y="9164"/>
                    <a:pt x="1800" y="8400"/>
                  </a:cubicBezTo>
                  <a:cubicBezTo>
                    <a:pt x="2880" y="7636"/>
                    <a:pt x="4680" y="8073"/>
                    <a:pt x="6840" y="9600"/>
                  </a:cubicBezTo>
                  <a:cubicBezTo>
                    <a:pt x="9000" y="11127"/>
                    <a:pt x="11520" y="13745"/>
                    <a:pt x="12780" y="15600"/>
                  </a:cubicBezTo>
                  <a:cubicBezTo>
                    <a:pt x="14040" y="17455"/>
                    <a:pt x="14040" y="18545"/>
                    <a:pt x="13500" y="19527"/>
                  </a:cubicBezTo>
                  <a:cubicBezTo>
                    <a:pt x="12960" y="20509"/>
                    <a:pt x="11880" y="21382"/>
                    <a:pt x="10620" y="21491"/>
                  </a:cubicBezTo>
                  <a:cubicBezTo>
                    <a:pt x="9360" y="21600"/>
                    <a:pt x="7920" y="20945"/>
                    <a:pt x="7200" y="18764"/>
                  </a:cubicBezTo>
                  <a:cubicBezTo>
                    <a:pt x="6480" y="16582"/>
                    <a:pt x="6480" y="12873"/>
                    <a:pt x="9000" y="9491"/>
                  </a:cubicBezTo>
                  <a:cubicBezTo>
                    <a:pt x="11520" y="6109"/>
                    <a:pt x="16560" y="30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10791808" y="269210"/>
              <a:ext cx="314343" cy="200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105" fill="norm" stroke="1" extrusionOk="0">
                  <a:moveTo>
                    <a:pt x="4937" y="6170"/>
                  </a:moveTo>
                  <a:cubicBezTo>
                    <a:pt x="4508" y="10401"/>
                    <a:pt x="4078" y="14632"/>
                    <a:pt x="3649" y="17192"/>
                  </a:cubicBezTo>
                  <a:cubicBezTo>
                    <a:pt x="3220" y="19753"/>
                    <a:pt x="2791" y="20644"/>
                    <a:pt x="2219" y="20978"/>
                  </a:cubicBezTo>
                  <a:cubicBezTo>
                    <a:pt x="1647" y="21312"/>
                    <a:pt x="931" y="21089"/>
                    <a:pt x="431" y="19085"/>
                  </a:cubicBezTo>
                  <a:cubicBezTo>
                    <a:pt x="-70" y="17081"/>
                    <a:pt x="-356" y="13296"/>
                    <a:pt x="860" y="9733"/>
                  </a:cubicBezTo>
                  <a:cubicBezTo>
                    <a:pt x="2076" y="6170"/>
                    <a:pt x="4794" y="2830"/>
                    <a:pt x="8441" y="1271"/>
                  </a:cubicBezTo>
                  <a:cubicBezTo>
                    <a:pt x="12089" y="-288"/>
                    <a:pt x="16667" y="-65"/>
                    <a:pt x="21244" y="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11125200" y="48456"/>
              <a:ext cx="1206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500"/>
                  </a:moveTo>
                  <a:cubicBezTo>
                    <a:pt x="758" y="3000"/>
                    <a:pt x="1516" y="1500"/>
                    <a:pt x="2842" y="750"/>
                  </a:cubicBezTo>
                  <a:cubicBezTo>
                    <a:pt x="4168" y="0"/>
                    <a:pt x="6063" y="0"/>
                    <a:pt x="8147" y="0"/>
                  </a:cubicBezTo>
                  <a:cubicBezTo>
                    <a:pt x="10232" y="0"/>
                    <a:pt x="12505" y="0"/>
                    <a:pt x="14211" y="1500"/>
                  </a:cubicBezTo>
                  <a:cubicBezTo>
                    <a:pt x="15916" y="3000"/>
                    <a:pt x="17053" y="6000"/>
                    <a:pt x="16105" y="8700"/>
                  </a:cubicBezTo>
                  <a:cubicBezTo>
                    <a:pt x="15158" y="11400"/>
                    <a:pt x="12126" y="13800"/>
                    <a:pt x="9095" y="15450"/>
                  </a:cubicBezTo>
                  <a:cubicBezTo>
                    <a:pt x="6063" y="17100"/>
                    <a:pt x="3032" y="18000"/>
                    <a:pt x="2653" y="18450"/>
                  </a:cubicBezTo>
                  <a:cubicBezTo>
                    <a:pt x="2274" y="18900"/>
                    <a:pt x="4547" y="18900"/>
                    <a:pt x="8147" y="19350"/>
                  </a:cubicBezTo>
                  <a:cubicBezTo>
                    <a:pt x="11747" y="19800"/>
                    <a:pt x="16674" y="207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11233149" y="353256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284918" y="1053641"/>
              <a:ext cx="183562" cy="320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269" fill="norm" stroke="1" extrusionOk="0">
                  <a:moveTo>
                    <a:pt x="15934" y="1558"/>
                  </a:moveTo>
                  <a:cubicBezTo>
                    <a:pt x="14494" y="717"/>
                    <a:pt x="13054" y="-125"/>
                    <a:pt x="10414" y="15"/>
                  </a:cubicBezTo>
                  <a:cubicBezTo>
                    <a:pt x="7774" y="156"/>
                    <a:pt x="3934" y="1278"/>
                    <a:pt x="1894" y="2891"/>
                  </a:cubicBezTo>
                  <a:cubicBezTo>
                    <a:pt x="-146" y="4504"/>
                    <a:pt x="-386" y="6607"/>
                    <a:pt x="454" y="8150"/>
                  </a:cubicBezTo>
                  <a:cubicBezTo>
                    <a:pt x="1294" y="9693"/>
                    <a:pt x="3214" y="10675"/>
                    <a:pt x="6094" y="11657"/>
                  </a:cubicBezTo>
                  <a:cubicBezTo>
                    <a:pt x="8974" y="12639"/>
                    <a:pt x="12814" y="13620"/>
                    <a:pt x="15334" y="14392"/>
                  </a:cubicBezTo>
                  <a:cubicBezTo>
                    <a:pt x="17854" y="15163"/>
                    <a:pt x="19054" y="15724"/>
                    <a:pt x="19894" y="16356"/>
                  </a:cubicBezTo>
                  <a:cubicBezTo>
                    <a:pt x="20734" y="16987"/>
                    <a:pt x="21214" y="17688"/>
                    <a:pt x="20374" y="18600"/>
                  </a:cubicBezTo>
                  <a:cubicBezTo>
                    <a:pt x="19534" y="19511"/>
                    <a:pt x="17374" y="20633"/>
                    <a:pt x="15214" y="21054"/>
                  </a:cubicBezTo>
                  <a:cubicBezTo>
                    <a:pt x="13054" y="21475"/>
                    <a:pt x="10894" y="21194"/>
                    <a:pt x="8734" y="20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552449" y="1327211"/>
              <a:ext cx="95251" cy="140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7" fill="norm" stroke="1" extrusionOk="0">
                  <a:moveTo>
                    <a:pt x="2880" y="7157"/>
                  </a:moveTo>
                  <a:cubicBezTo>
                    <a:pt x="1920" y="10601"/>
                    <a:pt x="960" y="14044"/>
                    <a:pt x="480" y="16705"/>
                  </a:cubicBezTo>
                  <a:cubicBezTo>
                    <a:pt x="0" y="19366"/>
                    <a:pt x="0" y="21244"/>
                    <a:pt x="0" y="20774"/>
                  </a:cubicBezTo>
                  <a:cubicBezTo>
                    <a:pt x="0" y="20305"/>
                    <a:pt x="0" y="17487"/>
                    <a:pt x="720" y="14357"/>
                  </a:cubicBezTo>
                  <a:cubicBezTo>
                    <a:pt x="1440" y="11227"/>
                    <a:pt x="2880" y="7783"/>
                    <a:pt x="4800" y="5122"/>
                  </a:cubicBezTo>
                  <a:cubicBezTo>
                    <a:pt x="6720" y="2461"/>
                    <a:pt x="9120" y="583"/>
                    <a:pt x="11520" y="114"/>
                  </a:cubicBezTo>
                  <a:cubicBezTo>
                    <a:pt x="13920" y="-356"/>
                    <a:pt x="16320" y="583"/>
                    <a:pt x="18000" y="3714"/>
                  </a:cubicBezTo>
                  <a:cubicBezTo>
                    <a:pt x="19680" y="6844"/>
                    <a:pt x="20640" y="12166"/>
                    <a:pt x="21600" y="17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755650" y="1223206"/>
              <a:ext cx="1079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742950" y="1350206"/>
              <a:ext cx="1079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1251017" y="1032706"/>
              <a:ext cx="171384" cy="284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524" fill="norm" stroke="1" extrusionOk="0">
                  <a:moveTo>
                    <a:pt x="21328" y="0"/>
                  </a:moveTo>
                  <a:cubicBezTo>
                    <a:pt x="17904" y="1920"/>
                    <a:pt x="14479" y="3840"/>
                    <a:pt x="11187" y="5440"/>
                  </a:cubicBezTo>
                  <a:cubicBezTo>
                    <a:pt x="7894" y="7040"/>
                    <a:pt x="4733" y="8320"/>
                    <a:pt x="2757" y="9440"/>
                  </a:cubicBezTo>
                  <a:cubicBezTo>
                    <a:pt x="782" y="10560"/>
                    <a:pt x="-9" y="11520"/>
                    <a:pt x="255" y="12000"/>
                  </a:cubicBezTo>
                  <a:cubicBezTo>
                    <a:pt x="518" y="12480"/>
                    <a:pt x="1835" y="12480"/>
                    <a:pt x="3152" y="12560"/>
                  </a:cubicBezTo>
                  <a:cubicBezTo>
                    <a:pt x="4469" y="12640"/>
                    <a:pt x="5787" y="12800"/>
                    <a:pt x="7104" y="12880"/>
                  </a:cubicBezTo>
                  <a:cubicBezTo>
                    <a:pt x="8421" y="12960"/>
                    <a:pt x="9738" y="12960"/>
                    <a:pt x="10265" y="13360"/>
                  </a:cubicBezTo>
                  <a:cubicBezTo>
                    <a:pt x="10791" y="13760"/>
                    <a:pt x="10528" y="14560"/>
                    <a:pt x="8816" y="15600"/>
                  </a:cubicBezTo>
                  <a:cubicBezTo>
                    <a:pt x="7104" y="16640"/>
                    <a:pt x="3943" y="17920"/>
                    <a:pt x="2099" y="18960"/>
                  </a:cubicBezTo>
                  <a:cubicBezTo>
                    <a:pt x="255" y="20000"/>
                    <a:pt x="-272" y="20800"/>
                    <a:pt x="123" y="21200"/>
                  </a:cubicBezTo>
                  <a:cubicBezTo>
                    <a:pt x="518" y="21600"/>
                    <a:pt x="1835" y="21600"/>
                    <a:pt x="4996" y="21360"/>
                  </a:cubicBezTo>
                  <a:cubicBezTo>
                    <a:pt x="8157" y="21120"/>
                    <a:pt x="13162" y="20640"/>
                    <a:pt x="18167" y="20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1473200" y="1058106"/>
              <a:ext cx="1587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6000"/>
                    <a:pt x="11520" y="12000"/>
                    <a:pt x="15120" y="15600"/>
                  </a:cubicBezTo>
                  <a:cubicBezTo>
                    <a:pt x="18720" y="19200"/>
                    <a:pt x="20160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1524000" y="1005854"/>
              <a:ext cx="146050" cy="325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21600" y="96"/>
                  </a:moveTo>
                  <a:cubicBezTo>
                    <a:pt x="20035" y="-44"/>
                    <a:pt x="18470" y="-183"/>
                    <a:pt x="16122" y="862"/>
                  </a:cubicBezTo>
                  <a:cubicBezTo>
                    <a:pt x="13774" y="1907"/>
                    <a:pt x="10643" y="4137"/>
                    <a:pt x="7983" y="7133"/>
                  </a:cubicBezTo>
                  <a:cubicBezTo>
                    <a:pt x="5322" y="10129"/>
                    <a:pt x="3130" y="13892"/>
                    <a:pt x="1878" y="16400"/>
                  </a:cubicBezTo>
                  <a:cubicBezTo>
                    <a:pt x="626" y="18909"/>
                    <a:pt x="313" y="20163"/>
                    <a:pt x="0" y="21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1670050" y="1235906"/>
              <a:ext cx="12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1714500" y="1102556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2936786" y="1118030"/>
              <a:ext cx="111214" cy="206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101" fill="norm" stroke="1" extrusionOk="0">
                  <a:moveTo>
                    <a:pt x="21413" y="17213"/>
                  </a:moveTo>
                  <a:cubicBezTo>
                    <a:pt x="16522" y="14837"/>
                    <a:pt x="11632" y="12461"/>
                    <a:pt x="9187" y="10085"/>
                  </a:cubicBezTo>
                  <a:cubicBezTo>
                    <a:pt x="6741" y="7709"/>
                    <a:pt x="6741" y="5333"/>
                    <a:pt x="7353" y="3713"/>
                  </a:cubicBezTo>
                  <a:cubicBezTo>
                    <a:pt x="7964" y="2093"/>
                    <a:pt x="9187" y="1229"/>
                    <a:pt x="10817" y="581"/>
                  </a:cubicBezTo>
                  <a:cubicBezTo>
                    <a:pt x="12447" y="-67"/>
                    <a:pt x="14485" y="-499"/>
                    <a:pt x="15504" y="1121"/>
                  </a:cubicBezTo>
                  <a:cubicBezTo>
                    <a:pt x="16522" y="2741"/>
                    <a:pt x="16522" y="6413"/>
                    <a:pt x="14281" y="9545"/>
                  </a:cubicBezTo>
                  <a:cubicBezTo>
                    <a:pt x="12039" y="12677"/>
                    <a:pt x="7556" y="15269"/>
                    <a:pt x="4500" y="16997"/>
                  </a:cubicBezTo>
                  <a:cubicBezTo>
                    <a:pt x="1443" y="18725"/>
                    <a:pt x="-187" y="19589"/>
                    <a:pt x="17" y="20021"/>
                  </a:cubicBezTo>
                  <a:cubicBezTo>
                    <a:pt x="221" y="20453"/>
                    <a:pt x="2258" y="20453"/>
                    <a:pt x="5315" y="20561"/>
                  </a:cubicBezTo>
                  <a:cubicBezTo>
                    <a:pt x="8371" y="20669"/>
                    <a:pt x="12447" y="20885"/>
                    <a:pt x="16522" y="211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3886200" y="1089856"/>
              <a:ext cx="1968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84" y="2298"/>
                    <a:pt x="6968" y="4596"/>
                    <a:pt x="10335" y="7813"/>
                  </a:cubicBezTo>
                  <a:cubicBezTo>
                    <a:pt x="13703" y="11030"/>
                    <a:pt x="16955" y="15166"/>
                    <a:pt x="18813" y="17617"/>
                  </a:cubicBezTo>
                  <a:cubicBezTo>
                    <a:pt x="20671" y="20068"/>
                    <a:pt x="21135" y="2083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3941999" y="1020006"/>
              <a:ext cx="153752" cy="38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40" fill="norm" stroke="1" extrusionOk="0">
                  <a:moveTo>
                    <a:pt x="21202" y="0"/>
                  </a:moveTo>
                  <a:cubicBezTo>
                    <a:pt x="19743" y="118"/>
                    <a:pt x="18283" y="236"/>
                    <a:pt x="16386" y="1711"/>
                  </a:cubicBezTo>
                  <a:cubicBezTo>
                    <a:pt x="14488" y="3187"/>
                    <a:pt x="12153" y="6020"/>
                    <a:pt x="9380" y="9207"/>
                  </a:cubicBezTo>
                  <a:cubicBezTo>
                    <a:pt x="6607" y="12393"/>
                    <a:pt x="3397" y="15934"/>
                    <a:pt x="1645" y="18118"/>
                  </a:cubicBezTo>
                  <a:cubicBezTo>
                    <a:pt x="-106" y="20302"/>
                    <a:pt x="-398" y="21128"/>
                    <a:pt x="478" y="21364"/>
                  </a:cubicBezTo>
                  <a:cubicBezTo>
                    <a:pt x="1353" y="21600"/>
                    <a:pt x="3397" y="21246"/>
                    <a:pt x="5440" y="208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4140199" y="1282058"/>
              <a:ext cx="73308" cy="112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278" fill="norm" stroke="1" extrusionOk="0">
                  <a:moveTo>
                    <a:pt x="0" y="2078"/>
                  </a:moveTo>
                  <a:cubicBezTo>
                    <a:pt x="617" y="4078"/>
                    <a:pt x="1234" y="6078"/>
                    <a:pt x="1234" y="8678"/>
                  </a:cubicBezTo>
                  <a:cubicBezTo>
                    <a:pt x="1234" y="11278"/>
                    <a:pt x="617" y="14478"/>
                    <a:pt x="309" y="14878"/>
                  </a:cubicBezTo>
                  <a:cubicBezTo>
                    <a:pt x="0" y="15278"/>
                    <a:pt x="0" y="12878"/>
                    <a:pt x="617" y="10678"/>
                  </a:cubicBezTo>
                  <a:cubicBezTo>
                    <a:pt x="1234" y="8478"/>
                    <a:pt x="2469" y="6478"/>
                    <a:pt x="4011" y="4678"/>
                  </a:cubicBezTo>
                  <a:cubicBezTo>
                    <a:pt x="5554" y="2878"/>
                    <a:pt x="7406" y="1278"/>
                    <a:pt x="9874" y="478"/>
                  </a:cubicBezTo>
                  <a:cubicBezTo>
                    <a:pt x="12343" y="-322"/>
                    <a:pt x="15429" y="-322"/>
                    <a:pt x="17589" y="2078"/>
                  </a:cubicBezTo>
                  <a:cubicBezTo>
                    <a:pt x="19749" y="4478"/>
                    <a:pt x="20983" y="9278"/>
                    <a:pt x="21291" y="12878"/>
                  </a:cubicBezTo>
                  <a:cubicBezTo>
                    <a:pt x="21600" y="16478"/>
                    <a:pt x="20983" y="18878"/>
                    <a:pt x="20366" y="21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3873500" y="974987"/>
              <a:ext cx="311150" cy="19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21" fill="norm" stroke="1" extrusionOk="0">
                  <a:moveTo>
                    <a:pt x="0" y="20021"/>
                  </a:moveTo>
                  <a:cubicBezTo>
                    <a:pt x="441" y="11381"/>
                    <a:pt x="882" y="2741"/>
                    <a:pt x="3306" y="581"/>
                  </a:cubicBezTo>
                  <a:cubicBezTo>
                    <a:pt x="5731" y="-1579"/>
                    <a:pt x="10139" y="2741"/>
                    <a:pt x="13518" y="5981"/>
                  </a:cubicBezTo>
                  <a:cubicBezTo>
                    <a:pt x="16898" y="9221"/>
                    <a:pt x="19249" y="11381"/>
                    <a:pt x="21600" y="13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4508499" y="1229556"/>
              <a:ext cx="152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4508985" y="1318456"/>
              <a:ext cx="164616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2398" y="21600"/>
                  </a:moveTo>
                  <a:cubicBezTo>
                    <a:pt x="1031" y="21600"/>
                    <a:pt x="-336" y="21600"/>
                    <a:pt x="74" y="19800"/>
                  </a:cubicBezTo>
                  <a:cubicBezTo>
                    <a:pt x="484" y="18000"/>
                    <a:pt x="2672" y="14400"/>
                    <a:pt x="6499" y="10800"/>
                  </a:cubicBezTo>
                  <a:cubicBezTo>
                    <a:pt x="10327" y="7200"/>
                    <a:pt x="15796" y="3600"/>
                    <a:pt x="2126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5073599" y="975556"/>
              <a:ext cx="25452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2031"/>
                    <a:pt x="3363" y="4062"/>
                    <a:pt x="870" y="7662"/>
                  </a:cubicBezTo>
                  <a:cubicBezTo>
                    <a:pt x="-1622" y="11262"/>
                    <a:pt x="1701" y="16431"/>
                    <a:pt x="50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4953000" y="1293056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5034331" y="1318456"/>
              <a:ext cx="115519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2582" y="4909"/>
                  </a:moveTo>
                  <a:cubicBezTo>
                    <a:pt x="1404" y="6218"/>
                    <a:pt x="226" y="7527"/>
                    <a:pt x="29" y="8836"/>
                  </a:cubicBezTo>
                  <a:cubicBezTo>
                    <a:pt x="-167" y="10145"/>
                    <a:pt x="618" y="11455"/>
                    <a:pt x="2189" y="10309"/>
                  </a:cubicBezTo>
                  <a:cubicBezTo>
                    <a:pt x="3760" y="9164"/>
                    <a:pt x="6117" y="5564"/>
                    <a:pt x="8080" y="3273"/>
                  </a:cubicBezTo>
                  <a:cubicBezTo>
                    <a:pt x="10044" y="982"/>
                    <a:pt x="11615" y="0"/>
                    <a:pt x="13186" y="0"/>
                  </a:cubicBezTo>
                  <a:cubicBezTo>
                    <a:pt x="14757" y="0"/>
                    <a:pt x="16328" y="982"/>
                    <a:pt x="17702" y="4745"/>
                  </a:cubicBezTo>
                  <a:cubicBezTo>
                    <a:pt x="19077" y="8509"/>
                    <a:pt x="20255" y="15055"/>
                    <a:pt x="214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5029563" y="1356556"/>
              <a:ext cx="31388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305"/>
                    <a:pt x="3818" y="10611"/>
                    <a:pt x="1118" y="14211"/>
                  </a:cubicBezTo>
                  <a:cubicBezTo>
                    <a:pt x="-1582" y="17811"/>
                    <a:pt x="1118" y="19705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5356137" y="1032706"/>
              <a:ext cx="174714" cy="275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95" fill="norm" stroke="1" extrusionOk="0">
                  <a:moveTo>
                    <a:pt x="21481" y="989"/>
                  </a:moveTo>
                  <a:cubicBezTo>
                    <a:pt x="20440" y="495"/>
                    <a:pt x="19399" y="0"/>
                    <a:pt x="18358" y="0"/>
                  </a:cubicBezTo>
                  <a:cubicBezTo>
                    <a:pt x="17317" y="0"/>
                    <a:pt x="16276" y="495"/>
                    <a:pt x="14454" y="1319"/>
                  </a:cubicBezTo>
                  <a:cubicBezTo>
                    <a:pt x="12633" y="2144"/>
                    <a:pt x="10030" y="3298"/>
                    <a:pt x="8729" y="4699"/>
                  </a:cubicBezTo>
                  <a:cubicBezTo>
                    <a:pt x="7428" y="6101"/>
                    <a:pt x="7428" y="7750"/>
                    <a:pt x="8859" y="8821"/>
                  </a:cubicBezTo>
                  <a:cubicBezTo>
                    <a:pt x="10291" y="9893"/>
                    <a:pt x="13153" y="10388"/>
                    <a:pt x="15235" y="10800"/>
                  </a:cubicBezTo>
                  <a:cubicBezTo>
                    <a:pt x="17317" y="11212"/>
                    <a:pt x="18618" y="11542"/>
                    <a:pt x="18618" y="11954"/>
                  </a:cubicBezTo>
                  <a:cubicBezTo>
                    <a:pt x="18618" y="12366"/>
                    <a:pt x="17317" y="12861"/>
                    <a:pt x="14324" y="13850"/>
                  </a:cubicBezTo>
                  <a:cubicBezTo>
                    <a:pt x="11332" y="14840"/>
                    <a:pt x="6647" y="16324"/>
                    <a:pt x="3785" y="17643"/>
                  </a:cubicBezTo>
                  <a:cubicBezTo>
                    <a:pt x="922" y="18962"/>
                    <a:pt x="-119" y="20116"/>
                    <a:pt x="11" y="20776"/>
                  </a:cubicBezTo>
                  <a:cubicBezTo>
                    <a:pt x="141" y="21435"/>
                    <a:pt x="1442" y="21600"/>
                    <a:pt x="4956" y="21435"/>
                  </a:cubicBezTo>
                  <a:cubicBezTo>
                    <a:pt x="8469" y="21270"/>
                    <a:pt x="14194" y="20776"/>
                    <a:pt x="19920" y="202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5664200" y="1013656"/>
              <a:ext cx="1270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600"/>
                    <a:pt x="5760" y="7200"/>
                    <a:pt x="9360" y="10800"/>
                  </a:cubicBezTo>
                  <a:cubicBezTo>
                    <a:pt x="12960" y="14400"/>
                    <a:pt x="1728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5657850" y="1009008"/>
              <a:ext cx="171450" cy="334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21600" y="706"/>
                  </a:moveTo>
                  <a:cubicBezTo>
                    <a:pt x="20533" y="299"/>
                    <a:pt x="19467" y="-109"/>
                    <a:pt x="18400" y="27"/>
                  </a:cubicBezTo>
                  <a:cubicBezTo>
                    <a:pt x="17333" y="163"/>
                    <a:pt x="16267" y="842"/>
                    <a:pt x="14267" y="2948"/>
                  </a:cubicBezTo>
                  <a:cubicBezTo>
                    <a:pt x="12267" y="5053"/>
                    <a:pt x="9333" y="8585"/>
                    <a:pt x="6800" y="11914"/>
                  </a:cubicBezTo>
                  <a:cubicBezTo>
                    <a:pt x="4267" y="15242"/>
                    <a:pt x="2133" y="18366"/>
                    <a:pt x="0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5886450" y="1197806"/>
              <a:ext cx="6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5918200" y="1096206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7907638" y="967072"/>
              <a:ext cx="163213" cy="510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23" fill="norm" stroke="1" extrusionOk="0">
                  <a:moveTo>
                    <a:pt x="21353" y="1956"/>
                  </a:moveTo>
                  <a:cubicBezTo>
                    <a:pt x="21076" y="1156"/>
                    <a:pt x="20799" y="356"/>
                    <a:pt x="20107" y="90"/>
                  </a:cubicBezTo>
                  <a:cubicBezTo>
                    <a:pt x="19415" y="-177"/>
                    <a:pt x="18307" y="90"/>
                    <a:pt x="15399" y="1734"/>
                  </a:cubicBezTo>
                  <a:cubicBezTo>
                    <a:pt x="12491" y="3379"/>
                    <a:pt x="7784" y="6401"/>
                    <a:pt x="4599" y="9156"/>
                  </a:cubicBezTo>
                  <a:cubicBezTo>
                    <a:pt x="1415" y="11912"/>
                    <a:pt x="-247" y="14401"/>
                    <a:pt x="30" y="16267"/>
                  </a:cubicBezTo>
                  <a:cubicBezTo>
                    <a:pt x="307" y="18134"/>
                    <a:pt x="2522" y="19379"/>
                    <a:pt x="4876" y="20134"/>
                  </a:cubicBezTo>
                  <a:cubicBezTo>
                    <a:pt x="7230" y="20890"/>
                    <a:pt x="9722" y="21156"/>
                    <a:pt x="12215" y="21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8137845" y="1040503"/>
              <a:ext cx="167955" cy="338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28" fill="norm" stroke="1" extrusionOk="0">
                  <a:moveTo>
                    <a:pt x="18994" y="1909"/>
                  </a:moveTo>
                  <a:cubicBezTo>
                    <a:pt x="19534" y="1242"/>
                    <a:pt x="20074" y="576"/>
                    <a:pt x="19534" y="242"/>
                  </a:cubicBezTo>
                  <a:cubicBezTo>
                    <a:pt x="18994" y="-91"/>
                    <a:pt x="17374" y="-91"/>
                    <a:pt x="15214" y="309"/>
                  </a:cubicBezTo>
                  <a:cubicBezTo>
                    <a:pt x="13054" y="709"/>
                    <a:pt x="10354" y="1509"/>
                    <a:pt x="7789" y="3176"/>
                  </a:cubicBezTo>
                  <a:cubicBezTo>
                    <a:pt x="5224" y="4842"/>
                    <a:pt x="2794" y="7376"/>
                    <a:pt x="1444" y="10176"/>
                  </a:cubicBezTo>
                  <a:cubicBezTo>
                    <a:pt x="94" y="12976"/>
                    <a:pt x="-176" y="16042"/>
                    <a:pt x="94" y="17842"/>
                  </a:cubicBezTo>
                  <a:cubicBezTo>
                    <a:pt x="364" y="19642"/>
                    <a:pt x="1174" y="20176"/>
                    <a:pt x="2119" y="20642"/>
                  </a:cubicBezTo>
                  <a:cubicBezTo>
                    <a:pt x="3064" y="21109"/>
                    <a:pt x="4144" y="21509"/>
                    <a:pt x="7384" y="21242"/>
                  </a:cubicBezTo>
                  <a:cubicBezTo>
                    <a:pt x="10624" y="20976"/>
                    <a:pt x="16024" y="20042"/>
                    <a:pt x="21424" y="191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8147050" y="1229556"/>
              <a:ext cx="133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43" y="16560"/>
                    <a:pt x="5486" y="11520"/>
                    <a:pt x="9086" y="7920"/>
                  </a:cubicBezTo>
                  <a:cubicBezTo>
                    <a:pt x="12686" y="4320"/>
                    <a:pt x="17143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8379322" y="1028007"/>
              <a:ext cx="167778" cy="31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33" fill="norm" stroke="1" extrusionOk="0">
                  <a:moveTo>
                    <a:pt x="21402" y="2008"/>
                  </a:moveTo>
                  <a:cubicBezTo>
                    <a:pt x="21132" y="1302"/>
                    <a:pt x="20862" y="596"/>
                    <a:pt x="19917" y="243"/>
                  </a:cubicBezTo>
                  <a:cubicBezTo>
                    <a:pt x="18972" y="-110"/>
                    <a:pt x="17352" y="-110"/>
                    <a:pt x="14382" y="455"/>
                  </a:cubicBezTo>
                  <a:cubicBezTo>
                    <a:pt x="11412" y="1019"/>
                    <a:pt x="7092" y="2149"/>
                    <a:pt x="4392" y="3843"/>
                  </a:cubicBezTo>
                  <a:cubicBezTo>
                    <a:pt x="1692" y="5537"/>
                    <a:pt x="612" y="7796"/>
                    <a:pt x="207" y="10266"/>
                  </a:cubicBezTo>
                  <a:cubicBezTo>
                    <a:pt x="-198" y="12737"/>
                    <a:pt x="72" y="15419"/>
                    <a:pt x="342" y="17184"/>
                  </a:cubicBezTo>
                  <a:cubicBezTo>
                    <a:pt x="612" y="18949"/>
                    <a:pt x="882" y="19796"/>
                    <a:pt x="1557" y="20431"/>
                  </a:cubicBezTo>
                  <a:cubicBezTo>
                    <a:pt x="2232" y="21066"/>
                    <a:pt x="3312" y="21490"/>
                    <a:pt x="5742" y="21278"/>
                  </a:cubicBezTo>
                  <a:cubicBezTo>
                    <a:pt x="8172" y="21066"/>
                    <a:pt x="11952" y="20219"/>
                    <a:pt x="15732" y="193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8534400" y="1115256"/>
              <a:ext cx="1651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92" y="1260"/>
                    <a:pt x="4985" y="2520"/>
                    <a:pt x="8308" y="5580"/>
                  </a:cubicBezTo>
                  <a:cubicBezTo>
                    <a:pt x="11631" y="8640"/>
                    <a:pt x="15785" y="13500"/>
                    <a:pt x="18138" y="16470"/>
                  </a:cubicBezTo>
                  <a:cubicBezTo>
                    <a:pt x="20492" y="19440"/>
                    <a:pt x="21046" y="205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8597900" y="1064456"/>
              <a:ext cx="1206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74" y="3024"/>
                    <a:pt x="11747" y="6048"/>
                    <a:pt x="8147" y="9648"/>
                  </a:cubicBezTo>
                  <a:cubicBezTo>
                    <a:pt x="4547" y="13248"/>
                    <a:pt x="2274" y="1742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8714316" y="1257073"/>
              <a:ext cx="93135" cy="134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5400" y="4652"/>
                  </a:moveTo>
                  <a:cubicBezTo>
                    <a:pt x="3927" y="7975"/>
                    <a:pt x="2455" y="11298"/>
                    <a:pt x="1473" y="14455"/>
                  </a:cubicBezTo>
                  <a:cubicBezTo>
                    <a:pt x="491" y="17612"/>
                    <a:pt x="0" y="20603"/>
                    <a:pt x="0" y="21102"/>
                  </a:cubicBezTo>
                  <a:cubicBezTo>
                    <a:pt x="0" y="21600"/>
                    <a:pt x="491" y="19606"/>
                    <a:pt x="1964" y="16117"/>
                  </a:cubicBezTo>
                  <a:cubicBezTo>
                    <a:pt x="3436" y="12628"/>
                    <a:pt x="5891" y="7643"/>
                    <a:pt x="8100" y="4486"/>
                  </a:cubicBezTo>
                  <a:cubicBezTo>
                    <a:pt x="10309" y="1329"/>
                    <a:pt x="12273" y="0"/>
                    <a:pt x="14236" y="0"/>
                  </a:cubicBezTo>
                  <a:cubicBezTo>
                    <a:pt x="16200" y="0"/>
                    <a:pt x="18164" y="1329"/>
                    <a:pt x="19391" y="4652"/>
                  </a:cubicBezTo>
                  <a:cubicBezTo>
                    <a:pt x="20618" y="7975"/>
                    <a:pt x="21109" y="13292"/>
                    <a:pt x="21600" y="186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8851900" y="1032685"/>
              <a:ext cx="132342" cy="370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80" fill="norm" stroke="1" extrusionOk="0">
                  <a:moveTo>
                    <a:pt x="0" y="1832"/>
                  </a:moveTo>
                  <a:cubicBezTo>
                    <a:pt x="5486" y="1343"/>
                    <a:pt x="10971" y="855"/>
                    <a:pt x="14571" y="489"/>
                  </a:cubicBezTo>
                  <a:cubicBezTo>
                    <a:pt x="18171" y="123"/>
                    <a:pt x="19886" y="-121"/>
                    <a:pt x="20743" y="62"/>
                  </a:cubicBezTo>
                  <a:cubicBezTo>
                    <a:pt x="21600" y="245"/>
                    <a:pt x="21600" y="855"/>
                    <a:pt x="21086" y="2930"/>
                  </a:cubicBezTo>
                  <a:cubicBezTo>
                    <a:pt x="20571" y="5004"/>
                    <a:pt x="19543" y="8543"/>
                    <a:pt x="18857" y="11533"/>
                  </a:cubicBezTo>
                  <a:cubicBezTo>
                    <a:pt x="18171" y="14523"/>
                    <a:pt x="17829" y="16964"/>
                    <a:pt x="17829" y="18489"/>
                  </a:cubicBezTo>
                  <a:cubicBezTo>
                    <a:pt x="17829" y="20015"/>
                    <a:pt x="18171" y="20625"/>
                    <a:pt x="17143" y="20991"/>
                  </a:cubicBezTo>
                  <a:cubicBezTo>
                    <a:pt x="16114" y="21357"/>
                    <a:pt x="13714" y="21479"/>
                    <a:pt x="11829" y="21296"/>
                  </a:cubicBezTo>
                  <a:cubicBezTo>
                    <a:pt x="9943" y="21113"/>
                    <a:pt x="8571" y="20625"/>
                    <a:pt x="7200" y="20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8591550" y="1007306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9080500" y="1197806"/>
              <a:ext cx="82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9074150" y="1305756"/>
              <a:ext cx="825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9232899" y="1084032"/>
              <a:ext cx="266701" cy="276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0" y="20910"/>
                  </a:moveTo>
                  <a:cubicBezTo>
                    <a:pt x="2914" y="16687"/>
                    <a:pt x="5829" y="12465"/>
                    <a:pt x="7629" y="9460"/>
                  </a:cubicBezTo>
                  <a:cubicBezTo>
                    <a:pt x="9429" y="6456"/>
                    <a:pt x="10114" y="4669"/>
                    <a:pt x="10629" y="3126"/>
                  </a:cubicBezTo>
                  <a:cubicBezTo>
                    <a:pt x="11143" y="1583"/>
                    <a:pt x="11486" y="284"/>
                    <a:pt x="11400" y="41"/>
                  </a:cubicBezTo>
                  <a:cubicBezTo>
                    <a:pt x="11314" y="-203"/>
                    <a:pt x="10800" y="609"/>
                    <a:pt x="9943" y="3370"/>
                  </a:cubicBezTo>
                  <a:cubicBezTo>
                    <a:pt x="9086" y="6131"/>
                    <a:pt x="7886" y="10841"/>
                    <a:pt x="7286" y="13683"/>
                  </a:cubicBezTo>
                  <a:cubicBezTo>
                    <a:pt x="6686" y="16525"/>
                    <a:pt x="6686" y="17499"/>
                    <a:pt x="6857" y="18474"/>
                  </a:cubicBezTo>
                  <a:cubicBezTo>
                    <a:pt x="7029" y="19448"/>
                    <a:pt x="7371" y="20423"/>
                    <a:pt x="7971" y="20910"/>
                  </a:cubicBezTo>
                  <a:cubicBezTo>
                    <a:pt x="8571" y="21397"/>
                    <a:pt x="9429" y="21397"/>
                    <a:pt x="11057" y="20017"/>
                  </a:cubicBezTo>
                  <a:cubicBezTo>
                    <a:pt x="12686" y="18636"/>
                    <a:pt x="15086" y="15875"/>
                    <a:pt x="16629" y="13683"/>
                  </a:cubicBezTo>
                  <a:cubicBezTo>
                    <a:pt x="18171" y="11490"/>
                    <a:pt x="18857" y="9866"/>
                    <a:pt x="19457" y="8405"/>
                  </a:cubicBezTo>
                  <a:cubicBezTo>
                    <a:pt x="20057" y="6943"/>
                    <a:pt x="20571" y="5644"/>
                    <a:pt x="20657" y="5887"/>
                  </a:cubicBezTo>
                  <a:cubicBezTo>
                    <a:pt x="20743" y="6131"/>
                    <a:pt x="20400" y="7917"/>
                    <a:pt x="20486" y="10272"/>
                  </a:cubicBezTo>
                  <a:cubicBezTo>
                    <a:pt x="20571" y="12627"/>
                    <a:pt x="21086" y="15550"/>
                    <a:pt x="21600" y="18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9556750" y="1401006"/>
              <a:ext cx="698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10121900" y="1089856"/>
              <a:ext cx="190500" cy="277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0"/>
                  </a:moveTo>
                  <a:cubicBezTo>
                    <a:pt x="1200" y="3109"/>
                    <a:pt x="2400" y="6218"/>
                    <a:pt x="3600" y="9327"/>
                  </a:cubicBezTo>
                  <a:cubicBezTo>
                    <a:pt x="4800" y="12436"/>
                    <a:pt x="6000" y="15545"/>
                    <a:pt x="6960" y="17755"/>
                  </a:cubicBezTo>
                  <a:cubicBezTo>
                    <a:pt x="7920" y="19964"/>
                    <a:pt x="8640" y="21273"/>
                    <a:pt x="9360" y="21436"/>
                  </a:cubicBezTo>
                  <a:cubicBezTo>
                    <a:pt x="10080" y="21600"/>
                    <a:pt x="10800" y="20618"/>
                    <a:pt x="11880" y="17591"/>
                  </a:cubicBezTo>
                  <a:cubicBezTo>
                    <a:pt x="12960" y="14564"/>
                    <a:pt x="14400" y="9491"/>
                    <a:pt x="15240" y="6300"/>
                  </a:cubicBezTo>
                  <a:cubicBezTo>
                    <a:pt x="16080" y="3109"/>
                    <a:pt x="16320" y="1800"/>
                    <a:pt x="17280" y="1391"/>
                  </a:cubicBezTo>
                  <a:cubicBezTo>
                    <a:pt x="18240" y="982"/>
                    <a:pt x="19920" y="1473"/>
                    <a:pt x="21600" y="19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10288008" y="1166056"/>
              <a:ext cx="195842" cy="123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98" fill="norm" stroke="1" extrusionOk="0">
                  <a:moveTo>
                    <a:pt x="6857" y="14278"/>
                  </a:moveTo>
                  <a:cubicBezTo>
                    <a:pt x="6392" y="12447"/>
                    <a:pt x="5928" y="10617"/>
                    <a:pt x="5115" y="9519"/>
                  </a:cubicBezTo>
                  <a:cubicBezTo>
                    <a:pt x="4302" y="8420"/>
                    <a:pt x="3141" y="8054"/>
                    <a:pt x="2212" y="8969"/>
                  </a:cubicBezTo>
                  <a:cubicBezTo>
                    <a:pt x="1283" y="9885"/>
                    <a:pt x="586" y="12081"/>
                    <a:pt x="237" y="14278"/>
                  </a:cubicBezTo>
                  <a:cubicBezTo>
                    <a:pt x="-111" y="16475"/>
                    <a:pt x="-111" y="18671"/>
                    <a:pt x="470" y="19953"/>
                  </a:cubicBezTo>
                  <a:cubicBezTo>
                    <a:pt x="1050" y="21234"/>
                    <a:pt x="2212" y="21600"/>
                    <a:pt x="3141" y="21051"/>
                  </a:cubicBezTo>
                  <a:cubicBezTo>
                    <a:pt x="4070" y="20502"/>
                    <a:pt x="4766" y="19037"/>
                    <a:pt x="5579" y="18854"/>
                  </a:cubicBezTo>
                  <a:cubicBezTo>
                    <a:pt x="6392" y="18671"/>
                    <a:pt x="7321" y="19769"/>
                    <a:pt x="8250" y="19769"/>
                  </a:cubicBezTo>
                  <a:cubicBezTo>
                    <a:pt x="9179" y="19769"/>
                    <a:pt x="10108" y="18671"/>
                    <a:pt x="10573" y="17207"/>
                  </a:cubicBezTo>
                  <a:cubicBezTo>
                    <a:pt x="11037" y="15742"/>
                    <a:pt x="11037" y="13912"/>
                    <a:pt x="11386" y="12264"/>
                  </a:cubicBezTo>
                  <a:cubicBezTo>
                    <a:pt x="11734" y="10617"/>
                    <a:pt x="12431" y="9153"/>
                    <a:pt x="13476" y="9885"/>
                  </a:cubicBezTo>
                  <a:cubicBezTo>
                    <a:pt x="14521" y="10617"/>
                    <a:pt x="15915" y="13546"/>
                    <a:pt x="16728" y="15925"/>
                  </a:cubicBezTo>
                  <a:cubicBezTo>
                    <a:pt x="17541" y="18305"/>
                    <a:pt x="17773" y="20136"/>
                    <a:pt x="17541" y="20319"/>
                  </a:cubicBezTo>
                  <a:cubicBezTo>
                    <a:pt x="17308" y="20502"/>
                    <a:pt x="16612" y="19037"/>
                    <a:pt x="16147" y="16292"/>
                  </a:cubicBezTo>
                  <a:cubicBezTo>
                    <a:pt x="15683" y="13546"/>
                    <a:pt x="15450" y="9519"/>
                    <a:pt x="16379" y="6590"/>
                  </a:cubicBezTo>
                  <a:cubicBezTo>
                    <a:pt x="17308" y="3661"/>
                    <a:pt x="19399" y="1831"/>
                    <a:pt x="2148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10576983" y="1099104"/>
              <a:ext cx="84667" cy="225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21600" y="3326"/>
                  </a:moveTo>
                  <a:cubicBezTo>
                    <a:pt x="19440" y="2126"/>
                    <a:pt x="17280" y="926"/>
                    <a:pt x="14580" y="326"/>
                  </a:cubicBezTo>
                  <a:cubicBezTo>
                    <a:pt x="11880" y="-274"/>
                    <a:pt x="8640" y="-274"/>
                    <a:pt x="5670" y="2326"/>
                  </a:cubicBezTo>
                  <a:cubicBezTo>
                    <a:pt x="2700" y="4926"/>
                    <a:pt x="0" y="10126"/>
                    <a:pt x="0" y="13726"/>
                  </a:cubicBezTo>
                  <a:cubicBezTo>
                    <a:pt x="0" y="17326"/>
                    <a:pt x="2700" y="19326"/>
                    <a:pt x="5400" y="21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10712449" y="1134306"/>
              <a:ext cx="1206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4937"/>
                    <a:pt x="8337" y="9874"/>
                    <a:pt x="11937" y="13474"/>
                  </a:cubicBezTo>
                  <a:cubicBezTo>
                    <a:pt x="15537" y="17074"/>
                    <a:pt x="18568" y="1933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10744199" y="1115256"/>
              <a:ext cx="889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1751"/>
                    <a:pt x="13371" y="3503"/>
                    <a:pt x="9771" y="7103"/>
                  </a:cubicBezTo>
                  <a:cubicBezTo>
                    <a:pt x="6171" y="10703"/>
                    <a:pt x="3086" y="1615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10835216" y="1257328"/>
              <a:ext cx="93135" cy="86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9" fill="norm" stroke="1" extrusionOk="0">
                  <a:moveTo>
                    <a:pt x="3927" y="3958"/>
                  </a:moveTo>
                  <a:cubicBezTo>
                    <a:pt x="2945" y="6470"/>
                    <a:pt x="1964" y="8981"/>
                    <a:pt x="1227" y="12246"/>
                  </a:cubicBezTo>
                  <a:cubicBezTo>
                    <a:pt x="491" y="15511"/>
                    <a:pt x="0" y="19530"/>
                    <a:pt x="0" y="20284"/>
                  </a:cubicBezTo>
                  <a:cubicBezTo>
                    <a:pt x="0" y="21037"/>
                    <a:pt x="491" y="18525"/>
                    <a:pt x="1227" y="15763"/>
                  </a:cubicBezTo>
                  <a:cubicBezTo>
                    <a:pt x="1964" y="13000"/>
                    <a:pt x="2945" y="9986"/>
                    <a:pt x="4664" y="6972"/>
                  </a:cubicBezTo>
                  <a:cubicBezTo>
                    <a:pt x="6382" y="3958"/>
                    <a:pt x="8836" y="944"/>
                    <a:pt x="11045" y="190"/>
                  </a:cubicBezTo>
                  <a:cubicBezTo>
                    <a:pt x="13255" y="-563"/>
                    <a:pt x="15218" y="944"/>
                    <a:pt x="16936" y="4209"/>
                  </a:cubicBezTo>
                  <a:cubicBezTo>
                    <a:pt x="18655" y="7474"/>
                    <a:pt x="20127" y="12497"/>
                    <a:pt x="21600" y="17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10737850" y="1089856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10966449" y="1051756"/>
              <a:ext cx="7729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600" fill="norm" stroke="1" extrusionOk="0">
                  <a:moveTo>
                    <a:pt x="0" y="0"/>
                  </a:moveTo>
                  <a:cubicBezTo>
                    <a:pt x="5684" y="2563"/>
                    <a:pt x="11368" y="5125"/>
                    <a:pt x="15347" y="7932"/>
                  </a:cubicBezTo>
                  <a:cubicBezTo>
                    <a:pt x="19326" y="10739"/>
                    <a:pt x="21600" y="13790"/>
                    <a:pt x="20463" y="16047"/>
                  </a:cubicBezTo>
                  <a:cubicBezTo>
                    <a:pt x="19326" y="18305"/>
                    <a:pt x="14779" y="19769"/>
                    <a:pt x="10800" y="20563"/>
                  </a:cubicBezTo>
                  <a:cubicBezTo>
                    <a:pt x="6821" y="21356"/>
                    <a:pt x="3411" y="2147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11137899" y="1224386"/>
              <a:ext cx="101601" cy="3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0" y="16478"/>
                  </a:moveTo>
                  <a:cubicBezTo>
                    <a:pt x="1350" y="10718"/>
                    <a:pt x="2700" y="4958"/>
                    <a:pt x="4500" y="2078"/>
                  </a:cubicBezTo>
                  <a:cubicBezTo>
                    <a:pt x="6300" y="-802"/>
                    <a:pt x="8550" y="-802"/>
                    <a:pt x="11475" y="2798"/>
                  </a:cubicBezTo>
                  <a:cubicBezTo>
                    <a:pt x="14400" y="6398"/>
                    <a:pt x="18000" y="13598"/>
                    <a:pt x="21600" y="207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11144249" y="1350206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11474955" y="1191456"/>
              <a:ext cx="272546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600" fill="norm" stroke="1" extrusionOk="0">
                  <a:moveTo>
                    <a:pt x="2974" y="0"/>
                  </a:moveTo>
                  <a:cubicBezTo>
                    <a:pt x="3811" y="4320"/>
                    <a:pt x="4648" y="8640"/>
                    <a:pt x="4983" y="11978"/>
                  </a:cubicBezTo>
                  <a:cubicBezTo>
                    <a:pt x="5318" y="15316"/>
                    <a:pt x="5151" y="17673"/>
                    <a:pt x="4648" y="19244"/>
                  </a:cubicBezTo>
                  <a:cubicBezTo>
                    <a:pt x="4146" y="20815"/>
                    <a:pt x="3309" y="21600"/>
                    <a:pt x="2472" y="21600"/>
                  </a:cubicBezTo>
                  <a:cubicBezTo>
                    <a:pt x="1634" y="21600"/>
                    <a:pt x="797" y="20815"/>
                    <a:pt x="379" y="19244"/>
                  </a:cubicBezTo>
                  <a:cubicBezTo>
                    <a:pt x="-40" y="17673"/>
                    <a:pt x="-40" y="15316"/>
                    <a:pt x="44" y="13156"/>
                  </a:cubicBezTo>
                  <a:cubicBezTo>
                    <a:pt x="127" y="10996"/>
                    <a:pt x="295" y="9033"/>
                    <a:pt x="2639" y="7658"/>
                  </a:cubicBezTo>
                  <a:cubicBezTo>
                    <a:pt x="4983" y="6284"/>
                    <a:pt x="9504" y="5498"/>
                    <a:pt x="13020" y="4909"/>
                  </a:cubicBezTo>
                  <a:cubicBezTo>
                    <a:pt x="16537" y="4320"/>
                    <a:pt x="19048" y="3927"/>
                    <a:pt x="21560" y="3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11715750" y="1005578"/>
              <a:ext cx="114300" cy="113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5" fill="norm" stroke="1" extrusionOk="0">
                  <a:moveTo>
                    <a:pt x="0" y="320"/>
                  </a:moveTo>
                  <a:cubicBezTo>
                    <a:pt x="2000" y="-72"/>
                    <a:pt x="4000" y="-465"/>
                    <a:pt x="6800" y="1499"/>
                  </a:cubicBezTo>
                  <a:cubicBezTo>
                    <a:pt x="9600" y="3462"/>
                    <a:pt x="13200" y="7782"/>
                    <a:pt x="13200" y="11120"/>
                  </a:cubicBezTo>
                  <a:cubicBezTo>
                    <a:pt x="13200" y="14459"/>
                    <a:pt x="9600" y="16815"/>
                    <a:pt x="6800" y="18190"/>
                  </a:cubicBezTo>
                  <a:cubicBezTo>
                    <a:pt x="4000" y="19564"/>
                    <a:pt x="2000" y="19957"/>
                    <a:pt x="2000" y="20350"/>
                  </a:cubicBezTo>
                  <a:cubicBezTo>
                    <a:pt x="2000" y="20742"/>
                    <a:pt x="4000" y="21135"/>
                    <a:pt x="7600" y="21135"/>
                  </a:cubicBezTo>
                  <a:cubicBezTo>
                    <a:pt x="11200" y="21135"/>
                    <a:pt x="16400" y="20742"/>
                    <a:pt x="21600" y="20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11728449" y="1083506"/>
              <a:ext cx="1905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600"/>
                    <a:pt x="12960" y="7200"/>
                    <a:pt x="9360" y="10800"/>
                  </a:cubicBezTo>
                  <a:cubicBezTo>
                    <a:pt x="5760" y="14400"/>
                    <a:pt x="288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11799026" y="1320899"/>
              <a:ext cx="145325" cy="175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03" fill="norm" stroke="1" extrusionOk="0">
                  <a:moveTo>
                    <a:pt x="3650" y="1246"/>
                  </a:moveTo>
                  <a:cubicBezTo>
                    <a:pt x="2397" y="6132"/>
                    <a:pt x="1145" y="11017"/>
                    <a:pt x="519" y="14103"/>
                  </a:cubicBezTo>
                  <a:cubicBezTo>
                    <a:pt x="-107" y="17189"/>
                    <a:pt x="-107" y="18474"/>
                    <a:pt x="206" y="18474"/>
                  </a:cubicBezTo>
                  <a:cubicBezTo>
                    <a:pt x="519" y="18474"/>
                    <a:pt x="1145" y="17189"/>
                    <a:pt x="2710" y="14617"/>
                  </a:cubicBezTo>
                  <a:cubicBezTo>
                    <a:pt x="4276" y="12046"/>
                    <a:pt x="6780" y="8189"/>
                    <a:pt x="8815" y="5489"/>
                  </a:cubicBezTo>
                  <a:cubicBezTo>
                    <a:pt x="10850" y="2789"/>
                    <a:pt x="12415" y="1246"/>
                    <a:pt x="13980" y="474"/>
                  </a:cubicBezTo>
                  <a:cubicBezTo>
                    <a:pt x="15545" y="-297"/>
                    <a:pt x="17110" y="-297"/>
                    <a:pt x="18363" y="1760"/>
                  </a:cubicBezTo>
                  <a:cubicBezTo>
                    <a:pt x="19615" y="3817"/>
                    <a:pt x="20554" y="7932"/>
                    <a:pt x="21023" y="11532"/>
                  </a:cubicBezTo>
                  <a:cubicBezTo>
                    <a:pt x="21493" y="15132"/>
                    <a:pt x="21493" y="18217"/>
                    <a:pt x="21493" y="213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12020549" y="1070806"/>
              <a:ext cx="111674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600" fill="norm" stroke="1" extrusionOk="0">
                  <a:moveTo>
                    <a:pt x="9425" y="0"/>
                  </a:moveTo>
                  <a:cubicBezTo>
                    <a:pt x="12960" y="2812"/>
                    <a:pt x="16495" y="5625"/>
                    <a:pt x="18655" y="8269"/>
                  </a:cubicBezTo>
                  <a:cubicBezTo>
                    <a:pt x="20815" y="10912"/>
                    <a:pt x="21600" y="13388"/>
                    <a:pt x="19440" y="15581"/>
                  </a:cubicBezTo>
                  <a:cubicBezTo>
                    <a:pt x="17280" y="17775"/>
                    <a:pt x="12175" y="19687"/>
                    <a:pt x="8444" y="20644"/>
                  </a:cubicBezTo>
                  <a:cubicBezTo>
                    <a:pt x="4713" y="21600"/>
                    <a:pt x="2356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0" y="1591506"/>
              <a:ext cx="11201400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8" y="20985"/>
                    <a:pt x="155" y="20371"/>
                    <a:pt x="263" y="19932"/>
                  </a:cubicBezTo>
                  <a:cubicBezTo>
                    <a:pt x="371" y="19493"/>
                    <a:pt x="510" y="19229"/>
                    <a:pt x="659" y="18834"/>
                  </a:cubicBezTo>
                  <a:cubicBezTo>
                    <a:pt x="808" y="18439"/>
                    <a:pt x="967" y="17912"/>
                    <a:pt x="1131" y="17385"/>
                  </a:cubicBezTo>
                  <a:cubicBezTo>
                    <a:pt x="1294" y="16859"/>
                    <a:pt x="1461" y="16332"/>
                    <a:pt x="1620" y="15849"/>
                  </a:cubicBezTo>
                  <a:cubicBezTo>
                    <a:pt x="1780" y="15366"/>
                    <a:pt x="1931" y="14927"/>
                    <a:pt x="2092" y="14488"/>
                  </a:cubicBezTo>
                  <a:cubicBezTo>
                    <a:pt x="2253" y="14049"/>
                    <a:pt x="2424" y="13610"/>
                    <a:pt x="2569" y="13215"/>
                  </a:cubicBezTo>
                  <a:cubicBezTo>
                    <a:pt x="2714" y="12820"/>
                    <a:pt x="2833" y="12468"/>
                    <a:pt x="2959" y="12117"/>
                  </a:cubicBezTo>
                  <a:cubicBezTo>
                    <a:pt x="3086" y="11766"/>
                    <a:pt x="3220" y="11415"/>
                    <a:pt x="3353" y="11063"/>
                  </a:cubicBezTo>
                  <a:cubicBezTo>
                    <a:pt x="3486" y="10712"/>
                    <a:pt x="3616" y="10361"/>
                    <a:pt x="3755" y="10010"/>
                  </a:cubicBezTo>
                  <a:cubicBezTo>
                    <a:pt x="3894" y="9659"/>
                    <a:pt x="4041" y="9307"/>
                    <a:pt x="4196" y="8956"/>
                  </a:cubicBezTo>
                  <a:cubicBezTo>
                    <a:pt x="4351" y="8605"/>
                    <a:pt x="4514" y="8254"/>
                    <a:pt x="4678" y="7902"/>
                  </a:cubicBezTo>
                  <a:cubicBezTo>
                    <a:pt x="4841" y="7551"/>
                    <a:pt x="5004" y="7200"/>
                    <a:pt x="5173" y="6849"/>
                  </a:cubicBezTo>
                  <a:cubicBezTo>
                    <a:pt x="5343" y="6498"/>
                    <a:pt x="5518" y="6146"/>
                    <a:pt x="5694" y="5839"/>
                  </a:cubicBezTo>
                  <a:cubicBezTo>
                    <a:pt x="5869" y="5532"/>
                    <a:pt x="6045" y="5268"/>
                    <a:pt x="6178" y="5049"/>
                  </a:cubicBezTo>
                  <a:cubicBezTo>
                    <a:pt x="6310" y="4829"/>
                    <a:pt x="6400" y="4654"/>
                    <a:pt x="6492" y="4522"/>
                  </a:cubicBezTo>
                  <a:cubicBezTo>
                    <a:pt x="6584" y="4390"/>
                    <a:pt x="6678" y="4302"/>
                    <a:pt x="6771" y="4171"/>
                  </a:cubicBezTo>
                  <a:cubicBezTo>
                    <a:pt x="6865" y="4039"/>
                    <a:pt x="6959" y="3863"/>
                    <a:pt x="7053" y="3732"/>
                  </a:cubicBezTo>
                  <a:cubicBezTo>
                    <a:pt x="7147" y="3600"/>
                    <a:pt x="7241" y="3512"/>
                    <a:pt x="7335" y="3424"/>
                  </a:cubicBezTo>
                  <a:cubicBezTo>
                    <a:pt x="7429" y="3337"/>
                    <a:pt x="7522" y="3249"/>
                    <a:pt x="7622" y="3117"/>
                  </a:cubicBezTo>
                  <a:cubicBezTo>
                    <a:pt x="7722" y="2985"/>
                    <a:pt x="7829" y="2810"/>
                    <a:pt x="7922" y="2722"/>
                  </a:cubicBezTo>
                  <a:cubicBezTo>
                    <a:pt x="8016" y="2634"/>
                    <a:pt x="8098" y="2634"/>
                    <a:pt x="8192" y="2546"/>
                  </a:cubicBezTo>
                  <a:cubicBezTo>
                    <a:pt x="8286" y="2459"/>
                    <a:pt x="8392" y="2283"/>
                    <a:pt x="8496" y="2151"/>
                  </a:cubicBezTo>
                  <a:cubicBezTo>
                    <a:pt x="8600" y="2020"/>
                    <a:pt x="8702" y="1932"/>
                    <a:pt x="8810" y="1844"/>
                  </a:cubicBezTo>
                  <a:cubicBezTo>
                    <a:pt x="8918" y="1756"/>
                    <a:pt x="9033" y="1668"/>
                    <a:pt x="9135" y="1580"/>
                  </a:cubicBezTo>
                  <a:cubicBezTo>
                    <a:pt x="9237" y="1493"/>
                    <a:pt x="9327" y="1405"/>
                    <a:pt x="9433" y="1317"/>
                  </a:cubicBezTo>
                  <a:cubicBezTo>
                    <a:pt x="9539" y="1229"/>
                    <a:pt x="9661" y="1141"/>
                    <a:pt x="9778" y="1054"/>
                  </a:cubicBezTo>
                  <a:cubicBezTo>
                    <a:pt x="9894" y="966"/>
                    <a:pt x="10004" y="878"/>
                    <a:pt x="10110" y="790"/>
                  </a:cubicBezTo>
                  <a:cubicBezTo>
                    <a:pt x="10216" y="702"/>
                    <a:pt x="10318" y="615"/>
                    <a:pt x="10427" y="527"/>
                  </a:cubicBezTo>
                  <a:cubicBezTo>
                    <a:pt x="10535" y="439"/>
                    <a:pt x="10649" y="351"/>
                    <a:pt x="10761" y="307"/>
                  </a:cubicBezTo>
                  <a:cubicBezTo>
                    <a:pt x="10873" y="263"/>
                    <a:pt x="10984" y="263"/>
                    <a:pt x="11102" y="220"/>
                  </a:cubicBezTo>
                  <a:cubicBezTo>
                    <a:pt x="11220" y="176"/>
                    <a:pt x="11347" y="88"/>
                    <a:pt x="11469" y="44"/>
                  </a:cubicBezTo>
                  <a:cubicBezTo>
                    <a:pt x="11592" y="0"/>
                    <a:pt x="11710" y="0"/>
                    <a:pt x="11824" y="0"/>
                  </a:cubicBezTo>
                  <a:cubicBezTo>
                    <a:pt x="11939" y="0"/>
                    <a:pt x="12049" y="0"/>
                    <a:pt x="12159" y="0"/>
                  </a:cubicBezTo>
                  <a:cubicBezTo>
                    <a:pt x="12269" y="0"/>
                    <a:pt x="12380" y="0"/>
                    <a:pt x="12498" y="0"/>
                  </a:cubicBezTo>
                  <a:cubicBezTo>
                    <a:pt x="12616" y="0"/>
                    <a:pt x="12743" y="0"/>
                    <a:pt x="12912" y="0"/>
                  </a:cubicBezTo>
                  <a:cubicBezTo>
                    <a:pt x="13082" y="0"/>
                    <a:pt x="13294" y="0"/>
                    <a:pt x="13465" y="0"/>
                  </a:cubicBezTo>
                  <a:cubicBezTo>
                    <a:pt x="13637" y="0"/>
                    <a:pt x="13767" y="0"/>
                    <a:pt x="13890" y="44"/>
                  </a:cubicBezTo>
                  <a:cubicBezTo>
                    <a:pt x="14012" y="88"/>
                    <a:pt x="14127" y="176"/>
                    <a:pt x="14294" y="263"/>
                  </a:cubicBezTo>
                  <a:cubicBezTo>
                    <a:pt x="14461" y="351"/>
                    <a:pt x="14682" y="439"/>
                    <a:pt x="14847" y="527"/>
                  </a:cubicBezTo>
                  <a:cubicBezTo>
                    <a:pt x="15012" y="615"/>
                    <a:pt x="15122" y="702"/>
                    <a:pt x="15239" y="790"/>
                  </a:cubicBezTo>
                  <a:cubicBezTo>
                    <a:pt x="15355" y="878"/>
                    <a:pt x="15478" y="966"/>
                    <a:pt x="15598" y="1054"/>
                  </a:cubicBezTo>
                  <a:cubicBezTo>
                    <a:pt x="15718" y="1141"/>
                    <a:pt x="15837" y="1229"/>
                    <a:pt x="15951" y="1317"/>
                  </a:cubicBezTo>
                  <a:cubicBezTo>
                    <a:pt x="16065" y="1405"/>
                    <a:pt x="16176" y="1493"/>
                    <a:pt x="16292" y="1580"/>
                  </a:cubicBezTo>
                  <a:cubicBezTo>
                    <a:pt x="16408" y="1668"/>
                    <a:pt x="16531" y="1756"/>
                    <a:pt x="16649" y="1888"/>
                  </a:cubicBezTo>
                  <a:cubicBezTo>
                    <a:pt x="16767" y="2020"/>
                    <a:pt x="16882" y="2195"/>
                    <a:pt x="17053" y="2459"/>
                  </a:cubicBezTo>
                  <a:cubicBezTo>
                    <a:pt x="17224" y="2722"/>
                    <a:pt x="17453" y="3073"/>
                    <a:pt x="17627" y="3380"/>
                  </a:cubicBezTo>
                  <a:cubicBezTo>
                    <a:pt x="17800" y="3688"/>
                    <a:pt x="17918" y="3951"/>
                    <a:pt x="18035" y="4171"/>
                  </a:cubicBezTo>
                  <a:cubicBezTo>
                    <a:pt x="18151" y="4390"/>
                    <a:pt x="18265" y="4566"/>
                    <a:pt x="18433" y="4917"/>
                  </a:cubicBezTo>
                  <a:cubicBezTo>
                    <a:pt x="18600" y="5268"/>
                    <a:pt x="18820" y="5795"/>
                    <a:pt x="19035" y="6278"/>
                  </a:cubicBezTo>
                  <a:cubicBezTo>
                    <a:pt x="19249" y="6761"/>
                    <a:pt x="19457" y="7200"/>
                    <a:pt x="19661" y="7727"/>
                  </a:cubicBezTo>
                  <a:cubicBezTo>
                    <a:pt x="19865" y="8254"/>
                    <a:pt x="20065" y="8868"/>
                    <a:pt x="20261" y="9483"/>
                  </a:cubicBezTo>
                  <a:cubicBezTo>
                    <a:pt x="20457" y="10098"/>
                    <a:pt x="20649" y="10712"/>
                    <a:pt x="20829" y="11327"/>
                  </a:cubicBezTo>
                  <a:cubicBezTo>
                    <a:pt x="21008" y="11941"/>
                    <a:pt x="21176" y="12556"/>
                    <a:pt x="21302" y="13039"/>
                  </a:cubicBezTo>
                  <a:cubicBezTo>
                    <a:pt x="21429" y="13522"/>
                    <a:pt x="21514" y="13873"/>
                    <a:pt x="21600" y="142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736600" y="2395300"/>
              <a:ext cx="254000" cy="439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4735"/>
                  </a:moveTo>
                  <a:cubicBezTo>
                    <a:pt x="360" y="4121"/>
                    <a:pt x="720" y="3507"/>
                    <a:pt x="1170" y="3404"/>
                  </a:cubicBezTo>
                  <a:cubicBezTo>
                    <a:pt x="1620" y="3302"/>
                    <a:pt x="2160" y="3711"/>
                    <a:pt x="2880" y="5554"/>
                  </a:cubicBezTo>
                  <a:cubicBezTo>
                    <a:pt x="3600" y="7397"/>
                    <a:pt x="4500" y="10673"/>
                    <a:pt x="5580" y="13437"/>
                  </a:cubicBezTo>
                  <a:cubicBezTo>
                    <a:pt x="6660" y="16201"/>
                    <a:pt x="7920" y="18453"/>
                    <a:pt x="8910" y="19732"/>
                  </a:cubicBezTo>
                  <a:cubicBezTo>
                    <a:pt x="9900" y="21012"/>
                    <a:pt x="10620" y="21319"/>
                    <a:pt x="11160" y="21217"/>
                  </a:cubicBezTo>
                  <a:cubicBezTo>
                    <a:pt x="11700" y="21114"/>
                    <a:pt x="12060" y="20602"/>
                    <a:pt x="12870" y="18401"/>
                  </a:cubicBezTo>
                  <a:cubicBezTo>
                    <a:pt x="13680" y="16201"/>
                    <a:pt x="14940" y="12310"/>
                    <a:pt x="15840" y="9546"/>
                  </a:cubicBezTo>
                  <a:cubicBezTo>
                    <a:pt x="16740" y="6783"/>
                    <a:pt x="17280" y="5145"/>
                    <a:pt x="17910" y="3609"/>
                  </a:cubicBezTo>
                  <a:cubicBezTo>
                    <a:pt x="18540" y="2074"/>
                    <a:pt x="19260" y="640"/>
                    <a:pt x="19800" y="180"/>
                  </a:cubicBezTo>
                  <a:cubicBezTo>
                    <a:pt x="20340" y="-281"/>
                    <a:pt x="20700" y="231"/>
                    <a:pt x="20970" y="743"/>
                  </a:cubicBezTo>
                  <a:cubicBezTo>
                    <a:pt x="21240" y="1255"/>
                    <a:pt x="21420" y="1766"/>
                    <a:pt x="21600" y="2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590550" y="2537656"/>
              <a:ext cx="6286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5" y="19117"/>
                    <a:pt x="4509" y="16634"/>
                    <a:pt x="7055" y="13779"/>
                  </a:cubicBezTo>
                  <a:cubicBezTo>
                    <a:pt x="9600" y="10924"/>
                    <a:pt x="12436" y="7697"/>
                    <a:pt x="14909" y="5338"/>
                  </a:cubicBezTo>
                  <a:cubicBezTo>
                    <a:pt x="17382" y="2979"/>
                    <a:pt x="19491" y="149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1471624" y="2409724"/>
              <a:ext cx="236527" cy="360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267" fill="norm" stroke="1" extrusionOk="0">
                  <a:moveTo>
                    <a:pt x="17346" y="3051"/>
                  </a:moveTo>
                  <a:cubicBezTo>
                    <a:pt x="18110" y="2677"/>
                    <a:pt x="18875" y="2302"/>
                    <a:pt x="19448" y="1803"/>
                  </a:cubicBezTo>
                  <a:cubicBezTo>
                    <a:pt x="20022" y="1303"/>
                    <a:pt x="20404" y="679"/>
                    <a:pt x="20022" y="304"/>
                  </a:cubicBezTo>
                  <a:cubicBezTo>
                    <a:pt x="19640" y="-70"/>
                    <a:pt x="18493" y="-195"/>
                    <a:pt x="15625" y="492"/>
                  </a:cubicBezTo>
                  <a:cubicBezTo>
                    <a:pt x="12758" y="1178"/>
                    <a:pt x="8171" y="2677"/>
                    <a:pt x="5303" y="4113"/>
                  </a:cubicBezTo>
                  <a:cubicBezTo>
                    <a:pt x="2436" y="5548"/>
                    <a:pt x="1289" y="6922"/>
                    <a:pt x="1194" y="8170"/>
                  </a:cubicBezTo>
                  <a:cubicBezTo>
                    <a:pt x="1098" y="9419"/>
                    <a:pt x="2054" y="10543"/>
                    <a:pt x="3201" y="11167"/>
                  </a:cubicBezTo>
                  <a:cubicBezTo>
                    <a:pt x="4348" y="11791"/>
                    <a:pt x="5686" y="11916"/>
                    <a:pt x="7024" y="12041"/>
                  </a:cubicBezTo>
                  <a:cubicBezTo>
                    <a:pt x="8362" y="12166"/>
                    <a:pt x="9700" y="12291"/>
                    <a:pt x="10369" y="12665"/>
                  </a:cubicBezTo>
                  <a:cubicBezTo>
                    <a:pt x="11038" y="13040"/>
                    <a:pt x="11038" y="13664"/>
                    <a:pt x="9891" y="14351"/>
                  </a:cubicBezTo>
                  <a:cubicBezTo>
                    <a:pt x="8744" y="15037"/>
                    <a:pt x="6450" y="15787"/>
                    <a:pt x="4634" y="16536"/>
                  </a:cubicBezTo>
                  <a:cubicBezTo>
                    <a:pt x="2818" y="17285"/>
                    <a:pt x="1480" y="18034"/>
                    <a:pt x="716" y="18721"/>
                  </a:cubicBezTo>
                  <a:cubicBezTo>
                    <a:pt x="-49" y="19407"/>
                    <a:pt x="-240" y="20032"/>
                    <a:pt x="333" y="20531"/>
                  </a:cubicBezTo>
                  <a:cubicBezTo>
                    <a:pt x="907" y="21030"/>
                    <a:pt x="2245" y="21405"/>
                    <a:pt x="5877" y="21218"/>
                  </a:cubicBezTo>
                  <a:cubicBezTo>
                    <a:pt x="9509" y="21030"/>
                    <a:pt x="15434" y="20281"/>
                    <a:pt x="21360" y="19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1924050" y="2467806"/>
              <a:ext cx="22333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0" y="0"/>
                  </a:moveTo>
                  <a:cubicBezTo>
                    <a:pt x="2624" y="1902"/>
                    <a:pt x="5249" y="3804"/>
                    <a:pt x="8378" y="5570"/>
                  </a:cubicBezTo>
                  <a:cubicBezTo>
                    <a:pt x="11507" y="7336"/>
                    <a:pt x="15140" y="8966"/>
                    <a:pt x="17361" y="10121"/>
                  </a:cubicBezTo>
                  <a:cubicBezTo>
                    <a:pt x="19581" y="11275"/>
                    <a:pt x="20389" y="11955"/>
                    <a:pt x="20893" y="12634"/>
                  </a:cubicBezTo>
                  <a:cubicBezTo>
                    <a:pt x="21398" y="13313"/>
                    <a:pt x="21600" y="13992"/>
                    <a:pt x="20490" y="15079"/>
                  </a:cubicBezTo>
                  <a:cubicBezTo>
                    <a:pt x="19379" y="16166"/>
                    <a:pt x="16957" y="17660"/>
                    <a:pt x="14736" y="18815"/>
                  </a:cubicBezTo>
                  <a:cubicBezTo>
                    <a:pt x="12516" y="19970"/>
                    <a:pt x="10497" y="20785"/>
                    <a:pt x="847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2267960" y="2531306"/>
              <a:ext cx="156011" cy="232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216" fill="norm" stroke="1" extrusionOk="0">
                  <a:moveTo>
                    <a:pt x="15414" y="0"/>
                  </a:moveTo>
                  <a:cubicBezTo>
                    <a:pt x="13974" y="0"/>
                    <a:pt x="12534" y="0"/>
                    <a:pt x="10230" y="2218"/>
                  </a:cubicBezTo>
                  <a:cubicBezTo>
                    <a:pt x="7926" y="4436"/>
                    <a:pt x="4758" y="8871"/>
                    <a:pt x="2886" y="11571"/>
                  </a:cubicBezTo>
                  <a:cubicBezTo>
                    <a:pt x="1014" y="14271"/>
                    <a:pt x="438" y="15236"/>
                    <a:pt x="150" y="16489"/>
                  </a:cubicBezTo>
                  <a:cubicBezTo>
                    <a:pt x="-138" y="17743"/>
                    <a:pt x="-138" y="19286"/>
                    <a:pt x="1302" y="20250"/>
                  </a:cubicBezTo>
                  <a:cubicBezTo>
                    <a:pt x="2742" y="21214"/>
                    <a:pt x="5622" y="21600"/>
                    <a:pt x="8646" y="20732"/>
                  </a:cubicBezTo>
                  <a:cubicBezTo>
                    <a:pt x="11670" y="19864"/>
                    <a:pt x="14838" y="17743"/>
                    <a:pt x="17142" y="15139"/>
                  </a:cubicBezTo>
                  <a:cubicBezTo>
                    <a:pt x="19446" y="12536"/>
                    <a:pt x="20886" y="9450"/>
                    <a:pt x="21174" y="6943"/>
                  </a:cubicBezTo>
                  <a:cubicBezTo>
                    <a:pt x="21462" y="4436"/>
                    <a:pt x="20598" y="2507"/>
                    <a:pt x="17862" y="2025"/>
                  </a:cubicBezTo>
                  <a:cubicBezTo>
                    <a:pt x="15126" y="1543"/>
                    <a:pt x="10518" y="2507"/>
                    <a:pt x="5910" y="3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2711450" y="2766256"/>
              <a:ext cx="635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3715220" y="2397956"/>
              <a:ext cx="2493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5000" y="0"/>
                  </a:moveTo>
                  <a:cubicBezTo>
                    <a:pt x="5000" y="3368"/>
                    <a:pt x="5000" y="6735"/>
                    <a:pt x="4100" y="10103"/>
                  </a:cubicBezTo>
                  <a:cubicBezTo>
                    <a:pt x="3200" y="13471"/>
                    <a:pt x="1400" y="16839"/>
                    <a:pt x="500" y="18871"/>
                  </a:cubicBezTo>
                  <a:cubicBezTo>
                    <a:pt x="-400" y="20903"/>
                    <a:pt x="-400" y="21600"/>
                    <a:pt x="3200" y="21600"/>
                  </a:cubicBezTo>
                  <a:cubicBezTo>
                    <a:pt x="6800" y="21600"/>
                    <a:pt x="14000" y="20903"/>
                    <a:pt x="21200" y="20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3816350" y="2626556"/>
              <a:ext cx="6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3797300" y="2544006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3860800" y="2563056"/>
              <a:ext cx="1333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86" y="4659"/>
                    <a:pt x="1371" y="9318"/>
                    <a:pt x="1714" y="12176"/>
                  </a:cubicBezTo>
                  <a:cubicBezTo>
                    <a:pt x="2057" y="15035"/>
                    <a:pt x="2057" y="16094"/>
                    <a:pt x="1886" y="17259"/>
                  </a:cubicBezTo>
                  <a:cubicBezTo>
                    <a:pt x="1714" y="18424"/>
                    <a:pt x="1371" y="19694"/>
                    <a:pt x="1200" y="19800"/>
                  </a:cubicBezTo>
                  <a:cubicBezTo>
                    <a:pt x="1029" y="19906"/>
                    <a:pt x="1029" y="18847"/>
                    <a:pt x="1714" y="16094"/>
                  </a:cubicBezTo>
                  <a:cubicBezTo>
                    <a:pt x="2400" y="13341"/>
                    <a:pt x="3771" y="8894"/>
                    <a:pt x="5829" y="6035"/>
                  </a:cubicBezTo>
                  <a:cubicBezTo>
                    <a:pt x="7886" y="3176"/>
                    <a:pt x="10629" y="1906"/>
                    <a:pt x="13371" y="2012"/>
                  </a:cubicBezTo>
                  <a:cubicBezTo>
                    <a:pt x="16114" y="2118"/>
                    <a:pt x="18857" y="3600"/>
                    <a:pt x="20229" y="7094"/>
                  </a:cubicBezTo>
                  <a:cubicBezTo>
                    <a:pt x="21600" y="10588"/>
                    <a:pt x="21600" y="1609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3968750" y="2592367"/>
              <a:ext cx="151240" cy="211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19" fill="norm" stroke="1" extrusionOk="0">
                  <a:moveTo>
                    <a:pt x="0" y="7304"/>
                  </a:moveTo>
                  <a:cubicBezTo>
                    <a:pt x="1775" y="5379"/>
                    <a:pt x="3551" y="3455"/>
                    <a:pt x="6066" y="2065"/>
                  </a:cubicBezTo>
                  <a:cubicBezTo>
                    <a:pt x="8581" y="674"/>
                    <a:pt x="11836" y="-181"/>
                    <a:pt x="14795" y="33"/>
                  </a:cubicBezTo>
                  <a:cubicBezTo>
                    <a:pt x="17753" y="247"/>
                    <a:pt x="20416" y="1530"/>
                    <a:pt x="21008" y="5272"/>
                  </a:cubicBezTo>
                  <a:cubicBezTo>
                    <a:pt x="21600" y="9015"/>
                    <a:pt x="20121" y="15217"/>
                    <a:pt x="18641" y="21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3645263" y="2985498"/>
              <a:ext cx="107587" cy="193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33" fill="norm" stroke="1" extrusionOk="0">
                  <a:moveTo>
                    <a:pt x="2468" y="1027"/>
                  </a:moveTo>
                  <a:cubicBezTo>
                    <a:pt x="1621" y="5672"/>
                    <a:pt x="774" y="10317"/>
                    <a:pt x="351" y="13220"/>
                  </a:cubicBezTo>
                  <a:cubicBezTo>
                    <a:pt x="-73" y="16123"/>
                    <a:pt x="-73" y="17285"/>
                    <a:pt x="139" y="16936"/>
                  </a:cubicBezTo>
                  <a:cubicBezTo>
                    <a:pt x="351" y="16588"/>
                    <a:pt x="774" y="14730"/>
                    <a:pt x="1621" y="12639"/>
                  </a:cubicBezTo>
                  <a:cubicBezTo>
                    <a:pt x="2468" y="10549"/>
                    <a:pt x="3739" y="8227"/>
                    <a:pt x="5433" y="6020"/>
                  </a:cubicBezTo>
                  <a:cubicBezTo>
                    <a:pt x="7127" y="3814"/>
                    <a:pt x="9245" y="1723"/>
                    <a:pt x="11362" y="678"/>
                  </a:cubicBezTo>
                  <a:cubicBezTo>
                    <a:pt x="13480" y="-367"/>
                    <a:pt x="15598" y="-367"/>
                    <a:pt x="17080" y="1839"/>
                  </a:cubicBezTo>
                  <a:cubicBezTo>
                    <a:pt x="18562" y="4046"/>
                    <a:pt x="19409" y="8459"/>
                    <a:pt x="20045" y="12059"/>
                  </a:cubicBezTo>
                  <a:cubicBezTo>
                    <a:pt x="20680" y="15659"/>
                    <a:pt x="21103" y="18446"/>
                    <a:pt x="21527" y="212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3816350" y="3058356"/>
              <a:ext cx="311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2" y="21600"/>
                    <a:pt x="9404" y="21600"/>
                    <a:pt x="13004" y="18000"/>
                  </a:cubicBezTo>
                  <a:cubicBezTo>
                    <a:pt x="16604" y="14400"/>
                    <a:pt x="19102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4035336" y="3030279"/>
              <a:ext cx="109098" cy="91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239" fill="norm" stroke="1" extrusionOk="0">
                  <a:moveTo>
                    <a:pt x="4379" y="621"/>
                  </a:moveTo>
                  <a:cubicBezTo>
                    <a:pt x="2302" y="130"/>
                    <a:pt x="225" y="-361"/>
                    <a:pt x="18" y="375"/>
                  </a:cubicBezTo>
                  <a:cubicBezTo>
                    <a:pt x="-190" y="1112"/>
                    <a:pt x="1472" y="3075"/>
                    <a:pt x="4795" y="4794"/>
                  </a:cubicBezTo>
                  <a:cubicBezTo>
                    <a:pt x="8118" y="6512"/>
                    <a:pt x="13102" y="7984"/>
                    <a:pt x="16425" y="9703"/>
                  </a:cubicBezTo>
                  <a:cubicBezTo>
                    <a:pt x="19748" y="11421"/>
                    <a:pt x="21410" y="13384"/>
                    <a:pt x="21410" y="15103"/>
                  </a:cubicBezTo>
                  <a:cubicBezTo>
                    <a:pt x="21410" y="16821"/>
                    <a:pt x="19748" y="18294"/>
                    <a:pt x="18295" y="19275"/>
                  </a:cubicBezTo>
                  <a:cubicBezTo>
                    <a:pt x="16841" y="20257"/>
                    <a:pt x="15595" y="20748"/>
                    <a:pt x="14348" y="212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4275256" y="2963106"/>
              <a:ext cx="196455" cy="154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324" fill="norm" stroke="1" extrusionOk="0">
                  <a:moveTo>
                    <a:pt x="13319" y="2627"/>
                  </a:moveTo>
                  <a:cubicBezTo>
                    <a:pt x="12194" y="5546"/>
                    <a:pt x="11069" y="8465"/>
                    <a:pt x="9607" y="10946"/>
                  </a:cubicBezTo>
                  <a:cubicBezTo>
                    <a:pt x="8144" y="13427"/>
                    <a:pt x="6344" y="15470"/>
                    <a:pt x="4882" y="16346"/>
                  </a:cubicBezTo>
                  <a:cubicBezTo>
                    <a:pt x="3419" y="17222"/>
                    <a:pt x="2294" y="16930"/>
                    <a:pt x="1394" y="15178"/>
                  </a:cubicBezTo>
                  <a:cubicBezTo>
                    <a:pt x="494" y="13427"/>
                    <a:pt x="-181" y="10216"/>
                    <a:pt x="44" y="8319"/>
                  </a:cubicBezTo>
                  <a:cubicBezTo>
                    <a:pt x="269" y="6422"/>
                    <a:pt x="1394" y="5838"/>
                    <a:pt x="3419" y="6276"/>
                  </a:cubicBezTo>
                  <a:cubicBezTo>
                    <a:pt x="5444" y="6714"/>
                    <a:pt x="8369" y="8173"/>
                    <a:pt x="10394" y="10362"/>
                  </a:cubicBezTo>
                  <a:cubicBezTo>
                    <a:pt x="12419" y="12551"/>
                    <a:pt x="13544" y="15470"/>
                    <a:pt x="14444" y="17514"/>
                  </a:cubicBezTo>
                  <a:cubicBezTo>
                    <a:pt x="15344" y="19557"/>
                    <a:pt x="16019" y="20724"/>
                    <a:pt x="16919" y="21162"/>
                  </a:cubicBezTo>
                  <a:cubicBezTo>
                    <a:pt x="17819" y="21600"/>
                    <a:pt x="18944" y="21308"/>
                    <a:pt x="19844" y="18243"/>
                  </a:cubicBezTo>
                  <a:cubicBezTo>
                    <a:pt x="20744" y="15178"/>
                    <a:pt x="21419" y="9341"/>
                    <a:pt x="20294" y="5838"/>
                  </a:cubicBezTo>
                  <a:cubicBezTo>
                    <a:pt x="19169" y="2335"/>
                    <a:pt x="16244" y="1168"/>
                    <a:pt x="133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4857749" y="2333434"/>
              <a:ext cx="170315" cy="534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387" fill="norm" stroke="1" extrusionOk="0">
                  <a:moveTo>
                    <a:pt x="781" y="6902"/>
                  </a:moveTo>
                  <a:cubicBezTo>
                    <a:pt x="781" y="9020"/>
                    <a:pt x="781" y="11138"/>
                    <a:pt x="1171" y="13298"/>
                  </a:cubicBezTo>
                  <a:cubicBezTo>
                    <a:pt x="1561" y="15458"/>
                    <a:pt x="2342" y="17660"/>
                    <a:pt x="2863" y="19142"/>
                  </a:cubicBezTo>
                  <a:cubicBezTo>
                    <a:pt x="3383" y="20625"/>
                    <a:pt x="3643" y="21387"/>
                    <a:pt x="3773" y="21387"/>
                  </a:cubicBezTo>
                  <a:cubicBezTo>
                    <a:pt x="3904" y="21387"/>
                    <a:pt x="3904" y="20625"/>
                    <a:pt x="3643" y="18761"/>
                  </a:cubicBezTo>
                  <a:cubicBezTo>
                    <a:pt x="3383" y="16898"/>
                    <a:pt x="2863" y="13933"/>
                    <a:pt x="2602" y="11138"/>
                  </a:cubicBezTo>
                  <a:cubicBezTo>
                    <a:pt x="2342" y="8342"/>
                    <a:pt x="2342" y="5716"/>
                    <a:pt x="2863" y="3938"/>
                  </a:cubicBezTo>
                  <a:cubicBezTo>
                    <a:pt x="3383" y="2159"/>
                    <a:pt x="4424" y="1227"/>
                    <a:pt x="6246" y="634"/>
                  </a:cubicBezTo>
                  <a:cubicBezTo>
                    <a:pt x="8067" y="41"/>
                    <a:pt x="10670" y="-213"/>
                    <a:pt x="13533" y="211"/>
                  </a:cubicBezTo>
                  <a:cubicBezTo>
                    <a:pt x="16395" y="634"/>
                    <a:pt x="19518" y="1735"/>
                    <a:pt x="20559" y="3006"/>
                  </a:cubicBezTo>
                  <a:cubicBezTo>
                    <a:pt x="21600" y="4276"/>
                    <a:pt x="20559" y="5716"/>
                    <a:pt x="16786" y="6691"/>
                  </a:cubicBezTo>
                  <a:cubicBezTo>
                    <a:pt x="13012" y="7665"/>
                    <a:pt x="6506" y="8173"/>
                    <a:pt x="0" y="8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5041900" y="2607506"/>
              <a:ext cx="165100" cy="253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5311"/>
                  </a:moveTo>
                  <a:cubicBezTo>
                    <a:pt x="0" y="4426"/>
                    <a:pt x="0" y="3541"/>
                    <a:pt x="831" y="3098"/>
                  </a:cubicBezTo>
                  <a:cubicBezTo>
                    <a:pt x="1662" y="2656"/>
                    <a:pt x="3323" y="2656"/>
                    <a:pt x="5815" y="3984"/>
                  </a:cubicBezTo>
                  <a:cubicBezTo>
                    <a:pt x="8308" y="5311"/>
                    <a:pt x="11631" y="7967"/>
                    <a:pt x="13015" y="10889"/>
                  </a:cubicBezTo>
                  <a:cubicBezTo>
                    <a:pt x="14400" y="13810"/>
                    <a:pt x="13846" y="16997"/>
                    <a:pt x="13015" y="18944"/>
                  </a:cubicBezTo>
                  <a:cubicBezTo>
                    <a:pt x="12185" y="20892"/>
                    <a:pt x="11077" y="21600"/>
                    <a:pt x="9000" y="20980"/>
                  </a:cubicBezTo>
                  <a:cubicBezTo>
                    <a:pt x="6923" y="20361"/>
                    <a:pt x="3877" y="18413"/>
                    <a:pt x="3462" y="15138"/>
                  </a:cubicBezTo>
                  <a:cubicBezTo>
                    <a:pt x="3046" y="11862"/>
                    <a:pt x="5262" y="7259"/>
                    <a:pt x="8723" y="4515"/>
                  </a:cubicBezTo>
                  <a:cubicBezTo>
                    <a:pt x="12185" y="1770"/>
                    <a:pt x="16892" y="88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5554931" y="2298101"/>
              <a:ext cx="169097" cy="639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541" fill="norm" stroke="1" extrusionOk="0">
                  <a:moveTo>
                    <a:pt x="20710" y="796"/>
                  </a:moveTo>
                  <a:cubicBezTo>
                    <a:pt x="20974" y="440"/>
                    <a:pt x="21237" y="84"/>
                    <a:pt x="20842" y="12"/>
                  </a:cubicBezTo>
                  <a:cubicBezTo>
                    <a:pt x="20447" y="-59"/>
                    <a:pt x="19393" y="155"/>
                    <a:pt x="16496" y="1153"/>
                  </a:cubicBezTo>
                  <a:cubicBezTo>
                    <a:pt x="13598" y="2151"/>
                    <a:pt x="8857" y="3933"/>
                    <a:pt x="5696" y="6107"/>
                  </a:cubicBezTo>
                  <a:cubicBezTo>
                    <a:pt x="2535" y="8282"/>
                    <a:pt x="954" y="10848"/>
                    <a:pt x="296" y="12880"/>
                  </a:cubicBezTo>
                  <a:cubicBezTo>
                    <a:pt x="-363" y="14911"/>
                    <a:pt x="-100" y="16408"/>
                    <a:pt x="2930" y="17763"/>
                  </a:cubicBezTo>
                  <a:cubicBezTo>
                    <a:pt x="5959" y="19117"/>
                    <a:pt x="11754" y="20329"/>
                    <a:pt x="17549" y="21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5969000" y="2391606"/>
              <a:ext cx="57150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2501"/>
                    <a:pt x="8000" y="5002"/>
                    <a:pt x="10000" y="7731"/>
                  </a:cubicBezTo>
                  <a:cubicBezTo>
                    <a:pt x="12000" y="10459"/>
                    <a:pt x="12000" y="13415"/>
                    <a:pt x="12000" y="15651"/>
                  </a:cubicBezTo>
                  <a:cubicBezTo>
                    <a:pt x="12000" y="17886"/>
                    <a:pt x="12000" y="19402"/>
                    <a:pt x="13600" y="20274"/>
                  </a:cubicBezTo>
                  <a:cubicBezTo>
                    <a:pt x="15200" y="21145"/>
                    <a:pt x="18400" y="2137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6229350" y="2499556"/>
              <a:ext cx="22225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74" y="3434"/>
                    <a:pt x="5349" y="6868"/>
                    <a:pt x="8229" y="10025"/>
                  </a:cubicBezTo>
                  <a:cubicBezTo>
                    <a:pt x="11109" y="13182"/>
                    <a:pt x="14194" y="16062"/>
                    <a:pt x="16457" y="17945"/>
                  </a:cubicBezTo>
                  <a:cubicBezTo>
                    <a:pt x="18720" y="19828"/>
                    <a:pt x="20160" y="207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6281394" y="2511125"/>
              <a:ext cx="132106" cy="413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549" fill="norm" stroke="1" extrusionOk="0">
                  <a:moveTo>
                    <a:pt x="21064" y="1051"/>
                  </a:moveTo>
                  <a:cubicBezTo>
                    <a:pt x="21064" y="500"/>
                    <a:pt x="21064" y="-51"/>
                    <a:pt x="20558" y="4"/>
                  </a:cubicBezTo>
                  <a:cubicBezTo>
                    <a:pt x="20052" y="59"/>
                    <a:pt x="19039" y="720"/>
                    <a:pt x="16845" y="2539"/>
                  </a:cubicBezTo>
                  <a:cubicBezTo>
                    <a:pt x="14652" y="4357"/>
                    <a:pt x="11277" y="7333"/>
                    <a:pt x="8070" y="10363"/>
                  </a:cubicBezTo>
                  <a:cubicBezTo>
                    <a:pt x="4864" y="13394"/>
                    <a:pt x="1826" y="16480"/>
                    <a:pt x="645" y="18353"/>
                  </a:cubicBezTo>
                  <a:cubicBezTo>
                    <a:pt x="-536" y="20227"/>
                    <a:pt x="139" y="20888"/>
                    <a:pt x="814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6467205" y="2817056"/>
              <a:ext cx="124096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228" fill="norm" stroke="1" extrusionOk="0">
                  <a:moveTo>
                    <a:pt x="3891" y="0"/>
                  </a:moveTo>
                  <a:cubicBezTo>
                    <a:pt x="3159" y="4097"/>
                    <a:pt x="2427" y="8194"/>
                    <a:pt x="1695" y="11359"/>
                  </a:cubicBezTo>
                  <a:cubicBezTo>
                    <a:pt x="962" y="14525"/>
                    <a:pt x="230" y="16759"/>
                    <a:pt x="47" y="16759"/>
                  </a:cubicBezTo>
                  <a:cubicBezTo>
                    <a:pt x="-136" y="16759"/>
                    <a:pt x="230" y="14525"/>
                    <a:pt x="962" y="11918"/>
                  </a:cubicBezTo>
                  <a:cubicBezTo>
                    <a:pt x="1695" y="9311"/>
                    <a:pt x="2793" y="6331"/>
                    <a:pt x="4074" y="3911"/>
                  </a:cubicBezTo>
                  <a:cubicBezTo>
                    <a:pt x="5356" y="1490"/>
                    <a:pt x="6820" y="-372"/>
                    <a:pt x="9017" y="187"/>
                  </a:cubicBezTo>
                  <a:cubicBezTo>
                    <a:pt x="11213" y="745"/>
                    <a:pt x="14142" y="3725"/>
                    <a:pt x="16339" y="7635"/>
                  </a:cubicBezTo>
                  <a:cubicBezTo>
                    <a:pt x="18535" y="11545"/>
                    <a:pt x="20000" y="16387"/>
                    <a:pt x="21464" y="21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6159500" y="2283656"/>
              <a:ext cx="342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9200"/>
                    <a:pt x="9600" y="16800"/>
                    <a:pt x="13200" y="13200"/>
                  </a:cubicBezTo>
                  <a:cubicBezTo>
                    <a:pt x="16800" y="9600"/>
                    <a:pt x="19200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6870700" y="2671006"/>
              <a:ext cx="241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47" y="15840"/>
                    <a:pt x="9095" y="10080"/>
                    <a:pt x="12695" y="6480"/>
                  </a:cubicBezTo>
                  <a:cubicBezTo>
                    <a:pt x="16295" y="2880"/>
                    <a:pt x="18947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7239000" y="2536626"/>
              <a:ext cx="330200" cy="299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21371"/>
                  </a:moveTo>
                  <a:cubicBezTo>
                    <a:pt x="692" y="21220"/>
                    <a:pt x="1385" y="21069"/>
                    <a:pt x="2492" y="19332"/>
                  </a:cubicBezTo>
                  <a:cubicBezTo>
                    <a:pt x="3600" y="17595"/>
                    <a:pt x="5123" y="14272"/>
                    <a:pt x="6231" y="11251"/>
                  </a:cubicBezTo>
                  <a:cubicBezTo>
                    <a:pt x="7338" y="8230"/>
                    <a:pt x="8031" y="5511"/>
                    <a:pt x="8446" y="3547"/>
                  </a:cubicBezTo>
                  <a:cubicBezTo>
                    <a:pt x="8862" y="1584"/>
                    <a:pt x="9000" y="375"/>
                    <a:pt x="8862" y="73"/>
                  </a:cubicBezTo>
                  <a:cubicBezTo>
                    <a:pt x="8723" y="-229"/>
                    <a:pt x="8308" y="375"/>
                    <a:pt x="7892" y="2339"/>
                  </a:cubicBezTo>
                  <a:cubicBezTo>
                    <a:pt x="7477" y="4302"/>
                    <a:pt x="7062" y="7626"/>
                    <a:pt x="6854" y="9967"/>
                  </a:cubicBezTo>
                  <a:cubicBezTo>
                    <a:pt x="6646" y="12308"/>
                    <a:pt x="6646" y="13668"/>
                    <a:pt x="6785" y="14800"/>
                  </a:cubicBezTo>
                  <a:cubicBezTo>
                    <a:pt x="6923" y="15933"/>
                    <a:pt x="7200" y="16840"/>
                    <a:pt x="7685" y="17293"/>
                  </a:cubicBezTo>
                  <a:cubicBezTo>
                    <a:pt x="8169" y="17746"/>
                    <a:pt x="8862" y="17746"/>
                    <a:pt x="9900" y="16764"/>
                  </a:cubicBezTo>
                  <a:cubicBezTo>
                    <a:pt x="10938" y="15782"/>
                    <a:pt x="12323" y="13819"/>
                    <a:pt x="13223" y="12459"/>
                  </a:cubicBezTo>
                  <a:cubicBezTo>
                    <a:pt x="14123" y="11100"/>
                    <a:pt x="14538" y="10344"/>
                    <a:pt x="14885" y="9514"/>
                  </a:cubicBezTo>
                  <a:cubicBezTo>
                    <a:pt x="15231" y="8683"/>
                    <a:pt x="15508" y="7777"/>
                    <a:pt x="15785" y="6946"/>
                  </a:cubicBezTo>
                  <a:cubicBezTo>
                    <a:pt x="16062" y="6115"/>
                    <a:pt x="16338" y="5360"/>
                    <a:pt x="16338" y="5435"/>
                  </a:cubicBezTo>
                  <a:cubicBezTo>
                    <a:pt x="16338" y="5511"/>
                    <a:pt x="16062" y="6417"/>
                    <a:pt x="15992" y="8154"/>
                  </a:cubicBezTo>
                  <a:cubicBezTo>
                    <a:pt x="15923" y="9891"/>
                    <a:pt x="16062" y="12459"/>
                    <a:pt x="16477" y="14045"/>
                  </a:cubicBezTo>
                  <a:cubicBezTo>
                    <a:pt x="16892" y="15631"/>
                    <a:pt x="17585" y="16235"/>
                    <a:pt x="18485" y="16462"/>
                  </a:cubicBezTo>
                  <a:cubicBezTo>
                    <a:pt x="19385" y="16688"/>
                    <a:pt x="20492" y="16537"/>
                    <a:pt x="21600" y="16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7689850" y="2302706"/>
              <a:ext cx="12337" cy="6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0" y="0"/>
                  </a:moveTo>
                  <a:cubicBezTo>
                    <a:pt x="7200" y="2691"/>
                    <a:pt x="14400" y="5382"/>
                    <a:pt x="18000" y="8073"/>
                  </a:cubicBezTo>
                  <a:cubicBezTo>
                    <a:pt x="21600" y="10764"/>
                    <a:pt x="21600" y="13455"/>
                    <a:pt x="19800" y="15709"/>
                  </a:cubicBezTo>
                  <a:cubicBezTo>
                    <a:pt x="18000" y="17964"/>
                    <a:pt x="14400" y="19782"/>
                    <a:pt x="108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8108950" y="2499556"/>
              <a:ext cx="353509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0" y="0"/>
                  </a:moveTo>
                  <a:cubicBezTo>
                    <a:pt x="2700" y="1117"/>
                    <a:pt x="5400" y="2234"/>
                    <a:pt x="8550" y="3662"/>
                  </a:cubicBezTo>
                  <a:cubicBezTo>
                    <a:pt x="11700" y="5090"/>
                    <a:pt x="15300" y="6828"/>
                    <a:pt x="17550" y="8131"/>
                  </a:cubicBezTo>
                  <a:cubicBezTo>
                    <a:pt x="19800" y="9434"/>
                    <a:pt x="20700" y="10303"/>
                    <a:pt x="21150" y="11048"/>
                  </a:cubicBezTo>
                  <a:cubicBezTo>
                    <a:pt x="21600" y="11793"/>
                    <a:pt x="21600" y="12414"/>
                    <a:pt x="21021" y="13159"/>
                  </a:cubicBezTo>
                  <a:cubicBezTo>
                    <a:pt x="20443" y="13903"/>
                    <a:pt x="19286" y="14772"/>
                    <a:pt x="17421" y="15703"/>
                  </a:cubicBezTo>
                  <a:cubicBezTo>
                    <a:pt x="15557" y="16634"/>
                    <a:pt x="12986" y="17628"/>
                    <a:pt x="11314" y="18621"/>
                  </a:cubicBezTo>
                  <a:cubicBezTo>
                    <a:pt x="9643" y="19614"/>
                    <a:pt x="8871" y="20607"/>
                    <a:pt x="81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8681629" y="2488569"/>
              <a:ext cx="233408" cy="29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76" fill="norm" stroke="1" extrusionOk="0">
                  <a:moveTo>
                    <a:pt x="20722" y="3093"/>
                  </a:moveTo>
                  <a:cubicBezTo>
                    <a:pt x="21107" y="2021"/>
                    <a:pt x="21493" y="948"/>
                    <a:pt x="21107" y="412"/>
                  </a:cubicBezTo>
                  <a:cubicBezTo>
                    <a:pt x="20722" y="-124"/>
                    <a:pt x="19564" y="-124"/>
                    <a:pt x="17250" y="336"/>
                  </a:cubicBezTo>
                  <a:cubicBezTo>
                    <a:pt x="14936" y="795"/>
                    <a:pt x="11464" y="1714"/>
                    <a:pt x="9054" y="3016"/>
                  </a:cubicBezTo>
                  <a:cubicBezTo>
                    <a:pt x="6643" y="4319"/>
                    <a:pt x="5293" y="6004"/>
                    <a:pt x="4811" y="7229"/>
                  </a:cubicBezTo>
                  <a:cubicBezTo>
                    <a:pt x="4329" y="8455"/>
                    <a:pt x="4714" y="9221"/>
                    <a:pt x="5293" y="9833"/>
                  </a:cubicBezTo>
                  <a:cubicBezTo>
                    <a:pt x="5872" y="10446"/>
                    <a:pt x="6643" y="10906"/>
                    <a:pt x="7897" y="11212"/>
                  </a:cubicBezTo>
                  <a:cubicBezTo>
                    <a:pt x="9150" y="11519"/>
                    <a:pt x="10886" y="11672"/>
                    <a:pt x="11175" y="11825"/>
                  </a:cubicBezTo>
                  <a:cubicBezTo>
                    <a:pt x="11464" y="11978"/>
                    <a:pt x="10307" y="12131"/>
                    <a:pt x="8572" y="12591"/>
                  </a:cubicBezTo>
                  <a:cubicBezTo>
                    <a:pt x="6836" y="13050"/>
                    <a:pt x="4522" y="13816"/>
                    <a:pt x="2979" y="14582"/>
                  </a:cubicBezTo>
                  <a:cubicBezTo>
                    <a:pt x="1436" y="15348"/>
                    <a:pt x="664" y="16114"/>
                    <a:pt x="279" y="16957"/>
                  </a:cubicBezTo>
                  <a:cubicBezTo>
                    <a:pt x="-107" y="17799"/>
                    <a:pt x="-107" y="18719"/>
                    <a:pt x="375" y="19485"/>
                  </a:cubicBezTo>
                  <a:cubicBezTo>
                    <a:pt x="857" y="20250"/>
                    <a:pt x="1822" y="20863"/>
                    <a:pt x="5293" y="21170"/>
                  </a:cubicBezTo>
                  <a:cubicBezTo>
                    <a:pt x="8764" y="21476"/>
                    <a:pt x="14743" y="21476"/>
                    <a:pt x="20722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9048750" y="2315406"/>
              <a:ext cx="198342" cy="6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600" fill="norm" stroke="1" extrusionOk="0">
                  <a:moveTo>
                    <a:pt x="0" y="0"/>
                  </a:moveTo>
                  <a:cubicBezTo>
                    <a:pt x="3825" y="1891"/>
                    <a:pt x="7650" y="3782"/>
                    <a:pt x="11250" y="5855"/>
                  </a:cubicBezTo>
                  <a:cubicBezTo>
                    <a:pt x="14850" y="7927"/>
                    <a:pt x="18225" y="10182"/>
                    <a:pt x="19912" y="12364"/>
                  </a:cubicBezTo>
                  <a:cubicBezTo>
                    <a:pt x="21600" y="14545"/>
                    <a:pt x="21600" y="16655"/>
                    <a:pt x="19012" y="18182"/>
                  </a:cubicBezTo>
                  <a:cubicBezTo>
                    <a:pt x="16425" y="19709"/>
                    <a:pt x="11250" y="20655"/>
                    <a:pt x="607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9613900" y="2648500"/>
              <a:ext cx="26035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971" y="11375"/>
                    <a:pt x="11941" y="2735"/>
                    <a:pt x="15541" y="575"/>
                  </a:cubicBezTo>
                  <a:cubicBezTo>
                    <a:pt x="19141" y="-1585"/>
                    <a:pt x="20371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9639300" y="2842456"/>
              <a:ext cx="292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78" y="7200"/>
                    <a:pt x="10957" y="14400"/>
                    <a:pt x="14557" y="18000"/>
                  </a:cubicBezTo>
                  <a:cubicBezTo>
                    <a:pt x="18157" y="21600"/>
                    <a:pt x="19878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10240151" y="2599263"/>
              <a:ext cx="235273" cy="31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271" fill="norm" stroke="1" extrusionOk="0">
                  <a:moveTo>
                    <a:pt x="15426" y="986"/>
                  </a:moveTo>
                  <a:cubicBezTo>
                    <a:pt x="13172" y="700"/>
                    <a:pt x="10919" y="414"/>
                    <a:pt x="8477" y="1416"/>
                  </a:cubicBezTo>
                  <a:cubicBezTo>
                    <a:pt x="6035" y="2417"/>
                    <a:pt x="3406" y="4706"/>
                    <a:pt x="1809" y="7853"/>
                  </a:cubicBezTo>
                  <a:cubicBezTo>
                    <a:pt x="212" y="11000"/>
                    <a:pt x="-351" y="15005"/>
                    <a:pt x="212" y="17508"/>
                  </a:cubicBezTo>
                  <a:cubicBezTo>
                    <a:pt x="776" y="20012"/>
                    <a:pt x="2466" y="21013"/>
                    <a:pt x="4814" y="21227"/>
                  </a:cubicBezTo>
                  <a:cubicBezTo>
                    <a:pt x="7162" y="21442"/>
                    <a:pt x="10167" y="20870"/>
                    <a:pt x="12891" y="19368"/>
                  </a:cubicBezTo>
                  <a:cubicBezTo>
                    <a:pt x="15614" y="17866"/>
                    <a:pt x="18056" y="15434"/>
                    <a:pt x="19465" y="12645"/>
                  </a:cubicBezTo>
                  <a:cubicBezTo>
                    <a:pt x="20873" y="9855"/>
                    <a:pt x="21249" y="6708"/>
                    <a:pt x="20498" y="4491"/>
                  </a:cubicBezTo>
                  <a:cubicBezTo>
                    <a:pt x="19746" y="2274"/>
                    <a:pt x="17868" y="986"/>
                    <a:pt x="16459" y="414"/>
                  </a:cubicBezTo>
                  <a:cubicBezTo>
                    <a:pt x="15051" y="-158"/>
                    <a:pt x="14112" y="-15"/>
                    <a:pt x="13172" y="1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10883900" y="3198056"/>
              <a:ext cx="31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5922669" y="3116991"/>
              <a:ext cx="1706992" cy="36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600" fill="norm" stroke="1" extrusionOk="0">
                  <a:moveTo>
                    <a:pt x="303" y="21600"/>
                  </a:moveTo>
                  <a:cubicBezTo>
                    <a:pt x="166" y="18400"/>
                    <a:pt x="30" y="15200"/>
                    <a:pt x="5" y="14000"/>
                  </a:cubicBezTo>
                  <a:cubicBezTo>
                    <a:pt x="-21" y="12800"/>
                    <a:pt x="64" y="13600"/>
                    <a:pt x="405" y="14400"/>
                  </a:cubicBezTo>
                  <a:cubicBezTo>
                    <a:pt x="746" y="15200"/>
                    <a:pt x="1342" y="16000"/>
                    <a:pt x="1947" y="15600"/>
                  </a:cubicBezTo>
                  <a:cubicBezTo>
                    <a:pt x="2551" y="15200"/>
                    <a:pt x="3164" y="13600"/>
                    <a:pt x="3820" y="12400"/>
                  </a:cubicBezTo>
                  <a:cubicBezTo>
                    <a:pt x="4476" y="11200"/>
                    <a:pt x="5175" y="10400"/>
                    <a:pt x="5856" y="10000"/>
                  </a:cubicBezTo>
                  <a:cubicBezTo>
                    <a:pt x="6537" y="9600"/>
                    <a:pt x="7202" y="9600"/>
                    <a:pt x="7823" y="9600"/>
                  </a:cubicBezTo>
                  <a:cubicBezTo>
                    <a:pt x="8445" y="9600"/>
                    <a:pt x="9024" y="9600"/>
                    <a:pt x="9595" y="9200"/>
                  </a:cubicBezTo>
                  <a:cubicBezTo>
                    <a:pt x="10166" y="8800"/>
                    <a:pt x="10728" y="8000"/>
                    <a:pt x="11384" y="6800"/>
                  </a:cubicBezTo>
                  <a:cubicBezTo>
                    <a:pt x="12040" y="5600"/>
                    <a:pt x="12789" y="4000"/>
                    <a:pt x="13505" y="2800"/>
                  </a:cubicBezTo>
                  <a:cubicBezTo>
                    <a:pt x="14220" y="1600"/>
                    <a:pt x="14901" y="800"/>
                    <a:pt x="15617" y="400"/>
                  </a:cubicBezTo>
                  <a:cubicBezTo>
                    <a:pt x="16332" y="0"/>
                    <a:pt x="17082" y="0"/>
                    <a:pt x="17772" y="0"/>
                  </a:cubicBezTo>
                  <a:cubicBezTo>
                    <a:pt x="18462" y="0"/>
                    <a:pt x="19092" y="0"/>
                    <a:pt x="19680" y="800"/>
                  </a:cubicBezTo>
                  <a:cubicBezTo>
                    <a:pt x="20267" y="1600"/>
                    <a:pt x="20812" y="3200"/>
                    <a:pt x="21136" y="4000"/>
                  </a:cubicBezTo>
                  <a:cubicBezTo>
                    <a:pt x="21460" y="4800"/>
                    <a:pt x="21562" y="4800"/>
                    <a:pt x="21570" y="5200"/>
                  </a:cubicBezTo>
                  <a:cubicBezTo>
                    <a:pt x="21579" y="5600"/>
                    <a:pt x="21494" y="6400"/>
                    <a:pt x="21383" y="7200"/>
                  </a:cubicBezTo>
                  <a:cubicBezTo>
                    <a:pt x="21272" y="8000"/>
                    <a:pt x="21136" y="8800"/>
                    <a:pt x="21000" y="9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5982990" y="3122383"/>
              <a:ext cx="1689696" cy="43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fill="norm" stroke="1" extrusionOk="0">
                  <a:moveTo>
                    <a:pt x="0" y="19575"/>
                  </a:moveTo>
                  <a:cubicBezTo>
                    <a:pt x="602" y="18900"/>
                    <a:pt x="1205" y="18225"/>
                    <a:pt x="1824" y="17212"/>
                  </a:cubicBezTo>
                  <a:cubicBezTo>
                    <a:pt x="2444" y="16200"/>
                    <a:pt x="3081" y="14850"/>
                    <a:pt x="3752" y="13500"/>
                  </a:cubicBezTo>
                  <a:cubicBezTo>
                    <a:pt x="4423" y="12150"/>
                    <a:pt x="5129" y="10800"/>
                    <a:pt x="5783" y="9450"/>
                  </a:cubicBezTo>
                  <a:cubicBezTo>
                    <a:pt x="6437" y="8100"/>
                    <a:pt x="7039" y="6750"/>
                    <a:pt x="7659" y="5738"/>
                  </a:cubicBezTo>
                  <a:cubicBezTo>
                    <a:pt x="8279" y="4725"/>
                    <a:pt x="8915" y="4050"/>
                    <a:pt x="9578" y="3375"/>
                  </a:cubicBezTo>
                  <a:cubicBezTo>
                    <a:pt x="10241" y="2700"/>
                    <a:pt x="10929" y="2025"/>
                    <a:pt x="11592" y="1350"/>
                  </a:cubicBezTo>
                  <a:cubicBezTo>
                    <a:pt x="12254" y="675"/>
                    <a:pt x="12891" y="0"/>
                    <a:pt x="13580" y="0"/>
                  </a:cubicBezTo>
                  <a:cubicBezTo>
                    <a:pt x="14268" y="0"/>
                    <a:pt x="15008" y="675"/>
                    <a:pt x="15705" y="2363"/>
                  </a:cubicBezTo>
                  <a:cubicBezTo>
                    <a:pt x="16402" y="4050"/>
                    <a:pt x="17056" y="6750"/>
                    <a:pt x="17710" y="8775"/>
                  </a:cubicBezTo>
                  <a:cubicBezTo>
                    <a:pt x="18364" y="10800"/>
                    <a:pt x="19018" y="12150"/>
                    <a:pt x="19604" y="12487"/>
                  </a:cubicBezTo>
                  <a:cubicBezTo>
                    <a:pt x="20189" y="12825"/>
                    <a:pt x="20705" y="12150"/>
                    <a:pt x="21041" y="11475"/>
                  </a:cubicBezTo>
                  <a:cubicBezTo>
                    <a:pt x="21376" y="10800"/>
                    <a:pt x="21531" y="10125"/>
                    <a:pt x="21566" y="11812"/>
                  </a:cubicBezTo>
                  <a:cubicBezTo>
                    <a:pt x="21600" y="13500"/>
                    <a:pt x="21514" y="17550"/>
                    <a:pt x="21428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4705055" y="3359637"/>
              <a:ext cx="4490669" cy="193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74" fill="norm" stroke="1" extrusionOk="0">
                  <a:moveTo>
                    <a:pt x="292" y="8100"/>
                  </a:moveTo>
                  <a:cubicBezTo>
                    <a:pt x="259" y="7950"/>
                    <a:pt x="227" y="7800"/>
                    <a:pt x="227" y="7575"/>
                  </a:cubicBezTo>
                  <a:cubicBezTo>
                    <a:pt x="227" y="7350"/>
                    <a:pt x="259" y="7050"/>
                    <a:pt x="350" y="6675"/>
                  </a:cubicBezTo>
                  <a:cubicBezTo>
                    <a:pt x="441" y="6300"/>
                    <a:pt x="590" y="5850"/>
                    <a:pt x="787" y="5400"/>
                  </a:cubicBezTo>
                  <a:cubicBezTo>
                    <a:pt x="985" y="4950"/>
                    <a:pt x="1231" y="4500"/>
                    <a:pt x="1477" y="4200"/>
                  </a:cubicBezTo>
                  <a:cubicBezTo>
                    <a:pt x="1723" y="3900"/>
                    <a:pt x="1970" y="3750"/>
                    <a:pt x="2219" y="3675"/>
                  </a:cubicBezTo>
                  <a:cubicBezTo>
                    <a:pt x="2468" y="3600"/>
                    <a:pt x="2721" y="3600"/>
                    <a:pt x="2964" y="3675"/>
                  </a:cubicBezTo>
                  <a:cubicBezTo>
                    <a:pt x="3207" y="3750"/>
                    <a:pt x="3440" y="3900"/>
                    <a:pt x="3686" y="3975"/>
                  </a:cubicBezTo>
                  <a:cubicBezTo>
                    <a:pt x="3933" y="4050"/>
                    <a:pt x="4192" y="4050"/>
                    <a:pt x="4457" y="4200"/>
                  </a:cubicBezTo>
                  <a:cubicBezTo>
                    <a:pt x="4723" y="4350"/>
                    <a:pt x="4995" y="4650"/>
                    <a:pt x="5238" y="4950"/>
                  </a:cubicBezTo>
                  <a:cubicBezTo>
                    <a:pt x="5481" y="5250"/>
                    <a:pt x="5695" y="5550"/>
                    <a:pt x="5915" y="5775"/>
                  </a:cubicBezTo>
                  <a:cubicBezTo>
                    <a:pt x="6135" y="6000"/>
                    <a:pt x="6362" y="6150"/>
                    <a:pt x="6595" y="6375"/>
                  </a:cubicBezTo>
                  <a:cubicBezTo>
                    <a:pt x="6829" y="6600"/>
                    <a:pt x="7068" y="6900"/>
                    <a:pt x="7311" y="7125"/>
                  </a:cubicBezTo>
                  <a:cubicBezTo>
                    <a:pt x="7554" y="7350"/>
                    <a:pt x="7800" y="7500"/>
                    <a:pt x="8060" y="7575"/>
                  </a:cubicBezTo>
                  <a:cubicBezTo>
                    <a:pt x="8319" y="7650"/>
                    <a:pt x="8591" y="7650"/>
                    <a:pt x="8869" y="7725"/>
                  </a:cubicBezTo>
                  <a:cubicBezTo>
                    <a:pt x="9148" y="7800"/>
                    <a:pt x="9433" y="7950"/>
                    <a:pt x="9708" y="8100"/>
                  </a:cubicBezTo>
                  <a:cubicBezTo>
                    <a:pt x="9984" y="8250"/>
                    <a:pt x="10249" y="8400"/>
                    <a:pt x="10521" y="8550"/>
                  </a:cubicBezTo>
                  <a:cubicBezTo>
                    <a:pt x="10794" y="8700"/>
                    <a:pt x="11072" y="8850"/>
                    <a:pt x="11354" y="8925"/>
                  </a:cubicBezTo>
                  <a:cubicBezTo>
                    <a:pt x="11636" y="9000"/>
                    <a:pt x="11921" y="9000"/>
                    <a:pt x="12199" y="9075"/>
                  </a:cubicBezTo>
                  <a:cubicBezTo>
                    <a:pt x="12478" y="9150"/>
                    <a:pt x="12750" y="9300"/>
                    <a:pt x="13025" y="9375"/>
                  </a:cubicBezTo>
                  <a:cubicBezTo>
                    <a:pt x="13301" y="9450"/>
                    <a:pt x="13579" y="9450"/>
                    <a:pt x="13861" y="9525"/>
                  </a:cubicBezTo>
                  <a:cubicBezTo>
                    <a:pt x="14143" y="9600"/>
                    <a:pt x="14428" y="9750"/>
                    <a:pt x="14703" y="9900"/>
                  </a:cubicBezTo>
                  <a:cubicBezTo>
                    <a:pt x="14979" y="10050"/>
                    <a:pt x="15244" y="10200"/>
                    <a:pt x="15497" y="10425"/>
                  </a:cubicBezTo>
                  <a:cubicBezTo>
                    <a:pt x="15750" y="10650"/>
                    <a:pt x="15989" y="10950"/>
                    <a:pt x="16229" y="11325"/>
                  </a:cubicBezTo>
                  <a:cubicBezTo>
                    <a:pt x="16469" y="11700"/>
                    <a:pt x="16709" y="12150"/>
                    <a:pt x="16964" y="12675"/>
                  </a:cubicBezTo>
                  <a:cubicBezTo>
                    <a:pt x="17220" y="13200"/>
                    <a:pt x="17493" y="13800"/>
                    <a:pt x="17752" y="14400"/>
                  </a:cubicBezTo>
                  <a:cubicBezTo>
                    <a:pt x="18011" y="15000"/>
                    <a:pt x="18257" y="15600"/>
                    <a:pt x="18493" y="16125"/>
                  </a:cubicBezTo>
                  <a:cubicBezTo>
                    <a:pt x="18730" y="16650"/>
                    <a:pt x="18957" y="17100"/>
                    <a:pt x="19177" y="17625"/>
                  </a:cubicBezTo>
                  <a:cubicBezTo>
                    <a:pt x="19397" y="18150"/>
                    <a:pt x="19611" y="18750"/>
                    <a:pt x="19838" y="19350"/>
                  </a:cubicBezTo>
                  <a:cubicBezTo>
                    <a:pt x="20065" y="19950"/>
                    <a:pt x="20304" y="20550"/>
                    <a:pt x="20547" y="20925"/>
                  </a:cubicBezTo>
                  <a:cubicBezTo>
                    <a:pt x="20790" y="21300"/>
                    <a:pt x="21036" y="21450"/>
                    <a:pt x="21176" y="21525"/>
                  </a:cubicBezTo>
                  <a:cubicBezTo>
                    <a:pt x="21315" y="21600"/>
                    <a:pt x="21347" y="21600"/>
                    <a:pt x="21406" y="21450"/>
                  </a:cubicBezTo>
                  <a:cubicBezTo>
                    <a:pt x="21464" y="21300"/>
                    <a:pt x="21548" y="21000"/>
                    <a:pt x="21574" y="20775"/>
                  </a:cubicBezTo>
                  <a:cubicBezTo>
                    <a:pt x="21600" y="20550"/>
                    <a:pt x="21568" y="20400"/>
                    <a:pt x="21438" y="20175"/>
                  </a:cubicBezTo>
                  <a:cubicBezTo>
                    <a:pt x="21308" y="19950"/>
                    <a:pt x="21082" y="19650"/>
                    <a:pt x="20842" y="19425"/>
                  </a:cubicBezTo>
                  <a:cubicBezTo>
                    <a:pt x="20602" y="19200"/>
                    <a:pt x="20350" y="19050"/>
                    <a:pt x="20094" y="18825"/>
                  </a:cubicBezTo>
                  <a:cubicBezTo>
                    <a:pt x="19838" y="18600"/>
                    <a:pt x="19579" y="18300"/>
                    <a:pt x="19323" y="18000"/>
                  </a:cubicBezTo>
                  <a:cubicBezTo>
                    <a:pt x="19067" y="17700"/>
                    <a:pt x="18814" y="17400"/>
                    <a:pt x="18552" y="17100"/>
                  </a:cubicBezTo>
                  <a:cubicBezTo>
                    <a:pt x="18289" y="16800"/>
                    <a:pt x="18017" y="16500"/>
                    <a:pt x="17771" y="16125"/>
                  </a:cubicBezTo>
                  <a:cubicBezTo>
                    <a:pt x="17525" y="15750"/>
                    <a:pt x="17305" y="15300"/>
                    <a:pt x="17088" y="14925"/>
                  </a:cubicBezTo>
                  <a:cubicBezTo>
                    <a:pt x="16871" y="14550"/>
                    <a:pt x="16657" y="14250"/>
                    <a:pt x="16430" y="13875"/>
                  </a:cubicBezTo>
                  <a:cubicBezTo>
                    <a:pt x="16203" y="13500"/>
                    <a:pt x="15964" y="13050"/>
                    <a:pt x="15727" y="12600"/>
                  </a:cubicBezTo>
                  <a:cubicBezTo>
                    <a:pt x="15491" y="12150"/>
                    <a:pt x="15257" y="11700"/>
                    <a:pt x="15021" y="11250"/>
                  </a:cubicBezTo>
                  <a:cubicBezTo>
                    <a:pt x="14784" y="10800"/>
                    <a:pt x="14545" y="10350"/>
                    <a:pt x="14302" y="9900"/>
                  </a:cubicBezTo>
                  <a:cubicBezTo>
                    <a:pt x="14059" y="9450"/>
                    <a:pt x="13813" y="9000"/>
                    <a:pt x="13566" y="8625"/>
                  </a:cubicBezTo>
                  <a:cubicBezTo>
                    <a:pt x="13320" y="8250"/>
                    <a:pt x="13074" y="7950"/>
                    <a:pt x="12831" y="7575"/>
                  </a:cubicBezTo>
                  <a:cubicBezTo>
                    <a:pt x="12588" y="7200"/>
                    <a:pt x="12348" y="6750"/>
                    <a:pt x="12115" y="6375"/>
                  </a:cubicBezTo>
                  <a:cubicBezTo>
                    <a:pt x="11882" y="6000"/>
                    <a:pt x="11655" y="5700"/>
                    <a:pt x="11435" y="5400"/>
                  </a:cubicBezTo>
                  <a:cubicBezTo>
                    <a:pt x="11215" y="5100"/>
                    <a:pt x="11001" y="4800"/>
                    <a:pt x="10784" y="4500"/>
                  </a:cubicBezTo>
                  <a:cubicBezTo>
                    <a:pt x="10567" y="4200"/>
                    <a:pt x="10346" y="3900"/>
                    <a:pt x="10104" y="3600"/>
                  </a:cubicBezTo>
                  <a:cubicBezTo>
                    <a:pt x="9861" y="3300"/>
                    <a:pt x="9595" y="3000"/>
                    <a:pt x="9329" y="2700"/>
                  </a:cubicBezTo>
                  <a:cubicBezTo>
                    <a:pt x="9064" y="2400"/>
                    <a:pt x="8798" y="2100"/>
                    <a:pt x="8539" y="1800"/>
                  </a:cubicBezTo>
                  <a:cubicBezTo>
                    <a:pt x="8280" y="1500"/>
                    <a:pt x="8027" y="1200"/>
                    <a:pt x="7778" y="900"/>
                  </a:cubicBezTo>
                  <a:cubicBezTo>
                    <a:pt x="7528" y="600"/>
                    <a:pt x="7282" y="300"/>
                    <a:pt x="7042" y="150"/>
                  </a:cubicBezTo>
                  <a:cubicBezTo>
                    <a:pt x="6803" y="0"/>
                    <a:pt x="6569" y="0"/>
                    <a:pt x="6310" y="0"/>
                  </a:cubicBezTo>
                  <a:cubicBezTo>
                    <a:pt x="6051" y="0"/>
                    <a:pt x="5766" y="0"/>
                    <a:pt x="5491" y="75"/>
                  </a:cubicBezTo>
                  <a:cubicBezTo>
                    <a:pt x="5215" y="150"/>
                    <a:pt x="4950" y="300"/>
                    <a:pt x="4671" y="375"/>
                  </a:cubicBezTo>
                  <a:cubicBezTo>
                    <a:pt x="4393" y="450"/>
                    <a:pt x="4101" y="450"/>
                    <a:pt x="3819" y="450"/>
                  </a:cubicBezTo>
                  <a:cubicBezTo>
                    <a:pt x="3537" y="450"/>
                    <a:pt x="3265" y="450"/>
                    <a:pt x="3000" y="525"/>
                  </a:cubicBezTo>
                  <a:cubicBezTo>
                    <a:pt x="2734" y="600"/>
                    <a:pt x="2475" y="750"/>
                    <a:pt x="2229" y="975"/>
                  </a:cubicBezTo>
                  <a:cubicBezTo>
                    <a:pt x="1982" y="1200"/>
                    <a:pt x="1749" y="1500"/>
                    <a:pt x="1506" y="1650"/>
                  </a:cubicBezTo>
                  <a:cubicBezTo>
                    <a:pt x="1263" y="1800"/>
                    <a:pt x="1011" y="1800"/>
                    <a:pt x="758" y="1950"/>
                  </a:cubicBezTo>
                  <a:cubicBezTo>
                    <a:pt x="505" y="2100"/>
                    <a:pt x="253" y="2400"/>
                    <a:pt x="0" y="27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3414987" y="3671033"/>
              <a:ext cx="6018970" cy="189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fill="norm" stroke="1" extrusionOk="0">
                  <a:moveTo>
                    <a:pt x="0" y="20681"/>
                  </a:moveTo>
                  <a:cubicBezTo>
                    <a:pt x="121" y="20374"/>
                    <a:pt x="242" y="20068"/>
                    <a:pt x="377" y="19762"/>
                  </a:cubicBezTo>
                  <a:cubicBezTo>
                    <a:pt x="513" y="19455"/>
                    <a:pt x="663" y="19149"/>
                    <a:pt x="832" y="18843"/>
                  </a:cubicBezTo>
                  <a:cubicBezTo>
                    <a:pt x="1001" y="18536"/>
                    <a:pt x="1190" y="18230"/>
                    <a:pt x="1367" y="18000"/>
                  </a:cubicBezTo>
                  <a:cubicBezTo>
                    <a:pt x="1543" y="17770"/>
                    <a:pt x="1708" y="17617"/>
                    <a:pt x="1875" y="17387"/>
                  </a:cubicBezTo>
                  <a:cubicBezTo>
                    <a:pt x="2041" y="17157"/>
                    <a:pt x="2211" y="16851"/>
                    <a:pt x="2383" y="16545"/>
                  </a:cubicBezTo>
                  <a:cubicBezTo>
                    <a:pt x="2554" y="16238"/>
                    <a:pt x="2728" y="15932"/>
                    <a:pt x="2910" y="15626"/>
                  </a:cubicBezTo>
                  <a:cubicBezTo>
                    <a:pt x="3091" y="15319"/>
                    <a:pt x="3280" y="15013"/>
                    <a:pt x="3454" y="14706"/>
                  </a:cubicBezTo>
                  <a:cubicBezTo>
                    <a:pt x="3628" y="14400"/>
                    <a:pt x="3788" y="14094"/>
                    <a:pt x="3960" y="13787"/>
                  </a:cubicBezTo>
                  <a:cubicBezTo>
                    <a:pt x="4131" y="13481"/>
                    <a:pt x="4315" y="13174"/>
                    <a:pt x="4504" y="12868"/>
                  </a:cubicBezTo>
                  <a:cubicBezTo>
                    <a:pt x="4692" y="12562"/>
                    <a:pt x="4886" y="12255"/>
                    <a:pt x="5080" y="11949"/>
                  </a:cubicBezTo>
                  <a:cubicBezTo>
                    <a:pt x="5273" y="11643"/>
                    <a:pt x="5467" y="11336"/>
                    <a:pt x="5660" y="11106"/>
                  </a:cubicBezTo>
                  <a:cubicBezTo>
                    <a:pt x="5854" y="10877"/>
                    <a:pt x="6047" y="10723"/>
                    <a:pt x="6241" y="10647"/>
                  </a:cubicBezTo>
                  <a:cubicBezTo>
                    <a:pt x="6434" y="10570"/>
                    <a:pt x="6628" y="10570"/>
                    <a:pt x="6819" y="10494"/>
                  </a:cubicBezTo>
                  <a:cubicBezTo>
                    <a:pt x="7010" y="10417"/>
                    <a:pt x="7198" y="10264"/>
                    <a:pt x="7392" y="10187"/>
                  </a:cubicBezTo>
                  <a:cubicBezTo>
                    <a:pt x="7585" y="10111"/>
                    <a:pt x="7784" y="10111"/>
                    <a:pt x="7965" y="10034"/>
                  </a:cubicBezTo>
                  <a:cubicBezTo>
                    <a:pt x="8147" y="9957"/>
                    <a:pt x="8311" y="9804"/>
                    <a:pt x="8476" y="9651"/>
                  </a:cubicBezTo>
                  <a:cubicBezTo>
                    <a:pt x="8640" y="9498"/>
                    <a:pt x="8804" y="9345"/>
                    <a:pt x="8969" y="9191"/>
                  </a:cubicBezTo>
                  <a:cubicBezTo>
                    <a:pt x="9133" y="9038"/>
                    <a:pt x="9298" y="8885"/>
                    <a:pt x="9458" y="8732"/>
                  </a:cubicBezTo>
                  <a:cubicBezTo>
                    <a:pt x="9617" y="8579"/>
                    <a:pt x="9772" y="8426"/>
                    <a:pt x="9936" y="8272"/>
                  </a:cubicBezTo>
                  <a:cubicBezTo>
                    <a:pt x="10101" y="8119"/>
                    <a:pt x="10275" y="7966"/>
                    <a:pt x="10442" y="7736"/>
                  </a:cubicBezTo>
                  <a:cubicBezTo>
                    <a:pt x="10609" y="7506"/>
                    <a:pt x="10769" y="7200"/>
                    <a:pt x="10928" y="6970"/>
                  </a:cubicBezTo>
                  <a:cubicBezTo>
                    <a:pt x="11088" y="6740"/>
                    <a:pt x="11247" y="6587"/>
                    <a:pt x="11407" y="6357"/>
                  </a:cubicBezTo>
                  <a:cubicBezTo>
                    <a:pt x="11567" y="6128"/>
                    <a:pt x="11726" y="5821"/>
                    <a:pt x="11893" y="5591"/>
                  </a:cubicBezTo>
                  <a:cubicBezTo>
                    <a:pt x="12060" y="5362"/>
                    <a:pt x="12234" y="5208"/>
                    <a:pt x="12406" y="5055"/>
                  </a:cubicBezTo>
                  <a:cubicBezTo>
                    <a:pt x="12578" y="4902"/>
                    <a:pt x="12747" y="4749"/>
                    <a:pt x="12919" y="4596"/>
                  </a:cubicBezTo>
                  <a:cubicBezTo>
                    <a:pt x="13091" y="4443"/>
                    <a:pt x="13265" y="4289"/>
                    <a:pt x="13432" y="4213"/>
                  </a:cubicBezTo>
                  <a:cubicBezTo>
                    <a:pt x="13599" y="4136"/>
                    <a:pt x="13758" y="4136"/>
                    <a:pt x="13944" y="4060"/>
                  </a:cubicBezTo>
                  <a:cubicBezTo>
                    <a:pt x="14131" y="3983"/>
                    <a:pt x="14344" y="3830"/>
                    <a:pt x="14547" y="3677"/>
                  </a:cubicBezTo>
                  <a:cubicBezTo>
                    <a:pt x="14750" y="3523"/>
                    <a:pt x="14943" y="3370"/>
                    <a:pt x="15135" y="3294"/>
                  </a:cubicBezTo>
                  <a:cubicBezTo>
                    <a:pt x="15326" y="3217"/>
                    <a:pt x="15514" y="3217"/>
                    <a:pt x="15705" y="3140"/>
                  </a:cubicBezTo>
                  <a:cubicBezTo>
                    <a:pt x="15896" y="3064"/>
                    <a:pt x="16090" y="2911"/>
                    <a:pt x="16286" y="2834"/>
                  </a:cubicBezTo>
                  <a:cubicBezTo>
                    <a:pt x="16482" y="2757"/>
                    <a:pt x="16680" y="2757"/>
                    <a:pt x="16871" y="2911"/>
                  </a:cubicBezTo>
                  <a:cubicBezTo>
                    <a:pt x="17062" y="3064"/>
                    <a:pt x="17246" y="3370"/>
                    <a:pt x="17440" y="3600"/>
                  </a:cubicBezTo>
                  <a:cubicBezTo>
                    <a:pt x="17633" y="3830"/>
                    <a:pt x="17836" y="3983"/>
                    <a:pt x="18032" y="4136"/>
                  </a:cubicBezTo>
                  <a:cubicBezTo>
                    <a:pt x="18228" y="4289"/>
                    <a:pt x="18417" y="4443"/>
                    <a:pt x="18610" y="4672"/>
                  </a:cubicBezTo>
                  <a:cubicBezTo>
                    <a:pt x="18804" y="4902"/>
                    <a:pt x="19002" y="5209"/>
                    <a:pt x="19198" y="5591"/>
                  </a:cubicBezTo>
                  <a:cubicBezTo>
                    <a:pt x="19394" y="5974"/>
                    <a:pt x="19588" y="6434"/>
                    <a:pt x="19774" y="6970"/>
                  </a:cubicBezTo>
                  <a:cubicBezTo>
                    <a:pt x="19960" y="7506"/>
                    <a:pt x="20139" y="8119"/>
                    <a:pt x="20316" y="8655"/>
                  </a:cubicBezTo>
                  <a:cubicBezTo>
                    <a:pt x="20492" y="9192"/>
                    <a:pt x="20666" y="9651"/>
                    <a:pt x="20833" y="10187"/>
                  </a:cubicBezTo>
                  <a:cubicBezTo>
                    <a:pt x="21000" y="10723"/>
                    <a:pt x="21160" y="11336"/>
                    <a:pt x="21278" y="11719"/>
                  </a:cubicBezTo>
                  <a:cubicBezTo>
                    <a:pt x="21397" y="12102"/>
                    <a:pt x="21474" y="12255"/>
                    <a:pt x="21525" y="12332"/>
                  </a:cubicBezTo>
                  <a:cubicBezTo>
                    <a:pt x="21576" y="12409"/>
                    <a:pt x="21600" y="12409"/>
                    <a:pt x="21600" y="12255"/>
                  </a:cubicBezTo>
                  <a:cubicBezTo>
                    <a:pt x="21600" y="12102"/>
                    <a:pt x="21576" y="11796"/>
                    <a:pt x="21498" y="11336"/>
                  </a:cubicBezTo>
                  <a:cubicBezTo>
                    <a:pt x="21421" y="10877"/>
                    <a:pt x="21290" y="10264"/>
                    <a:pt x="21138" y="9651"/>
                  </a:cubicBezTo>
                  <a:cubicBezTo>
                    <a:pt x="20986" y="9038"/>
                    <a:pt x="20811" y="8426"/>
                    <a:pt x="20635" y="7813"/>
                  </a:cubicBezTo>
                  <a:cubicBezTo>
                    <a:pt x="20458" y="7200"/>
                    <a:pt x="20279" y="6587"/>
                    <a:pt x="20098" y="6051"/>
                  </a:cubicBezTo>
                  <a:cubicBezTo>
                    <a:pt x="19917" y="5515"/>
                    <a:pt x="19733" y="5055"/>
                    <a:pt x="19563" y="4672"/>
                  </a:cubicBezTo>
                  <a:cubicBezTo>
                    <a:pt x="19394" y="4289"/>
                    <a:pt x="19239" y="3983"/>
                    <a:pt x="19077" y="3677"/>
                  </a:cubicBezTo>
                  <a:cubicBezTo>
                    <a:pt x="18915" y="3370"/>
                    <a:pt x="18746" y="3064"/>
                    <a:pt x="18572" y="2757"/>
                  </a:cubicBezTo>
                  <a:cubicBezTo>
                    <a:pt x="18397" y="2451"/>
                    <a:pt x="18218" y="2145"/>
                    <a:pt x="18040" y="1915"/>
                  </a:cubicBezTo>
                  <a:cubicBezTo>
                    <a:pt x="17861" y="1685"/>
                    <a:pt x="17682" y="1532"/>
                    <a:pt x="17495" y="1379"/>
                  </a:cubicBezTo>
                  <a:cubicBezTo>
                    <a:pt x="17309" y="1226"/>
                    <a:pt x="17116" y="1072"/>
                    <a:pt x="16915" y="919"/>
                  </a:cubicBezTo>
                  <a:cubicBezTo>
                    <a:pt x="16714" y="766"/>
                    <a:pt x="16506" y="613"/>
                    <a:pt x="16298" y="460"/>
                  </a:cubicBezTo>
                  <a:cubicBezTo>
                    <a:pt x="16090" y="306"/>
                    <a:pt x="15882" y="153"/>
                    <a:pt x="15669" y="77"/>
                  </a:cubicBezTo>
                  <a:cubicBezTo>
                    <a:pt x="15456" y="0"/>
                    <a:pt x="15239" y="0"/>
                    <a:pt x="15055" y="0"/>
                  </a:cubicBezTo>
                  <a:cubicBezTo>
                    <a:pt x="14871" y="0"/>
                    <a:pt x="14721" y="0"/>
                    <a:pt x="14569" y="0"/>
                  </a:cubicBezTo>
                  <a:cubicBezTo>
                    <a:pt x="14416" y="0"/>
                    <a:pt x="14261" y="0"/>
                    <a:pt x="14077" y="0"/>
                  </a:cubicBezTo>
                  <a:cubicBezTo>
                    <a:pt x="13894" y="0"/>
                    <a:pt x="13681" y="0"/>
                    <a:pt x="13468" y="77"/>
                  </a:cubicBezTo>
                  <a:cubicBezTo>
                    <a:pt x="13255" y="153"/>
                    <a:pt x="13042" y="306"/>
                    <a:pt x="12863" y="460"/>
                  </a:cubicBezTo>
                  <a:cubicBezTo>
                    <a:pt x="12684" y="613"/>
                    <a:pt x="12539" y="766"/>
                    <a:pt x="12363" y="996"/>
                  </a:cubicBezTo>
                  <a:cubicBezTo>
                    <a:pt x="12186" y="1226"/>
                    <a:pt x="11978" y="1532"/>
                    <a:pt x="11801" y="1838"/>
                  </a:cubicBezTo>
                  <a:cubicBezTo>
                    <a:pt x="11625" y="2145"/>
                    <a:pt x="11480" y="2451"/>
                    <a:pt x="11298" y="2834"/>
                  </a:cubicBezTo>
                  <a:cubicBezTo>
                    <a:pt x="11117" y="3217"/>
                    <a:pt x="10899" y="3677"/>
                    <a:pt x="10684" y="4136"/>
                  </a:cubicBezTo>
                  <a:cubicBezTo>
                    <a:pt x="10469" y="4596"/>
                    <a:pt x="10256" y="5055"/>
                    <a:pt x="10077" y="5515"/>
                  </a:cubicBezTo>
                  <a:cubicBezTo>
                    <a:pt x="9898" y="5974"/>
                    <a:pt x="9753" y="6434"/>
                    <a:pt x="9610" y="6894"/>
                  </a:cubicBezTo>
                  <a:cubicBezTo>
                    <a:pt x="9467" y="7353"/>
                    <a:pt x="9327" y="7813"/>
                    <a:pt x="9150" y="8349"/>
                  </a:cubicBezTo>
                  <a:cubicBezTo>
                    <a:pt x="8974" y="8885"/>
                    <a:pt x="8761" y="9498"/>
                    <a:pt x="8553" y="10111"/>
                  </a:cubicBezTo>
                  <a:cubicBezTo>
                    <a:pt x="8345" y="10723"/>
                    <a:pt x="8142" y="11336"/>
                    <a:pt x="7939" y="11949"/>
                  </a:cubicBezTo>
                  <a:cubicBezTo>
                    <a:pt x="7735" y="12562"/>
                    <a:pt x="7532" y="13174"/>
                    <a:pt x="7334" y="13711"/>
                  </a:cubicBezTo>
                  <a:cubicBezTo>
                    <a:pt x="7135" y="14247"/>
                    <a:pt x="6942" y="14706"/>
                    <a:pt x="6751" y="15166"/>
                  </a:cubicBezTo>
                  <a:cubicBezTo>
                    <a:pt x="6560" y="15626"/>
                    <a:pt x="6371" y="16085"/>
                    <a:pt x="6180" y="16468"/>
                  </a:cubicBezTo>
                  <a:cubicBezTo>
                    <a:pt x="5989" y="16851"/>
                    <a:pt x="5795" y="17157"/>
                    <a:pt x="5609" y="17464"/>
                  </a:cubicBezTo>
                  <a:cubicBezTo>
                    <a:pt x="5423" y="17770"/>
                    <a:pt x="5244" y="18077"/>
                    <a:pt x="5065" y="18306"/>
                  </a:cubicBezTo>
                  <a:cubicBezTo>
                    <a:pt x="4886" y="18536"/>
                    <a:pt x="4707" y="18689"/>
                    <a:pt x="4526" y="18919"/>
                  </a:cubicBezTo>
                  <a:cubicBezTo>
                    <a:pt x="4344" y="19149"/>
                    <a:pt x="4160" y="19455"/>
                    <a:pt x="3977" y="19685"/>
                  </a:cubicBezTo>
                  <a:cubicBezTo>
                    <a:pt x="3793" y="19915"/>
                    <a:pt x="3609" y="20068"/>
                    <a:pt x="3432" y="20221"/>
                  </a:cubicBezTo>
                  <a:cubicBezTo>
                    <a:pt x="3256" y="20374"/>
                    <a:pt x="3086" y="20528"/>
                    <a:pt x="2922" y="20681"/>
                  </a:cubicBezTo>
                  <a:cubicBezTo>
                    <a:pt x="2757" y="20834"/>
                    <a:pt x="2598" y="20987"/>
                    <a:pt x="2414" y="21140"/>
                  </a:cubicBezTo>
                  <a:cubicBezTo>
                    <a:pt x="2230" y="21294"/>
                    <a:pt x="2022" y="21447"/>
                    <a:pt x="1809" y="21523"/>
                  </a:cubicBezTo>
                  <a:cubicBezTo>
                    <a:pt x="1596" y="21600"/>
                    <a:pt x="1379" y="21600"/>
                    <a:pt x="1171" y="21523"/>
                  </a:cubicBezTo>
                  <a:cubicBezTo>
                    <a:pt x="963" y="21447"/>
                    <a:pt x="764" y="21294"/>
                    <a:pt x="617" y="20911"/>
                  </a:cubicBezTo>
                  <a:cubicBezTo>
                    <a:pt x="469" y="20528"/>
                    <a:pt x="372" y="19915"/>
                    <a:pt x="276" y="1930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3475649" y="4152281"/>
              <a:ext cx="7032690" cy="218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200"/>
                  </a:moveTo>
                  <a:cubicBezTo>
                    <a:pt x="12" y="14667"/>
                    <a:pt x="25" y="14133"/>
                    <a:pt x="68" y="13733"/>
                  </a:cubicBezTo>
                  <a:cubicBezTo>
                    <a:pt x="112" y="13333"/>
                    <a:pt x="186" y="13067"/>
                    <a:pt x="284" y="12800"/>
                  </a:cubicBezTo>
                  <a:cubicBezTo>
                    <a:pt x="381" y="12533"/>
                    <a:pt x="501" y="12267"/>
                    <a:pt x="654" y="12133"/>
                  </a:cubicBezTo>
                  <a:cubicBezTo>
                    <a:pt x="807" y="12000"/>
                    <a:pt x="994" y="12000"/>
                    <a:pt x="1161" y="12000"/>
                  </a:cubicBezTo>
                  <a:cubicBezTo>
                    <a:pt x="1329" y="12000"/>
                    <a:pt x="1478" y="12000"/>
                    <a:pt x="1627" y="12000"/>
                  </a:cubicBezTo>
                  <a:cubicBezTo>
                    <a:pt x="1776" y="12000"/>
                    <a:pt x="1925" y="12000"/>
                    <a:pt x="2070" y="11933"/>
                  </a:cubicBezTo>
                  <a:cubicBezTo>
                    <a:pt x="2215" y="11867"/>
                    <a:pt x="2356" y="11733"/>
                    <a:pt x="2501" y="11600"/>
                  </a:cubicBezTo>
                  <a:cubicBezTo>
                    <a:pt x="2646" y="11467"/>
                    <a:pt x="2795" y="11333"/>
                    <a:pt x="2952" y="11133"/>
                  </a:cubicBezTo>
                  <a:cubicBezTo>
                    <a:pt x="3109" y="10933"/>
                    <a:pt x="3275" y="10667"/>
                    <a:pt x="3449" y="10400"/>
                  </a:cubicBezTo>
                  <a:cubicBezTo>
                    <a:pt x="3623" y="10133"/>
                    <a:pt x="3805" y="9867"/>
                    <a:pt x="3952" y="9667"/>
                  </a:cubicBezTo>
                  <a:cubicBezTo>
                    <a:pt x="4099" y="9467"/>
                    <a:pt x="4211" y="9333"/>
                    <a:pt x="4331" y="9267"/>
                  </a:cubicBezTo>
                  <a:cubicBezTo>
                    <a:pt x="4451" y="9200"/>
                    <a:pt x="4579" y="9200"/>
                    <a:pt x="4712" y="9133"/>
                  </a:cubicBezTo>
                  <a:cubicBezTo>
                    <a:pt x="4844" y="9067"/>
                    <a:pt x="4981" y="8933"/>
                    <a:pt x="5115" y="8800"/>
                  </a:cubicBezTo>
                  <a:cubicBezTo>
                    <a:pt x="5250" y="8667"/>
                    <a:pt x="5382" y="8533"/>
                    <a:pt x="5517" y="8400"/>
                  </a:cubicBezTo>
                  <a:cubicBezTo>
                    <a:pt x="5652" y="8267"/>
                    <a:pt x="5788" y="8133"/>
                    <a:pt x="5931" y="8067"/>
                  </a:cubicBezTo>
                  <a:cubicBezTo>
                    <a:pt x="6074" y="8000"/>
                    <a:pt x="6223" y="8000"/>
                    <a:pt x="6366" y="7933"/>
                  </a:cubicBezTo>
                  <a:cubicBezTo>
                    <a:pt x="6509" y="7867"/>
                    <a:pt x="6645" y="7733"/>
                    <a:pt x="6790" y="7667"/>
                  </a:cubicBezTo>
                  <a:cubicBezTo>
                    <a:pt x="6935" y="7600"/>
                    <a:pt x="7088" y="7600"/>
                    <a:pt x="7237" y="7600"/>
                  </a:cubicBezTo>
                  <a:cubicBezTo>
                    <a:pt x="7386" y="7600"/>
                    <a:pt x="7531" y="7600"/>
                    <a:pt x="7678" y="7600"/>
                  </a:cubicBezTo>
                  <a:cubicBezTo>
                    <a:pt x="7825" y="7600"/>
                    <a:pt x="7974" y="7600"/>
                    <a:pt x="8119" y="7600"/>
                  </a:cubicBezTo>
                  <a:cubicBezTo>
                    <a:pt x="8264" y="7600"/>
                    <a:pt x="8405" y="7600"/>
                    <a:pt x="8558" y="7600"/>
                  </a:cubicBezTo>
                  <a:cubicBezTo>
                    <a:pt x="8711" y="7600"/>
                    <a:pt x="8877" y="7600"/>
                    <a:pt x="9036" y="7667"/>
                  </a:cubicBezTo>
                  <a:cubicBezTo>
                    <a:pt x="9196" y="7733"/>
                    <a:pt x="9349" y="7867"/>
                    <a:pt x="9506" y="8000"/>
                  </a:cubicBezTo>
                  <a:cubicBezTo>
                    <a:pt x="9663" y="8133"/>
                    <a:pt x="9825" y="8267"/>
                    <a:pt x="9984" y="8400"/>
                  </a:cubicBezTo>
                  <a:cubicBezTo>
                    <a:pt x="10144" y="8533"/>
                    <a:pt x="10301" y="8667"/>
                    <a:pt x="10460" y="8867"/>
                  </a:cubicBezTo>
                  <a:cubicBezTo>
                    <a:pt x="10620" y="9067"/>
                    <a:pt x="10781" y="9333"/>
                    <a:pt x="10941" y="9533"/>
                  </a:cubicBezTo>
                  <a:cubicBezTo>
                    <a:pt x="11100" y="9733"/>
                    <a:pt x="11258" y="9867"/>
                    <a:pt x="11415" y="10067"/>
                  </a:cubicBezTo>
                  <a:cubicBezTo>
                    <a:pt x="11572" y="10267"/>
                    <a:pt x="11729" y="10533"/>
                    <a:pt x="11883" y="10800"/>
                  </a:cubicBezTo>
                  <a:cubicBezTo>
                    <a:pt x="12036" y="11067"/>
                    <a:pt x="12185" y="11333"/>
                    <a:pt x="12340" y="11533"/>
                  </a:cubicBezTo>
                  <a:cubicBezTo>
                    <a:pt x="12495" y="11733"/>
                    <a:pt x="12657" y="11867"/>
                    <a:pt x="12814" y="12067"/>
                  </a:cubicBezTo>
                  <a:cubicBezTo>
                    <a:pt x="12972" y="12267"/>
                    <a:pt x="13125" y="12533"/>
                    <a:pt x="13280" y="12800"/>
                  </a:cubicBezTo>
                  <a:cubicBezTo>
                    <a:pt x="13435" y="13067"/>
                    <a:pt x="13593" y="13333"/>
                    <a:pt x="13744" y="13600"/>
                  </a:cubicBezTo>
                  <a:cubicBezTo>
                    <a:pt x="13895" y="13867"/>
                    <a:pt x="14040" y="14133"/>
                    <a:pt x="14193" y="14400"/>
                  </a:cubicBezTo>
                  <a:cubicBezTo>
                    <a:pt x="14346" y="14667"/>
                    <a:pt x="14508" y="14933"/>
                    <a:pt x="14659" y="15133"/>
                  </a:cubicBezTo>
                  <a:cubicBezTo>
                    <a:pt x="14810" y="15333"/>
                    <a:pt x="14951" y="15467"/>
                    <a:pt x="15102" y="15667"/>
                  </a:cubicBezTo>
                  <a:cubicBezTo>
                    <a:pt x="15253" y="15867"/>
                    <a:pt x="15414" y="16133"/>
                    <a:pt x="15570" y="16400"/>
                  </a:cubicBezTo>
                  <a:cubicBezTo>
                    <a:pt x="15725" y="16667"/>
                    <a:pt x="15874" y="16933"/>
                    <a:pt x="16019" y="17200"/>
                  </a:cubicBezTo>
                  <a:cubicBezTo>
                    <a:pt x="16164" y="17467"/>
                    <a:pt x="16305" y="17733"/>
                    <a:pt x="16443" y="17933"/>
                  </a:cubicBezTo>
                  <a:cubicBezTo>
                    <a:pt x="16582" y="18133"/>
                    <a:pt x="16719" y="18267"/>
                    <a:pt x="16855" y="18400"/>
                  </a:cubicBezTo>
                  <a:cubicBezTo>
                    <a:pt x="16992" y="18533"/>
                    <a:pt x="17128" y="18667"/>
                    <a:pt x="17286" y="18867"/>
                  </a:cubicBezTo>
                  <a:cubicBezTo>
                    <a:pt x="17443" y="19067"/>
                    <a:pt x="17621" y="19333"/>
                    <a:pt x="17793" y="19533"/>
                  </a:cubicBezTo>
                  <a:cubicBezTo>
                    <a:pt x="17965" y="19733"/>
                    <a:pt x="18130" y="19867"/>
                    <a:pt x="18290" y="20067"/>
                  </a:cubicBezTo>
                  <a:cubicBezTo>
                    <a:pt x="18449" y="20267"/>
                    <a:pt x="18602" y="20533"/>
                    <a:pt x="18766" y="20733"/>
                  </a:cubicBezTo>
                  <a:cubicBezTo>
                    <a:pt x="18930" y="20933"/>
                    <a:pt x="19103" y="21067"/>
                    <a:pt x="19269" y="21200"/>
                  </a:cubicBezTo>
                  <a:cubicBezTo>
                    <a:pt x="19435" y="21333"/>
                    <a:pt x="19592" y="21467"/>
                    <a:pt x="19758" y="21533"/>
                  </a:cubicBezTo>
                  <a:cubicBezTo>
                    <a:pt x="19923" y="21600"/>
                    <a:pt x="20097" y="21600"/>
                    <a:pt x="20265" y="21600"/>
                  </a:cubicBezTo>
                  <a:cubicBezTo>
                    <a:pt x="20432" y="21600"/>
                    <a:pt x="20594" y="21600"/>
                    <a:pt x="20745" y="21533"/>
                  </a:cubicBezTo>
                  <a:cubicBezTo>
                    <a:pt x="20896" y="21467"/>
                    <a:pt x="21037" y="21333"/>
                    <a:pt x="21132" y="21133"/>
                  </a:cubicBezTo>
                  <a:cubicBezTo>
                    <a:pt x="21227" y="20933"/>
                    <a:pt x="21277" y="20667"/>
                    <a:pt x="21312" y="20467"/>
                  </a:cubicBezTo>
                  <a:cubicBezTo>
                    <a:pt x="21347" y="20267"/>
                    <a:pt x="21368" y="20133"/>
                    <a:pt x="21362" y="19933"/>
                  </a:cubicBezTo>
                  <a:cubicBezTo>
                    <a:pt x="21356" y="19733"/>
                    <a:pt x="21323" y="19467"/>
                    <a:pt x="21223" y="19333"/>
                  </a:cubicBezTo>
                  <a:cubicBezTo>
                    <a:pt x="21124" y="19200"/>
                    <a:pt x="20958" y="19200"/>
                    <a:pt x="20789" y="19267"/>
                  </a:cubicBezTo>
                  <a:cubicBezTo>
                    <a:pt x="20619" y="19333"/>
                    <a:pt x="20445" y="19467"/>
                    <a:pt x="20283" y="19533"/>
                  </a:cubicBezTo>
                  <a:cubicBezTo>
                    <a:pt x="20122" y="19600"/>
                    <a:pt x="19973" y="19600"/>
                    <a:pt x="19816" y="19600"/>
                  </a:cubicBezTo>
                  <a:cubicBezTo>
                    <a:pt x="19658" y="19600"/>
                    <a:pt x="19493" y="19600"/>
                    <a:pt x="19341" y="19600"/>
                  </a:cubicBezTo>
                  <a:cubicBezTo>
                    <a:pt x="19190" y="19600"/>
                    <a:pt x="19054" y="19600"/>
                    <a:pt x="18911" y="19600"/>
                  </a:cubicBezTo>
                  <a:cubicBezTo>
                    <a:pt x="18768" y="19600"/>
                    <a:pt x="18619" y="19600"/>
                    <a:pt x="18472" y="19600"/>
                  </a:cubicBezTo>
                  <a:cubicBezTo>
                    <a:pt x="18325" y="19600"/>
                    <a:pt x="18180" y="19600"/>
                    <a:pt x="18029" y="19600"/>
                  </a:cubicBezTo>
                  <a:cubicBezTo>
                    <a:pt x="17878" y="19600"/>
                    <a:pt x="17721" y="19600"/>
                    <a:pt x="17563" y="19600"/>
                  </a:cubicBezTo>
                  <a:cubicBezTo>
                    <a:pt x="17406" y="19600"/>
                    <a:pt x="17249" y="19600"/>
                    <a:pt x="17093" y="19600"/>
                  </a:cubicBezTo>
                  <a:cubicBezTo>
                    <a:pt x="16938" y="19600"/>
                    <a:pt x="16785" y="19600"/>
                    <a:pt x="16630" y="19600"/>
                  </a:cubicBezTo>
                  <a:cubicBezTo>
                    <a:pt x="16474" y="19600"/>
                    <a:pt x="16317" y="19600"/>
                    <a:pt x="16155" y="19600"/>
                  </a:cubicBezTo>
                  <a:cubicBezTo>
                    <a:pt x="15994" y="19600"/>
                    <a:pt x="15828" y="19600"/>
                    <a:pt x="15659" y="19600"/>
                  </a:cubicBezTo>
                  <a:cubicBezTo>
                    <a:pt x="15489" y="19600"/>
                    <a:pt x="15315" y="19600"/>
                    <a:pt x="15135" y="19600"/>
                  </a:cubicBezTo>
                  <a:cubicBezTo>
                    <a:pt x="14955" y="19600"/>
                    <a:pt x="14768" y="19600"/>
                    <a:pt x="14613" y="19600"/>
                  </a:cubicBezTo>
                  <a:cubicBezTo>
                    <a:pt x="14458" y="19600"/>
                    <a:pt x="14334" y="19600"/>
                    <a:pt x="14205" y="19600"/>
                  </a:cubicBezTo>
                  <a:cubicBezTo>
                    <a:pt x="14077" y="19600"/>
                    <a:pt x="13945" y="19600"/>
                    <a:pt x="13816" y="19600"/>
                  </a:cubicBezTo>
                  <a:cubicBezTo>
                    <a:pt x="13688" y="19600"/>
                    <a:pt x="13564" y="19600"/>
                    <a:pt x="13437" y="19600"/>
                  </a:cubicBezTo>
                  <a:cubicBezTo>
                    <a:pt x="13311" y="19600"/>
                    <a:pt x="13183" y="19600"/>
                    <a:pt x="13054" y="19533"/>
                  </a:cubicBezTo>
                  <a:cubicBezTo>
                    <a:pt x="12926" y="19467"/>
                    <a:pt x="12798" y="19333"/>
                    <a:pt x="12667" y="19267"/>
                  </a:cubicBezTo>
                  <a:cubicBezTo>
                    <a:pt x="12537" y="19200"/>
                    <a:pt x="12404" y="19200"/>
                    <a:pt x="12268" y="19200"/>
                  </a:cubicBezTo>
                  <a:cubicBezTo>
                    <a:pt x="12131" y="19200"/>
                    <a:pt x="11990" y="19200"/>
                    <a:pt x="11854" y="19200"/>
                  </a:cubicBezTo>
                  <a:cubicBezTo>
                    <a:pt x="11717" y="19200"/>
                    <a:pt x="11585" y="19200"/>
                    <a:pt x="11456" y="19200"/>
                  </a:cubicBezTo>
                  <a:cubicBezTo>
                    <a:pt x="11328" y="19200"/>
                    <a:pt x="11204" y="19200"/>
                    <a:pt x="11073" y="19200"/>
                  </a:cubicBezTo>
                  <a:cubicBezTo>
                    <a:pt x="10943" y="19200"/>
                    <a:pt x="10806" y="19200"/>
                    <a:pt x="10665" y="19200"/>
                  </a:cubicBezTo>
                  <a:cubicBezTo>
                    <a:pt x="10525" y="19200"/>
                    <a:pt x="10380" y="19200"/>
                    <a:pt x="10241" y="19200"/>
                  </a:cubicBezTo>
                  <a:cubicBezTo>
                    <a:pt x="10102" y="19200"/>
                    <a:pt x="9970" y="19200"/>
                    <a:pt x="9829" y="19200"/>
                  </a:cubicBezTo>
                  <a:cubicBezTo>
                    <a:pt x="9688" y="19200"/>
                    <a:pt x="9539" y="19200"/>
                    <a:pt x="9394" y="19200"/>
                  </a:cubicBezTo>
                  <a:cubicBezTo>
                    <a:pt x="9249" y="19200"/>
                    <a:pt x="9109" y="19200"/>
                    <a:pt x="8972" y="19200"/>
                  </a:cubicBezTo>
                  <a:cubicBezTo>
                    <a:pt x="8835" y="19200"/>
                    <a:pt x="8703" y="19200"/>
                    <a:pt x="8566" y="19200"/>
                  </a:cubicBezTo>
                  <a:cubicBezTo>
                    <a:pt x="8430" y="19200"/>
                    <a:pt x="8289" y="19200"/>
                    <a:pt x="8146" y="19200"/>
                  </a:cubicBezTo>
                  <a:cubicBezTo>
                    <a:pt x="8003" y="19200"/>
                    <a:pt x="7858" y="19200"/>
                    <a:pt x="7726" y="19200"/>
                  </a:cubicBezTo>
                  <a:cubicBezTo>
                    <a:pt x="7593" y="19200"/>
                    <a:pt x="7473" y="19200"/>
                    <a:pt x="7347" y="19133"/>
                  </a:cubicBezTo>
                  <a:cubicBezTo>
                    <a:pt x="7221" y="19067"/>
                    <a:pt x="7088" y="18933"/>
                    <a:pt x="6956" y="18867"/>
                  </a:cubicBezTo>
                  <a:cubicBezTo>
                    <a:pt x="6823" y="18800"/>
                    <a:pt x="6691" y="18800"/>
                    <a:pt x="6564" y="18733"/>
                  </a:cubicBezTo>
                  <a:cubicBezTo>
                    <a:pt x="6438" y="18667"/>
                    <a:pt x="6318" y="18533"/>
                    <a:pt x="6198" y="18400"/>
                  </a:cubicBezTo>
                  <a:cubicBezTo>
                    <a:pt x="6078" y="18267"/>
                    <a:pt x="5958" y="18133"/>
                    <a:pt x="5809" y="17933"/>
                  </a:cubicBezTo>
                  <a:cubicBezTo>
                    <a:pt x="5660" y="17733"/>
                    <a:pt x="5482" y="17467"/>
                    <a:pt x="5302" y="17267"/>
                  </a:cubicBezTo>
                  <a:cubicBezTo>
                    <a:pt x="5122" y="17067"/>
                    <a:pt x="4939" y="16933"/>
                    <a:pt x="4761" y="16867"/>
                  </a:cubicBezTo>
                  <a:cubicBezTo>
                    <a:pt x="4583" y="16800"/>
                    <a:pt x="4409" y="16800"/>
                    <a:pt x="4238" y="16733"/>
                  </a:cubicBezTo>
                  <a:cubicBezTo>
                    <a:pt x="4066" y="16667"/>
                    <a:pt x="3896" y="16533"/>
                    <a:pt x="3735" y="16467"/>
                  </a:cubicBezTo>
                  <a:cubicBezTo>
                    <a:pt x="3573" y="16400"/>
                    <a:pt x="3420" y="16400"/>
                    <a:pt x="3267" y="16333"/>
                  </a:cubicBezTo>
                  <a:cubicBezTo>
                    <a:pt x="3114" y="16267"/>
                    <a:pt x="2960" y="16133"/>
                    <a:pt x="2803" y="15933"/>
                  </a:cubicBezTo>
                  <a:cubicBezTo>
                    <a:pt x="2646" y="15733"/>
                    <a:pt x="2484" y="15467"/>
                    <a:pt x="2327" y="15133"/>
                  </a:cubicBezTo>
                  <a:cubicBezTo>
                    <a:pt x="2170" y="14800"/>
                    <a:pt x="2016" y="14400"/>
                    <a:pt x="1863" y="14000"/>
                  </a:cubicBezTo>
                  <a:cubicBezTo>
                    <a:pt x="1710" y="13600"/>
                    <a:pt x="1557" y="13200"/>
                    <a:pt x="1404" y="12667"/>
                  </a:cubicBezTo>
                  <a:cubicBezTo>
                    <a:pt x="1250" y="12133"/>
                    <a:pt x="1097" y="11467"/>
                    <a:pt x="948" y="10867"/>
                  </a:cubicBezTo>
                  <a:cubicBezTo>
                    <a:pt x="799" y="10267"/>
                    <a:pt x="654" y="9733"/>
                    <a:pt x="515" y="9200"/>
                  </a:cubicBezTo>
                  <a:cubicBezTo>
                    <a:pt x="377" y="8667"/>
                    <a:pt x="244" y="8133"/>
                    <a:pt x="168" y="7733"/>
                  </a:cubicBezTo>
                  <a:cubicBezTo>
                    <a:pt x="91" y="7333"/>
                    <a:pt x="70" y="7067"/>
                    <a:pt x="50" y="6867"/>
                  </a:cubicBezTo>
                  <a:cubicBezTo>
                    <a:pt x="29" y="6667"/>
                    <a:pt x="8" y="6533"/>
                    <a:pt x="4" y="6200"/>
                  </a:cubicBezTo>
                  <a:cubicBezTo>
                    <a:pt x="0" y="5867"/>
                    <a:pt x="12" y="5333"/>
                    <a:pt x="72" y="5000"/>
                  </a:cubicBezTo>
                  <a:cubicBezTo>
                    <a:pt x="132" y="4667"/>
                    <a:pt x="240" y="4533"/>
                    <a:pt x="375" y="4400"/>
                  </a:cubicBezTo>
                  <a:cubicBezTo>
                    <a:pt x="509" y="4267"/>
                    <a:pt x="671" y="4133"/>
                    <a:pt x="832" y="4000"/>
                  </a:cubicBezTo>
                  <a:cubicBezTo>
                    <a:pt x="994" y="3867"/>
                    <a:pt x="1155" y="3733"/>
                    <a:pt x="1319" y="3533"/>
                  </a:cubicBezTo>
                  <a:cubicBezTo>
                    <a:pt x="1482" y="3333"/>
                    <a:pt x="1648" y="3067"/>
                    <a:pt x="1801" y="2867"/>
                  </a:cubicBezTo>
                  <a:cubicBezTo>
                    <a:pt x="1954" y="2667"/>
                    <a:pt x="2095" y="2533"/>
                    <a:pt x="2244" y="2400"/>
                  </a:cubicBezTo>
                  <a:cubicBezTo>
                    <a:pt x="2393" y="2267"/>
                    <a:pt x="2550" y="2133"/>
                    <a:pt x="2716" y="1933"/>
                  </a:cubicBezTo>
                  <a:cubicBezTo>
                    <a:pt x="2882" y="1733"/>
                    <a:pt x="3056" y="1467"/>
                    <a:pt x="3238" y="1267"/>
                  </a:cubicBezTo>
                  <a:cubicBezTo>
                    <a:pt x="3420" y="1067"/>
                    <a:pt x="3610" y="933"/>
                    <a:pt x="3768" y="867"/>
                  </a:cubicBezTo>
                  <a:cubicBezTo>
                    <a:pt x="3925" y="800"/>
                    <a:pt x="4049" y="800"/>
                    <a:pt x="4178" y="733"/>
                  </a:cubicBezTo>
                  <a:cubicBezTo>
                    <a:pt x="4306" y="667"/>
                    <a:pt x="4438" y="533"/>
                    <a:pt x="4579" y="467"/>
                  </a:cubicBezTo>
                  <a:cubicBezTo>
                    <a:pt x="4720" y="400"/>
                    <a:pt x="4869" y="400"/>
                    <a:pt x="5012" y="333"/>
                  </a:cubicBezTo>
                  <a:cubicBezTo>
                    <a:pt x="5155" y="267"/>
                    <a:pt x="5291" y="133"/>
                    <a:pt x="5438" y="67"/>
                  </a:cubicBezTo>
                  <a:cubicBezTo>
                    <a:pt x="5585" y="0"/>
                    <a:pt x="5743" y="0"/>
                    <a:pt x="5898" y="0"/>
                  </a:cubicBezTo>
                  <a:cubicBezTo>
                    <a:pt x="6053" y="0"/>
                    <a:pt x="6206" y="0"/>
                    <a:pt x="6360" y="0"/>
                  </a:cubicBezTo>
                  <a:cubicBezTo>
                    <a:pt x="6513" y="0"/>
                    <a:pt x="6666" y="0"/>
                    <a:pt x="6827" y="0"/>
                  </a:cubicBezTo>
                  <a:cubicBezTo>
                    <a:pt x="6989" y="0"/>
                    <a:pt x="7159" y="0"/>
                    <a:pt x="7326" y="67"/>
                  </a:cubicBezTo>
                  <a:cubicBezTo>
                    <a:pt x="7494" y="133"/>
                    <a:pt x="7660" y="267"/>
                    <a:pt x="7825" y="333"/>
                  </a:cubicBezTo>
                  <a:cubicBezTo>
                    <a:pt x="7991" y="400"/>
                    <a:pt x="8156" y="400"/>
                    <a:pt x="8326" y="467"/>
                  </a:cubicBezTo>
                  <a:cubicBezTo>
                    <a:pt x="8496" y="533"/>
                    <a:pt x="8670" y="667"/>
                    <a:pt x="8842" y="733"/>
                  </a:cubicBezTo>
                  <a:cubicBezTo>
                    <a:pt x="9013" y="800"/>
                    <a:pt x="9183" y="800"/>
                    <a:pt x="9357" y="867"/>
                  </a:cubicBezTo>
                  <a:cubicBezTo>
                    <a:pt x="9531" y="933"/>
                    <a:pt x="9709" y="1067"/>
                    <a:pt x="9887" y="1200"/>
                  </a:cubicBezTo>
                  <a:cubicBezTo>
                    <a:pt x="10065" y="1333"/>
                    <a:pt x="10243" y="1467"/>
                    <a:pt x="10421" y="1600"/>
                  </a:cubicBezTo>
                  <a:cubicBezTo>
                    <a:pt x="10599" y="1733"/>
                    <a:pt x="10777" y="1867"/>
                    <a:pt x="10955" y="2000"/>
                  </a:cubicBezTo>
                  <a:cubicBezTo>
                    <a:pt x="11133" y="2133"/>
                    <a:pt x="11311" y="2267"/>
                    <a:pt x="11489" y="2400"/>
                  </a:cubicBezTo>
                  <a:cubicBezTo>
                    <a:pt x="11667" y="2533"/>
                    <a:pt x="11845" y="2667"/>
                    <a:pt x="12021" y="2800"/>
                  </a:cubicBezTo>
                  <a:cubicBezTo>
                    <a:pt x="12197" y="2933"/>
                    <a:pt x="12371" y="3067"/>
                    <a:pt x="12547" y="3267"/>
                  </a:cubicBezTo>
                  <a:cubicBezTo>
                    <a:pt x="12723" y="3467"/>
                    <a:pt x="12901" y="3733"/>
                    <a:pt x="13077" y="4000"/>
                  </a:cubicBezTo>
                  <a:cubicBezTo>
                    <a:pt x="13253" y="4267"/>
                    <a:pt x="13427" y="4533"/>
                    <a:pt x="13603" y="4733"/>
                  </a:cubicBezTo>
                  <a:cubicBezTo>
                    <a:pt x="13779" y="4933"/>
                    <a:pt x="13957" y="5067"/>
                    <a:pt x="14133" y="5267"/>
                  </a:cubicBezTo>
                  <a:cubicBezTo>
                    <a:pt x="14309" y="5467"/>
                    <a:pt x="14483" y="5733"/>
                    <a:pt x="14657" y="6000"/>
                  </a:cubicBezTo>
                  <a:cubicBezTo>
                    <a:pt x="14831" y="6267"/>
                    <a:pt x="15004" y="6533"/>
                    <a:pt x="15176" y="6800"/>
                  </a:cubicBezTo>
                  <a:cubicBezTo>
                    <a:pt x="15348" y="7067"/>
                    <a:pt x="15518" y="7333"/>
                    <a:pt x="15688" y="7600"/>
                  </a:cubicBezTo>
                  <a:cubicBezTo>
                    <a:pt x="15857" y="7867"/>
                    <a:pt x="16027" y="8133"/>
                    <a:pt x="16195" y="8333"/>
                  </a:cubicBezTo>
                  <a:cubicBezTo>
                    <a:pt x="16363" y="8533"/>
                    <a:pt x="16528" y="8667"/>
                    <a:pt x="16694" y="8867"/>
                  </a:cubicBezTo>
                  <a:cubicBezTo>
                    <a:pt x="16859" y="9067"/>
                    <a:pt x="17025" y="9333"/>
                    <a:pt x="17186" y="9600"/>
                  </a:cubicBezTo>
                  <a:cubicBezTo>
                    <a:pt x="17348" y="9867"/>
                    <a:pt x="17505" y="10133"/>
                    <a:pt x="17660" y="10400"/>
                  </a:cubicBezTo>
                  <a:cubicBezTo>
                    <a:pt x="17816" y="10667"/>
                    <a:pt x="17969" y="10933"/>
                    <a:pt x="18120" y="11200"/>
                  </a:cubicBezTo>
                  <a:cubicBezTo>
                    <a:pt x="18271" y="11467"/>
                    <a:pt x="18420" y="11733"/>
                    <a:pt x="18561" y="12000"/>
                  </a:cubicBezTo>
                  <a:cubicBezTo>
                    <a:pt x="18702" y="12267"/>
                    <a:pt x="18834" y="12533"/>
                    <a:pt x="18967" y="12733"/>
                  </a:cubicBezTo>
                  <a:cubicBezTo>
                    <a:pt x="19099" y="12933"/>
                    <a:pt x="19232" y="13067"/>
                    <a:pt x="19362" y="13200"/>
                  </a:cubicBezTo>
                  <a:cubicBezTo>
                    <a:pt x="19493" y="13333"/>
                    <a:pt x="19621" y="13467"/>
                    <a:pt x="19774" y="13600"/>
                  </a:cubicBezTo>
                  <a:cubicBezTo>
                    <a:pt x="19927" y="13733"/>
                    <a:pt x="20105" y="13867"/>
                    <a:pt x="20271" y="14000"/>
                  </a:cubicBezTo>
                  <a:cubicBezTo>
                    <a:pt x="20437" y="14133"/>
                    <a:pt x="20590" y="14267"/>
                    <a:pt x="20757" y="14467"/>
                  </a:cubicBezTo>
                  <a:cubicBezTo>
                    <a:pt x="20925" y="14667"/>
                    <a:pt x="21107" y="14933"/>
                    <a:pt x="21250" y="15200"/>
                  </a:cubicBezTo>
                  <a:cubicBezTo>
                    <a:pt x="21393" y="15467"/>
                    <a:pt x="21496" y="15733"/>
                    <a:pt x="21600" y="160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4" name="Drawing"/>
          <p:cNvGrpSpPr/>
          <p:nvPr/>
        </p:nvGrpSpPr>
        <p:grpSpPr>
          <a:xfrm>
            <a:off x="355600" y="1805101"/>
            <a:ext cx="11988800" cy="7740147"/>
            <a:chOff x="0" y="0"/>
            <a:chExt cx="11988800" cy="7740145"/>
          </a:xfrm>
        </p:grpSpPr>
        <p:sp>
          <p:nvSpPr>
            <p:cNvPr id="1688" name="Line"/>
            <p:cNvSpPr/>
            <p:nvPr/>
          </p:nvSpPr>
          <p:spPr>
            <a:xfrm>
              <a:off x="254942" y="326190"/>
              <a:ext cx="272108" cy="221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21" fill="norm" stroke="1" extrusionOk="0">
                  <a:moveTo>
                    <a:pt x="930" y="6336"/>
                  </a:moveTo>
                  <a:cubicBezTo>
                    <a:pt x="427" y="4909"/>
                    <a:pt x="-75" y="3483"/>
                    <a:pt x="9" y="2464"/>
                  </a:cubicBezTo>
                  <a:cubicBezTo>
                    <a:pt x="92" y="1445"/>
                    <a:pt x="762" y="834"/>
                    <a:pt x="1599" y="426"/>
                  </a:cubicBezTo>
                  <a:cubicBezTo>
                    <a:pt x="2437" y="19"/>
                    <a:pt x="3441" y="-185"/>
                    <a:pt x="4781" y="223"/>
                  </a:cubicBezTo>
                  <a:cubicBezTo>
                    <a:pt x="6120" y="630"/>
                    <a:pt x="7795" y="1649"/>
                    <a:pt x="8046" y="4604"/>
                  </a:cubicBezTo>
                  <a:cubicBezTo>
                    <a:pt x="8297" y="7558"/>
                    <a:pt x="7125" y="12449"/>
                    <a:pt x="6288" y="15302"/>
                  </a:cubicBezTo>
                  <a:cubicBezTo>
                    <a:pt x="5451" y="18155"/>
                    <a:pt x="4948" y="18970"/>
                    <a:pt x="4446" y="19785"/>
                  </a:cubicBezTo>
                  <a:cubicBezTo>
                    <a:pt x="3944" y="20600"/>
                    <a:pt x="3441" y="21415"/>
                    <a:pt x="3692" y="21313"/>
                  </a:cubicBezTo>
                  <a:cubicBezTo>
                    <a:pt x="3944" y="21211"/>
                    <a:pt x="4948" y="20192"/>
                    <a:pt x="7711" y="18460"/>
                  </a:cubicBezTo>
                  <a:cubicBezTo>
                    <a:pt x="10474" y="16728"/>
                    <a:pt x="14995" y="14283"/>
                    <a:pt x="17590" y="12653"/>
                  </a:cubicBezTo>
                  <a:cubicBezTo>
                    <a:pt x="20185" y="11023"/>
                    <a:pt x="20855" y="10207"/>
                    <a:pt x="21525" y="9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168461" y="156868"/>
              <a:ext cx="488130" cy="46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311" fill="norm" stroke="1" extrusionOk="0">
                  <a:moveTo>
                    <a:pt x="13858" y="1475"/>
                  </a:moveTo>
                  <a:cubicBezTo>
                    <a:pt x="11844" y="693"/>
                    <a:pt x="9831" y="-89"/>
                    <a:pt x="8046" y="9"/>
                  </a:cubicBezTo>
                  <a:cubicBezTo>
                    <a:pt x="6261" y="106"/>
                    <a:pt x="4705" y="1084"/>
                    <a:pt x="3332" y="2794"/>
                  </a:cubicBezTo>
                  <a:cubicBezTo>
                    <a:pt x="1960" y="4505"/>
                    <a:pt x="770" y="6948"/>
                    <a:pt x="266" y="9685"/>
                  </a:cubicBezTo>
                  <a:cubicBezTo>
                    <a:pt x="-237" y="12421"/>
                    <a:pt x="-54" y="15451"/>
                    <a:pt x="1044" y="17601"/>
                  </a:cubicBezTo>
                  <a:cubicBezTo>
                    <a:pt x="2143" y="19752"/>
                    <a:pt x="4156" y="21022"/>
                    <a:pt x="6719" y="21267"/>
                  </a:cubicBezTo>
                  <a:cubicBezTo>
                    <a:pt x="9282" y="21511"/>
                    <a:pt x="12394" y="20729"/>
                    <a:pt x="14865" y="19361"/>
                  </a:cubicBezTo>
                  <a:cubicBezTo>
                    <a:pt x="17336" y="17992"/>
                    <a:pt x="19166" y="16038"/>
                    <a:pt x="20173" y="13887"/>
                  </a:cubicBezTo>
                  <a:cubicBezTo>
                    <a:pt x="21180" y="11737"/>
                    <a:pt x="21363" y="9392"/>
                    <a:pt x="20768" y="7144"/>
                  </a:cubicBezTo>
                  <a:cubicBezTo>
                    <a:pt x="20173" y="4896"/>
                    <a:pt x="18800" y="2745"/>
                    <a:pt x="17610" y="1524"/>
                  </a:cubicBezTo>
                  <a:cubicBezTo>
                    <a:pt x="16421" y="302"/>
                    <a:pt x="15414" y="9"/>
                    <a:pt x="14453" y="253"/>
                  </a:cubicBezTo>
                  <a:cubicBezTo>
                    <a:pt x="13492" y="497"/>
                    <a:pt x="12577" y="1279"/>
                    <a:pt x="11661" y="20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1165503" y="138947"/>
              <a:ext cx="231498" cy="375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282" fill="norm" stroke="1" extrusionOk="0">
                  <a:moveTo>
                    <a:pt x="21092" y="2826"/>
                  </a:moveTo>
                  <a:cubicBezTo>
                    <a:pt x="21092" y="2226"/>
                    <a:pt x="21092" y="1626"/>
                    <a:pt x="20610" y="1086"/>
                  </a:cubicBezTo>
                  <a:cubicBezTo>
                    <a:pt x="20128" y="546"/>
                    <a:pt x="19163" y="66"/>
                    <a:pt x="17524" y="6"/>
                  </a:cubicBezTo>
                  <a:cubicBezTo>
                    <a:pt x="15885" y="-54"/>
                    <a:pt x="13571" y="306"/>
                    <a:pt x="10774" y="1806"/>
                  </a:cubicBezTo>
                  <a:cubicBezTo>
                    <a:pt x="7978" y="3306"/>
                    <a:pt x="4699" y="5946"/>
                    <a:pt x="2578" y="8826"/>
                  </a:cubicBezTo>
                  <a:cubicBezTo>
                    <a:pt x="456" y="11706"/>
                    <a:pt x="-508" y="14826"/>
                    <a:pt x="263" y="17106"/>
                  </a:cubicBezTo>
                  <a:cubicBezTo>
                    <a:pt x="1035" y="19386"/>
                    <a:pt x="3542" y="20826"/>
                    <a:pt x="7013" y="21186"/>
                  </a:cubicBezTo>
                  <a:cubicBezTo>
                    <a:pt x="10485" y="21546"/>
                    <a:pt x="14921" y="20826"/>
                    <a:pt x="19356" y="201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1399868" y="275745"/>
              <a:ext cx="143183" cy="177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053" fill="norm" stroke="1" extrusionOk="0">
                  <a:moveTo>
                    <a:pt x="5211" y="10027"/>
                  </a:moveTo>
                  <a:cubicBezTo>
                    <a:pt x="3959" y="10780"/>
                    <a:pt x="2706" y="11534"/>
                    <a:pt x="2863" y="12162"/>
                  </a:cubicBezTo>
                  <a:cubicBezTo>
                    <a:pt x="3019" y="12789"/>
                    <a:pt x="4585" y="13292"/>
                    <a:pt x="5993" y="13166"/>
                  </a:cubicBezTo>
                  <a:cubicBezTo>
                    <a:pt x="7402" y="13041"/>
                    <a:pt x="8654" y="12287"/>
                    <a:pt x="9750" y="10529"/>
                  </a:cubicBezTo>
                  <a:cubicBezTo>
                    <a:pt x="10846" y="8771"/>
                    <a:pt x="11785" y="6008"/>
                    <a:pt x="11941" y="3999"/>
                  </a:cubicBezTo>
                  <a:cubicBezTo>
                    <a:pt x="12098" y="1989"/>
                    <a:pt x="11472" y="734"/>
                    <a:pt x="10376" y="231"/>
                  </a:cubicBezTo>
                  <a:cubicBezTo>
                    <a:pt x="9280" y="-271"/>
                    <a:pt x="7715" y="-20"/>
                    <a:pt x="5837" y="1613"/>
                  </a:cubicBezTo>
                  <a:cubicBezTo>
                    <a:pt x="3959" y="3245"/>
                    <a:pt x="1767" y="6259"/>
                    <a:pt x="672" y="9148"/>
                  </a:cubicBezTo>
                  <a:cubicBezTo>
                    <a:pt x="-424" y="12036"/>
                    <a:pt x="-424" y="14799"/>
                    <a:pt x="2550" y="16934"/>
                  </a:cubicBezTo>
                  <a:cubicBezTo>
                    <a:pt x="5524" y="19069"/>
                    <a:pt x="11472" y="20576"/>
                    <a:pt x="15072" y="20952"/>
                  </a:cubicBezTo>
                  <a:cubicBezTo>
                    <a:pt x="18672" y="21329"/>
                    <a:pt x="19924" y="20576"/>
                    <a:pt x="21176" y="198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1581620" y="273573"/>
              <a:ext cx="113831" cy="188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143" fill="norm" stroke="1" extrusionOk="0">
                  <a:moveTo>
                    <a:pt x="2311" y="6872"/>
                  </a:moveTo>
                  <a:cubicBezTo>
                    <a:pt x="1911" y="10907"/>
                    <a:pt x="1511" y="14942"/>
                    <a:pt x="1111" y="17553"/>
                  </a:cubicBezTo>
                  <a:cubicBezTo>
                    <a:pt x="711" y="20164"/>
                    <a:pt x="311" y="21351"/>
                    <a:pt x="111" y="21114"/>
                  </a:cubicBezTo>
                  <a:cubicBezTo>
                    <a:pt x="-89" y="20876"/>
                    <a:pt x="-89" y="19215"/>
                    <a:pt x="711" y="16010"/>
                  </a:cubicBezTo>
                  <a:cubicBezTo>
                    <a:pt x="1511" y="12806"/>
                    <a:pt x="3111" y="8059"/>
                    <a:pt x="4511" y="5092"/>
                  </a:cubicBezTo>
                  <a:cubicBezTo>
                    <a:pt x="5911" y="2125"/>
                    <a:pt x="7111" y="938"/>
                    <a:pt x="8911" y="344"/>
                  </a:cubicBezTo>
                  <a:cubicBezTo>
                    <a:pt x="10711" y="-249"/>
                    <a:pt x="13111" y="-249"/>
                    <a:pt x="15111" y="1769"/>
                  </a:cubicBezTo>
                  <a:cubicBezTo>
                    <a:pt x="17111" y="3786"/>
                    <a:pt x="18711" y="7821"/>
                    <a:pt x="19711" y="11026"/>
                  </a:cubicBezTo>
                  <a:cubicBezTo>
                    <a:pt x="20711" y="14230"/>
                    <a:pt x="21111" y="16604"/>
                    <a:pt x="21511" y="189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1830246" y="112598"/>
              <a:ext cx="106504" cy="360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02" fill="norm" stroke="1" extrusionOk="0">
                  <a:moveTo>
                    <a:pt x="7335" y="0"/>
                  </a:moveTo>
                  <a:cubicBezTo>
                    <a:pt x="4793" y="3767"/>
                    <a:pt x="2252" y="7535"/>
                    <a:pt x="982" y="10926"/>
                  </a:cubicBezTo>
                  <a:cubicBezTo>
                    <a:pt x="-289" y="14316"/>
                    <a:pt x="-289" y="17330"/>
                    <a:pt x="770" y="19151"/>
                  </a:cubicBezTo>
                  <a:cubicBezTo>
                    <a:pt x="1829" y="20972"/>
                    <a:pt x="3946" y="21600"/>
                    <a:pt x="7546" y="21349"/>
                  </a:cubicBezTo>
                  <a:cubicBezTo>
                    <a:pt x="11146" y="21098"/>
                    <a:pt x="16229" y="19967"/>
                    <a:pt x="21311" y="18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1790700" y="284048"/>
              <a:ext cx="254000" cy="150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0"/>
                  </a:moveTo>
                  <a:cubicBezTo>
                    <a:pt x="2700" y="900"/>
                    <a:pt x="5400" y="1800"/>
                    <a:pt x="8010" y="4350"/>
                  </a:cubicBezTo>
                  <a:cubicBezTo>
                    <a:pt x="10620" y="6900"/>
                    <a:pt x="13140" y="11100"/>
                    <a:pt x="14400" y="13950"/>
                  </a:cubicBezTo>
                  <a:cubicBezTo>
                    <a:pt x="15660" y="16800"/>
                    <a:pt x="15660" y="18300"/>
                    <a:pt x="15300" y="19500"/>
                  </a:cubicBezTo>
                  <a:cubicBezTo>
                    <a:pt x="14940" y="20700"/>
                    <a:pt x="14220" y="21600"/>
                    <a:pt x="13770" y="21300"/>
                  </a:cubicBezTo>
                  <a:cubicBezTo>
                    <a:pt x="13320" y="21000"/>
                    <a:pt x="13140" y="19500"/>
                    <a:pt x="13410" y="16500"/>
                  </a:cubicBezTo>
                  <a:cubicBezTo>
                    <a:pt x="13680" y="13500"/>
                    <a:pt x="14400" y="9000"/>
                    <a:pt x="15840" y="6000"/>
                  </a:cubicBezTo>
                  <a:cubicBezTo>
                    <a:pt x="17280" y="3000"/>
                    <a:pt x="19440" y="15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2067710" y="51557"/>
              <a:ext cx="264747" cy="384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63" fill="norm" stroke="1" extrusionOk="0">
                  <a:moveTo>
                    <a:pt x="7335" y="14381"/>
                  </a:moveTo>
                  <a:cubicBezTo>
                    <a:pt x="6655" y="13909"/>
                    <a:pt x="5975" y="13437"/>
                    <a:pt x="4784" y="13555"/>
                  </a:cubicBezTo>
                  <a:cubicBezTo>
                    <a:pt x="3594" y="13673"/>
                    <a:pt x="1893" y="14381"/>
                    <a:pt x="958" y="15030"/>
                  </a:cubicBezTo>
                  <a:cubicBezTo>
                    <a:pt x="22" y="15679"/>
                    <a:pt x="-148" y="16270"/>
                    <a:pt x="107" y="17096"/>
                  </a:cubicBezTo>
                  <a:cubicBezTo>
                    <a:pt x="362" y="17922"/>
                    <a:pt x="1043" y="18984"/>
                    <a:pt x="2148" y="19279"/>
                  </a:cubicBezTo>
                  <a:cubicBezTo>
                    <a:pt x="3254" y="19574"/>
                    <a:pt x="4784" y="19102"/>
                    <a:pt x="5720" y="18571"/>
                  </a:cubicBezTo>
                  <a:cubicBezTo>
                    <a:pt x="6655" y="18040"/>
                    <a:pt x="6995" y="17450"/>
                    <a:pt x="7165" y="16683"/>
                  </a:cubicBezTo>
                  <a:cubicBezTo>
                    <a:pt x="7335" y="15915"/>
                    <a:pt x="7335" y="14971"/>
                    <a:pt x="7250" y="14794"/>
                  </a:cubicBezTo>
                  <a:cubicBezTo>
                    <a:pt x="7165" y="14617"/>
                    <a:pt x="6995" y="15207"/>
                    <a:pt x="6910" y="15856"/>
                  </a:cubicBezTo>
                  <a:cubicBezTo>
                    <a:pt x="6825" y="16506"/>
                    <a:pt x="6825" y="17214"/>
                    <a:pt x="7165" y="17745"/>
                  </a:cubicBezTo>
                  <a:cubicBezTo>
                    <a:pt x="7506" y="18276"/>
                    <a:pt x="8186" y="18630"/>
                    <a:pt x="9121" y="18807"/>
                  </a:cubicBezTo>
                  <a:cubicBezTo>
                    <a:pt x="10057" y="18984"/>
                    <a:pt x="11247" y="18984"/>
                    <a:pt x="12863" y="17922"/>
                  </a:cubicBezTo>
                  <a:cubicBezTo>
                    <a:pt x="14479" y="16860"/>
                    <a:pt x="16520" y="14735"/>
                    <a:pt x="18050" y="11843"/>
                  </a:cubicBezTo>
                  <a:cubicBezTo>
                    <a:pt x="19581" y="8952"/>
                    <a:pt x="20602" y="5293"/>
                    <a:pt x="21027" y="3109"/>
                  </a:cubicBezTo>
                  <a:cubicBezTo>
                    <a:pt x="21452" y="925"/>
                    <a:pt x="21282" y="217"/>
                    <a:pt x="20857" y="40"/>
                  </a:cubicBezTo>
                  <a:cubicBezTo>
                    <a:pt x="20432" y="-137"/>
                    <a:pt x="19751" y="217"/>
                    <a:pt x="18816" y="2283"/>
                  </a:cubicBezTo>
                  <a:cubicBezTo>
                    <a:pt x="17880" y="4348"/>
                    <a:pt x="16690" y="8125"/>
                    <a:pt x="16520" y="11430"/>
                  </a:cubicBezTo>
                  <a:cubicBezTo>
                    <a:pt x="16350" y="14735"/>
                    <a:pt x="17200" y="17568"/>
                    <a:pt x="17965" y="19161"/>
                  </a:cubicBezTo>
                  <a:cubicBezTo>
                    <a:pt x="18731" y="20755"/>
                    <a:pt x="19411" y="21109"/>
                    <a:pt x="20091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2848156" y="61798"/>
              <a:ext cx="180795" cy="356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12" fill="norm" stroke="1" extrusionOk="0">
                  <a:moveTo>
                    <a:pt x="15992" y="0"/>
                  </a:moveTo>
                  <a:cubicBezTo>
                    <a:pt x="14503" y="1144"/>
                    <a:pt x="13013" y="2287"/>
                    <a:pt x="11151" y="4701"/>
                  </a:cubicBezTo>
                  <a:cubicBezTo>
                    <a:pt x="9289" y="7115"/>
                    <a:pt x="7054" y="10800"/>
                    <a:pt x="5316" y="13405"/>
                  </a:cubicBezTo>
                  <a:cubicBezTo>
                    <a:pt x="3578" y="16009"/>
                    <a:pt x="2337" y="17534"/>
                    <a:pt x="1344" y="18805"/>
                  </a:cubicBezTo>
                  <a:cubicBezTo>
                    <a:pt x="351" y="20075"/>
                    <a:pt x="-394" y="21092"/>
                    <a:pt x="227" y="21346"/>
                  </a:cubicBezTo>
                  <a:cubicBezTo>
                    <a:pt x="847" y="21600"/>
                    <a:pt x="2834" y="21092"/>
                    <a:pt x="6558" y="20329"/>
                  </a:cubicBezTo>
                  <a:cubicBezTo>
                    <a:pt x="10282" y="19567"/>
                    <a:pt x="15744" y="18551"/>
                    <a:pt x="21206" y="17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3083422" y="290398"/>
              <a:ext cx="21729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1137"/>
                    <a:pt x="4448" y="2274"/>
                    <a:pt x="1502" y="5874"/>
                  </a:cubicBezTo>
                  <a:cubicBezTo>
                    <a:pt x="-1443" y="9474"/>
                    <a:pt x="521" y="15537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3105150" y="195148"/>
              <a:ext cx="190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3163198" y="235656"/>
              <a:ext cx="176109" cy="15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272" fill="norm" stroke="1" extrusionOk="0">
                  <a:moveTo>
                    <a:pt x="2977" y="3128"/>
                  </a:moveTo>
                  <a:cubicBezTo>
                    <a:pt x="2462" y="7160"/>
                    <a:pt x="1948" y="11192"/>
                    <a:pt x="1434" y="14216"/>
                  </a:cubicBezTo>
                  <a:cubicBezTo>
                    <a:pt x="920" y="17240"/>
                    <a:pt x="405" y="19256"/>
                    <a:pt x="148" y="19544"/>
                  </a:cubicBezTo>
                  <a:cubicBezTo>
                    <a:pt x="-109" y="19832"/>
                    <a:pt x="-109" y="18392"/>
                    <a:pt x="791" y="15080"/>
                  </a:cubicBezTo>
                  <a:cubicBezTo>
                    <a:pt x="1691" y="11768"/>
                    <a:pt x="3491" y="6584"/>
                    <a:pt x="4905" y="3560"/>
                  </a:cubicBezTo>
                  <a:cubicBezTo>
                    <a:pt x="6320" y="536"/>
                    <a:pt x="7348" y="-328"/>
                    <a:pt x="7991" y="104"/>
                  </a:cubicBezTo>
                  <a:cubicBezTo>
                    <a:pt x="8634" y="536"/>
                    <a:pt x="8891" y="2264"/>
                    <a:pt x="9020" y="4568"/>
                  </a:cubicBezTo>
                  <a:cubicBezTo>
                    <a:pt x="9148" y="6872"/>
                    <a:pt x="9148" y="9752"/>
                    <a:pt x="9148" y="11912"/>
                  </a:cubicBezTo>
                  <a:cubicBezTo>
                    <a:pt x="9148" y="14072"/>
                    <a:pt x="9148" y="15512"/>
                    <a:pt x="9277" y="15368"/>
                  </a:cubicBezTo>
                  <a:cubicBezTo>
                    <a:pt x="9405" y="15224"/>
                    <a:pt x="9662" y="13496"/>
                    <a:pt x="10562" y="11192"/>
                  </a:cubicBezTo>
                  <a:cubicBezTo>
                    <a:pt x="11462" y="8888"/>
                    <a:pt x="13005" y="6008"/>
                    <a:pt x="14548" y="3992"/>
                  </a:cubicBezTo>
                  <a:cubicBezTo>
                    <a:pt x="16091" y="1976"/>
                    <a:pt x="17634" y="824"/>
                    <a:pt x="18791" y="824"/>
                  </a:cubicBezTo>
                  <a:cubicBezTo>
                    <a:pt x="19948" y="824"/>
                    <a:pt x="20720" y="1976"/>
                    <a:pt x="21105" y="4424"/>
                  </a:cubicBezTo>
                  <a:cubicBezTo>
                    <a:pt x="21491" y="6872"/>
                    <a:pt x="21491" y="10616"/>
                    <a:pt x="21105" y="13640"/>
                  </a:cubicBezTo>
                  <a:cubicBezTo>
                    <a:pt x="20720" y="16664"/>
                    <a:pt x="19948" y="18968"/>
                    <a:pt x="19177" y="21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3416300" y="264998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3467100" y="131648"/>
              <a:ext cx="12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3534833" y="17348"/>
              <a:ext cx="110068" cy="354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512" fill="norm" stroke="1" extrusionOk="0">
                  <a:moveTo>
                    <a:pt x="21192" y="0"/>
                  </a:moveTo>
                  <a:cubicBezTo>
                    <a:pt x="15894" y="3343"/>
                    <a:pt x="10596" y="6686"/>
                    <a:pt x="6928" y="9964"/>
                  </a:cubicBezTo>
                  <a:cubicBezTo>
                    <a:pt x="3260" y="13243"/>
                    <a:pt x="1222" y="16457"/>
                    <a:pt x="407" y="18386"/>
                  </a:cubicBezTo>
                  <a:cubicBezTo>
                    <a:pt x="-408" y="20314"/>
                    <a:pt x="0" y="20957"/>
                    <a:pt x="1630" y="21279"/>
                  </a:cubicBezTo>
                  <a:cubicBezTo>
                    <a:pt x="3260" y="21600"/>
                    <a:pt x="6113" y="21600"/>
                    <a:pt x="9169" y="21214"/>
                  </a:cubicBezTo>
                  <a:cubicBezTo>
                    <a:pt x="12226" y="20829"/>
                    <a:pt x="15486" y="20057"/>
                    <a:pt x="18747" y="19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3549650" y="220548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4400"/>
                    <a:pt x="6821" y="7200"/>
                    <a:pt x="10421" y="3600"/>
                  </a:cubicBezTo>
                  <a:cubicBezTo>
                    <a:pt x="14021" y="0"/>
                    <a:pt x="1781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4292600" y="49098"/>
              <a:ext cx="571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4267"/>
                    <a:pt x="15200" y="8533"/>
                    <a:pt x="11600" y="12133"/>
                  </a:cubicBezTo>
                  <a:cubicBezTo>
                    <a:pt x="8000" y="15733"/>
                    <a:pt x="4000" y="186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4175038" y="0"/>
              <a:ext cx="314413" cy="329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25" fill="norm" stroke="1" extrusionOk="0">
                  <a:moveTo>
                    <a:pt x="1528" y="11446"/>
                  </a:moveTo>
                  <a:cubicBezTo>
                    <a:pt x="803" y="10895"/>
                    <a:pt x="78" y="10345"/>
                    <a:pt x="5" y="9657"/>
                  </a:cubicBezTo>
                  <a:cubicBezTo>
                    <a:pt x="-67" y="8969"/>
                    <a:pt x="513" y="8144"/>
                    <a:pt x="2615" y="6837"/>
                  </a:cubicBezTo>
                  <a:cubicBezTo>
                    <a:pt x="4717" y="5530"/>
                    <a:pt x="8341" y="3741"/>
                    <a:pt x="10516" y="2641"/>
                  </a:cubicBezTo>
                  <a:cubicBezTo>
                    <a:pt x="12690" y="1540"/>
                    <a:pt x="13415" y="1127"/>
                    <a:pt x="14285" y="714"/>
                  </a:cubicBezTo>
                  <a:cubicBezTo>
                    <a:pt x="15154" y="302"/>
                    <a:pt x="16169" y="-111"/>
                    <a:pt x="16677" y="27"/>
                  </a:cubicBezTo>
                  <a:cubicBezTo>
                    <a:pt x="17184" y="164"/>
                    <a:pt x="17184" y="852"/>
                    <a:pt x="16894" y="3535"/>
                  </a:cubicBezTo>
                  <a:cubicBezTo>
                    <a:pt x="16604" y="6218"/>
                    <a:pt x="16024" y="10895"/>
                    <a:pt x="15517" y="13922"/>
                  </a:cubicBezTo>
                  <a:cubicBezTo>
                    <a:pt x="15010" y="16949"/>
                    <a:pt x="14575" y="18325"/>
                    <a:pt x="14140" y="19425"/>
                  </a:cubicBezTo>
                  <a:cubicBezTo>
                    <a:pt x="13705" y="20526"/>
                    <a:pt x="13270" y="21351"/>
                    <a:pt x="13052" y="21420"/>
                  </a:cubicBezTo>
                  <a:cubicBezTo>
                    <a:pt x="12835" y="21489"/>
                    <a:pt x="12835" y="20801"/>
                    <a:pt x="13270" y="19700"/>
                  </a:cubicBezTo>
                  <a:cubicBezTo>
                    <a:pt x="13705" y="18600"/>
                    <a:pt x="14575" y="17086"/>
                    <a:pt x="15299" y="16123"/>
                  </a:cubicBezTo>
                  <a:cubicBezTo>
                    <a:pt x="16024" y="15160"/>
                    <a:pt x="16604" y="14748"/>
                    <a:pt x="17256" y="14885"/>
                  </a:cubicBezTo>
                  <a:cubicBezTo>
                    <a:pt x="17909" y="15023"/>
                    <a:pt x="18634" y="15711"/>
                    <a:pt x="19359" y="16880"/>
                  </a:cubicBezTo>
                  <a:cubicBezTo>
                    <a:pt x="20083" y="18050"/>
                    <a:pt x="20808" y="19700"/>
                    <a:pt x="21533" y="213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4526027" y="170696"/>
              <a:ext cx="103123" cy="167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308" fill="norm" stroke="1" extrusionOk="0">
                  <a:moveTo>
                    <a:pt x="2903" y="7169"/>
                  </a:moveTo>
                  <a:cubicBezTo>
                    <a:pt x="6359" y="5549"/>
                    <a:pt x="9815" y="3929"/>
                    <a:pt x="12191" y="2579"/>
                  </a:cubicBezTo>
                  <a:cubicBezTo>
                    <a:pt x="14567" y="1229"/>
                    <a:pt x="15863" y="149"/>
                    <a:pt x="15215" y="14"/>
                  </a:cubicBezTo>
                  <a:cubicBezTo>
                    <a:pt x="14567" y="-121"/>
                    <a:pt x="11975" y="689"/>
                    <a:pt x="8951" y="3524"/>
                  </a:cubicBezTo>
                  <a:cubicBezTo>
                    <a:pt x="5927" y="6359"/>
                    <a:pt x="2471" y="11219"/>
                    <a:pt x="959" y="14459"/>
                  </a:cubicBezTo>
                  <a:cubicBezTo>
                    <a:pt x="-553" y="17699"/>
                    <a:pt x="-121" y="19319"/>
                    <a:pt x="1175" y="20264"/>
                  </a:cubicBezTo>
                  <a:cubicBezTo>
                    <a:pt x="2471" y="21209"/>
                    <a:pt x="4631" y="21479"/>
                    <a:pt x="8087" y="21209"/>
                  </a:cubicBezTo>
                  <a:cubicBezTo>
                    <a:pt x="11543" y="20939"/>
                    <a:pt x="16295" y="20129"/>
                    <a:pt x="21047" y="19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4668303" y="192518"/>
              <a:ext cx="142046" cy="11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0573" fill="norm" stroke="1" extrusionOk="0">
                  <a:moveTo>
                    <a:pt x="18627" y="1636"/>
                  </a:moveTo>
                  <a:cubicBezTo>
                    <a:pt x="17374" y="479"/>
                    <a:pt x="16122" y="-678"/>
                    <a:pt x="13148" y="479"/>
                  </a:cubicBezTo>
                  <a:cubicBezTo>
                    <a:pt x="10174" y="1636"/>
                    <a:pt x="5479" y="5108"/>
                    <a:pt x="2818" y="8001"/>
                  </a:cubicBezTo>
                  <a:cubicBezTo>
                    <a:pt x="157" y="10893"/>
                    <a:pt x="-469" y="13208"/>
                    <a:pt x="314" y="15715"/>
                  </a:cubicBezTo>
                  <a:cubicBezTo>
                    <a:pt x="1096" y="18222"/>
                    <a:pt x="3288" y="20922"/>
                    <a:pt x="6888" y="20536"/>
                  </a:cubicBezTo>
                  <a:cubicBezTo>
                    <a:pt x="10488" y="20151"/>
                    <a:pt x="15496" y="16679"/>
                    <a:pt x="18157" y="13979"/>
                  </a:cubicBezTo>
                  <a:cubicBezTo>
                    <a:pt x="20818" y="11279"/>
                    <a:pt x="21131" y="9351"/>
                    <a:pt x="20974" y="7422"/>
                  </a:cubicBezTo>
                  <a:cubicBezTo>
                    <a:pt x="20818" y="5493"/>
                    <a:pt x="20192" y="3565"/>
                    <a:pt x="18783" y="2601"/>
                  </a:cubicBezTo>
                  <a:cubicBezTo>
                    <a:pt x="17374" y="1636"/>
                    <a:pt x="15183" y="1636"/>
                    <a:pt x="12992" y="16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4794250" y="125298"/>
              <a:ext cx="165100" cy="203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6012"/>
                  </a:moveTo>
                  <a:cubicBezTo>
                    <a:pt x="2215" y="5567"/>
                    <a:pt x="4431" y="5122"/>
                    <a:pt x="6646" y="6792"/>
                  </a:cubicBezTo>
                  <a:cubicBezTo>
                    <a:pt x="8862" y="8462"/>
                    <a:pt x="11077" y="12247"/>
                    <a:pt x="12185" y="14697"/>
                  </a:cubicBezTo>
                  <a:cubicBezTo>
                    <a:pt x="13292" y="17146"/>
                    <a:pt x="13292" y="18260"/>
                    <a:pt x="12738" y="19262"/>
                  </a:cubicBezTo>
                  <a:cubicBezTo>
                    <a:pt x="12185" y="20264"/>
                    <a:pt x="11077" y="21155"/>
                    <a:pt x="9831" y="21377"/>
                  </a:cubicBezTo>
                  <a:cubicBezTo>
                    <a:pt x="8585" y="21600"/>
                    <a:pt x="7200" y="21155"/>
                    <a:pt x="7338" y="18371"/>
                  </a:cubicBezTo>
                  <a:cubicBezTo>
                    <a:pt x="7477" y="15588"/>
                    <a:pt x="9138" y="10466"/>
                    <a:pt x="11769" y="7014"/>
                  </a:cubicBezTo>
                  <a:cubicBezTo>
                    <a:pt x="14400" y="3563"/>
                    <a:pt x="18000" y="178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4936988" y="142494"/>
              <a:ext cx="106993" cy="186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327" fill="norm" stroke="1" extrusionOk="0">
                  <a:moveTo>
                    <a:pt x="10419" y="1669"/>
                  </a:moveTo>
                  <a:cubicBezTo>
                    <a:pt x="10419" y="2882"/>
                    <a:pt x="10419" y="4096"/>
                    <a:pt x="11438" y="4945"/>
                  </a:cubicBezTo>
                  <a:cubicBezTo>
                    <a:pt x="12457" y="5794"/>
                    <a:pt x="14494" y="6280"/>
                    <a:pt x="16124" y="5916"/>
                  </a:cubicBezTo>
                  <a:cubicBezTo>
                    <a:pt x="17755" y="5552"/>
                    <a:pt x="18977" y="4338"/>
                    <a:pt x="19792" y="3125"/>
                  </a:cubicBezTo>
                  <a:cubicBezTo>
                    <a:pt x="20607" y="1911"/>
                    <a:pt x="21015" y="698"/>
                    <a:pt x="19996" y="212"/>
                  </a:cubicBezTo>
                  <a:cubicBezTo>
                    <a:pt x="18977" y="-273"/>
                    <a:pt x="16532" y="-30"/>
                    <a:pt x="12864" y="2033"/>
                  </a:cubicBezTo>
                  <a:cubicBezTo>
                    <a:pt x="9196" y="4096"/>
                    <a:pt x="4306" y="7979"/>
                    <a:pt x="1860" y="11134"/>
                  </a:cubicBezTo>
                  <a:cubicBezTo>
                    <a:pt x="-585" y="14289"/>
                    <a:pt x="-585" y="16716"/>
                    <a:pt x="1657" y="18293"/>
                  </a:cubicBezTo>
                  <a:cubicBezTo>
                    <a:pt x="3898" y="19871"/>
                    <a:pt x="8381" y="20599"/>
                    <a:pt x="12864" y="213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5125244" y="150698"/>
              <a:ext cx="253206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fill="norm" stroke="1" extrusionOk="0">
                  <a:moveTo>
                    <a:pt x="2632" y="0"/>
                  </a:moveTo>
                  <a:cubicBezTo>
                    <a:pt x="1732" y="5948"/>
                    <a:pt x="832" y="11896"/>
                    <a:pt x="382" y="15652"/>
                  </a:cubicBezTo>
                  <a:cubicBezTo>
                    <a:pt x="-68" y="19409"/>
                    <a:pt x="-68" y="20974"/>
                    <a:pt x="112" y="20974"/>
                  </a:cubicBezTo>
                  <a:cubicBezTo>
                    <a:pt x="292" y="20974"/>
                    <a:pt x="652" y="19409"/>
                    <a:pt x="1822" y="15965"/>
                  </a:cubicBezTo>
                  <a:cubicBezTo>
                    <a:pt x="2992" y="12522"/>
                    <a:pt x="4972" y="7200"/>
                    <a:pt x="6502" y="4070"/>
                  </a:cubicBezTo>
                  <a:cubicBezTo>
                    <a:pt x="8032" y="939"/>
                    <a:pt x="9112" y="0"/>
                    <a:pt x="9652" y="313"/>
                  </a:cubicBezTo>
                  <a:cubicBezTo>
                    <a:pt x="10192" y="626"/>
                    <a:pt x="10192" y="2191"/>
                    <a:pt x="9832" y="5165"/>
                  </a:cubicBezTo>
                  <a:cubicBezTo>
                    <a:pt x="9472" y="8139"/>
                    <a:pt x="8752" y="12522"/>
                    <a:pt x="8212" y="15652"/>
                  </a:cubicBezTo>
                  <a:cubicBezTo>
                    <a:pt x="7672" y="18783"/>
                    <a:pt x="7312" y="20661"/>
                    <a:pt x="7312" y="20661"/>
                  </a:cubicBezTo>
                  <a:cubicBezTo>
                    <a:pt x="7312" y="20661"/>
                    <a:pt x="7672" y="18783"/>
                    <a:pt x="9112" y="15183"/>
                  </a:cubicBezTo>
                  <a:cubicBezTo>
                    <a:pt x="10552" y="11583"/>
                    <a:pt x="13072" y="6261"/>
                    <a:pt x="14872" y="3443"/>
                  </a:cubicBezTo>
                  <a:cubicBezTo>
                    <a:pt x="16672" y="626"/>
                    <a:pt x="17752" y="313"/>
                    <a:pt x="18562" y="783"/>
                  </a:cubicBezTo>
                  <a:cubicBezTo>
                    <a:pt x="19372" y="1252"/>
                    <a:pt x="19912" y="2504"/>
                    <a:pt x="20362" y="6104"/>
                  </a:cubicBezTo>
                  <a:cubicBezTo>
                    <a:pt x="20812" y="9704"/>
                    <a:pt x="21172" y="15652"/>
                    <a:pt x="215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5939241" y="48067"/>
              <a:ext cx="226610" cy="343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401" fill="norm" stroke="1" extrusionOk="0">
                  <a:moveTo>
                    <a:pt x="21215" y="2435"/>
                  </a:moveTo>
                  <a:cubicBezTo>
                    <a:pt x="19630" y="1381"/>
                    <a:pt x="18044" y="328"/>
                    <a:pt x="15666" y="64"/>
                  </a:cubicBezTo>
                  <a:cubicBezTo>
                    <a:pt x="13288" y="-199"/>
                    <a:pt x="10118" y="328"/>
                    <a:pt x="7443" y="2040"/>
                  </a:cubicBezTo>
                  <a:cubicBezTo>
                    <a:pt x="4767" y="3752"/>
                    <a:pt x="2587" y="6650"/>
                    <a:pt x="1299" y="9350"/>
                  </a:cubicBezTo>
                  <a:cubicBezTo>
                    <a:pt x="11" y="12050"/>
                    <a:pt x="-385" y="14552"/>
                    <a:pt x="408" y="16528"/>
                  </a:cubicBezTo>
                  <a:cubicBezTo>
                    <a:pt x="1200" y="18503"/>
                    <a:pt x="3182" y="19952"/>
                    <a:pt x="4965" y="20677"/>
                  </a:cubicBezTo>
                  <a:cubicBezTo>
                    <a:pt x="6749" y="21401"/>
                    <a:pt x="8334" y="21401"/>
                    <a:pt x="9920" y="21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6141896" y="76723"/>
              <a:ext cx="176354" cy="266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277" fill="norm" stroke="1" extrusionOk="0">
                  <a:moveTo>
                    <a:pt x="21424" y="4886"/>
                  </a:moveTo>
                  <a:cubicBezTo>
                    <a:pt x="21424" y="4042"/>
                    <a:pt x="21424" y="3198"/>
                    <a:pt x="21424" y="2354"/>
                  </a:cubicBezTo>
                  <a:cubicBezTo>
                    <a:pt x="21424" y="1511"/>
                    <a:pt x="21424" y="667"/>
                    <a:pt x="20653" y="245"/>
                  </a:cubicBezTo>
                  <a:cubicBezTo>
                    <a:pt x="19881" y="-177"/>
                    <a:pt x="18338" y="-177"/>
                    <a:pt x="15510" y="1257"/>
                  </a:cubicBezTo>
                  <a:cubicBezTo>
                    <a:pt x="12681" y="2692"/>
                    <a:pt x="8567" y="5561"/>
                    <a:pt x="5738" y="8345"/>
                  </a:cubicBezTo>
                  <a:cubicBezTo>
                    <a:pt x="2910" y="11129"/>
                    <a:pt x="1367" y="13829"/>
                    <a:pt x="595" y="15939"/>
                  </a:cubicBezTo>
                  <a:cubicBezTo>
                    <a:pt x="-176" y="18048"/>
                    <a:pt x="-176" y="19567"/>
                    <a:pt x="467" y="20410"/>
                  </a:cubicBezTo>
                  <a:cubicBezTo>
                    <a:pt x="1110" y="21254"/>
                    <a:pt x="2395" y="21423"/>
                    <a:pt x="5867" y="21170"/>
                  </a:cubicBezTo>
                  <a:cubicBezTo>
                    <a:pt x="9338" y="20917"/>
                    <a:pt x="14995" y="20242"/>
                    <a:pt x="20653" y="19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6398908" y="125298"/>
              <a:ext cx="147942" cy="21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325" fill="norm" stroke="1" extrusionOk="0">
                  <a:moveTo>
                    <a:pt x="7573" y="0"/>
                  </a:moveTo>
                  <a:cubicBezTo>
                    <a:pt x="6052" y="4491"/>
                    <a:pt x="4531" y="8982"/>
                    <a:pt x="3314" y="11869"/>
                  </a:cubicBezTo>
                  <a:cubicBezTo>
                    <a:pt x="2097" y="14756"/>
                    <a:pt x="1184" y="16040"/>
                    <a:pt x="576" y="17430"/>
                  </a:cubicBezTo>
                  <a:cubicBezTo>
                    <a:pt x="-33" y="18820"/>
                    <a:pt x="-337" y="20317"/>
                    <a:pt x="576" y="20958"/>
                  </a:cubicBezTo>
                  <a:cubicBezTo>
                    <a:pt x="1488" y="21600"/>
                    <a:pt x="3618" y="21386"/>
                    <a:pt x="7269" y="20424"/>
                  </a:cubicBezTo>
                  <a:cubicBezTo>
                    <a:pt x="10919" y="19461"/>
                    <a:pt x="16091" y="17750"/>
                    <a:pt x="21263" y="16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6711950" y="125298"/>
              <a:ext cx="190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6227"/>
                    <a:pt x="12000" y="12454"/>
                    <a:pt x="9600" y="16054"/>
                  </a:cubicBezTo>
                  <a:cubicBezTo>
                    <a:pt x="7200" y="19654"/>
                    <a:pt x="7200" y="20627"/>
                    <a:pt x="6000" y="21114"/>
                  </a:cubicBezTo>
                  <a:cubicBezTo>
                    <a:pt x="4800" y="21600"/>
                    <a:pt x="240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6610350" y="99898"/>
              <a:ext cx="2095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45" y="18000"/>
                    <a:pt x="3491" y="14400"/>
                    <a:pt x="7091" y="10800"/>
                  </a:cubicBezTo>
                  <a:cubicBezTo>
                    <a:pt x="10691" y="7200"/>
                    <a:pt x="16145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6896100" y="42748"/>
              <a:ext cx="89046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3" h="21600" fill="norm" stroke="1" extrusionOk="0">
                  <a:moveTo>
                    <a:pt x="1440" y="0"/>
                  </a:moveTo>
                  <a:cubicBezTo>
                    <a:pt x="7200" y="1766"/>
                    <a:pt x="12960" y="3532"/>
                    <a:pt x="16560" y="5842"/>
                  </a:cubicBezTo>
                  <a:cubicBezTo>
                    <a:pt x="20160" y="8151"/>
                    <a:pt x="21600" y="11004"/>
                    <a:pt x="18480" y="13721"/>
                  </a:cubicBezTo>
                  <a:cubicBezTo>
                    <a:pt x="15360" y="16438"/>
                    <a:pt x="7680" y="1901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1104900" y="569798"/>
              <a:ext cx="51244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8" y="21600"/>
                    <a:pt x="696" y="21600"/>
                    <a:pt x="1022" y="21368"/>
                  </a:cubicBezTo>
                  <a:cubicBezTo>
                    <a:pt x="1347" y="21135"/>
                    <a:pt x="1651" y="20671"/>
                    <a:pt x="1945" y="20206"/>
                  </a:cubicBezTo>
                  <a:cubicBezTo>
                    <a:pt x="2239" y="19742"/>
                    <a:pt x="2525" y="19277"/>
                    <a:pt x="2859" y="18581"/>
                  </a:cubicBezTo>
                  <a:cubicBezTo>
                    <a:pt x="3194" y="17884"/>
                    <a:pt x="3578" y="16955"/>
                    <a:pt x="3966" y="16258"/>
                  </a:cubicBezTo>
                  <a:cubicBezTo>
                    <a:pt x="4354" y="15561"/>
                    <a:pt x="4746" y="15097"/>
                    <a:pt x="5081" y="14748"/>
                  </a:cubicBezTo>
                  <a:cubicBezTo>
                    <a:pt x="5416" y="14400"/>
                    <a:pt x="5692" y="14168"/>
                    <a:pt x="5978" y="13819"/>
                  </a:cubicBezTo>
                  <a:cubicBezTo>
                    <a:pt x="6263" y="13471"/>
                    <a:pt x="6558" y="13006"/>
                    <a:pt x="6852" y="12658"/>
                  </a:cubicBezTo>
                  <a:cubicBezTo>
                    <a:pt x="7146" y="12310"/>
                    <a:pt x="7441" y="12077"/>
                    <a:pt x="7740" y="11845"/>
                  </a:cubicBezTo>
                  <a:cubicBezTo>
                    <a:pt x="8039" y="11613"/>
                    <a:pt x="8342" y="11381"/>
                    <a:pt x="8645" y="11148"/>
                  </a:cubicBezTo>
                  <a:cubicBezTo>
                    <a:pt x="8949" y="10916"/>
                    <a:pt x="9252" y="10684"/>
                    <a:pt x="9569" y="10452"/>
                  </a:cubicBezTo>
                  <a:cubicBezTo>
                    <a:pt x="9886" y="10219"/>
                    <a:pt x="10216" y="9987"/>
                    <a:pt x="10532" y="9755"/>
                  </a:cubicBezTo>
                  <a:cubicBezTo>
                    <a:pt x="10849" y="9523"/>
                    <a:pt x="11152" y="9290"/>
                    <a:pt x="11474" y="9174"/>
                  </a:cubicBezTo>
                  <a:cubicBezTo>
                    <a:pt x="11795" y="9058"/>
                    <a:pt x="12134" y="9058"/>
                    <a:pt x="12455" y="9058"/>
                  </a:cubicBezTo>
                  <a:cubicBezTo>
                    <a:pt x="12776" y="9058"/>
                    <a:pt x="13080" y="9058"/>
                    <a:pt x="13401" y="8942"/>
                  </a:cubicBezTo>
                  <a:cubicBezTo>
                    <a:pt x="13722" y="8826"/>
                    <a:pt x="14061" y="8594"/>
                    <a:pt x="14369" y="8477"/>
                  </a:cubicBezTo>
                  <a:cubicBezTo>
                    <a:pt x="14677" y="8361"/>
                    <a:pt x="14953" y="8361"/>
                    <a:pt x="15239" y="8361"/>
                  </a:cubicBezTo>
                  <a:cubicBezTo>
                    <a:pt x="15524" y="8361"/>
                    <a:pt x="15819" y="8361"/>
                    <a:pt x="16100" y="8361"/>
                  </a:cubicBezTo>
                  <a:cubicBezTo>
                    <a:pt x="16381" y="8361"/>
                    <a:pt x="16648" y="8361"/>
                    <a:pt x="16978" y="8361"/>
                  </a:cubicBezTo>
                  <a:cubicBezTo>
                    <a:pt x="17309" y="8361"/>
                    <a:pt x="17701" y="8361"/>
                    <a:pt x="18076" y="8245"/>
                  </a:cubicBezTo>
                  <a:cubicBezTo>
                    <a:pt x="18451" y="8129"/>
                    <a:pt x="18807" y="7897"/>
                    <a:pt x="19142" y="7665"/>
                  </a:cubicBezTo>
                  <a:cubicBezTo>
                    <a:pt x="19477" y="7432"/>
                    <a:pt x="19789" y="7200"/>
                    <a:pt x="20123" y="6619"/>
                  </a:cubicBezTo>
                  <a:cubicBezTo>
                    <a:pt x="20458" y="6039"/>
                    <a:pt x="20815" y="5110"/>
                    <a:pt x="21065" y="3948"/>
                  </a:cubicBezTo>
                  <a:cubicBezTo>
                    <a:pt x="21314" y="2787"/>
                    <a:pt x="21457" y="139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1137850" y="823798"/>
              <a:ext cx="52756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fill="norm" stroke="1" extrusionOk="0">
                  <a:moveTo>
                    <a:pt x="488" y="21600"/>
                  </a:moveTo>
                  <a:cubicBezTo>
                    <a:pt x="350" y="21411"/>
                    <a:pt x="211" y="21221"/>
                    <a:pt x="120" y="21032"/>
                  </a:cubicBezTo>
                  <a:cubicBezTo>
                    <a:pt x="29" y="20842"/>
                    <a:pt x="-14" y="20653"/>
                    <a:pt x="3" y="20274"/>
                  </a:cubicBezTo>
                  <a:cubicBezTo>
                    <a:pt x="21" y="19895"/>
                    <a:pt x="99" y="19326"/>
                    <a:pt x="289" y="18568"/>
                  </a:cubicBezTo>
                  <a:cubicBezTo>
                    <a:pt x="480" y="17811"/>
                    <a:pt x="783" y="16863"/>
                    <a:pt x="1116" y="15821"/>
                  </a:cubicBezTo>
                  <a:cubicBezTo>
                    <a:pt x="1450" y="14779"/>
                    <a:pt x="1813" y="13642"/>
                    <a:pt x="2173" y="12695"/>
                  </a:cubicBezTo>
                  <a:cubicBezTo>
                    <a:pt x="2532" y="11747"/>
                    <a:pt x="2887" y="10989"/>
                    <a:pt x="3229" y="10326"/>
                  </a:cubicBezTo>
                  <a:cubicBezTo>
                    <a:pt x="3572" y="9663"/>
                    <a:pt x="3901" y="9095"/>
                    <a:pt x="4251" y="8526"/>
                  </a:cubicBezTo>
                  <a:cubicBezTo>
                    <a:pt x="4602" y="7958"/>
                    <a:pt x="4975" y="7389"/>
                    <a:pt x="5299" y="6916"/>
                  </a:cubicBezTo>
                  <a:cubicBezTo>
                    <a:pt x="5624" y="6442"/>
                    <a:pt x="5901" y="6063"/>
                    <a:pt x="6248" y="5589"/>
                  </a:cubicBezTo>
                  <a:cubicBezTo>
                    <a:pt x="6594" y="5116"/>
                    <a:pt x="7010" y="4547"/>
                    <a:pt x="7356" y="4074"/>
                  </a:cubicBezTo>
                  <a:cubicBezTo>
                    <a:pt x="7703" y="3600"/>
                    <a:pt x="7980" y="3221"/>
                    <a:pt x="8261" y="2937"/>
                  </a:cubicBezTo>
                  <a:cubicBezTo>
                    <a:pt x="8543" y="2653"/>
                    <a:pt x="8829" y="2463"/>
                    <a:pt x="9123" y="2274"/>
                  </a:cubicBezTo>
                  <a:cubicBezTo>
                    <a:pt x="9418" y="2084"/>
                    <a:pt x="9721" y="1895"/>
                    <a:pt x="10011" y="1705"/>
                  </a:cubicBezTo>
                  <a:cubicBezTo>
                    <a:pt x="10301" y="1516"/>
                    <a:pt x="10578" y="1326"/>
                    <a:pt x="10860" y="1137"/>
                  </a:cubicBezTo>
                  <a:cubicBezTo>
                    <a:pt x="11141" y="947"/>
                    <a:pt x="11427" y="758"/>
                    <a:pt x="11721" y="663"/>
                  </a:cubicBezTo>
                  <a:cubicBezTo>
                    <a:pt x="12016" y="568"/>
                    <a:pt x="12319" y="568"/>
                    <a:pt x="12609" y="568"/>
                  </a:cubicBezTo>
                  <a:cubicBezTo>
                    <a:pt x="12899" y="568"/>
                    <a:pt x="13176" y="568"/>
                    <a:pt x="13454" y="568"/>
                  </a:cubicBezTo>
                  <a:cubicBezTo>
                    <a:pt x="13731" y="568"/>
                    <a:pt x="14008" y="568"/>
                    <a:pt x="14285" y="663"/>
                  </a:cubicBezTo>
                  <a:cubicBezTo>
                    <a:pt x="14562" y="758"/>
                    <a:pt x="14839" y="947"/>
                    <a:pt x="15108" y="1137"/>
                  </a:cubicBezTo>
                  <a:cubicBezTo>
                    <a:pt x="15376" y="1326"/>
                    <a:pt x="15636" y="1516"/>
                    <a:pt x="15943" y="1705"/>
                  </a:cubicBezTo>
                  <a:cubicBezTo>
                    <a:pt x="16251" y="1895"/>
                    <a:pt x="16606" y="2084"/>
                    <a:pt x="16948" y="2274"/>
                  </a:cubicBezTo>
                  <a:cubicBezTo>
                    <a:pt x="17290" y="2463"/>
                    <a:pt x="17619" y="2653"/>
                    <a:pt x="17974" y="2747"/>
                  </a:cubicBezTo>
                  <a:cubicBezTo>
                    <a:pt x="18330" y="2842"/>
                    <a:pt x="18711" y="2842"/>
                    <a:pt x="19053" y="2747"/>
                  </a:cubicBezTo>
                  <a:cubicBezTo>
                    <a:pt x="19395" y="2653"/>
                    <a:pt x="19698" y="2463"/>
                    <a:pt x="20044" y="2179"/>
                  </a:cubicBezTo>
                  <a:cubicBezTo>
                    <a:pt x="20391" y="1895"/>
                    <a:pt x="20781" y="1516"/>
                    <a:pt x="21045" y="1137"/>
                  </a:cubicBezTo>
                  <a:cubicBezTo>
                    <a:pt x="21309" y="758"/>
                    <a:pt x="21447" y="379"/>
                    <a:pt x="2158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7321550" y="112598"/>
              <a:ext cx="381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7296150" y="341198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118205" y="1491704"/>
              <a:ext cx="237395" cy="348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99" fill="norm" stroke="1" extrusionOk="0">
                  <a:moveTo>
                    <a:pt x="220" y="2271"/>
                  </a:moveTo>
                  <a:cubicBezTo>
                    <a:pt x="29" y="1360"/>
                    <a:pt x="-162" y="450"/>
                    <a:pt x="220" y="124"/>
                  </a:cubicBezTo>
                  <a:cubicBezTo>
                    <a:pt x="603" y="-201"/>
                    <a:pt x="1558" y="59"/>
                    <a:pt x="3757" y="1556"/>
                  </a:cubicBezTo>
                  <a:cubicBezTo>
                    <a:pt x="5955" y="3052"/>
                    <a:pt x="9396" y="5785"/>
                    <a:pt x="12550" y="9298"/>
                  </a:cubicBezTo>
                  <a:cubicBezTo>
                    <a:pt x="15703" y="12811"/>
                    <a:pt x="18571" y="17105"/>
                    <a:pt x="21438" y="21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194897" y="1439748"/>
              <a:ext cx="192453" cy="424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57" fill="norm" stroke="1" extrusionOk="0">
                  <a:moveTo>
                    <a:pt x="21347" y="0"/>
                  </a:moveTo>
                  <a:cubicBezTo>
                    <a:pt x="19234" y="535"/>
                    <a:pt x="17121" y="1069"/>
                    <a:pt x="15008" y="2887"/>
                  </a:cubicBezTo>
                  <a:cubicBezTo>
                    <a:pt x="12895" y="4705"/>
                    <a:pt x="10782" y="7806"/>
                    <a:pt x="8317" y="10800"/>
                  </a:cubicBezTo>
                  <a:cubicBezTo>
                    <a:pt x="5851" y="13794"/>
                    <a:pt x="3034" y="16681"/>
                    <a:pt x="1508" y="18499"/>
                  </a:cubicBezTo>
                  <a:cubicBezTo>
                    <a:pt x="-18" y="20317"/>
                    <a:pt x="-253" y="21065"/>
                    <a:pt x="217" y="21333"/>
                  </a:cubicBezTo>
                  <a:cubicBezTo>
                    <a:pt x="686" y="21600"/>
                    <a:pt x="1860" y="21386"/>
                    <a:pt x="3034" y="21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419100" y="1731848"/>
              <a:ext cx="63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463550" y="1808048"/>
              <a:ext cx="825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641349" y="1776298"/>
              <a:ext cx="254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6000"/>
                    <a:pt x="8640" y="10400"/>
                    <a:pt x="12240" y="6800"/>
                  </a:cubicBezTo>
                  <a:cubicBezTo>
                    <a:pt x="15840" y="3200"/>
                    <a:pt x="18720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990599" y="1750898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1174750" y="1738198"/>
              <a:ext cx="825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1511300" y="1465148"/>
              <a:ext cx="1714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67" y="1867"/>
                    <a:pt x="5333" y="3733"/>
                    <a:pt x="8000" y="6467"/>
                  </a:cubicBezTo>
                  <a:cubicBezTo>
                    <a:pt x="10667" y="9200"/>
                    <a:pt x="13333" y="12800"/>
                    <a:pt x="15600" y="15467"/>
                  </a:cubicBezTo>
                  <a:cubicBezTo>
                    <a:pt x="17867" y="18133"/>
                    <a:pt x="19733" y="198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1549400" y="1457425"/>
              <a:ext cx="177800" cy="369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21600" y="79"/>
                  </a:moveTo>
                  <a:cubicBezTo>
                    <a:pt x="20057" y="-43"/>
                    <a:pt x="18514" y="-166"/>
                    <a:pt x="16843" y="877"/>
                  </a:cubicBezTo>
                  <a:cubicBezTo>
                    <a:pt x="15171" y="1920"/>
                    <a:pt x="13371" y="4129"/>
                    <a:pt x="11186" y="7014"/>
                  </a:cubicBezTo>
                  <a:cubicBezTo>
                    <a:pt x="9000" y="9898"/>
                    <a:pt x="6429" y="13457"/>
                    <a:pt x="4500" y="15973"/>
                  </a:cubicBezTo>
                  <a:cubicBezTo>
                    <a:pt x="2571" y="18489"/>
                    <a:pt x="1286" y="19961"/>
                    <a:pt x="0" y="21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1765564" y="1693748"/>
              <a:ext cx="9798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600" fill="norm" stroke="1" extrusionOk="0">
                  <a:moveTo>
                    <a:pt x="1322" y="6300"/>
                  </a:moveTo>
                  <a:cubicBezTo>
                    <a:pt x="862" y="8100"/>
                    <a:pt x="403" y="9900"/>
                    <a:pt x="173" y="11550"/>
                  </a:cubicBezTo>
                  <a:cubicBezTo>
                    <a:pt x="-57" y="13200"/>
                    <a:pt x="-57" y="14700"/>
                    <a:pt x="173" y="14250"/>
                  </a:cubicBezTo>
                  <a:cubicBezTo>
                    <a:pt x="403" y="13800"/>
                    <a:pt x="862" y="11400"/>
                    <a:pt x="2011" y="9000"/>
                  </a:cubicBezTo>
                  <a:cubicBezTo>
                    <a:pt x="3160" y="6600"/>
                    <a:pt x="4998" y="4200"/>
                    <a:pt x="6837" y="2550"/>
                  </a:cubicBezTo>
                  <a:cubicBezTo>
                    <a:pt x="8675" y="900"/>
                    <a:pt x="10513" y="0"/>
                    <a:pt x="12352" y="0"/>
                  </a:cubicBezTo>
                  <a:cubicBezTo>
                    <a:pt x="14190" y="0"/>
                    <a:pt x="16028" y="900"/>
                    <a:pt x="17637" y="3900"/>
                  </a:cubicBezTo>
                  <a:cubicBezTo>
                    <a:pt x="19245" y="6900"/>
                    <a:pt x="20624" y="12000"/>
                    <a:pt x="21083" y="15300"/>
                  </a:cubicBezTo>
                  <a:cubicBezTo>
                    <a:pt x="21543" y="18600"/>
                    <a:pt x="21083" y="20100"/>
                    <a:pt x="206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2413505" y="1555900"/>
              <a:ext cx="145545" cy="17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0917" fill="norm" stroke="1" extrusionOk="0">
                  <a:moveTo>
                    <a:pt x="14012" y="5877"/>
                  </a:moveTo>
                  <a:cubicBezTo>
                    <a:pt x="13386" y="3590"/>
                    <a:pt x="12760" y="1303"/>
                    <a:pt x="11664" y="413"/>
                  </a:cubicBezTo>
                  <a:cubicBezTo>
                    <a:pt x="10568" y="-476"/>
                    <a:pt x="9003" y="32"/>
                    <a:pt x="7125" y="2319"/>
                  </a:cubicBezTo>
                  <a:cubicBezTo>
                    <a:pt x="5247" y="4606"/>
                    <a:pt x="3055" y="8672"/>
                    <a:pt x="1803" y="11595"/>
                  </a:cubicBezTo>
                  <a:cubicBezTo>
                    <a:pt x="551" y="14517"/>
                    <a:pt x="238" y="16296"/>
                    <a:pt x="82" y="17820"/>
                  </a:cubicBezTo>
                  <a:cubicBezTo>
                    <a:pt x="-75" y="19345"/>
                    <a:pt x="-75" y="20616"/>
                    <a:pt x="708" y="20870"/>
                  </a:cubicBezTo>
                  <a:cubicBezTo>
                    <a:pt x="1490" y="21124"/>
                    <a:pt x="3055" y="20362"/>
                    <a:pt x="4621" y="18710"/>
                  </a:cubicBezTo>
                  <a:cubicBezTo>
                    <a:pt x="6186" y="17058"/>
                    <a:pt x="7751" y="14517"/>
                    <a:pt x="9003" y="12611"/>
                  </a:cubicBezTo>
                  <a:cubicBezTo>
                    <a:pt x="10255" y="10705"/>
                    <a:pt x="11195" y="9435"/>
                    <a:pt x="12134" y="9689"/>
                  </a:cubicBezTo>
                  <a:cubicBezTo>
                    <a:pt x="13073" y="9943"/>
                    <a:pt x="14012" y="11722"/>
                    <a:pt x="14951" y="13373"/>
                  </a:cubicBezTo>
                  <a:cubicBezTo>
                    <a:pt x="15890" y="15025"/>
                    <a:pt x="16829" y="16550"/>
                    <a:pt x="17925" y="17439"/>
                  </a:cubicBezTo>
                  <a:cubicBezTo>
                    <a:pt x="19021" y="18329"/>
                    <a:pt x="20273" y="18583"/>
                    <a:pt x="21525" y="18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2597149" y="1536051"/>
              <a:ext cx="234951" cy="17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0" y="5150"/>
                  </a:moveTo>
                  <a:cubicBezTo>
                    <a:pt x="1557" y="9671"/>
                    <a:pt x="3114" y="14191"/>
                    <a:pt x="3697" y="17080"/>
                  </a:cubicBezTo>
                  <a:cubicBezTo>
                    <a:pt x="4281" y="19968"/>
                    <a:pt x="3892" y="21224"/>
                    <a:pt x="3503" y="21224"/>
                  </a:cubicBezTo>
                  <a:cubicBezTo>
                    <a:pt x="3114" y="21224"/>
                    <a:pt x="2724" y="19968"/>
                    <a:pt x="2724" y="17331"/>
                  </a:cubicBezTo>
                  <a:cubicBezTo>
                    <a:pt x="2724" y="14694"/>
                    <a:pt x="3114" y="10675"/>
                    <a:pt x="3600" y="8164"/>
                  </a:cubicBezTo>
                  <a:cubicBezTo>
                    <a:pt x="4086" y="5652"/>
                    <a:pt x="4670" y="4647"/>
                    <a:pt x="5546" y="4019"/>
                  </a:cubicBezTo>
                  <a:cubicBezTo>
                    <a:pt x="6422" y="3391"/>
                    <a:pt x="7589" y="3140"/>
                    <a:pt x="8270" y="3643"/>
                  </a:cubicBezTo>
                  <a:cubicBezTo>
                    <a:pt x="8951" y="4145"/>
                    <a:pt x="9146" y="5401"/>
                    <a:pt x="9243" y="6657"/>
                  </a:cubicBezTo>
                  <a:cubicBezTo>
                    <a:pt x="9341" y="7912"/>
                    <a:pt x="9341" y="9168"/>
                    <a:pt x="9827" y="9922"/>
                  </a:cubicBezTo>
                  <a:cubicBezTo>
                    <a:pt x="10314" y="10675"/>
                    <a:pt x="11286" y="10926"/>
                    <a:pt x="12065" y="10550"/>
                  </a:cubicBezTo>
                  <a:cubicBezTo>
                    <a:pt x="12843" y="10173"/>
                    <a:pt x="13427" y="9168"/>
                    <a:pt x="13914" y="8038"/>
                  </a:cubicBezTo>
                  <a:cubicBezTo>
                    <a:pt x="14400" y="6908"/>
                    <a:pt x="14789" y="5652"/>
                    <a:pt x="15081" y="4145"/>
                  </a:cubicBezTo>
                  <a:cubicBezTo>
                    <a:pt x="15373" y="2638"/>
                    <a:pt x="15568" y="880"/>
                    <a:pt x="15178" y="252"/>
                  </a:cubicBezTo>
                  <a:cubicBezTo>
                    <a:pt x="14789" y="-376"/>
                    <a:pt x="13816" y="126"/>
                    <a:pt x="12649" y="2261"/>
                  </a:cubicBezTo>
                  <a:cubicBezTo>
                    <a:pt x="11481" y="4396"/>
                    <a:pt x="10119" y="8164"/>
                    <a:pt x="9535" y="11429"/>
                  </a:cubicBezTo>
                  <a:cubicBezTo>
                    <a:pt x="8951" y="14694"/>
                    <a:pt x="9146" y="17457"/>
                    <a:pt x="10314" y="19089"/>
                  </a:cubicBezTo>
                  <a:cubicBezTo>
                    <a:pt x="11481" y="20722"/>
                    <a:pt x="13622" y="21224"/>
                    <a:pt x="15665" y="20973"/>
                  </a:cubicBezTo>
                  <a:cubicBezTo>
                    <a:pt x="17708" y="20722"/>
                    <a:pt x="19654" y="19717"/>
                    <a:pt x="21600" y="187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3429000" y="1566748"/>
              <a:ext cx="1" cy="1651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3422649" y="1471498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3505200" y="1534998"/>
              <a:ext cx="63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3505200" y="1503248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3570022" y="1284087"/>
              <a:ext cx="148163" cy="403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548" fill="norm" stroke="1" extrusionOk="0">
                  <a:moveTo>
                    <a:pt x="12587" y="14423"/>
                  </a:moveTo>
                  <a:cubicBezTo>
                    <a:pt x="11371" y="13745"/>
                    <a:pt x="10154" y="13066"/>
                    <a:pt x="8785" y="12840"/>
                  </a:cubicBezTo>
                  <a:cubicBezTo>
                    <a:pt x="7416" y="12614"/>
                    <a:pt x="5895" y="12840"/>
                    <a:pt x="4373" y="13575"/>
                  </a:cubicBezTo>
                  <a:cubicBezTo>
                    <a:pt x="2852" y="14310"/>
                    <a:pt x="1331" y="15554"/>
                    <a:pt x="571" y="16855"/>
                  </a:cubicBezTo>
                  <a:cubicBezTo>
                    <a:pt x="-190" y="18155"/>
                    <a:pt x="-190" y="19512"/>
                    <a:pt x="571" y="20361"/>
                  </a:cubicBezTo>
                  <a:cubicBezTo>
                    <a:pt x="1331" y="21209"/>
                    <a:pt x="2852" y="21548"/>
                    <a:pt x="4525" y="21491"/>
                  </a:cubicBezTo>
                  <a:cubicBezTo>
                    <a:pt x="6199" y="21435"/>
                    <a:pt x="8024" y="20983"/>
                    <a:pt x="10610" y="19173"/>
                  </a:cubicBezTo>
                  <a:cubicBezTo>
                    <a:pt x="13196" y="17364"/>
                    <a:pt x="16542" y="14197"/>
                    <a:pt x="18520" y="10974"/>
                  </a:cubicBezTo>
                  <a:cubicBezTo>
                    <a:pt x="20497" y="7751"/>
                    <a:pt x="21106" y="4472"/>
                    <a:pt x="21258" y="2549"/>
                  </a:cubicBezTo>
                  <a:cubicBezTo>
                    <a:pt x="21410" y="627"/>
                    <a:pt x="21106" y="61"/>
                    <a:pt x="20193" y="5"/>
                  </a:cubicBezTo>
                  <a:cubicBezTo>
                    <a:pt x="19280" y="-52"/>
                    <a:pt x="17759" y="400"/>
                    <a:pt x="16695" y="2040"/>
                  </a:cubicBezTo>
                  <a:cubicBezTo>
                    <a:pt x="15630" y="3680"/>
                    <a:pt x="15021" y="6507"/>
                    <a:pt x="14717" y="9391"/>
                  </a:cubicBezTo>
                  <a:cubicBezTo>
                    <a:pt x="14413" y="12275"/>
                    <a:pt x="14413" y="15215"/>
                    <a:pt x="15173" y="17251"/>
                  </a:cubicBezTo>
                  <a:cubicBezTo>
                    <a:pt x="15934" y="19286"/>
                    <a:pt x="17455" y="20417"/>
                    <a:pt x="18976" y="21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4353152" y="1349385"/>
              <a:ext cx="148999" cy="344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14" fill="norm" stroke="1" extrusionOk="0">
                  <a:moveTo>
                    <a:pt x="4987" y="4804"/>
                  </a:moveTo>
                  <a:cubicBezTo>
                    <a:pt x="4074" y="8338"/>
                    <a:pt x="3161" y="11873"/>
                    <a:pt x="2857" y="14294"/>
                  </a:cubicBezTo>
                  <a:cubicBezTo>
                    <a:pt x="2553" y="16716"/>
                    <a:pt x="2857" y="18025"/>
                    <a:pt x="3009" y="19138"/>
                  </a:cubicBezTo>
                  <a:cubicBezTo>
                    <a:pt x="3161" y="20251"/>
                    <a:pt x="3161" y="21167"/>
                    <a:pt x="2705" y="21298"/>
                  </a:cubicBezTo>
                  <a:cubicBezTo>
                    <a:pt x="2249" y="21429"/>
                    <a:pt x="1336" y="20774"/>
                    <a:pt x="728" y="18549"/>
                  </a:cubicBezTo>
                  <a:cubicBezTo>
                    <a:pt x="119" y="16324"/>
                    <a:pt x="-185" y="12527"/>
                    <a:pt x="119" y="9451"/>
                  </a:cubicBezTo>
                  <a:cubicBezTo>
                    <a:pt x="423" y="6374"/>
                    <a:pt x="1336" y="4018"/>
                    <a:pt x="2249" y="2578"/>
                  </a:cubicBezTo>
                  <a:cubicBezTo>
                    <a:pt x="3161" y="1138"/>
                    <a:pt x="4074" y="614"/>
                    <a:pt x="5291" y="287"/>
                  </a:cubicBezTo>
                  <a:cubicBezTo>
                    <a:pt x="6508" y="-40"/>
                    <a:pt x="8029" y="-171"/>
                    <a:pt x="9854" y="353"/>
                  </a:cubicBezTo>
                  <a:cubicBezTo>
                    <a:pt x="11680" y="876"/>
                    <a:pt x="13809" y="2054"/>
                    <a:pt x="15026" y="3298"/>
                  </a:cubicBezTo>
                  <a:cubicBezTo>
                    <a:pt x="16243" y="4542"/>
                    <a:pt x="16547" y="5851"/>
                    <a:pt x="15787" y="6964"/>
                  </a:cubicBezTo>
                  <a:cubicBezTo>
                    <a:pt x="15026" y="8076"/>
                    <a:pt x="13201" y="8993"/>
                    <a:pt x="11376" y="9451"/>
                  </a:cubicBezTo>
                  <a:cubicBezTo>
                    <a:pt x="9550" y="9909"/>
                    <a:pt x="7725" y="9909"/>
                    <a:pt x="5900" y="9778"/>
                  </a:cubicBezTo>
                  <a:cubicBezTo>
                    <a:pt x="4074" y="9647"/>
                    <a:pt x="2249" y="9385"/>
                    <a:pt x="1640" y="9582"/>
                  </a:cubicBezTo>
                  <a:cubicBezTo>
                    <a:pt x="1032" y="9778"/>
                    <a:pt x="1640" y="10433"/>
                    <a:pt x="5139" y="11873"/>
                  </a:cubicBezTo>
                  <a:cubicBezTo>
                    <a:pt x="8638" y="13313"/>
                    <a:pt x="15026" y="15538"/>
                    <a:pt x="21415" y="177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4527550" y="1388948"/>
              <a:ext cx="107950" cy="221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2469"/>
                  </a:moveTo>
                  <a:cubicBezTo>
                    <a:pt x="424" y="1440"/>
                    <a:pt x="847" y="411"/>
                    <a:pt x="1482" y="1131"/>
                  </a:cubicBezTo>
                  <a:cubicBezTo>
                    <a:pt x="2118" y="1851"/>
                    <a:pt x="2965" y="4320"/>
                    <a:pt x="4024" y="7611"/>
                  </a:cubicBezTo>
                  <a:cubicBezTo>
                    <a:pt x="5082" y="10903"/>
                    <a:pt x="6353" y="15017"/>
                    <a:pt x="7624" y="17691"/>
                  </a:cubicBezTo>
                  <a:cubicBezTo>
                    <a:pt x="8894" y="20366"/>
                    <a:pt x="10165" y="21600"/>
                    <a:pt x="11224" y="21497"/>
                  </a:cubicBezTo>
                  <a:cubicBezTo>
                    <a:pt x="12282" y="21394"/>
                    <a:pt x="13129" y="19954"/>
                    <a:pt x="14188" y="16560"/>
                  </a:cubicBezTo>
                  <a:cubicBezTo>
                    <a:pt x="15247" y="13166"/>
                    <a:pt x="16518" y="7817"/>
                    <a:pt x="17788" y="4731"/>
                  </a:cubicBezTo>
                  <a:cubicBezTo>
                    <a:pt x="19059" y="1646"/>
                    <a:pt x="20329" y="82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4591049" y="1495679"/>
              <a:ext cx="114301" cy="175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21600" y="4777"/>
                  </a:moveTo>
                  <a:cubicBezTo>
                    <a:pt x="21600" y="3491"/>
                    <a:pt x="21600" y="2205"/>
                    <a:pt x="20600" y="1305"/>
                  </a:cubicBezTo>
                  <a:cubicBezTo>
                    <a:pt x="19600" y="405"/>
                    <a:pt x="17600" y="-109"/>
                    <a:pt x="15800" y="20"/>
                  </a:cubicBezTo>
                  <a:cubicBezTo>
                    <a:pt x="14000" y="148"/>
                    <a:pt x="12400" y="920"/>
                    <a:pt x="11600" y="2462"/>
                  </a:cubicBezTo>
                  <a:cubicBezTo>
                    <a:pt x="10800" y="4005"/>
                    <a:pt x="10800" y="6320"/>
                    <a:pt x="12200" y="8505"/>
                  </a:cubicBezTo>
                  <a:cubicBezTo>
                    <a:pt x="13600" y="10691"/>
                    <a:pt x="16400" y="12748"/>
                    <a:pt x="18000" y="14420"/>
                  </a:cubicBezTo>
                  <a:cubicBezTo>
                    <a:pt x="19600" y="16091"/>
                    <a:pt x="20000" y="17377"/>
                    <a:pt x="18000" y="18534"/>
                  </a:cubicBezTo>
                  <a:cubicBezTo>
                    <a:pt x="16000" y="19691"/>
                    <a:pt x="11600" y="20720"/>
                    <a:pt x="8200" y="21105"/>
                  </a:cubicBezTo>
                  <a:cubicBezTo>
                    <a:pt x="4800" y="21491"/>
                    <a:pt x="2400" y="21234"/>
                    <a:pt x="0" y="209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5394572" y="1484198"/>
              <a:ext cx="151889" cy="131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036" fill="norm" stroke="1" extrusionOk="0">
                  <a:moveTo>
                    <a:pt x="2184" y="0"/>
                  </a:moveTo>
                  <a:cubicBezTo>
                    <a:pt x="1296" y="1350"/>
                    <a:pt x="409" y="2700"/>
                    <a:pt x="113" y="5569"/>
                  </a:cubicBezTo>
                  <a:cubicBezTo>
                    <a:pt x="-183" y="8437"/>
                    <a:pt x="113" y="12825"/>
                    <a:pt x="853" y="15694"/>
                  </a:cubicBezTo>
                  <a:cubicBezTo>
                    <a:pt x="1592" y="18563"/>
                    <a:pt x="2776" y="19912"/>
                    <a:pt x="3516" y="19744"/>
                  </a:cubicBezTo>
                  <a:cubicBezTo>
                    <a:pt x="4255" y="19575"/>
                    <a:pt x="4551" y="17887"/>
                    <a:pt x="4847" y="16031"/>
                  </a:cubicBezTo>
                  <a:cubicBezTo>
                    <a:pt x="5143" y="14175"/>
                    <a:pt x="5439" y="12150"/>
                    <a:pt x="5735" y="11981"/>
                  </a:cubicBezTo>
                  <a:cubicBezTo>
                    <a:pt x="6031" y="11812"/>
                    <a:pt x="6327" y="13500"/>
                    <a:pt x="6622" y="15187"/>
                  </a:cubicBezTo>
                  <a:cubicBezTo>
                    <a:pt x="6918" y="16875"/>
                    <a:pt x="7214" y="18563"/>
                    <a:pt x="8842" y="19744"/>
                  </a:cubicBezTo>
                  <a:cubicBezTo>
                    <a:pt x="10469" y="20925"/>
                    <a:pt x="13428" y="21600"/>
                    <a:pt x="15647" y="20419"/>
                  </a:cubicBezTo>
                  <a:cubicBezTo>
                    <a:pt x="17866" y="19237"/>
                    <a:pt x="19346" y="16200"/>
                    <a:pt x="20233" y="13331"/>
                  </a:cubicBezTo>
                  <a:cubicBezTo>
                    <a:pt x="21121" y="10462"/>
                    <a:pt x="21417" y="7762"/>
                    <a:pt x="21121" y="5906"/>
                  </a:cubicBezTo>
                  <a:cubicBezTo>
                    <a:pt x="20825" y="4050"/>
                    <a:pt x="19938" y="3037"/>
                    <a:pt x="19050" y="20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5581649" y="1490548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5626100" y="1401648"/>
              <a:ext cx="1" cy="444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5632542" y="1300048"/>
              <a:ext cx="253909" cy="284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529" fill="norm" stroke="1" extrusionOk="0">
                  <a:moveTo>
                    <a:pt x="6419" y="0"/>
                  </a:moveTo>
                  <a:cubicBezTo>
                    <a:pt x="5883" y="5280"/>
                    <a:pt x="5348" y="10560"/>
                    <a:pt x="5080" y="13600"/>
                  </a:cubicBezTo>
                  <a:cubicBezTo>
                    <a:pt x="4812" y="16640"/>
                    <a:pt x="4812" y="17440"/>
                    <a:pt x="4812" y="18240"/>
                  </a:cubicBezTo>
                  <a:cubicBezTo>
                    <a:pt x="4812" y="19040"/>
                    <a:pt x="4812" y="19840"/>
                    <a:pt x="5169" y="20480"/>
                  </a:cubicBezTo>
                  <a:cubicBezTo>
                    <a:pt x="5526" y="21120"/>
                    <a:pt x="6240" y="21600"/>
                    <a:pt x="6865" y="21520"/>
                  </a:cubicBezTo>
                  <a:cubicBezTo>
                    <a:pt x="7490" y="21440"/>
                    <a:pt x="8026" y="20800"/>
                    <a:pt x="8026" y="20000"/>
                  </a:cubicBezTo>
                  <a:cubicBezTo>
                    <a:pt x="8026" y="19200"/>
                    <a:pt x="7490" y="18240"/>
                    <a:pt x="6419" y="17280"/>
                  </a:cubicBezTo>
                  <a:cubicBezTo>
                    <a:pt x="5348" y="16320"/>
                    <a:pt x="3741" y="15360"/>
                    <a:pt x="2492" y="14800"/>
                  </a:cubicBezTo>
                  <a:cubicBezTo>
                    <a:pt x="1242" y="14240"/>
                    <a:pt x="350" y="14080"/>
                    <a:pt x="82" y="13600"/>
                  </a:cubicBezTo>
                  <a:cubicBezTo>
                    <a:pt x="-186" y="13120"/>
                    <a:pt x="171" y="12320"/>
                    <a:pt x="1688" y="10400"/>
                  </a:cubicBezTo>
                  <a:cubicBezTo>
                    <a:pt x="3206" y="8480"/>
                    <a:pt x="5883" y="5440"/>
                    <a:pt x="7579" y="3680"/>
                  </a:cubicBezTo>
                  <a:cubicBezTo>
                    <a:pt x="9275" y="1920"/>
                    <a:pt x="9989" y="1440"/>
                    <a:pt x="10793" y="1040"/>
                  </a:cubicBezTo>
                  <a:cubicBezTo>
                    <a:pt x="11596" y="640"/>
                    <a:pt x="12488" y="320"/>
                    <a:pt x="13024" y="640"/>
                  </a:cubicBezTo>
                  <a:cubicBezTo>
                    <a:pt x="13559" y="960"/>
                    <a:pt x="13738" y="1920"/>
                    <a:pt x="13738" y="4160"/>
                  </a:cubicBezTo>
                  <a:cubicBezTo>
                    <a:pt x="13738" y="6400"/>
                    <a:pt x="13559" y="9920"/>
                    <a:pt x="13202" y="12560"/>
                  </a:cubicBezTo>
                  <a:cubicBezTo>
                    <a:pt x="12845" y="15200"/>
                    <a:pt x="12310" y="16960"/>
                    <a:pt x="12131" y="17040"/>
                  </a:cubicBezTo>
                  <a:cubicBezTo>
                    <a:pt x="11953" y="17120"/>
                    <a:pt x="12131" y="15520"/>
                    <a:pt x="12488" y="14320"/>
                  </a:cubicBezTo>
                  <a:cubicBezTo>
                    <a:pt x="12845" y="13120"/>
                    <a:pt x="13381" y="12320"/>
                    <a:pt x="13916" y="11600"/>
                  </a:cubicBezTo>
                  <a:cubicBezTo>
                    <a:pt x="14452" y="10880"/>
                    <a:pt x="14988" y="10240"/>
                    <a:pt x="15702" y="10000"/>
                  </a:cubicBezTo>
                  <a:cubicBezTo>
                    <a:pt x="16416" y="9760"/>
                    <a:pt x="17308" y="9920"/>
                    <a:pt x="18112" y="11040"/>
                  </a:cubicBezTo>
                  <a:cubicBezTo>
                    <a:pt x="18915" y="12160"/>
                    <a:pt x="19629" y="14240"/>
                    <a:pt x="20164" y="15840"/>
                  </a:cubicBezTo>
                  <a:cubicBezTo>
                    <a:pt x="20700" y="17440"/>
                    <a:pt x="21057" y="18560"/>
                    <a:pt x="21414" y="196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6416827" y="1464882"/>
              <a:ext cx="142724" cy="154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45" fill="norm" stroke="1" extrusionOk="0">
                  <a:moveTo>
                    <a:pt x="453" y="913"/>
                  </a:moveTo>
                  <a:cubicBezTo>
                    <a:pt x="453" y="6750"/>
                    <a:pt x="453" y="12588"/>
                    <a:pt x="453" y="16237"/>
                  </a:cubicBezTo>
                  <a:cubicBezTo>
                    <a:pt x="453" y="19886"/>
                    <a:pt x="453" y="21345"/>
                    <a:pt x="294" y="21345"/>
                  </a:cubicBezTo>
                  <a:cubicBezTo>
                    <a:pt x="136" y="21345"/>
                    <a:pt x="-182" y="19886"/>
                    <a:pt x="136" y="16967"/>
                  </a:cubicBezTo>
                  <a:cubicBezTo>
                    <a:pt x="453" y="14048"/>
                    <a:pt x="1406" y="9669"/>
                    <a:pt x="2200" y="6750"/>
                  </a:cubicBezTo>
                  <a:cubicBezTo>
                    <a:pt x="2994" y="3831"/>
                    <a:pt x="3630" y="2372"/>
                    <a:pt x="4583" y="2226"/>
                  </a:cubicBezTo>
                  <a:cubicBezTo>
                    <a:pt x="5536" y="2080"/>
                    <a:pt x="6806" y="3248"/>
                    <a:pt x="7442" y="4707"/>
                  </a:cubicBezTo>
                  <a:cubicBezTo>
                    <a:pt x="8077" y="6167"/>
                    <a:pt x="8077" y="7918"/>
                    <a:pt x="8236" y="9523"/>
                  </a:cubicBezTo>
                  <a:cubicBezTo>
                    <a:pt x="8394" y="11129"/>
                    <a:pt x="8712" y="12588"/>
                    <a:pt x="9030" y="12442"/>
                  </a:cubicBezTo>
                  <a:cubicBezTo>
                    <a:pt x="9347" y="12296"/>
                    <a:pt x="9665" y="10545"/>
                    <a:pt x="10142" y="8940"/>
                  </a:cubicBezTo>
                  <a:cubicBezTo>
                    <a:pt x="10618" y="7334"/>
                    <a:pt x="11253" y="5875"/>
                    <a:pt x="12683" y="4123"/>
                  </a:cubicBezTo>
                  <a:cubicBezTo>
                    <a:pt x="14112" y="2372"/>
                    <a:pt x="16336" y="329"/>
                    <a:pt x="17606" y="37"/>
                  </a:cubicBezTo>
                  <a:cubicBezTo>
                    <a:pt x="18877" y="-255"/>
                    <a:pt x="19194" y="1204"/>
                    <a:pt x="19353" y="4123"/>
                  </a:cubicBezTo>
                  <a:cubicBezTo>
                    <a:pt x="19512" y="7042"/>
                    <a:pt x="19512" y="11421"/>
                    <a:pt x="19830" y="14340"/>
                  </a:cubicBezTo>
                  <a:cubicBezTo>
                    <a:pt x="20147" y="17259"/>
                    <a:pt x="20783" y="18718"/>
                    <a:pt x="21418" y="201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6581340" y="1466885"/>
              <a:ext cx="136960" cy="118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289" fill="norm" stroke="1" extrusionOk="0">
                  <a:moveTo>
                    <a:pt x="5467" y="7647"/>
                  </a:moveTo>
                  <a:cubicBezTo>
                    <a:pt x="6776" y="8784"/>
                    <a:pt x="8085" y="9921"/>
                    <a:pt x="9394" y="9542"/>
                  </a:cubicBezTo>
                  <a:cubicBezTo>
                    <a:pt x="10703" y="9163"/>
                    <a:pt x="12012" y="7268"/>
                    <a:pt x="12340" y="5373"/>
                  </a:cubicBezTo>
                  <a:cubicBezTo>
                    <a:pt x="12667" y="3478"/>
                    <a:pt x="12012" y="1584"/>
                    <a:pt x="10703" y="636"/>
                  </a:cubicBezTo>
                  <a:cubicBezTo>
                    <a:pt x="9394" y="-311"/>
                    <a:pt x="7431" y="-311"/>
                    <a:pt x="5467" y="1394"/>
                  </a:cubicBezTo>
                  <a:cubicBezTo>
                    <a:pt x="3503" y="3100"/>
                    <a:pt x="1540" y="6510"/>
                    <a:pt x="558" y="9542"/>
                  </a:cubicBezTo>
                  <a:cubicBezTo>
                    <a:pt x="-424" y="12573"/>
                    <a:pt x="-424" y="15226"/>
                    <a:pt x="3176" y="17121"/>
                  </a:cubicBezTo>
                  <a:cubicBezTo>
                    <a:pt x="6776" y="19015"/>
                    <a:pt x="13976" y="20152"/>
                    <a:pt x="21176" y="212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6694059" y="1449053"/>
              <a:ext cx="229704" cy="143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163" fill="norm" stroke="1" extrusionOk="0">
                  <a:moveTo>
                    <a:pt x="8728" y="10833"/>
                  </a:moveTo>
                  <a:cubicBezTo>
                    <a:pt x="8532" y="9267"/>
                    <a:pt x="8336" y="7702"/>
                    <a:pt x="7550" y="6606"/>
                  </a:cubicBezTo>
                  <a:cubicBezTo>
                    <a:pt x="6765" y="5511"/>
                    <a:pt x="5390" y="4885"/>
                    <a:pt x="4016" y="5980"/>
                  </a:cubicBezTo>
                  <a:cubicBezTo>
                    <a:pt x="2641" y="7076"/>
                    <a:pt x="1267" y="9893"/>
                    <a:pt x="579" y="12085"/>
                  </a:cubicBezTo>
                  <a:cubicBezTo>
                    <a:pt x="-108" y="14276"/>
                    <a:pt x="-108" y="15841"/>
                    <a:pt x="187" y="17250"/>
                  </a:cubicBezTo>
                  <a:cubicBezTo>
                    <a:pt x="481" y="18659"/>
                    <a:pt x="1070" y="19911"/>
                    <a:pt x="1856" y="20067"/>
                  </a:cubicBezTo>
                  <a:cubicBezTo>
                    <a:pt x="2641" y="20224"/>
                    <a:pt x="3623" y="19285"/>
                    <a:pt x="4408" y="18033"/>
                  </a:cubicBezTo>
                  <a:cubicBezTo>
                    <a:pt x="5194" y="16780"/>
                    <a:pt x="5783" y="15215"/>
                    <a:pt x="6372" y="13493"/>
                  </a:cubicBezTo>
                  <a:cubicBezTo>
                    <a:pt x="6961" y="11772"/>
                    <a:pt x="7550" y="9893"/>
                    <a:pt x="7747" y="10206"/>
                  </a:cubicBezTo>
                  <a:cubicBezTo>
                    <a:pt x="7943" y="10520"/>
                    <a:pt x="7747" y="13024"/>
                    <a:pt x="8139" y="14276"/>
                  </a:cubicBezTo>
                  <a:cubicBezTo>
                    <a:pt x="8532" y="15528"/>
                    <a:pt x="9514" y="15528"/>
                    <a:pt x="10397" y="14433"/>
                  </a:cubicBezTo>
                  <a:cubicBezTo>
                    <a:pt x="11281" y="13337"/>
                    <a:pt x="12067" y="11146"/>
                    <a:pt x="12557" y="9267"/>
                  </a:cubicBezTo>
                  <a:cubicBezTo>
                    <a:pt x="13048" y="7389"/>
                    <a:pt x="13245" y="5824"/>
                    <a:pt x="13245" y="5824"/>
                  </a:cubicBezTo>
                  <a:cubicBezTo>
                    <a:pt x="13245" y="5824"/>
                    <a:pt x="13048" y="7389"/>
                    <a:pt x="12852" y="8954"/>
                  </a:cubicBezTo>
                  <a:cubicBezTo>
                    <a:pt x="12656" y="10520"/>
                    <a:pt x="12459" y="12085"/>
                    <a:pt x="12361" y="13650"/>
                  </a:cubicBezTo>
                  <a:cubicBezTo>
                    <a:pt x="12263" y="15215"/>
                    <a:pt x="12263" y="16780"/>
                    <a:pt x="12165" y="16624"/>
                  </a:cubicBezTo>
                  <a:cubicBezTo>
                    <a:pt x="12067" y="16467"/>
                    <a:pt x="11870" y="14589"/>
                    <a:pt x="12361" y="11772"/>
                  </a:cubicBezTo>
                  <a:cubicBezTo>
                    <a:pt x="12852" y="8954"/>
                    <a:pt x="14030" y="5198"/>
                    <a:pt x="15110" y="2850"/>
                  </a:cubicBezTo>
                  <a:cubicBezTo>
                    <a:pt x="16190" y="502"/>
                    <a:pt x="17172" y="-437"/>
                    <a:pt x="18252" y="189"/>
                  </a:cubicBezTo>
                  <a:cubicBezTo>
                    <a:pt x="19332" y="815"/>
                    <a:pt x="20510" y="3006"/>
                    <a:pt x="21001" y="6763"/>
                  </a:cubicBezTo>
                  <a:cubicBezTo>
                    <a:pt x="21492" y="10520"/>
                    <a:pt x="21296" y="15841"/>
                    <a:pt x="21099" y="211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7124700" y="1380174"/>
              <a:ext cx="317500" cy="319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21479"/>
                  </a:moveTo>
                  <a:cubicBezTo>
                    <a:pt x="1872" y="19063"/>
                    <a:pt x="3744" y="16647"/>
                    <a:pt x="5544" y="13379"/>
                  </a:cubicBezTo>
                  <a:cubicBezTo>
                    <a:pt x="7344" y="10111"/>
                    <a:pt x="9072" y="5990"/>
                    <a:pt x="10008" y="3503"/>
                  </a:cubicBezTo>
                  <a:cubicBezTo>
                    <a:pt x="10944" y="1016"/>
                    <a:pt x="11088" y="163"/>
                    <a:pt x="10944" y="21"/>
                  </a:cubicBezTo>
                  <a:cubicBezTo>
                    <a:pt x="10800" y="-121"/>
                    <a:pt x="10368" y="447"/>
                    <a:pt x="9648" y="2437"/>
                  </a:cubicBezTo>
                  <a:cubicBezTo>
                    <a:pt x="8928" y="4426"/>
                    <a:pt x="7920" y="7837"/>
                    <a:pt x="7416" y="10395"/>
                  </a:cubicBezTo>
                  <a:cubicBezTo>
                    <a:pt x="6912" y="12953"/>
                    <a:pt x="6912" y="14658"/>
                    <a:pt x="6984" y="15866"/>
                  </a:cubicBezTo>
                  <a:cubicBezTo>
                    <a:pt x="7056" y="17074"/>
                    <a:pt x="7200" y="17784"/>
                    <a:pt x="7632" y="18140"/>
                  </a:cubicBezTo>
                  <a:cubicBezTo>
                    <a:pt x="8064" y="18495"/>
                    <a:pt x="8784" y="18495"/>
                    <a:pt x="9936" y="17287"/>
                  </a:cubicBezTo>
                  <a:cubicBezTo>
                    <a:pt x="11088" y="16079"/>
                    <a:pt x="12672" y="13663"/>
                    <a:pt x="13896" y="11461"/>
                  </a:cubicBezTo>
                  <a:cubicBezTo>
                    <a:pt x="15120" y="9258"/>
                    <a:pt x="15984" y="7268"/>
                    <a:pt x="16704" y="5563"/>
                  </a:cubicBezTo>
                  <a:cubicBezTo>
                    <a:pt x="17424" y="3858"/>
                    <a:pt x="18000" y="2437"/>
                    <a:pt x="18288" y="2437"/>
                  </a:cubicBezTo>
                  <a:cubicBezTo>
                    <a:pt x="18576" y="2437"/>
                    <a:pt x="18576" y="3858"/>
                    <a:pt x="18648" y="5918"/>
                  </a:cubicBezTo>
                  <a:cubicBezTo>
                    <a:pt x="18720" y="7979"/>
                    <a:pt x="18864" y="10679"/>
                    <a:pt x="19368" y="12384"/>
                  </a:cubicBezTo>
                  <a:cubicBezTo>
                    <a:pt x="19872" y="14090"/>
                    <a:pt x="20736" y="14800"/>
                    <a:pt x="21600" y="15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8092016" y="1372015"/>
              <a:ext cx="207435" cy="254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11682" y="12139"/>
                  </a:moveTo>
                  <a:cubicBezTo>
                    <a:pt x="10139" y="9461"/>
                    <a:pt x="8596" y="6783"/>
                    <a:pt x="7824" y="4998"/>
                  </a:cubicBezTo>
                  <a:cubicBezTo>
                    <a:pt x="7053" y="3213"/>
                    <a:pt x="7053" y="2321"/>
                    <a:pt x="8486" y="1517"/>
                  </a:cubicBezTo>
                  <a:cubicBezTo>
                    <a:pt x="9918" y="714"/>
                    <a:pt x="12784" y="0"/>
                    <a:pt x="14547" y="0"/>
                  </a:cubicBezTo>
                  <a:cubicBezTo>
                    <a:pt x="16310" y="0"/>
                    <a:pt x="16971" y="714"/>
                    <a:pt x="15208" y="3660"/>
                  </a:cubicBezTo>
                  <a:cubicBezTo>
                    <a:pt x="13445" y="6605"/>
                    <a:pt x="9257" y="11782"/>
                    <a:pt x="6612" y="14638"/>
                  </a:cubicBezTo>
                  <a:cubicBezTo>
                    <a:pt x="3967" y="17494"/>
                    <a:pt x="2865" y="18030"/>
                    <a:pt x="1873" y="18565"/>
                  </a:cubicBezTo>
                  <a:cubicBezTo>
                    <a:pt x="882" y="19101"/>
                    <a:pt x="0" y="19636"/>
                    <a:pt x="0" y="20172"/>
                  </a:cubicBezTo>
                  <a:cubicBezTo>
                    <a:pt x="0" y="20707"/>
                    <a:pt x="882" y="21243"/>
                    <a:pt x="4078" y="21421"/>
                  </a:cubicBezTo>
                  <a:cubicBezTo>
                    <a:pt x="7273" y="21600"/>
                    <a:pt x="12784" y="21421"/>
                    <a:pt x="16090" y="21154"/>
                  </a:cubicBezTo>
                  <a:cubicBezTo>
                    <a:pt x="19396" y="20886"/>
                    <a:pt x="20498" y="20529"/>
                    <a:pt x="21600" y="20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8947150" y="1458798"/>
              <a:ext cx="152400" cy="214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0"/>
                  </a:moveTo>
                  <a:cubicBezTo>
                    <a:pt x="1200" y="5294"/>
                    <a:pt x="2400" y="10588"/>
                    <a:pt x="3300" y="13976"/>
                  </a:cubicBezTo>
                  <a:cubicBezTo>
                    <a:pt x="4200" y="17365"/>
                    <a:pt x="4800" y="18847"/>
                    <a:pt x="5700" y="19906"/>
                  </a:cubicBezTo>
                  <a:cubicBezTo>
                    <a:pt x="6600" y="20965"/>
                    <a:pt x="7800" y="21600"/>
                    <a:pt x="8850" y="21388"/>
                  </a:cubicBezTo>
                  <a:cubicBezTo>
                    <a:pt x="9900" y="21176"/>
                    <a:pt x="10800" y="20118"/>
                    <a:pt x="12150" y="17047"/>
                  </a:cubicBezTo>
                  <a:cubicBezTo>
                    <a:pt x="13500" y="13976"/>
                    <a:pt x="15300" y="8894"/>
                    <a:pt x="16950" y="5929"/>
                  </a:cubicBezTo>
                  <a:cubicBezTo>
                    <a:pt x="18600" y="2965"/>
                    <a:pt x="20100" y="2118"/>
                    <a:pt x="21600" y="12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9100729" y="1479965"/>
              <a:ext cx="113121" cy="116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283" fill="norm" stroke="1" extrusionOk="0">
                  <a:moveTo>
                    <a:pt x="12977" y="3086"/>
                  </a:moveTo>
                  <a:cubicBezTo>
                    <a:pt x="11777" y="1543"/>
                    <a:pt x="10577" y="0"/>
                    <a:pt x="9177" y="0"/>
                  </a:cubicBezTo>
                  <a:cubicBezTo>
                    <a:pt x="7777" y="0"/>
                    <a:pt x="6177" y="1543"/>
                    <a:pt x="4577" y="4436"/>
                  </a:cubicBezTo>
                  <a:cubicBezTo>
                    <a:pt x="2977" y="7329"/>
                    <a:pt x="1377" y="11571"/>
                    <a:pt x="577" y="14657"/>
                  </a:cubicBezTo>
                  <a:cubicBezTo>
                    <a:pt x="-223" y="17743"/>
                    <a:pt x="-223" y="19671"/>
                    <a:pt x="777" y="20636"/>
                  </a:cubicBezTo>
                  <a:cubicBezTo>
                    <a:pt x="1777" y="21600"/>
                    <a:pt x="3777" y="21600"/>
                    <a:pt x="6177" y="19864"/>
                  </a:cubicBezTo>
                  <a:cubicBezTo>
                    <a:pt x="8577" y="18129"/>
                    <a:pt x="11377" y="14657"/>
                    <a:pt x="13577" y="12343"/>
                  </a:cubicBezTo>
                  <a:cubicBezTo>
                    <a:pt x="15777" y="10029"/>
                    <a:pt x="17377" y="8871"/>
                    <a:pt x="18177" y="9257"/>
                  </a:cubicBezTo>
                  <a:cubicBezTo>
                    <a:pt x="18977" y="9643"/>
                    <a:pt x="18977" y="11571"/>
                    <a:pt x="19377" y="13500"/>
                  </a:cubicBezTo>
                  <a:cubicBezTo>
                    <a:pt x="19777" y="15429"/>
                    <a:pt x="20577" y="17357"/>
                    <a:pt x="21377" y="19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9239250" y="1420698"/>
              <a:ext cx="177800" cy="197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10340"/>
                  </a:moveTo>
                  <a:cubicBezTo>
                    <a:pt x="0" y="9191"/>
                    <a:pt x="0" y="8043"/>
                    <a:pt x="386" y="7009"/>
                  </a:cubicBezTo>
                  <a:cubicBezTo>
                    <a:pt x="771" y="5974"/>
                    <a:pt x="1543" y="5055"/>
                    <a:pt x="2571" y="5860"/>
                  </a:cubicBezTo>
                  <a:cubicBezTo>
                    <a:pt x="3600" y="6664"/>
                    <a:pt x="4886" y="9191"/>
                    <a:pt x="5786" y="11719"/>
                  </a:cubicBezTo>
                  <a:cubicBezTo>
                    <a:pt x="6686" y="14247"/>
                    <a:pt x="7200" y="16774"/>
                    <a:pt x="7457" y="18613"/>
                  </a:cubicBezTo>
                  <a:cubicBezTo>
                    <a:pt x="7714" y="20451"/>
                    <a:pt x="7714" y="21600"/>
                    <a:pt x="7586" y="21485"/>
                  </a:cubicBezTo>
                  <a:cubicBezTo>
                    <a:pt x="7457" y="21370"/>
                    <a:pt x="7200" y="19991"/>
                    <a:pt x="8614" y="16660"/>
                  </a:cubicBezTo>
                  <a:cubicBezTo>
                    <a:pt x="10029" y="13328"/>
                    <a:pt x="13114" y="8043"/>
                    <a:pt x="15557" y="4940"/>
                  </a:cubicBezTo>
                  <a:cubicBezTo>
                    <a:pt x="18000" y="1838"/>
                    <a:pt x="19800" y="91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9842000" y="1484198"/>
              <a:ext cx="337050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4892" y="2260"/>
                  </a:moveTo>
                  <a:cubicBezTo>
                    <a:pt x="4487" y="6781"/>
                    <a:pt x="4082" y="11302"/>
                    <a:pt x="3812" y="14191"/>
                  </a:cubicBezTo>
                  <a:cubicBezTo>
                    <a:pt x="3542" y="17079"/>
                    <a:pt x="3407" y="18335"/>
                    <a:pt x="3002" y="19465"/>
                  </a:cubicBezTo>
                  <a:cubicBezTo>
                    <a:pt x="2597" y="20595"/>
                    <a:pt x="1922" y="21600"/>
                    <a:pt x="1315" y="21600"/>
                  </a:cubicBezTo>
                  <a:cubicBezTo>
                    <a:pt x="707" y="21600"/>
                    <a:pt x="167" y="20595"/>
                    <a:pt x="32" y="17707"/>
                  </a:cubicBezTo>
                  <a:cubicBezTo>
                    <a:pt x="-103" y="14819"/>
                    <a:pt x="167" y="10047"/>
                    <a:pt x="1315" y="7158"/>
                  </a:cubicBezTo>
                  <a:cubicBezTo>
                    <a:pt x="2462" y="4270"/>
                    <a:pt x="4487" y="3265"/>
                    <a:pt x="7592" y="2637"/>
                  </a:cubicBezTo>
                  <a:cubicBezTo>
                    <a:pt x="10697" y="2009"/>
                    <a:pt x="14882" y="1758"/>
                    <a:pt x="17379" y="1381"/>
                  </a:cubicBezTo>
                  <a:cubicBezTo>
                    <a:pt x="19877" y="1005"/>
                    <a:pt x="20687" y="502"/>
                    <a:pt x="2149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10166349" y="1290211"/>
              <a:ext cx="171451" cy="124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1673"/>
                  </a:moveTo>
                  <a:cubicBezTo>
                    <a:pt x="1067" y="593"/>
                    <a:pt x="2133" y="-487"/>
                    <a:pt x="4400" y="233"/>
                  </a:cubicBezTo>
                  <a:cubicBezTo>
                    <a:pt x="6667" y="953"/>
                    <a:pt x="10133" y="3473"/>
                    <a:pt x="11867" y="5813"/>
                  </a:cubicBezTo>
                  <a:cubicBezTo>
                    <a:pt x="13600" y="8153"/>
                    <a:pt x="13600" y="10313"/>
                    <a:pt x="12933" y="11933"/>
                  </a:cubicBezTo>
                  <a:cubicBezTo>
                    <a:pt x="12267" y="13553"/>
                    <a:pt x="10933" y="14633"/>
                    <a:pt x="9600" y="15533"/>
                  </a:cubicBezTo>
                  <a:cubicBezTo>
                    <a:pt x="8267" y="16433"/>
                    <a:pt x="6933" y="17153"/>
                    <a:pt x="6933" y="17873"/>
                  </a:cubicBezTo>
                  <a:cubicBezTo>
                    <a:pt x="6933" y="18593"/>
                    <a:pt x="8267" y="19313"/>
                    <a:pt x="10933" y="19853"/>
                  </a:cubicBezTo>
                  <a:cubicBezTo>
                    <a:pt x="13600" y="20393"/>
                    <a:pt x="17600" y="20753"/>
                    <a:pt x="21600" y="211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10331450" y="1649298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558800" y="2589098"/>
              <a:ext cx="2159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65" y="1768"/>
                    <a:pt x="5929" y="3537"/>
                    <a:pt x="8894" y="6126"/>
                  </a:cubicBezTo>
                  <a:cubicBezTo>
                    <a:pt x="11859" y="8716"/>
                    <a:pt x="14824" y="12126"/>
                    <a:pt x="16941" y="14842"/>
                  </a:cubicBezTo>
                  <a:cubicBezTo>
                    <a:pt x="19059" y="17558"/>
                    <a:pt x="20329" y="1957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620898" y="2525598"/>
              <a:ext cx="198252" cy="421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509" fill="norm" stroke="1" extrusionOk="0">
                  <a:moveTo>
                    <a:pt x="21296" y="0"/>
                  </a:moveTo>
                  <a:cubicBezTo>
                    <a:pt x="20159" y="0"/>
                    <a:pt x="19022" y="0"/>
                    <a:pt x="17885" y="594"/>
                  </a:cubicBezTo>
                  <a:cubicBezTo>
                    <a:pt x="16749" y="1188"/>
                    <a:pt x="15612" y="2376"/>
                    <a:pt x="13793" y="4644"/>
                  </a:cubicBezTo>
                  <a:cubicBezTo>
                    <a:pt x="11974" y="6912"/>
                    <a:pt x="9473" y="10260"/>
                    <a:pt x="7085" y="13014"/>
                  </a:cubicBezTo>
                  <a:cubicBezTo>
                    <a:pt x="4698" y="15768"/>
                    <a:pt x="2424" y="17928"/>
                    <a:pt x="1174" y="19278"/>
                  </a:cubicBezTo>
                  <a:cubicBezTo>
                    <a:pt x="-77" y="20628"/>
                    <a:pt x="-304" y="21168"/>
                    <a:pt x="378" y="21384"/>
                  </a:cubicBezTo>
                  <a:cubicBezTo>
                    <a:pt x="1060" y="21600"/>
                    <a:pt x="2652" y="21492"/>
                    <a:pt x="4243" y="21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813305" y="2787937"/>
              <a:ext cx="116789" cy="163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40" fill="norm" stroke="1" extrusionOk="0">
                  <a:moveTo>
                    <a:pt x="2222" y="5555"/>
                  </a:moveTo>
                  <a:cubicBezTo>
                    <a:pt x="1837" y="9709"/>
                    <a:pt x="1451" y="13863"/>
                    <a:pt x="1065" y="16632"/>
                  </a:cubicBezTo>
                  <a:cubicBezTo>
                    <a:pt x="679" y="19402"/>
                    <a:pt x="294" y="20786"/>
                    <a:pt x="101" y="20648"/>
                  </a:cubicBezTo>
                  <a:cubicBezTo>
                    <a:pt x="-92" y="20509"/>
                    <a:pt x="-92" y="18848"/>
                    <a:pt x="872" y="15663"/>
                  </a:cubicBezTo>
                  <a:cubicBezTo>
                    <a:pt x="1837" y="12478"/>
                    <a:pt x="3765" y="7771"/>
                    <a:pt x="5694" y="4863"/>
                  </a:cubicBezTo>
                  <a:cubicBezTo>
                    <a:pt x="7622" y="1955"/>
                    <a:pt x="9551" y="848"/>
                    <a:pt x="11672" y="294"/>
                  </a:cubicBezTo>
                  <a:cubicBezTo>
                    <a:pt x="13794" y="-260"/>
                    <a:pt x="16108" y="-260"/>
                    <a:pt x="17844" y="2371"/>
                  </a:cubicBezTo>
                  <a:cubicBezTo>
                    <a:pt x="19579" y="5002"/>
                    <a:pt x="20737" y="10263"/>
                    <a:pt x="21122" y="13863"/>
                  </a:cubicBezTo>
                  <a:cubicBezTo>
                    <a:pt x="21508" y="17463"/>
                    <a:pt x="21122" y="19402"/>
                    <a:pt x="20737" y="21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514350" y="2427904"/>
              <a:ext cx="3111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782"/>
                  </a:moveTo>
                  <a:cubicBezTo>
                    <a:pt x="3673" y="239"/>
                    <a:pt x="7347" y="-1304"/>
                    <a:pt x="10947" y="1782"/>
                  </a:cubicBezTo>
                  <a:cubicBezTo>
                    <a:pt x="14547" y="4867"/>
                    <a:pt x="18073" y="12582"/>
                    <a:pt x="21600" y="20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1104900" y="2690698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1066800" y="2843098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1754333" y="2488440"/>
              <a:ext cx="196157" cy="242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369" fill="norm" stroke="1" extrusionOk="0">
                  <a:moveTo>
                    <a:pt x="16867" y="1034"/>
                  </a:moveTo>
                  <a:cubicBezTo>
                    <a:pt x="18686" y="476"/>
                    <a:pt x="20505" y="-83"/>
                    <a:pt x="20959" y="10"/>
                  </a:cubicBezTo>
                  <a:cubicBezTo>
                    <a:pt x="21414" y="103"/>
                    <a:pt x="20505" y="848"/>
                    <a:pt x="17776" y="2245"/>
                  </a:cubicBezTo>
                  <a:cubicBezTo>
                    <a:pt x="15048" y="3641"/>
                    <a:pt x="10500" y="5689"/>
                    <a:pt x="7772" y="6993"/>
                  </a:cubicBezTo>
                  <a:cubicBezTo>
                    <a:pt x="5043" y="8296"/>
                    <a:pt x="4134" y="8855"/>
                    <a:pt x="4475" y="9320"/>
                  </a:cubicBezTo>
                  <a:cubicBezTo>
                    <a:pt x="4816" y="9786"/>
                    <a:pt x="6408" y="10158"/>
                    <a:pt x="7999" y="10345"/>
                  </a:cubicBezTo>
                  <a:cubicBezTo>
                    <a:pt x="9591" y="10531"/>
                    <a:pt x="11182" y="10531"/>
                    <a:pt x="12547" y="10624"/>
                  </a:cubicBezTo>
                  <a:cubicBezTo>
                    <a:pt x="13911" y="10717"/>
                    <a:pt x="15048" y="10903"/>
                    <a:pt x="15161" y="11369"/>
                  </a:cubicBezTo>
                  <a:cubicBezTo>
                    <a:pt x="15275" y="11834"/>
                    <a:pt x="14366" y="12579"/>
                    <a:pt x="11865" y="13883"/>
                  </a:cubicBezTo>
                  <a:cubicBezTo>
                    <a:pt x="9363" y="15186"/>
                    <a:pt x="5271" y="17048"/>
                    <a:pt x="2883" y="18351"/>
                  </a:cubicBezTo>
                  <a:cubicBezTo>
                    <a:pt x="496" y="19655"/>
                    <a:pt x="-186" y="20400"/>
                    <a:pt x="41" y="20865"/>
                  </a:cubicBezTo>
                  <a:cubicBezTo>
                    <a:pt x="269" y="21331"/>
                    <a:pt x="1406" y="21517"/>
                    <a:pt x="4134" y="21238"/>
                  </a:cubicBezTo>
                  <a:cubicBezTo>
                    <a:pt x="6862" y="20958"/>
                    <a:pt x="11182" y="20214"/>
                    <a:pt x="15502" y="19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2044700" y="2493848"/>
              <a:ext cx="1397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5236"/>
                    <a:pt x="11127" y="10473"/>
                    <a:pt x="14727" y="14073"/>
                  </a:cubicBezTo>
                  <a:cubicBezTo>
                    <a:pt x="18327" y="17673"/>
                    <a:pt x="19964" y="196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2070100" y="2443048"/>
              <a:ext cx="1460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43" y="2550"/>
                    <a:pt x="14087" y="5100"/>
                    <a:pt x="10487" y="8325"/>
                  </a:cubicBezTo>
                  <a:cubicBezTo>
                    <a:pt x="6887" y="11550"/>
                    <a:pt x="3443" y="15450"/>
                    <a:pt x="1722" y="17775"/>
                  </a:cubicBezTo>
                  <a:cubicBezTo>
                    <a:pt x="0" y="20100"/>
                    <a:pt x="0" y="208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2235199" y="2608148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2254249" y="2510740"/>
              <a:ext cx="94030" cy="52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0500" fill="norm" stroke="1" extrusionOk="0">
                  <a:moveTo>
                    <a:pt x="7200" y="5831"/>
                  </a:moveTo>
                  <a:cubicBezTo>
                    <a:pt x="5760" y="9154"/>
                    <a:pt x="4320" y="12477"/>
                    <a:pt x="4800" y="14970"/>
                  </a:cubicBezTo>
                  <a:cubicBezTo>
                    <a:pt x="5280" y="17462"/>
                    <a:pt x="7680" y="19123"/>
                    <a:pt x="10080" y="19954"/>
                  </a:cubicBezTo>
                  <a:cubicBezTo>
                    <a:pt x="12480" y="20785"/>
                    <a:pt x="14880" y="20785"/>
                    <a:pt x="16800" y="19123"/>
                  </a:cubicBezTo>
                  <a:cubicBezTo>
                    <a:pt x="18720" y="17462"/>
                    <a:pt x="20160" y="14139"/>
                    <a:pt x="20880" y="10400"/>
                  </a:cubicBezTo>
                  <a:cubicBezTo>
                    <a:pt x="21600" y="6662"/>
                    <a:pt x="21600" y="2508"/>
                    <a:pt x="19680" y="847"/>
                  </a:cubicBezTo>
                  <a:cubicBezTo>
                    <a:pt x="17760" y="-815"/>
                    <a:pt x="13920" y="16"/>
                    <a:pt x="10320" y="2923"/>
                  </a:cubicBezTo>
                  <a:cubicBezTo>
                    <a:pt x="6720" y="5831"/>
                    <a:pt x="3360" y="10816"/>
                    <a:pt x="0" y="15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1866900" y="2804998"/>
              <a:ext cx="4445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8000"/>
                    <a:pt x="7200" y="14400"/>
                    <a:pt x="10800" y="10800"/>
                  </a:cubicBezTo>
                  <a:cubicBezTo>
                    <a:pt x="14400" y="7200"/>
                    <a:pt x="1800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2070100" y="2922386"/>
              <a:ext cx="158750" cy="168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6811"/>
                  </a:moveTo>
                  <a:cubicBezTo>
                    <a:pt x="0" y="10811"/>
                    <a:pt x="0" y="14811"/>
                    <a:pt x="144" y="17478"/>
                  </a:cubicBezTo>
                  <a:cubicBezTo>
                    <a:pt x="288" y="20145"/>
                    <a:pt x="576" y="21478"/>
                    <a:pt x="1008" y="21211"/>
                  </a:cubicBezTo>
                  <a:cubicBezTo>
                    <a:pt x="1440" y="20945"/>
                    <a:pt x="2016" y="19078"/>
                    <a:pt x="3024" y="15745"/>
                  </a:cubicBezTo>
                  <a:cubicBezTo>
                    <a:pt x="4032" y="12411"/>
                    <a:pt x="5472" y="7611"/>
                    <a:pt x="6912" y="4545"/>
                  </a:cubicBezTo>
                  <a:cubicBezTo>
                    <a:pt x="8352" y="1478"/>
                    <a:pt x="9792" y="145"/>
                    <a:pt x="11808" y="11"/>
                  </a:cubicBezTo>
                  <a:cubicBezTo>
                    <a:pt x="13824" y="-122"/>
                    <a:pt x="16416" y="945"/>
                    <a:pt x="18144" y="4278"/>
                  </a:cubicBezTo>
                  <a:cubicBezTo>
                    <a:pt x="19872" y="7611"/>
                    <a:pt x="20736" y="13211"/>
                    <a:pt x="21600" y="18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7414054" y="2202173"/>
              <a:ext cx="4203362" cy="1491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94" fill="norm" stroke="1" extrusionOk="0">
                  <a:moveTo>
                    <a:pt x="21462" y="1832"/>
                  </a:moveTo>
                  <a:cubicBezTo>
                    <a:pt x="21506" y="1618"/>
                    <a:pt x="21549" y="1403"/>
                    <a:pt x="21544" y="1250"/>
                  </a:cubicBezTo>
                  <a:cubicBezTo>
                    <a:pt x="21538" y="1097"/>
                    <a:pt x="21484" y="1005"/>
                    <a:pt x="21299" y="852"/>
                  </a:cubicBezTo>
                  <a:cubicBezTo>
                    <a:pt x="21115" y="699"/>
                    <a:pt x="20800" y="484"/>
                    <a:pt x="20437" y="331"/>
                  </a:cubicBezTo>
                  <a:cubicBezTo>
                    <a:pt x="20074" y="178"/>
                    <a:pt x="19661" y="86"/>
                    <a:pt x="19244" y="40"/>
                  </a:cubicBezTo>
                  <a:cubicBezTo>
                    <a:pt x="18826" y="-6"/>
                    <a:pt x="18403" y="-6"/>
                    <a:pt x="18007" y="9"/>
                  </a:cubicBezTo>
                  <a:cubicBezTo>
                    <a:pt x="17611" y="25"/>
                    <a:pt x="17242" y="55"/>
                    <a:pt x="16846" y="132"/>
                  </a:cubicBezTo>
                  <a:cubicBezTo>
                    <a:pt x="16450" y="208"/>
                    <a:pt x="16027" y="331"/>
                    <a:pt x="15593" y="484"/>
                  </a:cubicBezTo>
                  <a:cubicBezTo>
                    <a:pt x="15159" y="637"/>
                    <a:pt x="14714" y="821"/>
                    <a:pt x="14269" y="1036"/>
                  </a:cubicBezTo>
                  <a:cubicBezTo>
                    <a:pt x="13825" y="1250"/>
                    <a:pt x="13380" y="1495"/>
                    <a:pt x="12924" y="1771"/>
                  </a:cubicBezTo>
                  <a:cubicBezTo>
                    <a:pt x="12469" y="2047"/>
                    <a:pt x="12002" y="2353"/>
                    <a:pt x="11606" y="2614"/>
                  </a:cubicBezTo>
                  <a:cubicBezTo>
                    <a:pt x="11210" y="2874"/>
                    <a:pt x="10885" y="3088"/>
                    <a:pt x="10554" y="3318"/>
                  </a:cubicBezTo>
                  <a:cubicBezTo>
                    <a:pt x="10223" y="3548"/>
                    <a:pt x="9887" y="3793"/>
                    <a:pt x="9539" y="4054"/>
                  </a:cubicBezTo>
                  <a:cubicBezTo>
                    <a:pt x="9192" y="4314"/>
                    <a:pt x="8834" y="4590"/>
                    <a:pt x="8492" y="4850"/>
                  </a:cubicBezTo>
                  <a:cubicBezTo>
                    <a:pt x="8151" y="5111"/>
                    <a:pt x="7825" y="5356"/>
                    <a:pt x="7511" y="5616"/>
                  </a:cubicBezTo>
                  <a:cubicBezTo>
                    <a:pt x="7196" y="5877"/>
                    <a:pt x="6892" y="6152"/>
                    <a:pt x="6518" y="6505"/>
                  </a:cubicBezTo>
                  <a:cubicBezTo>
                    <a:pt x="6144" y="6857"/>
                    <a:pt x="5699" y="7286"/>
                    <a:pt x="5259" y="7715"/>
                  </a:cubicBezTo>
                  <a:cubicBezTo>
                    <a:pt x="4820" y="8144"/>
                    <a:pt x="4386" y="8573"/>
                    <a:pt x="3985" y="9002"/>
                  </a:cubicBezTo>
                  <a:cubicBezTo>
                    <a:pt x="3583" y="9431"/>
                    <a:pt x="3214" y="9860"/>
                    <a:pt x="2856" y="10304"/>
                  </a:cubicBezTo>
                  <a:cubicBezTo>
                    <a:pt x="2498" y="10748"/>
                    <a:pt x="2151" y="11208"/>
                    <a:pt x="1799" y="11728"/>
                  </a:cubicBezTo>
                  <a:cubicBezTo>
                    <a:pt x="1446" y="12249"/>
                    <a:pt x="1088" y="12831"/>
                    <a:pt x="801" y="13368"/>
                  </a:cubicBezTo>
                  <a:cubicBezTo>
                    <a:pt x="513" y="13904"/>
                    <a:pt x="296" y="14394"/>
                    <a:pt x="155" y="14930"/>
                  </a:cubicBezTo>
                  <a:cubicBezTo>
                    <a:pt x="14" y="15466"/>
                    <a:pt x="-51" y="16048"/>
                    <a:pt x="47" y="16600"/>
                  </a:cubicBezTo>
                  <a:cubicBezTo>
                    <a:pt x="144" y="17151"/>
                    <a:pt x="405" y="17672"/>
                    <a:pt x="763" y="18086"/>
                  </a:cubicBezTo>
                  <a:cubicBezTo>
                    <a:pt x="1121" y="18500"/>
                    <a:pt x="1576" y="18806"/>
                    <a:pt x="2043" y="19051"/>
                  </a:cubicBezTo>
                  <a:cubicBezTo>
                    <a:pt x="2509" y="19296"/>
                    <a:pt x="2987" y="19480"/>
                    <a:pt x="3410" y="19603"/>
                  </a:cubicBezTo>
                  <a:cubicBezTo>
                    <a:pt x="3833" y="19725"/>
                    <a:pt x="4202" y="19786"/>
                    <a:pt x="4587" y="19848"/>
                  </a:cubicBezTo>
                  <a:cubicBezTo>
                    <a:pt x="4972" y="19909"/>
                    <a:pt x="5373" y="19970"/>
                    <a:pt x="5797" y="20016"/>
                  </a:cubicBezTo>
                  <a:cubicBezTo>
                    <a:pt x="6220" y="20062"/>
                    <a:pt x="6664" y="20093"/>
                    <a:pt x="7125" y="20123"/>
                  </a:cubicBezTo>
                  <a:cubicBezTo>
                    <a:pt x="7587" y="20154"/>
                    <a:pt x="8064" y="20185"/>
                    <a:pt x="8449" y="20215"/>
                  </a:cubicBezTo>
                  <a:cubicBezTo>
                    <a:pt x="8834" y="20246"/>
                    <a:pt x="9127" y="20277"/>
                    <a:pt x="9387" y="20292"/>
                  </a:cubicBezTo>
                  <a:cubicBezTo>
                    <a:pt x="9648" y="20307"/>
                    <a:pt x="9876" y="20307"/>
                    <a:pt x="10125" y="20307"/>
                  </a:cubicBezTo>
                  <a:cubicBezTo>
                    <a:pt x="10375" y="20307"/>
                    <a:pt x="10646" y="20307"/>
                    <a:pt x="10923" y="20323"/>
                  </a:cubicBezTo>
                  <a:cubicBezTo>
                    <a:pt x="11199" y="20338"/>
                    <a:pt x="11481" y="20368"/>
                    <a:pt x="11753" y="20384"/>
                  </a:cubicBezTo>
                  <a:cubicBezTo>
                    <a:pt x="12024" y="20399"/>
                    <a:pt x="12284" y="20399"/>
                    <a:pt x="12713" y="20430"/>
                  </a:cubicBezTo>
                  <a:cubicBezTo>
                    <a:pt x="13141" y="20460"/>
                    <a:pt x="13738" y="20522"/>
                    <a:pt x="14291" y="20583"/>
                  </a:cubicBezTo>
                  <a:cubicBezTo>
                    <a:pt x="14844" y="20644"/>
                    <a:pt x="15354" y="20705"/>
                    <a:pt x="15875" y="20767"/>
                  </a:cubicBezTo>
                  <a:cubicBezTo>
                    <a:pt x="16396" y="20828"/>
                    <a:pt x="16927" y="20889"/>
                    <a:pt x="17432" y="20966"/>
                  </a:cubicBezTo>
                  <a:cubicBezTo>
                    <a:pt x="17936" y="21043"/>
                    <a:pt x="18414" y="21134"/>
                    <a:pt x="18853" y="21226"/>
                  </a:cubicBezTo>
                  <a:cubicBezTo>
                    <a:pt x="19292" y="21318"/>
                    <a:pt x="19694" y="21410"/>
                    <a:pt x="20079" y="21471"/>
                  </a:cubicBezTo>
                  <a:cubicBezTo>
                    <a:pt x="20464" y="21533"/>
                    <a:pt x="20833" y="21563"/>
                    <a:pt x="21202" y="215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8477250" y="3027248"/>
              <a:ext cx="2286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2581"/>
                    <a:pt x="6400" y="5162"/>
                    <a:pt x="10000" y="8762"/>
                  </a:cubicBezTo>
                  <a:cubicBezTo>
                    <a:pt x="13600" y="12362"/>
                    <a:pt x="17600" y="1698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8545294" y="3014548"/>
              <a:ext cx="192306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21331" y="0"/>
                  </a:moveTo>
                  <a:cubicBezTo>
                    <a:pt x="20157" y="0"/>
                    <a:pt x="18983" y="0"/>
                    <a:pt x="17574" y="629"/>
                  </a:cubicBezTo>
                  <a:cubicBezTo>
                    <a:pt x="16166" y="1257"/>
                    <a:pt x="14522" y="2514"/>
                    <a:pt x="12644" y="4514"/>
                  </a:cubicBezTo>
                  <a:cubicBezTo>
                    <a:pt x="10766" y="6514"/>
                    <a:pt x="8653" y="9257"/>
                    <a:pt x="6422" y="11943"/>
                  </a:cubicBezTo>
                  <a:cubicBezTo>
                    <a:pt x="4192" y="14629"/>
                    <a:pt x="1844" y="17257"/>
                    <a:pt x="788" y="18857"/>
                  </a:cubicBezTo>
                  <a:cubicBezTo>
                    <a:pt x="-269" y="20457"/>
                    <a:pt x="-34" y="21029"/>
                    <a:pt x="20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8739124" y="3229056"/>
              <a:ext cx="119127" cy="166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238" fill="norm" stroke="1" extrusionOk="0">
                  <a:moveTo>
                    <a:pt x="4274" y="6658"/>
                  </a:moveTo>
                  <a:cubicBezTo>
                    <a:pt x="2759" y="7468"/>
                    <a:pt x="1243" y="8278"/>
                    <a:pt x="485" y="9763"/>
                  </a:cubicBezTo>
                  <a:cubicBezTo>
                    <a:pt x="-273" y="11248"/>
                    <a:pt x="-273" y="13408"/>
                    <a:pt x="1432" y="11923"/>
                  </a:cubicBezTo>
                  <a:cubicBezTo>
                    <a:pt x="3138" y="10438"/>
                    <a:pt x="6548" y="5308"/>
                    <a:pt x="9201" y="2608"/>
                  </a:cubicBezTo>
                  <a:cubicBezTo>
                    <a:pt x="11853" y="-92"/>
                    <a:pt x="13748" y="-362"/>
                    <a:pt x="15453" y="313"/>
                  </a:cubicBezTo>
                  <a:cubicBezTo>
                    <a:pt x="17159" y="988"/>
                    <a:pt x="18674" y="2608"/>
                    <a:pt x="19622" y="6253"/>
                  </a:cubicBezTo>
                  <a:cubicBezTo>
                    <a:pt x="20569" y="9898"/>
                    <a:pt x="20948" y="15568"/>
                    <a:pt x="21327" y="21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8350250" y="2919298"/>
              <a:ext cx="4699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7" y="18327"/>
                    <a:pt x="195" y="15055"/>
                    <a:pt x="1751" y="11782"/>
                  </a:cubicBezTo>
                  <a:cubicBezTo>
                    <a:pt x="3308" y="8509"/>
                    <a:pt x="6324" y="5236"/>
                    <a:pt x="9876" y="3273"/>
                  </a:cubicBezTo>
                  <a:cubicBezTo>
                    <a:pt x="13427" y="1309"/>
                    <a:pt x="17514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9117380" y="3179648"/>
              <a:ext cx="363170" cy="182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217" fill="norm" stroke="1" extrusionOk="0">
                  <a:moveTo>
                    <a:pt x="2333" y="17673"/>
                  </a:moveTo>
                  <a:cubicBezTo>
                    <a:pt x="1705" y="18164"/>
                    <a:pt x="1077" y="18655"/>
                    <a:pt x="638" y="18286"/>
                  </a:cubicBezTo>
                  <a:cubicBezTo>
                    <a:pt x="198" y="17918"/>
                    <a:pt x="-53" y="16691"/>
                    <a:pt x="10" y="14482"/>
                  </a:cubicBezTo>
                  <a:cubicBezTo>
                    <a:pt x="73" y="12273"/>
                    <a:pt x="449" y="9082"/>
                    <a:pt x="1328" y="7118"/>
                  </a:cubicBezTo>
                  <a:cubicBezTo>
                    <a:pt x="2207" y="5155"/>
                    <a:pt x="3589" y="4418"/>
                    <a:pt x="5410" y="5523"/>
                  </a:cubicBezTo>
                  <a:cubicBezTo>
                    <a:pt x="7231" y="6627"/>
                    <a:pt x="9491" y="9573"/>
                    <a:pt x="10810" y="11782"/>
                  </a:cubicBezTo>
                  <a:cubicBezTo>
                    <a:pt x="12128" y="13991"/>
                    <a:pt x="12505" y="15464"/>
                    <a:pt x="12945" y="17059"/>
                  </a:cubicBezTo>
                  <a:cubicBezTo>
                    <a:pt x="13384" y="18655"/>
                    <a:pt x="13887" y="20373"/>
                    <a:pt x="14452" y="20986"/>
                  </a:cubicBezTo>
                  <a:cubicBezTo>
                    <a:pt x="15017" y="21600"/>
                    <a:pt x="15645" y="21109"/>
                    <a:pt x="16775" y="18041"/>
                  </a:cubicBezTo>
                  <a:cubicBezTo>
                    <a:pt x="17905" y="14973"/>
                    <a:pt x="19538" y="9327"/>
                    <a:pt x="20417" y="5891"/>
                  </a:cubicBezTo>
                  <a:cubicBezTo>
                    <a:pt x="21296" y="2455"/>
                    <a:pt x="21421" y="1227"/>
                    <a:pt x="2154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9843446" y="2948624"/>
              <a:ext cx="151455" cy="452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69" fill="norm" stroke="1" extrusionOk="0">
                  <a:moveTo>
                    <a:pt x="21466" y="1321"/>
                  </a:moveTo>
                  <a:cubicBezTo>
                    <a:pt x="21166" y="718"/>
                    <a:pt x="20866" y="115"/>
                    <a:pt x="19816" y="14"/>
                  </a:cubicBezTo>
                  <a:cubicBezTo>
                    <a:pt x="18766" y="-86"/>
                    <a:pt x="16966" y="316"/>
                    <a:pt x="13816" y="1722"/>
                  </a:cubicBezTo>
                  <a:cubicBezTo>
                    <a:pt x="10666" y="3129"/>
                    <a:pt x="6166" y="5540"/>
                    <a:pt x="3466" y="8353"/>
                  </a:cubicBezTo>
                  <a:cubicBezTo>
                    <a:pt x="766" y="11166"/>
                    <a:pt x="-134" y="14381"/>
                    <a:pt x="16" y="16541"/>
                  </a:cubicBezTo>
                  <a:cubicBezTo>
                    <a:pt x="166" y="18701"/>
                    <a:pt x="1366" y="19806"/>
                    <a:pt x="3616" y="20509"/>
                  </a:cubicBezTo>
                  <a:cubicBezTo>
                    <a:pt x="5866" y="21213"/>
                    <a:pt x="9166" y="21514"/>
                    <a:pt x="11716" y="21464"/>
                  </a:cubicBezTo>
                  <a:cubicBezTo>
                    <a:pt x="14266" y="21414"/>
                    <a:pt x="16066" y="21012"/>
                    <a:pt x="17866" y="206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10013950" y="3071426"/>
              <a:ext cx="311150" cy="300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0" y="21169"/>
                  </a:moveTo>
                  <a:cubicBezTo>
                    <a:pt x="1469" y="18319"/>
                    <a:pt x="2939" y="15469"/>
                    <a:pt x="4114" y="12544"/>
                  </a:cubicBezTo>
                  <a:cubicBezTo>
                    <a:pt x="5290" y="9619"/>
                    <a:pt x="6171" y="6619"/>
                    <a:pt x="6686" y="4744"/>
                  </a:cubicBezTo>
                  <a:cubicBezTo>
                    <a:pt x="7200" y="2869"/>
                    <a:pt x="7347" y="2119"/>
                    <a:pt x="7347" y="1369"/>
                  </a:cubicBezTo>
                  <a:cubicBezTo>
                    <a:pt x="7347" y="619"/>
                    <a:pt x="7200" y="-131"/>
                    <a:pt x="6906" y="19"/>
                  </a:cubicBezTo>
                  <a:cubicBezTo>
                    <a:pt x="6612" y="169"/>
                    <a:pt x="6171" y="1219"/>
                    <a:pt x="5657" y="3544"/>
                  </a:cubicBezTo>
                  <a:cubicBezTo>
                    <a:pt x="5143" y="5869"/>
                    <a:pt x="4555" y="9469"/>
                    <a:pt x="4261" y="12169"/>
                  </a:cubicBezTo>
                  <a:cubicBezTo>
                    <a:pt x="3967" y="14869"/>
                    <a:pt x="3967" y="16669"/>
                    <a:pt x="4114" y="18019"/>
                  </a:cubicBezTo>
                  <a:cubicBezTo>
                    <a:pt x="4261" y="19369"/>
                    <a:pt x="4555" y="20269"/>
                    <a:pt x="5069" y="20794"/>
                  </a:cubicBezTo>
                  <a:cubicBezTo>
                    <a:pt x="5584" y="21319"/>
                    <a:pt x="6318" y="21469"/>
                    <a:pt x="7200" y="21019"/>
                  </a:cubicBezTo>
                  <a:cubicBezTo>
                    <a:pt x="8082" y="20569"/>
                    <a:pt x="9110" y="19519"/>
                    <a:pt x="10580" y="16894"/>
                  </a:cubicBezTo>
                  <a:cubicBezTo>
                    <a:pt x="12049" y="14269"/>
                    <a:pt x="13959" y="10069"/>
                    <a:pt x="15061" y="7219"/>
                  </a:cubicBezTo>
                  <a:cubicBezTo>
                    <a:pt x="16163" y="4369"/>
                    <a:pt x="16457" y="2869"/>
                    <a:pt x="16531" y="2569"/>
                  </a:cubicBezTo>
                  <a:cubicBezTo>
                    <a:pt x="16604" y="2269"/>
                    <a:pt x="16457" y="3169"/>
                    <a:pt x="16457" y="5419"/>
                  </a:cubicBezTo>
                  <a:cubicBezTo>
                    <a:pt x="16457" y="7669"/>
                    <a:pt x="16604" y="11269"/>
                    <a:pt x="17118" y="13969"/>
                  </a:cubicBezTo>
                  <a:cubicBezTo>
                    <a:pt x="17633" y="16669"/>
                    <a:pt x="18514" y="18469"/>
                    <a:pt x="19322" y="19369"/>
                  </a:cubicBezTo>
                  <a:cubicBezTo>
                    <a:pt x="20131" y="20269"/>
                    <a:pt x="20865" y="20269"/>
                    <a:pt x="21600" y="202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10375900" y="3319348"/>
              <a:ext cx="508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10724608" y="3097098"/>
              <a:ext cx="279942" cy="157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091" fill="norm" stroke="1" extrusionOk="0">
                  <a:moveTo>
                    <a:pt x="6281" y="2558"/>
                  </a:moveTo>
                  <a:cubicBezTo>
                    <a:pt x="5801" y="7105"/>
                    <a:pt x="5321" y="11653"/>
                    <a:pt x="4841" y="14637"/>
                  </a:cubicBezTo>
                  <a:cubicBezTo>
                    <a:pt x="4361" y="17621"/>
                    <a:pt x="3881" y="19042"/>
                    <a:pt x="3161" y="20037"/>
                  </a:cubicBezTo>
                  <a:cubicBezTo>
                    <a:pt x="2441" y="21032"/>
                    <a:pt x="1481" y="21600"/>
                    <a:pt x="761" y="20463"/>
                  </a:cubicBezTo>
                  <a:cubicBezTo>
                    <a:pt x="41" y="19326"/>
                    <a:pt x="-439" y="16484"/>
                    <a:pt x="601" y="12789"/>
                  </a:cubicBezTo>
                  <a:cubicBezTo>
                    <a:pt x="1641" y="9095"/>
                    <a:pt x="4201" y="4547"/>
                    <a:pt x="7881" y="2274"/>
                  </a:cubicBezTo>
                  <a:cubicBezTo>
                    <a:pt x="11561" y="0"/>
                    <a:pt x="16361" y="0"/>
                    <a:pt x="2116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11027508" y="2890988"/>
              <a:ext cx="142142" cy="139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197" fill="norm" stroke="1" extrusionOk="0">
                  <a:moveTo>
                    <a:pt x="1319" y="5280"/>
                  </a:moveTo>
                  <a:cubicBezTo>
                    <a:pt x="1002" y="3668"/>
                    <a:pt x="684" y="2056"/>
                    <a:pt x="1319" y="1089"/>
                  </a:cubicBezTo>
                  <a:cubicBezTo>
                    <a:pt x="1955" y="121"/>
                    <a:pt x="3543" y="-201"/>
                    <a:pt x="4972" y="121"/>
                  </a:cubicBezTo>
                  <a:cubicBezTo>
                    <a:pt x="6402" y="444"/>
                    <a:pt x="7672" y="1411"/>
                    <a:pt x="8307" y="2700"/>
                  </a:cubicBezTo>
                  <a:cubicBezTo>
                    <a:pt x="8943" y="3990"/>
                    <a:pt x="8943" y="5602"/>
                    <a:pt x="7831" y="7859"/>
                  </a:cubicBezTo>
                  <a:cubicBezTo>
                    <a:pt x="6719" y="10115"/>
                    <a:pt x="4496" y="13017"/>
                    <a:pt x="2749" y="15274"/>
                  </a:cubicBezTo>
                  <a:cubicBezTo>
                    <a:pt x="1002" y="17530"/>
                    <a:pt x="-269" y="19142"/>
                    <a:pt x="49" y="20109"/>
                  </a:cubicBezTo>
                  <a:cubicBezTo>
                    <a:pt x="366" y="21077"/>
                    <a:pt x="2272" y="21399"/>
                    <a:pt x="6084" y="21077"/>
                  </a:cubicBezTo>
                  <a:cubicBezTo>
                    <a:pt x="9896" y="20754"/>
                    <a:pt x="15613" y="19787"/>
                    <a:pt x="21331" y="188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11074400" y="2970098"/>
              <a:ext cx="17780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57" y="1770"/>
                    <a:pt x="18514" y="3541"/>
                    <a:pt x="15686" y="6197"/>
                  </a:cubicBezTo>
                  <a:cubicBezTo>
                    <a:pt x="12857" y="8852"/>
                    <a:pt x="8743" y="12393"/>
                    <a:pt x="5914" y="15108"/>
                  </a:cubicBezTo>
                  <a:cubicBezTo>
                    <a:pt x="3086" y="17823"/>
                    <a:pt x="1543" y="1971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11209198" y="3165890"/>
              <a:ext cx="157847" cy="178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223" fill="norm" stroke="1" extrusionOk="0">
                  <a:moveTo>
                    <a:pt x="4068" y="8414"/>
                  </a:moveTo>
                  <a:cubicBezTo>
                    <a:pt x="3500" y="11679"/>
                    <a:pt x="2931" y="14944"/>
                    <a:pt x="2221" y="17079"/>
                  </a:cubicBezTo>
                  <a:cubicBezTo>
                    <a:pt x="1510" y="19214"/>
                    <a:pt x="658" y="20218"/>
                    <a:pt x="231" y="20093"/>
                  </a:cubicBezTo>
                  <a:cubicBezTo>
                    <a:pt x="-195" y="19967"/>
                    <a:pt x="-195" y="18711"/>
                    <a:pt x="1652" y="15823"/>
                  </a:cubicBezTo>
                  <a:cubicBezTo>
                    <a:pt x="3500" y="12935"/>
                    <a:pt x="7194" y="8414"/>
                    <a:pt x="9894" y="5525"/>
                  </a:cubicBezTo>
                  <a:cubicBezTo>
                    <a:pt x="12594" y="2637"/>
                    <a:pt x="14300" y="1381"/>
                    <a:pt x="15863" y="628"/>
                  </a:cubicBezTo>
                  <a:cubicBezTo>
                    <a:pt x="17426" y="-126"/>
                    <a:pt x="18847" y="-377"/>
                    <a:pt x="19842" y="879"/>
                  </a:cubicBezTo>
                  <a:cubicBezTo>
                    <a:pt x="20837" y="2135"/>
                    <a:pt x="21405" y="4897"/>
                    <a:pt x="21121" y="8539"/>
                  </a:cubicBezTo>
                  <a:cubicBezTo>
                    <a:pt x="20837" y="12181"/>
                    <a:pt x="19700" y="16702"/>
                    <a:pt x="18563" y="212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11461749" y="2900248"/>
              <a:ext cx="121798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600" fill="norm" stroke="1" extrusionOk="0">
                  <a:moveTo>
                    <a:pt x="13180" y="0"/>
                  </a:moveTo>
                  <a:cubicBezTo>
                    <a:pt x="16108" y="990"/>
                    <a:pt x="19037" y="1980"/>
                    <a:pt x="20319" y="3780"/>
                  </a:cubicBezTo>
                  <a:cubicBezTo>
                    <a:pt x="21600" y="5580"/>
                    <a:pt x="21234" y="8190"/>
                    <a:pt x="19220" y="10935"/>
                  </a:cubicBezTo>
                  <a:cubicBezTo>
                    <a:pt x="17207" y="13680"/>
                    <a:pt x="13546" y="16560"/>
                    <a:pt x="10068" y="18360"/>
                  </a:cubicBezTo>
                  <a:cubicBezTo>
                    <a:pt x="6590" y="20160"/>
                    <a:pt x="3295" y="208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670368" y="3782898"/>
              <a:ext cx="244033" cy="303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79" fill="norm" stroke="1" extrusionOk="0">
                  <a:moveTo>
                    <a:pt x="21468" y="4050"/>
                  </a:moveTo>
                  <a:cubicBezTo>
                    <a:pt x="21468" y="3000"/>
                    <a:pt x="21468" y="1950"/>
                    <a:pt x="21096" y="1200"/>
                  </a:cubicBezTo>
                  <a:cubicBezTo>
                    <a:pt x="20723" y="450"/>
                    <a:pt x="19978" y="0"/>
                    <a:pt x="18675" y="0"/>
                  </a:cubicBezTo>
                  <a:cubicBezTo>
                    <a:pt x="17371" y="0"/>
                    <a:pt x="15509" y="450"/>
                    <a:pt x="12530" y="2475"/>
                  </a:cubicBezTo>
                  <a:cubicBezTo>
                    <a:pt x="9551" y="4500"/>
                    <a:pt x="5454" y="8100"/>
                    <a:pt x="3127" y="10875"/>
                  </a:cubicBezTo>
                  <a:cubicBezTo>
                    <a:pt x="799" y="13650"/>
                    <a:pt x="240" y="15600"/>
                    <a:pt x="54" y="16950"/>
                  </a:cubicBezTo>
                  <a:cubicBezTo>
                    <a:pt x="-132" y="18300"/>
                    <a:pt x="54" y="19050"/>
                    <a:pt x="2382" y="19800"/>
                  </a:cubicBezTo>
                  <a:cubicBezTo>
                    <a:pt x="4709" y="20550"/>
                    <a:pt x="9178" y="21300"/>
                    <a:pt x="12065" y="21450"/>
                  </a:cubicBezTo>
                  <a:cubicBezTo>
                    <a:pt x="14951" y="21600"/>
                    <a:pt x="16254" y="21150"/>
                    <a:pt x="17558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1061300" y="3795598"/>
              <a:ext cx="138851" cy="290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93" fill="norm" stroke="1" extrusionOk="0">
                  <a:moveTo>
                    <a:pt x="6741" y="0"/>
                  </a:moveTo>
                  <a:cubicBezTo>
                    <a:pt x="5104" y="4226"/>
                    <a:pt x="3468" y="8452"/>
                    <a:pt x="2323" y="11583"/>
                  </a:cubicBezTo>
                  <a:cubicBezTo>
                    <a:pt x="1177" y="14713"/>
                    <a:pt x="523" y="16748"/>
                    <a:pt x="195" y="18235"/>
                  </a:cubicBezTo>
                  <a:cubicBezTo>
                    <a:pt x="-132" y="19722"/>
                    <a:pt x="-132" y="20661"/>
                    <a:pt x="850" y="21130"/>
                  </a:cubicBezTo>
                  <a:cubicBezTo>
                    <a:pt x="1832" y="21600"/>
                    <a:pt x="3795" y="21600"/>
                    <a:pt x="7395" y="21209"/>
                  </a:cubicBezTo>
                  <a:cubicBezTo>
                    <a:pt x="10995" y="20817"/>
                    <a:pt x="16232" y="20035"/>
                    <a:pt x="21468" y="192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1369229" y="3808298"/>
              <a:ext cx="34122" cy="296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2" h="21343" fill="norm" stroke="1" extrusionOk="0">
                  <a:moveTo>
                    <a:pt x="20482" y="0"/>
                  </a:moveTo>
                  <a:cubicBezTo>
                    <a:pt x="16670" y="3346"/>
                    <a:pt x="12858" y="6693"/>
                    <a:pt x="9682" y="9583"/>
                  </a:cubicBezTo>
                  <a:cubicBezTo>
                    <a:pt x="6506" y="12473"/>
                    <a:pt x="3964" y="14907"/>
                    <a:pt x="2058" y="16885"/>
                  </a:cubicBezTo>
                  <a:cubicBezTo>
                    <a:pt x="153" y="18862"/>
                    <a:pt x="-1118" y="20383"/>
                    <a:pt x="1423" y="20992"/>
                  </a:cubicBezTo>
                  <a:cubicBezTo>
                    <a:pt x="3964" y="21600"/>
                    <a:pt x="10317" y="21296"/>
                    <a:pt x="16670" y="20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1253513" y="3789248"/>
              <a:ext cx="251437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600" fill="norm" stroke="1" extrusionOk="0">
                  <a:moveTo>
                    <a:pt x="319" y="21600"/>
                  </a:moveTo>
                  <a:cubicBezTo>
                    <a:pt x="-38" y="18327"/>
                    <a:pt x="-395" y="15055"/>
                    <a:pt x="1033" y="11782"/>
                  </a:cubicBezTo>
                  <a:cubicBezTo>
                    <a:pt x="2461" y="8509"/>
                    <a:pt x="5674" y="5236"/>
                    <a:pt x="9334" y="3273"/>
                  </a:cubicBezTo>
                  <a:cubicBezTo>
                    <a:pt x="12993" y="1309"/>
                    <a:pt x="17099" y="655"/>
                    <a:pt x="2120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1676400" y="3859098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1657350" y="4024198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2406650" y="3808298"/>
              <a:ext cx="2286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400"/>
                    <a:pt x="4800" y="4800"/>
                    <a:pt x="7800" y="7733"/>
                  </a:cubicBezTo>
                  <a:cubicBezTo>
                    <a:pt x="10800" y="10667"/>
                    <a:pt x="14400" y="14133"/>
                    <a:pt x="16800" y="16533"/>
                  </a:cubicBezTo>
                  <a:cubicBezTo>
                    <a:pt x="19200" y="18933"/>
                    <a:pt x="20400" y="202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2453173" y="3725748"/>
              <a:ext cx="220178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21399" y="0"/>
                  </a:moveTo>
                  <a:cubicBezTo>
                    <a:pt x="19959" y="913"/>
                    <a:pt x="18519" y="1825"/>
                    <a:pt x="16359" y="3854"/>
                  </a:cubicBezTo>
                  <a:cubicBezTo>
                    <a:pt x="14199" y="5882"/>
                    <a:pt x="11319" y="9025"/>
                    <a:pt x="8439" y="11865"/>
                  </a:cubicBezTo>
                  <a:cubicBezTo>
                    <a:pt x="5559" y="14704"/>
                    <a:pt x="2679" y="17239"/>
                    <a:pt x="1239" y="18811"/>
                  </a:cubicBezTo>
                  <a:cubicBezTo>
                    <a:pt x="-201" y="20383"/>
                    <a:pt x="-201" y="20992"/>
                    <a:pt x="313" y="21296"/>
                  </a:cubicBezTo>
                  <a:cubicBezTo>
                    <a:pt x="828" y="21600"/>
                    <a:pt x="1856" y="21600"/>
                    <a:pt x="28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2718777" y="4000526"/>
              <a:ext cx="106973" cy="137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33" fill="norm" stroke="1" extrusionOk="0">
                  <a:moveTo>
                    <a:pt x="3616" y="5624"/>
                  </a:moveTo>
                  <a:cubicBezTo>
                    <a:pt x="3192" y="8897"/>
                    <a:pt x="2769" y="12169"/>
                    <a:pt x="2133" y="14951"/>
                  </a:cubicBezTo>
                  <a:cubicBezTo>
                    <a:pt x="1498" y="17733"/>
                    <a:pt x="651" y="20024"/>
                    <a:pt x="228" y="20188"/>
                  </a:cubicBezTo>
                  <a:cubicBezTo>
                    <a:pt x="-196" y="20351"/>
                    <a:pt x="-196" y="18388"/>
                    <a:pt x="1710" y="14951"/>
                  </a:cubicBezTo>
                  <a:cubicBezTo>
                    <a:pt x="3616" y="11515"/>
                    <a:pt x="7428" y="6606"/>
                    <a:pt x="10816" y="3660"/>
                  </a:cubicBezTo>
                  <a:cubicBezTo>
                    <a:pt x="14204" y="715"/>
                    <a:pt x="17169" y="-267"/>
                    <a:pt x="18863" y="60"/>
                  </a:cubicBezTo>
                  <a:cubicBezTo>
                    <a:pt x="20557" y="388"/>
                    <a:pt x="20980" y="2024"/>
                    <a:pt x="21192" y="5788"/>
                  </a:cubicBezTo>
                  <a:cubicBezTo>
                    <a:pt x="21404" y="9551"/>
                    <a:pt x="21404" y="15442"/>
                    <a:pt x="21404" y="21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2298699" y="3678305"/>
              <a:ext cx="349251" cy="34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6" fill="norm" stroke="1" extrusionOk="0">
                  <a:moveTo>
                    <a:pt x="0" y="20856"/>
                  </a:moveTo>
                  <a:cubicBezTo>
                    <a:pt x="2225" y="17044"/>
                    <a:pt x="4451" y="13232"/>
                    <a:pt x="7658" y="9421"/>
                  </a:cubicBezTo>
                  <a:cubicBezTo>
                    <a:pt x="10865" y="5609"/>
                    <a:pt x="15055" y="1797"/>
                    <a:pt x="17542" y="527"/>
                  </a:cubicBezTo>
                  <a:cubicBezTo>
                    <a:pt x="20029" y="-744"/>
                    <a:pt x="20815" y="527"/>
                    <a:pt x="21600" y="17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3308096" y="3941648"/>
              <a:ext cx="901955" cy="72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231" fill="norm" stroke="1" extrusionOk="0">
                  <a:moveTo>
                    <a:pt x="1523" y="16663"/>
                  </a:moveTo>
                  <a:cubicBezTo>
                    <a:pt x="1270" y="16663"/>
                    <a:pt x="1017" y="16663"/>
                    <a:pt x="714" y="17280"/>
                  </a:cubicBezTo>
                  <a:cubicBezTo>
                    <a:pt x="410" y="17897"/>
                    <a:pt x="56" y="19131"/>
                    <a:pt x="6" y="20057"/>
                  </a:cubicBezTo>
                  <a:cubicBezTo>
                    <a:pt x="-45" y="20983"/>
                    <a:pt x="208" y="21600"/>
                    <a:pt x="1270" y="20983"/>
                  </a:cubicBezTo>
                  <a:cubicBezTo>
                    <a:pt x="2333" y="20366"/>
                    <a:pt x="4204" y="18514"/>
                    <a:pt x="5975" y="16663"/>
                  </a:cubicBezTo>
                  <a:cubicBezTo>
                    <a:pt x="7745" y="14811"/>
                    <a:pt x="9414" y="12960"/>
                    <a:pt x="11210" y="11726"/>
                  </a:cubicBezTo>
                  <a:cubicBezTo>
                    <a:pt x="13006" y="10491"/>
                    <a:pt x="14928" y="9874"/>
                    <a:pt x="16522" y="9257"/>
                  </a:cubicBezTo>
                  <a:cubicBezTo>
                    <a:pt x="18115" y="8640"/>
                    <a:pt x="19380" y="8023"/>
                    <a:pt x="20164" y="6480"/>
                  </a:cubicBezTo>
                  <a:cubicBezTo>
                    <a:pt x="20948" y="4937"/>
                    <a:pt x="21251" y="2469"/>
                    <a:pt x="2155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4072091" y="3873915"/>
              <a:ext cx="180690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600" fill="norm" stroke="1" extrusionOk="0">
                  <a:moveTo>
                    <a:pt x="6499" y="3183"/>
                  </a:moveTo>
                  <a:cubicBezTo>
                    <a:pt x="5258" y="2728"/>
                    <a:pt x="4017" y="2274"/>
                    <a:pt x="2775" y="1592"/>
                  </a:cubicBezTo>
                  <a:cubicBezTo>
                    <a:pt x="1534" y="909"/>
                    <a:pt x="293" y="0"/>
                    <a:pt x="44" y="0"/>
                  </a:cubicBezTo>
                  <a:cubicBezTo>
                    <a:pt x="-204" y="0"/>
                    <a:pt x="541" y="909"/>
                    <a:pt x="3768" y="2274"/>
                  </a:cubicBezTo>
                  <a:cubicBezTo>
                    <a:pt x="6996" y="3638"/>
                    <a:pt x="12706" y="5457"/>
                    <a:pt x="16182" y="6821"/>
                  </a:cubicBezTo>
                  <a:cubicBezTo>
                    <a:pt x="19658" y="8185"/>
                    <a:pt x="20899" y="9095"/>
                    <a:pt x="21148" y="10004"/>
                  </a:cubicBezTo>
                  <a:cubicBezTo>
                    <a:pt x="21396" y="10914"/>
                    <a:pt x="20651" y="11823"/>
                    <a:pt x="18913" y="13187"/>
                  </a:cubicBezTo>
                  <a:cubicBezTo>
                    <a:pt x="17175" y="14552"/>
                    <a:pt x="14444" y="16371"/>
                    <a:pt x="12830" y="17848"/>
                  </a:cubicBezTo>
                  <a:cubicBezTo>
                    <a:pt x="11217" y="19326"/>
                    <a:pt x="10720" y="20463"/>
                    <a:pt x="102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3359150" y="3620261"/>
              <a:ext cx="122913" cy="188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086" fill="norm" stroke="1" extrusionOk="0">
                  <a:moveTo>
                    <a:pt x="0" y="435"/>
                  </a:moveTo>
                  <a:cubicBezTo>
                    <a:pt x="366" y="6132"/>
                    <a:pt x="732" y="11829"/>
                    <a:pt x="1464" y="13609"/>
                  </a:cubicBezTo>
                  <a:cubicBezTo>
                    <a:pt x="2197" y="15389"/>
                    <a:pt x="3295" y="13253"/>
                    <a:pt x="4759" y="10405"/>
                  </a:cubicBezTo>
                  <a:cubicBezTo>
                    <a:pt x="6224" y="7556"/>
                    <a:pt x="8054" y="3996"/>
                    <a:pt x="9885" y="1978"/>
                  </a:cubicBezTo>
                  <a:cubicBezTo>
                    <a:pt x="11715" y="-39"/>
                    <a:pt x="13546" y="-514"/>
                    <a:pt x="15559" y="554"/>
                  </a:cubicBezTo>
                  <a:cubicBezTo>
                    <a:pt x="17573" y="1622"/>
                    <a:pt x="19769" y="4233"/>
                    <a:pt x="20685" y="7912"/>
                  </a:cubicBezTo>
                  <a:cubicBezTo>
                    <a:pt x="21600" y="11591"/>
                    <a:pt x="21234" y="16339"/>
                    <a:pt x="20868" y="21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3575050" y="3693998"/>
              <a:ext cx="241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63" y="16200"/>
                    <a:pt x="12126" y="10800"/>
                    <a:pt x="15726" y="7200"/>
                  </a:cubicBezTo>
                  <a:cubicBezTo>
                    <a:pt x="19326" y="3600"/>
                    <a:pt x="20463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3771900" y="3643198"/>
              <a:ext cx="10015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600" fill="norm" stroke="1" extrusionOk="0">
                  <a:moveTo>
                    <a:pt x="0" y="0"/>
                  </a:moveTo>
                  <a:cubicBezTo>
                    <a:pt x="4500" y="1440"/>
                    <a:pt x="9000" y="2880"/>
                    <a:pt x="12600" y="3960"/>
                  </a:cubicBezTo>
                  <a:cubicBezTo>
                    <a:pt x="16200" y="5040"/>
                    <a:pt x="18900" y="5760"/>
                    <a:pt x="20250" y="7020"/>
                  </a:cubicBezTo>
                  <a:cubicBezTo>
                    <a:pt x="21600" y="8280"/>
                    <a:pt x="21600" y="10080"/>
                    <a:pt x="20475" y="11700"/>
                  </a:cubicBezTo>
                  <a:cubicBezTo>
                    <a:pt x="19350" y="13320"/>
                    <a:pt x="17100" y="14760"/>
                    <a:pt x="14625" y="16200"/>
                  </a:cubicBezTo>
                  <a:cubicBezTo>
                    <a:pt x="12150" y="17640"/>
                    <a:pt x="9450" y="19080"/>
                    <a:pt x="8325" y="19980"/>
                  </a:cubicBezTo>
                  <a:cubicBezTo>
                    <a:pt x="7200" y="20880"/>
                    <a:pt x="7650" y="21240"/>
                    <a:pt x="81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3966232" y="3593987"/>
              <a:ext cx="162572" cy="97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0651" fill="norm" stroke="1" extrusionOk="0">
                  <a:moveTo>
                    <a:pt x="13449" y="2362"/>
                  </a:moveTo>
                  <a:cubicBezTo>
                    <a:pt x="12082" y="7312"/>
                    <a:pt x="10715" y="12262"/>
                    <a:pt x="9211" y="15187"/>
                  </a:cubicBezTo>
                  <a:cubicBezTo>
                    <a:pt x="7707" y="18112"/>
                    <a:pt x="6067" y="19012"/>
                    <a:pt x="4563" y="19462"/>
                  </a:cubicBezTo>
                  <a:cubicBezTo>
                    <a:pt x="3059" y="19912"/>
                    <a:pt x="1692" y="19912"/>
                    <a:pt x="872" y="17437"/>
                  </a:cubicBezTo>
                  <a:cubicBezTo>
                    <a:pt x="51" y="14962"/>
                    <a:pt x="-222" y="10012"/>
                    <a:pt x="188" y="6637"/>
                  </a:cubicBezTo>
                  <a:cubicBezTo>
                    <a:pt x="598" y="3262"/>
                    <a:pt x="1692" y="1462"/>
                    <a:pt x="2922" y="562"/>
                  </a:cubicBezTo>
                  <a:cubicBezTo>
                    <a:pt x="4153" y="-338"/>
                    <a:pt x="5520" y="-338"/>
                    <a:pt x="6750" y="1912"/>
                  </a:cubicBezTo>
                  <a:cubicBezTo>
                    <a:pt x="7981" y="4162"/>
                    <a:pt x="9074" y="8662"/>
                    <a:pt x="10031" y="11812"/>
                  </a:cubicBezTo>
                  <a:cubicBezTo>
                    <a:pt x="10988" y="14962"/>
                    <a:pt x="11808" y="16762"/>
                    <a:pt x="12765" y="18337"/>
                  </a:cubicBezTo>
                  <a:cubicBezTo>
                    <a:pt x="13722" y="19912"/>
                    <a:pt x="14816" y="21262"/>
                    <a:pt x="16320" y="20362"/>
                  </a:cubicBezTo>
                  <a:cubicBezTo>
                    <a:pt x="17824" y="19462"/>
                    <a:pt x="19737" y="16312"/>
                    <a:pt x="20558" y="13612"/>
                  </a:cubicBezTo>
                  <a:cubicBezTo>
                    <a:pt x="21378" y="10912"/>
                    <a:pt x="21105" y="8662"/>
                    <a:pt x="19327" y="7087"/>
                  </a:cubicBezTo>
                  <a:cubicBezTo>
                    <a:pt x="17550" y="5512"/>
                    <a:pt x="14269" y="4612"/>
                    <a:pt x="12082" y="4837"/>
                  </a:cubicBezTo>
                  <a:cubicBezTo>
                    <a:pt x="9894" y="5062"/>
                    <a:pt x="8801" y="6412"/>
                    <a:pt x="7707" y="77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4711699" y="3719924"/>
              <a:ext cx="250562" cy="467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79" fill="norm" stroke="1" extrusionOk="0">
                  <a:moveTo>
                    <a:pt x="0" y="4355"/>
                  </a:moveTo>
                  <a:cubicBezTo>
                    <a:pt x="182" y="8636"/>
                    <a:pt x="363" y="12917"/>
                    <a:pt x="454" y="15544"/>
                  </a:cubicBezTo>
                  <a:cubicBezTo>
                    <a:pt x="545" y="18171"/>
                    <a:pt x="545" y="19144"/>
                    <a:pt x="635" y="19971"/>
                  </a:cubicBezTo>
                  <a:cubicBezTo>
                    <a:pt x="726" y="20798"/>
                    <a:pt x="908" y="21479"/>
                    <a:pt x="998" y="21479"/>
                  </a:cubicBezTo>
                  <a:cubicBezTo>
                    <a:pt x="1089" y="21479"/>
                    <a:pt x="1089" y="20798"/>
                    <a:pt x="998" y="18511"/>
                  </a:cubicBezTo>
                  <a:cubicBezTo>
                    <a:pt x="908" y="16225"/>
                    <a:pt x="726" y="12333"/>
                    <a:pt x="635" y="9609"/>
                  </a:cubicBezTo>
                  <a:cubicBezTo>
                    <a:pt x="545" y="6884"/>
                    <a:pt x="545" y="5328"/>
                    <a:pt x="545" y="4306"/>
                  </a:cubicBezTo>
                  <a:cubicBezTo>
                    <a:pt x="545" y="3284"/>
                    <a:pt x="545" y="2798"/>
                    <a:pt x="998" y="2555"/>
                  </a:cubicBezTo>
                  <a:cubicBezTo>
                    <a:pt x="1452" y="2311"/>
                    <a:pt x="2360" y="2311"/>
                    <a:pt x="3358" y="2944"/>
                  </a:cubicBezTo>
                  <a:cubicBezTo>
                    <a:pt x="4356" y="3576"/>
                    <a:pt x="5445" y="4841"/>
                    <a:pt x="6988" y="6641"/>
                  </a:cubicBezTo>
                  <a:cubicBezTo>
                    <a:pt x="8531" y="8441"/>
                    <a:pt x="10528" y="10776"/>
                    <a:pt x="11980" y="12430"/>
                  </a:cubicBezTo>
                  <a:cubicBezTo>
                    <a:pt x="13432" y="14084"/>
                    <a:pt x="14339" y="15057"/>
                    <a:pt x="15156" y="15787"/>
                  </a:cubicBezTo>
                  <a:cubicBezTo>
                    <a:pt x="15973" y="16517"/>
                    <a:pt x="16699" y="17003"/>
                    <a:pt x="17516" y="17247"/>
                  </a:cubicBezTo>
                  <a:cubicBezTo>
                    <a:pt x="18333" y="17490"/>
                    <a:pt x="19240" y="17490"/>
                    <a:pt x="19966" y="17149"/>
                  </a:cubicBezTo>
                  <a:cubicBezTo>
                    <a:pt x="20692" y="16809"/>
                    <a:pt x="21237" y="16128"/>
                    <a:pt x="21418" y="14765"/>
                  </a:cubicBezTo>
                  <a:cubicBezTo>
                    <a:pt x="21600" y="13403"/>
                    <a:pt x="21418" y="11360"/>
                    <a:pt x="20874" y="8928"/>
                  </a:cubicBezTo>
                  <a:cubicBezTo>
                    <a:pt x="20329" y="6495"/>
                    <a:pt x="19422" y="3674"/>
                    <a:pt x="19059" y="2020"/>
                  </a:cubicBezTo>
                  <a:cubicBezTo>
                    <a:pt x="18696" y="365"/>
                    <a:pt x="18877" y="-121"/>
                    <a:pt x="19240" y="25"/>
                  </a:cubicBezTo>
                  <a:cubicBezTo>
                    <a:pt x="19603" y="171"/>
                    <a:pt x="20148" y="949"/>
                    <a:pt x="20692" y="17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5017294" y="3881695"/>
              <a:ext cx="95602" cy="187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5" h="20984" fill="norm" stroke="1" extrusionOk="0">
                  <a:moveTo>
                    <a:pt x="17381" y="1027"/>
                  </a:moveTo>
                  <a:cubicBezTo>
                    <a:pt x="15131" y="789"/>
                    <a:pt x="12881" y="552"/>
                    <a:pt x="10406" y="1976"/>
                  </a:cubicBezTo>
                  <a:cubicBezTo>
                    <a:pt x="7931" y="3400"/>
                    <a:pt x="5231" y="6486"/>
                    <a:pt x="3431" y="9097"/>
                  </a:cubicBezTo>
                  <a:cubicBezTo>
                    <a:pt x="1631" y="11708"/>
                    <a:pt x="731" y="13844"/>
                    <a:pt x="281" y="15743"/>
                  </a:cubicBezTo>
                  <a:cubicBezTo>
                    <a:pt x="-169" y="17642"/>
                    <a:pt x="-169" y="19304"/>
                    <a:pt x="956" y="20253"/>
                  </a:cubicBezTo>
                  <a:cubicBezTo>
                    <a:pt x="2081" y="21203"/>
                    <a:pt x="4331" y="21440"/>
                    <a:pt x="8381" y="19660"/>
                  </a:cubicBezTo>
                  <a:cubicBezTo>
                    <a:pt x="12431" y="17880"/>
                    <a:pt x="18281" y="14082"/>
                    <a:pt x="19856" y="10521"/>
                  </a:cubicBezTo>
                  <a:cubicBezTo>
                    <a:pt x="21431" y="6961"/>
                    <a:pt x="18731" y="3638"/>
                    <a:pt x="16256" y="1858"/>
                  </a:cubicBezTo>
                  <a:cubicBezTo>
                    <a:pt x="13781" y="77"/>
                    <a:pt x="11531" y="-160"/>
                    <a:pt x="10631" y="77"/>
                  </a:cubicBezTo>
                  <a:cubicBezTo>
                    <a:pt x="9731" y="315"/>
                    <a:pt x="10181" y="1027"/>
                    <a:pt x="10631" y="17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5162550" y="3827348"/>
              <a:ext cx="127000" cy="211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6416"/>
                  </a:moveTo>
                  <a:cubicBezTo>
                    <a:pt x="720" y="4705"/>
                    <a:pt x="1440" y="2994"/>
                    <a:pt x="2700" y="2139"/>
                  </a:cubicBezTo>
                  <a:cubicBezTo>
                    <a:pt x="3960" y="1283"/>
                    <a:pt x="5760" y="1283"/>
                    <a:pt x="7200" y="1711"/>
                  </a:cubicBezTo>
                  <a:cubicBezTo>
                    <a:pt x="8640" y="2139"/>
                    <a:pt x="9720" y="2994"/>
                    <a:pt x="10800" y="5560"/>
                  </a:cubicBezTo>
                  <a:cubicBezTo>
                    <a:pt x="11880" y="8127"/>
                    <a:pt x="12960" y="12404"/>
                    <a:pt x="13320" y="15291"/>
                  </a:cubicBezTo>
                  <a:cubicBezTo>
                    <a:pt x="13680" y="18178"/>
                    <a:pt x="13320" y="19675"/>
                    <a:pt x="12240" y="20531"/>
                  </a:cubicBezTo>
                  <a:cubicBezTo>
                    <a:pt x="11160" y="21386"/>
                    <a:pt x="9360" y="21600"/>
                    <a:pt x="8280" y="21065"/>
                  </a:cubicBezTo>
                  <a:cubicBezTo>
                    <a:pt x="7200" y="20531"/>
                    <a:pt x="6840" y="19248"/>
                    <a:pt x="7380" y="16574"/>
                  </a:cubicBezTo>
                  <a:cubicBezTo>
                    <a:pt x="7920" y="13901"/>
                    <a:pt x="9360" y="9838"/>
                    <a:pt x="11880" y="6844"/>
                  </a:cubicBezTo>
                  <a:cubicBezTo>
                    <a:pt x="14400" y="3850"/>
                    <a:pt x="18000" y="192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5426868" y="3669223"/>
              <a:ext cx="161132" cy="456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570" fill="norm" stroke="1" extrusionOk="0">
                  <a:moveTo>
                    <a:pt x="21081" y="270"/>
                  </a:moveTo>
                  <a:cubicBezTo>
                    <a:pt x="19696" y="170"/>
                    <a:pt x="18312" y="70"/>
                    <a:pt x="16927" y="20"/>
                  </a:cubicBezTo>
                  <a:cubicBezTo>
                    <a:pt x="15543" y="-30"/>
                    <a:pt x="14158" y="-30"/>
                    <a:pt x="12358" y="520"/>
                  </a:cubicBezTo>
                  <a:cubicBezTo>
                    <a:pt x="10558" y="1070"/>
                    <a:pt x="8343" y="2170"/>
                    <a:pt x="5989" y="4220"/>
                  </a:cubicBezTo>
                  <a:cubicBezTo>
                    <a:pt x="3635" y="6270"/>
                    <a:pt x="1143" y="9270"/>
                    <a:pt x="312" y="11870"/>
                  </a:cubicBezTo>
                  <a:cubicBezTo>
                    <a:pt x="-519" y="14470"/>
                    <a:pt x="312" y="16670"/>
                    <a:pt x="2804" y="18220"/>
                  </a:cubicBezTo>
                  <a:cubicBezTo>
                    <a:pt x="5296" y="19770"/>
                    <a:pt x="9450" y="20670"/>
                    <a:pt x="13604" y="215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5619750" y="3856981"/>
              <a:ext cx="273050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77" y="18707"/>
                    <a:pt x="4353" y="15814"/>
                    <a:pt x="5777" y="13114"/>
                  </a:cubicBezTo>
                  <a:cubicBezTo>
                    <a:pt x="7200" y="10414"/>
                    <a:pt x="7870" y="7907"/>
                    <a:pt x="8205" y="6075"/>
                  </a:cubicBezTo>
                  <a:cubicBezTo>
                    <a:pt x="8540" y="4243"/>
                    <a:pt x="8540" y="3086"/>
                    <a:pt x="8456" y="2025"/>
                  </a:cubicBezTo>
                  <a:cubicBezTo>
                    <a:pt x="8372" y="964"/>
                    <a:pt x="8205" y="0"/>
                    <a:pt x="7870" y="0"/>
                  </a:cubicBezTo>
                  <a:cubicBezTo>
                    <a:pt x="7535" y="0"/>
                    <a:pt x="7033" y="964"/>
                    <a:pt x="6530" y="3471"/>
                  </a:cubicBezTo>
                  <a:cubicBezTo>
                    <a:pt x="6028" y="5979"/>
                    <a:pt x="5526" y="10029"/>
                    <a:pt x="5274" y="12536"/>
                  </a:cubicBezTo>
                  <a:cubicBezTo>
                    <a:pt x="5023" y="15043"/>
                    <a:pt x="5023" y="16007"/>
                    <a:pt x="5191" y="16971"/>
                  </a:cubicBezTo>
                  <a:cubicBezTo>
                    <a:pt x="5358" y="17936"/>
                    <a:pt x="5693" y="18900"/>
                    <a:pt x="6447" y="19479"/>
                  </a:cubicBezTo>
                  <a:cubicBezTo>
                    <a:pt x="7200" y="20057"/>
                    <a:pt x="8372" y="20250"/>
                    <a:pt x="9795" y="19382"/>
                  </a:cubicBezTo>
                  <a:cubicBezTo>
                    <a:pt x="11219" y="18514"/>
                    <a:pt x="12893" y="16586"/>
                    <a:pt x="14400" y="13982"/>
                  </a:cubicBezTo>
                  <a:cubicBezTo>
                    <a:pt x="15907" y="11379"/>
                    <a:pt x="17247" y="8100"/>
                    <a:pt x="18000" y="5979"/>
                  </a:cubicBezTo>
                  <a:cubicBezTo>
                    <a:pt x="18753" y="3857"/>
                    <a:pt x="18921" y="2893"/>
                    <a:pt x="18670" y="2796"/>
                  </a:cubicBezTo>
                  <a:cubicBezTo>
                    <a:pt x="18419" y="2700"/>
                    <a:pt x="17749" y="3471"/>
                    <a:pt x="17414" y="5304"/>
                  </a:cubicBezTo>
                  <a:cubicBezTo>
                    <a:pt x="17079" y="7136"/>
                    <a:pt x="17079" y="10029"/>
                    <a:pt x="17414" y="12343"/>
                  </a:cubicBezTo>
                  <a:cubicBezTo>
                    <a:pt x="17749" y="14657"/>
                    <a:pt x="18419" y="16393"/>
                    <a:pt x="19172" y="17454"/>
                  </a:cubicBezTo>
                  <a:cubicBezTo>
                    <a:pt x="19926" y="18514"/>
                    <a:pt x="20763" y="18900"/>
                    <a:pt x="21600" y="19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5988050" y="4055948"/>
              <a:ext cx="635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6193323" y="3865448"/>
              <a:ext cx="239228" cy="151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27" fill="norm" stroke="1" extrusionOk="0">
                  <a:moveTo>
                    <a:pt x="10046" y="1800"/>
                  </a:moveTo>
                  <a:cubicBezTo>
                    <a:pt x="8340" y="7500"/>
                    <a:pt x="6635" y="13200"/>
                    <a:pt x="5403" y="16500"/>
                  </a:cubicBezTo>
                  <a:cubicBezTo>
                    <a:pt x="4172" y="19800"/>
                    <a:pt x="3414" y="20700"/>
                    <a:pt x="2561" y="21150"/>
                  </a:cubicBezTo>
                  <a:cubicBezTo>
                    <a:pt x="1709" y="21600"/>
                    <a:pt x="761" y="21600"/>
                    <a:pt x="288" y="20400"/>
                  </a:cubicBezTo>
                  <a:cubicBezTo>
                    <a:pt x="-186" y="19200"/>
                    <a:pt x="-186" y="16800"/>
                    <a:pt x="1140" y="13650"/>
                  </a:cubicBezTo>
                  <a:cubicBezTo>
                    <a:pt x="2467" y="10500"/>
                    <a:pt x="5119" y="6600"/>
                    <a:pt x="8719" y="4200"/>
                  </a:cubicBezTo>
                  <a:cubicBezTo>
                    <a:pt x="12319" y="1800"/>
                    <a:pt x="16867" y="900"/>
                    <a:pt x="2141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6435239" y="3693998"/>
              <a:ext cx="105261" cy="100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464" fill="norm" stroke="1" extrusionOk="0">
                  <a:moveTo>
                    <a:pt x="2003" y="0"/>
                  </a:moveTo>
                  <a:cubicBezTo>
                    <a:pt x="4121" y="1350"/>
                    <a:pt x="6238" y="2700"/>
                    <a:pt x="7509" y="4500"/>
                  </a:cubicBezTo>
                  <a:cubicBezTo>
                    <a:pt x="8780" y="6300"/>
                    <a:pt x="9203" y="8550"/>
                    <a:pt x="9203" y="10800"/>
                  </a:cubicBezTo>
                  <a:cubicBezTo>
                    <a:pt x="9203" y="13050"/>
                    <a:pt x="8780" y="15300"/>
                    <a:pt x="6662" y="17100"/>
                  </a:cubicBezTo>
                  <a:cubicBezTo>
                    <a:pt x="4544" y="18900"/>
                    <a:pt x="733" y="20250"/>
                    <a:pt x="97" y="20925"/>
                  </a:cubicBezTo>
                  <a:cubicBezTo>
                    <a:pt x="-538" y="21600"/>
                    <a:pt x="2003" y="21600"/>
                    <a:pt x="6027" y="21150"/>
                  </a:cubicBezTo>
                  <a:cubicBezTo>
                    <a:pt x="10050" y="20700"/>
                    <a:pt x="15556" y="19800"/>
                    <a:pt x="21062" y="18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6482219" y="3744798"/>
              <a:ext cx="140831" cy="324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60" fill="norm" stroke="1" extrusionOk="0">
                  <a:moveTo>
                    <a:pt x="21450" y="0"/>
                  </a:moveTo>
                  <a:cubicBezTo>
                    <a:pt x="19516" y="2787"/>
                    <a:pt x="17581" y="5574"/>
                    <a:pt x="14519" y="8640"/>
                  </a:cubicBezTo>
                  <a:cubicBezTo>
                    <a:pt x="11456" y="11706"/>
                    <a:pt x="7265" y="15050"/>
                    <a:pt x="4363" y="17350"/>
                  </a:cubicBezTo>
                  <a:cubicBezTo>
                    <a:pt x="1462" y="19649"/>
                    <a:pt x="-150" y="20903"/>
                    <a:pt x="11" y="21252"/>
                  </a:cubicBezTo>
                  <a:cubicBezTo>
                    <a:pt x="172" y="21600"/>
                    <a:pt x="2107" y="21043"/>
                    <a:pt x="4041" y="20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6596435" y="3916357"/>
              <a:ext cx="140916" cy="139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61" fill="norm" stroke="1" extrusionOk="0">
                  <a:moveTo>
                    <a:pt x="4054" y="1918"/>
                  </a:moveTo>
                  <a:cubicBezTo>
                    <a:pt x="3409" y="7076"/>
                    <a:pt x="2764" y="12234"/>
                    <a:pt x="1959" y="15780"/>
                  </a:cubicBezTo>
                  <a:cubicBezTo>
                    <a:pt x="1153" y="19327"/>
                    <a:pt x="185" y="21261"/>
                    <a:pt x="24" y="21261"/>
                  </a:cubicBezTo>
                  <a:cubicBezTo>
                    <a:pt x="-137" y="21261"/>
                    <a:pt x="508" y="19327"/>
                    <a:pt x="2442" y="15619"/>
                  </a:cubicBezTo>
                  <a:cubicBezTo>
                    <a:pt x="4376" y="11912"/>
                    <a:pt x="7600" y="6431"/>
                    <a:pt x="10502" y="3368"/>
                  </a:cubicBezTo>
                  <a:cubicBezTo>
                    <a:pt x="13403" y="306"/>
                    <a:pt x="15982" y="-339"/>
                    <a:pt x="17756" y="145"/>
                  </a:cubicBezTo>
                  <a:cubicBezTo>
                    <a:pt x="19529" y="628"/>
                    <a:pt x="20496" y="2240"/>
                    <a:pt x="20979" y="4658"/>
                  </a:cubicBezTo>
                  <a:cubicBezTo>
                    <a:pt x="21463" y="7076"/>
                    <a:pt x="21463" y="10300"/>
                    <a:pt x="21463" y="12718"/>
                  </a:cubicBezTo>
                  <a:cubicBezTo>
                    <a:pt x="21463" y="15136"/>
                    <a:pt x="21463" y="16748"/>
                    <a:pt x="21302" y="17715"/>
                  </a:cubicBezTo>
                  <a:cubicBezTo>
                    <a:pt x="21141" y="18682"/>
                    <a:pt x="20818" y="19004"/>
                    <a:pt x="20496" y="193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6832600" y="3681298"/>
              <a:ext cx="71007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8" h="21600" fill="norm" stroke="1" extrusionOk="0">
                  <a:moveTo>
                    <a:pt x="0" y="0"/>
                  </a:moveTo>
                  <a:cubicBezTo>
                    <a:pt x="7800" y="2817"/>
                    <a:pt x="15600" y="5635"/>
                    <a:pt x="18600" y="8661"/>
                  </a:cubicBezTo>
                  <a:cubicBezTo>
                    <a:pt x="21600" y="11687"/>
                    <a:pt x="19800" y="14922"/>
                    <a:pt x="16500" y="17113"/>
                  </a:cubicBezTo>
                  <a:cubicBezTo>
                    <a:pt x="13200" y="19304"/>
                    <a:pt x="8400" y="20452"/>
                    <a:pt x="3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0" y="4563948"/>
              <a:ext cx="119888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814"/>
                  </a:moveTo>
                  <a:cubicBezTo>
                    <a:pt x="137" y="15814"/>
                    <a:pt x="275" y="15814"/>
                    <a:pt x="416" y="15943"/>
                  </a:cubicBezTo>
                  <a:cubicBezTo>
                    <a:pt x="557" y="16071"/>
                    <a:pt x="702" y="16329"/>
                    <a:pt x="849" y="16521"/>
                  </a:cubicBezTo>
                  <a:cubicBezTo>
                    <a:pt x="995" y="16714"/>
                    <a:pt x="1144" y="16843"/>
                    <a:pt x="1285" y="16843"/>
                  </a:cubicBezTo>
                  <a:cubicBezTo>
                    <a:pt x="1426" y="16843"/>
                    <a:pt x="1560" y="16714"/>
                    <a:pt x="1705" y="16586"/>
                  </a:cubicBezTo>
                  <a:cubicBezTo>
                    <a:pt x="1850" y="16457"/>
                    <a:pt x="2006" y="16329"/>
                    <a:pt x="2141" y="16200"/>
                  </a:cubicBezTo>
                  <a:cubicBezTo>
                    <a:pt x="2277" y="16071"/>
                    <a:pt x="2391" y="15943"/>
                    <a:pt x="2511" y="15814"/>
                  </a:cubicBezTo>
                  <a:cubicBezTo>
                    <a:pt x="2631" y="15686"/>
                    <a:pt x="2757" y="15557"/>
                    <a:pt x="2887" y="15429"/>
                  </a:cubicBezTo>
                  <a:cubicBezTo>
                    <a:pt x="3017" y="15300"/>
                    <a:pt x="3150" y="15171"/>
                    <a:pt x="3287" y="14979"/>
                  </a:cubicBezTo>
                  <a:cubicBezTo>
                    <a:pt x="3425" y="14786"/>
                    <a:pt x="3566" y="14529"/>
                    <a:pt x="3718" y="14271"/>
                  </a:cubicBezTo>
                  <a:cubicBezTo>
                    <a:pt x="3871" y="14014"/>
                    <a:pt x="4035" y="13757"/>
                    <a:pt x="4193" y="13500"/>
                  </a:cubicBezTo>
                  <a:cubicBezTo>
                    <a:pt x="4351" y="13243"/>
                    <a:pt x="4504" y="12986"/>
                    <a:pt x="4632" y="12729"/>
                  </a:cubicBezTo>
                  <a:cubicBezTo>
                    <a:pt x="4759" y="12471"/>
                    <a:pt x="4862" y="12214"/>
                    <a:pt x="4954" y="11957"/>
                  </a:cubicBezTo>
                  <a:cubicBezTo>
                    <a:pt x="5045" y="11700"/>
                    <a:pt x="5125" y="11443"/>
                    <a:pt x="5213" y="11250"/>
                  </a:cubicBezTo>
                  <a:cubicBezTo>
                    <a:pt x="5301" y="11057"/>
                    <a:pt x="5396" y="10929"/>
                    <a:pt x="5493" y="10736"/>
                  </a:cubicBezTo>
                  <a:cubicBezTo>
                    <a:pt x="5591" y="10543"/>
                    <a:pt x="5690" y="10286"/>
                    <a:pt x="5789" y="10029"/>
                  </a:cubicBezTo>
                  <a:cubicBezTo>
                    <a:pt x="5888" y="9771"/>
                    <a:pt x="5987" y="9514"/>
                    <a:pt x="6092" y="9193"/>
                  </a:cubicBezTo>
                  <a:cubicBezTo>
                    <a:pt x="6197" y="8871"/>
                    <a:pt x="6308" y="8486"/>
                    <a:pt x="6418" y="8229"/>
                  </a:cubicBezTo>
                  <a:cubicBezTo>
                    <a:pt x="6529" y="7971"/>
                    <a:pt x="6639" y="7843"/>
                    <a:pt x="6803" y="7521"/>
                  </a:cubicBezTo>
                  <a:cubicBezTo>
                    <a:pt x="6967" y="7200"/>
                    <a:pt x="7185" y="6686"/>
                    <a:pt x="7349" y="6300"/>
                  </a:cubicBezTo>
                  <a:cubicBezTo>
                    <a:pt x="7513" y="5914"/>
                    <a:pt x="7623" y="5657"/>
                    <a:pt x="7738" y="5464"/>
                  </a:cubicBezTo>
                  <a:cubicBezTo>
                    <a:pt x="7852" y="5271"/>
                    <a:pt x="7970" y="5143"/>
                    <a:pt x="8144" y="4886"/>
                  </a:cubicBezTo>
                  <a:cubicBezTo>
                    <a:pt x="8317" y="4629"/>
                    <a:pt x="8546" y="4243"/>
                    <a:pt x="8720" y="3921"/>
                  </a:cubicBezTo>
                  <a:cubicBezTo>
                    <a:pt x="8893" y="3600"/>
                    <a:pt x="9011" y="3343"/>
                    <a:pt x="9133" y="3150"/>
                  </a:cubicBezTo>
                  <a:cubicBezTo>
                    <a:pt x="9256" y="2957"/>
                    <a:pt x="9381" y="2829"/>
                    <a:pt x="9500" y="2700"/>
                  </a:cubicBezTo>
                  <a:cubicBezTo>
                    <a:pt x="9618" y="2571"/>
                    <a:pt x="9728" y="2443"/>
                    <a:pt x="9849" y="2314"/>
                  </a:cubicBezTo>
                  <a:cubicBezTo>
                    <a:pt x="9969" y="2186"/>
                    <a:pt x="10098" y="2057"/>
                    <a:pt x="10226" y="1864"/>
                  </a:cubicBezTo>
                  <a:cubicBezTo>
                    <a:pt x="10354" y="1671"/>
                    <a:pt x="10480" y="1414"/>
                    <a:pt x="10607" y="1221"/>
                  </a:cubicBezTo>
                  <a:cubicBezTo>
                    <a:pt x="10735" y="1029"/>
                    <a:pt x="10865" y="900"/>
                    <a:pt x="10987" y="836"/>
                  </a:cubicBezTo>
                  <a:cubicBezTo>
                    <a:pt x="11109" y="771"/>
                    <a:pt x="11223" y="771"/>
                    <a:pt x="11347" y="707"/>
                  </a:cubicBezTo>
                  <a:cubicBezTo>
                    <a:pt x="11471" y="643"/>
                    <a:pt x="11605" y="514"/>
                    <a:pt x="11736" y="386"/>
                  </a:cubicBezTo>
                  <a:cubicBezTo>
                    <a:pt x="11868" y="257"/>
                    <a:pt x="11997" y="129"/>
                    <a:pt x="12127" y="64"/>
                  </a:cubicBezTo>
                  <a:cubicBezTo>
                    <a:pt x="12257" y="0"/>
                    <a:pt x="12386" y="0"/>
                    <a:pt x="12575" y="0"/>
                  </a:cubicBezTo>
                  <a:cubicBezTo>
                    <a:pt x="12764" y="0"/>
                    <a:pt x="13012" y="0"/>
                    <a:pt x="13197" y="0"/>
                  </a:cubicBezTo>
                  <a:cubicBezTo>
                    <a:pt x="13382" y="0"/>
                    <a:pt x="13504" y="0"/>
                    <a:pt x="13630" y="0"/>
                  </a:cubicBezTo>
                  <a:cubicBezTo>
                    <a:pt x="13756" y="0"/>
                    <a:pt x="13885" y="0"/>
                    <a:pt x="14005" y="64"/>
                  </a:cubicBezTo>
                  <a:cubicBezTo>
                    <a:pt x="14125" y="129"/>
                    <a:pt x="14236" y="257"/>
                    <a:pt x="14356" y="386"/>
                  </a:cubicBezTo>
                  <a:cubicBezTo>
                    <a:pt x="14476" y="514"/>
                    <a:pt x="14606" y="643"/>
                    <a:pt x="14732" y="771"/>
                  </a:cubicBezTo>
                  <a:cubicBezTo>
                    <a:pt x="14858" y="900"/>
                    <a:pt x="14980" y="1029"/>
                    <a:pt x="15104" y="1221"/>
                  </a:cubicBezTo>
                  <a:cubicBezTo>
                    <a:pt x="15228" y="1414"/>
                    <a:pt x="15353" y="1671"/>
                    <a:pt x="15474" y="1864"/>
                  </a:cubicBezTo>
                  <a:cubicBezTo>
                    <a:pt x="15594" y="2057"/>
                    <a:pt x="15708" y="2186"/>
                    <a:pt x="15830" y="2379"/>
                  </a:cubicBezTo>
                  <a:cubicBezTo>
                    <a:pt x="15952" y="2571"/>
                    <a:pt x="16082" y="2829"/>
                    <a:pt x="16206" y="3086"/>
                  </a:cubicBezTo>
                  <a:cubicBezTo>
                    <a:pt x="16330" y="3343"/>
                    <a:pt x="16448" y="3600"/>
                    <a:pt x="16570" y="3857"/>
                  </a:cubicBezTo>
                  <a:cubicBezTo>
                    <a:pt x="16692" y="4114"/>
                    <a:pt x="16818" y="4371"/>
                    <a:pt x="16936" y="4629"/>
                  </a:cubicBezTo>
                  <a:cubicBezTo>
                    <a:pt x="17054" y="4886"/>
                    <a:pt x="17165" y="5143"/>
                    <a:pt x="17283" y="5464"/>
                  </a:cubicBezTo>
                  <a:cubicBezTo>
                    <a:pt x="17401" y="5786"/>
                    <a:pt x="17527" y="6171"/>
                    <a:pt x="17647" y="6493"/>
                  </a:cubicBezTo>
                  <a:cubicBezTo>
                    <a:pt x="17767" y="6814"/>
                    <a:pt x="17882" y="7071"/>
                    <a:pt x="17992" y="7329"/>
                  </a:cubicBezTo>
                  <a:cubicBezTo>
                    <a:pt x="18103" y="7586"/>
                    <a:pt x="18210" y="7843"/>
                    <a:pt x="18318" y="8164"/>
                  </a:cubicBezTo>
                  <a:cubicBezTo>
                    <a:pt x="18427" y="8486"/>
                    <a:pt x="18538" y="8871"/>
                    <a:pt x="18700" y="9386"/>
                  </a:cubicBezTo>
                  <a:cubicBezTo>
                    <a:pt x="18862" y="9900"/>
                    <a:pt x="19075" y="10543"/>
                    <a:pt x="19272" y="11250"/>
                  </a:cubicBezTo>
                  <a:cubicBezTo>
                    <a:pt x="19468" y="11957"/>
                    <a:pt x="19647" y="12729"/>
                    <a:pt x="19825" y="13436"/>
                  </a:cubicBezTo>
                  <a:cubicBezTo>
                    <a:pt x="20002" y="14143"/>
                    <a:pt x="20178" y="14786"/>
                    <a:pt x="20342" y="15429"/>
                  </a:cubicBezTo>
                  <a:cubicBezTo>
                    <a:pt x="20506" y="16071"/>
                    <a:pt x="20658" y="16714"/>
                    <a:pt x="20833" y="17550"/>
                  </a:cubicBezTo>
                  <a:cubicBezTo>
                    <a:pt x="21009" y="18386"/>
                    <a:pt x="21207" y="19414"/>
                    <a:pt x="21339" y="20121"/>
                  </a:cubicBezTo>
                  <a:cubicBezTo>
                    <a:pt x="21470" y="20829"/>
                    <a:pt x="21535" y="212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4591992" y="3497148"/>
              <a:ext cx="49217" cy="939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600" fill="norm" stroke="1" extrusionOk="0">
                  <a:moveTo>
                    <a:pt x="7699" y="0"/>
                  </a:moveTo>
                  <a:cubicBezTo>
                    <a:pt x="4099" y="486"/>
                    <a:pt x="499" y="973"/>
                    <a:pt x="49" y="2068"/>
                  </a:cubicBezTo>
                  <a:cubicBezTo>
                    <a:pt x="-401" y="3162"/>
                    <a:pt x="2299" y="4865"/>
                    <a:pt x="5449" y="6519"/>
                  </a:cubicBezTo>
                  <a:cubicBezTo>
                    <a:pt x="8599" y="8173"/>
                    <a:pt x="12199" y="9778"/>
                    <a:pt x="14899" y="11530"/>
                  </a:cubicBezTo>
                  <a:cubicBezTo>
                    <a:pt x="17599" y="13281"/>
                    <a:pt x="19399" y="15178"/>
                    <a:pt x="20299" y="16759"/>
                  </a:cubicBezTo>
                  <a:cubicBezTo>
                    <a:pt x="21199" y="18341"/>
                    <a:pt x="21199" y="19605"/>
                    <a:pt x="19849" y="20359"/>
                  </a:cubicBezTo>
                  <a:cubicBezTo>
                    <a:pt x="18499" y="21114"/>
                    <a:pt x="15799" y="21357"/>
                    <a:pt x="13099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4337050" y="3446853"/>
              <a:ext cx="1060450" cy="99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9" fill="norm" stroke="1" extrusionOk="0">
                  <a:moveTo>
                    <a:pt x="5174" y="2328"/>
                  </a:moveTo>
                  <a:cubicBezTo>
                    <a:pt x="5087" y="2053"/>
                    <a:pt x="5001" y="1778"/>
                    <a:pt x="5066" y="1617"/>
                  </a:cubicBezTo>
                  <a:cubicBezTo>
                    <a:pt x="5131" y="1457"/>
                    <a:pt x="5346" y="1411"/>
                    <a:pt x="6295" y="1365"/>
                  </a:cubicBezTo>
                  <a:cubicBezTo>
                    <a:pt x="7243" y="1319"/>
                    <a:pt x="8925" y="1273"/>
                    <a:pt x="10455" y="1204"/>
                  </a:cubicBezTo>
                  <a:cubicBezTo>
                    <a:pt x="11986" y="1135"/>
                    <a:pt x="13365" y="1044"/>
                    <a:pt x="14810" y="860"/>
                  </a:cubicBezTo>
                  <a:cubicBezTo>
                    <a:pt x="16254" y="677"/>
                    <a:pt x="17763" y="402"/>
                    <a:pt x="18668" y="241"/>
                  </a:cubicBezTo>
                  <a:cubicBezTo>
                    <a:pt x="19574" y="81"/>
                    <a:pt x="19875" y="35"/>
                    <a:pt x="20199" y="12"/>
                  </a:cubicBezTo>
                  <a:cubicBezTo>
                    <a:pt x="20522" y="-11"/>
                    <a:pt x="20867" y="-11"/>
                    <a:pt x="21061" y="104"/>
                  </a:cubicBezTo>
                  <a:cubicBezTo>
                    <a:pt x="21255" y="218"/>
                    <a:pt x="21298" y="448"/>
                    <a:pt x="21320" y="1227"/>
                  </a:cubicBezTo>
                  <a:cubicBezTo>
                    <a:pt x="21341" y="2007"/>
                    <a:pt x="21341" y="3337"/>
                    <a:pt x="21341" y="4896"/>
                  </a:cubicBezTo>
                  <a:cubicBezTo>
                    <a:pt x="21341" y="6455"/>
                    <a:pt x="21341" y="8244"/>
                    <a:pt x="21384" y="10009"/>
                  </a:cubicBezTo>
                  <a:cubicBezTo>
                    <a:pt x="21428" y="11775"/>
                    <a:pt x="21514" y="13518"/>
                    <a:pt x="21557" y="14893"/>
                  </a:cubicBezTo>
                  <a:cubicBezTo>
                    <a:pt x="21600" y="16269"/>
                    <a:pt x="21600" y="17278"/>
                    <a:pt x="21600" y="17897"/>
                  </a:cubicBezTo>
                  <a:cubicBezTo>
                    <a:pt x="21600" y="18516"/>
                    <a:pt x="21600" y="18746"/>
                    <a:pt x="21514" y="18929"/>
                  </a:cubicBezTo>
                  <a:cubicBezTo>
                    <a:pt x="21428" y="19113"/>
                    <a:pt x="21255" y="19250"/>
                    <a:pt x="20651" y="19365"/>
                  </a:cubicBezTo>
                  <a:cubicBezTo>
                    <a:pt x="20048" y="19479"/>
                    <a:pt x="19013" y="19571"/>
                    <a:pt x="17677" y="19709"/>
                  </a:cubicBezTo>
                  <a:cubicBezTo>
                    <a:pt x="16340" y="19846"/>
                    <a:pt x="14702" y="20030"/>
                    <a:pt x="12956" y="20213"/>
                  </a:cubicBezTo>
                  <a:cubicBezTo>
                    <a:pt x="11210" y="20397"/>
                    <a:pt x="9356" y="20580"/>
                    <a:pt x="7717" y="20764"/>
                  </a:cubicBezTo>
                  <a:cubicBezTo>
                    <a:pt x="6079" y="20947"/>
                    <a:pt x="4656" y="21130"/>
                    <a:pt x="3406" y="21268"/>
                  </a:cubicBezTo>
                  <a:cubicBezTo>
                    <a:pt x="2156" y="21406"/>
                    <a:pt x="1078" y="21497"/>
                    <a:pt x="0" y="2158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3035299" y="2963748"/>
              <a:ext cx="1310535" cy="1473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77" fill="norm" stroke="1" extrusionOk="0">
                  <a:moveTo>
                    <a:pt x="18052" y="3998"/>
                  </a:moveTo>
                  <a:cubicBezTo>
                    <a:pt x="17774" y="3657"/>
                    <a:pt x="17496" y="3316"/>
                    <a:pt x="17061" y="3006"/>
                  </a:cubicBezTo>
                  <a:cubicBezTo>
                    <a:pt x="16626" y="2696"/>
                    <a:pt x="16035" y="2417"/>
                    <a:pt x="15148" y="2278"/>
                  </a:cubicBezTo>
                  <a:cubicBezTo>
                    <a:pt x="14261" y="2138"/>
                    <a:pt x="13078" y="2138"/>
                    <a:pt x="11965" y="2247"/>
                  </a:cubicBezTo>
                  <a:cubicBezTo>
                    <a:pt x="10852" y="2355"/>
                    <a:pt x="9809" y="2572"/>
                    <a:pt x="8783" y="3022"/>
                  </a:cubicBezTo>
                  <a:cubicBezTo>
                    <a:pt x="7757" y="3471"/>
                    <a:pt x="6748" y="4153"/>
                    <a:pt x="5843" y="4896"/>
                  </a:cubicBezTo>
                  <a:cubicBezTo>
                    <a:pt x="4939" y="5640"/>
                    <a:pt x="4139" y="6446"/>
                    <a:pt x="3461" y="7267"/>
                  </a:cubicBezTo>
                  <a:cubicBezTo>
                    <a:pt x="2783" y="8088"/>
                    <a:pt x="2226" y="8925"/>
                    <a:pt x="1739" y="9855"/>
                  </a:cubicBezTo>
                  <a:cubicBezTo>
                    <a:pt x="1252" y="10785"/>
                    <a:pt x="835" y="11807"/>
                    <a:pt x="522" y="12783"/>
                  </a:cubicBezTo>
                  <a:cubicBezTo>
                    <a:pt x="209" y="13760"/>
                    <a:pt x="0" y="14689"/>
                    <a:pt x="0" y="15526"/>
                  </a:cubicBezTo>
                  <a:cubicBezTo>
                    <a:pt x="0" y="16363"/>
                    <a:pt x="209" y="17106"/>
                    <a:pt x="817" y="17881"/>
                  </a:cubicBezTo>
                  <a:cubicBezTo>
                    <a:pt x="1426" y="18656"/>
                    <a:pt x="2435" y="19462"/>
                    <a:pt x="3374" y="20035"/>
                  </a:cubicBezTo>
                  <a:cubicBezTo>
                    <a:pt x="4313" y="20608"/>
                    <a:pt x="5183" y="20949"/>
                    <a:pt x="6174" y="21182"/>
                  </a:cubicBezTo>
                  <a:cubicBezTo>
                    <a:pt x="7165" y="21414"/>
                    <a:pt x="8278" y="21538"/>
                    <a:pt x="9374" y="21569"/>
                  </a:cubicBezTo>
                  <a:cubicBezTo>
                    <a:pt x="10470" y="21600"/>
                    <a:pt x="11548" y="21538"/>
                    <a:pt x="12643" y="21383"/>
                  </a:cubicBezTo>
                  <a:cubicBezTo>
                    <a:pt x="13739" y="21228"/>
                    <a:pt x="14852" y="20980"/>
                    <a:pt x="15791" y="20577"/>
                  </a:cubicBezTo>
                  <a:cubicBezTo>
                    <a:pt x="16730" y="20174"/>
                    <a:pt x="17496" y="19617"/>
                    <a:pt x="18191" y="18888"/>
                  </a:cubicBezTo>
                  <a:cubicBezTo>
                    <a:pt x="18887" y="18160"/>
                    <a:pt x="19513" y="17261"/>
                    <a:pt x="20035" y="16425"/>
                  </a:cubicBezTo>
                  <a:cubicBezTo>
                    <a:pt x="20557" y="15588"/>
                    <a:pt x="20974" y="14813"/>
                    <a:pt x="21235" y="13884"/>
                  </a:cubicBezTo>
                  <a:cubicBezTo>
                    <a:pt x="21496" y="12954"/>
                    <a:pt x="21600" y="11869"/>
                    <a:pt x="21496" y="10738"/>
                  </a:cubicBezTo>
                  <a:cubicBezTo>
                    <a:pt x="21391" y="9607"/>
                    <a:pt x="21078" y="8429"/>
                    <a:pt x="20574" y="7298"/>
                  </a:cubicBezTo>
                  <a:cubicBezTo>
                    <a:pt x="20070" y="6167"/>
                    <a:pt x="19374" y="5082"/>
                    <a:pt x="18557" y="4106"/>
                  </a:cubicBezTo>
                  <a:cubicBezTo>
                    <a:pt x="17739" y="3130"/>
                    <a:pt x="16800" y="2262"/>
                    <a:pt x="15757" y="1596"/>
                  </a:cubicBezTo>
                  <a:cubicBezTo>
                    <a:pt x="14713" y="930"/>
                    <a:pt x="13565" y="465"/>
                    <a:pt x="12783" y="232"/>
                  </a:cubicBezTo>
                  <a:cubicBezTo>
                    <a:pt x="12000" y="0"/>
                    <a:pt x="11583" y="0"/>
                    <a:pt x="11165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482600" y="5146031"/>
              <a:ext cx="177800" cy="264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1714"/>
                  </a:moveTo>
                  <a:cubicBezTo>
                    <a:pt x="0" y="857"/>
                    <a:pt x="0" y="0"/>
                    <a:pt x="129" y="0"/>
                  </a:cubicBezTo>
                  <a:cubicBezTo>
                    <a:pt x="257" y="0"/>
                    <a:pt x="514" y="857"/>
                    <a:pt x="771" y="3600"/>
                  </a:cubicBezTo>
                  <a:cubicBezTo>
                    <a:pt x="1029" y="6343"/>
                    <a:pt x="1286" y="10971"/>
                    <a:pt x="1414" y="13714"/>
                  </a:cubicBezTo>
                  <a:cubicBezTo>
                    <a:pt x="1543" y="16457"/>
                    <a:pt x="1543" y="17314"/>
                    <a:pt x="1929" y="18086"/>
                  </a:cubicBezTo>
                  <a:cubicBezTo>
                    <a:pt x="2314" y="18857"/>
                    <a:pt x="3086" y="19543"/>
                    <a:pt x="3857" y="19543"/>
                  </a:cubicBezTo>
                  <a:cubicBezTo>
                    <a:pt x="4629" y="19543"/>
                    <a:pt x="5400" y="18857"/>
                    <a:pt x="5914" y="17914"/>
                  </a:cubicBezTo>
                  <a:cubicBezTo>
                    <a:pt x="6429" y="16971"/>
                    <a:pt x="6686" y="15771"/>
                    <a:pt x="7200" y="14829"/>
                  </a:cubicBezTo>
                  <a:cubicBezTo>
                    <a:pt x="7714" y="13886"/>
                    <a:pt x="8486" y="13200"/>
                    <a:pt x="9000" y="13371"/>
                  </a:cubicBezTo>
                  <a:cubicBezTo>
                    <a:pt x="9514" y="13543"/>
                    <a:pt x="9771" y="14571"/>
                    <a:pt x="10029" y="15686"/>
                  </a:cubicBezTo>
                  <a:cubicBezTo>
                    <a:pt x="10286" y="16800"/>
                    <a:pt x="10543" y="18000"/>
                    <a:pt x="11186" y="19114"/>
                  </a:cubicBezTo>
                  <a:cubicBezTo>
                    <a:pt x="11829" y="20229"/>
                    <a:pt x="12857" y="21257"/>
                    <a:pt x="13757" y="21429"/>
                  </a:cubicBezTo>
                  <a:cubicBezTo>
                    <a:pt x="14657" y="21600"/>
                    <a:pt x="15429" y="20914"/>
                    <a:pt x="16329" y="18086"/>
                  </a:cubicBezTo>
                  <a:cubicBezTo>
                    <a:pt x="17229" y="15257"/>
                    <a:pt x="18257" y="10286"/>
                    <a:pt x="18771" y="7371"/>
                  </a:cubicBezTo>
                  <a:cubicBezTo>
                    <a:pt x="19286" y="4457"/>
                    <a:pt x="19286" y="3600"/>
                    <a:pt x="19671" y="3000"/>
                  </a:cubicBezTo>
                  <a:cubicBezTo>
                    <a:pt x="20057" y="2400"/>
                    <a:pt x="20829" y="2057"/>
                    <a:pt x="21600" y="17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674837" y="5216288"/>
              <a:ext cx="182413" cy="151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247" fill="norm" stroke="1" extrusionOk="0">
                  <a:moveTo>
                    <a:pt x="5010" y="12666"/>
                  </a:moveTo>
                  <a:cubicBezTo>
                    <a:pt x="6499" y="10003"/>
                    <a:pt x="7989" y="7340"/>
                    <a:pt x="9106" y="4973"/>
                  </a:cubicBezTo>
                  <a:cubicBezTo>
                    <a:pt x="10224" y="2606"/>
                    <a:pt x="10968" y="535"/>
                    <a:pt x="10472" y="91"/>
                  </a:cubicBezTo>
                  <a:cubicBezTo>
                    <a:pt x="9975" y="-353"/>
                    <a:pt x="8237" y="831"/>
                    <a:pt x="6251" y="3494"/>
                  </a:cubicBezTo>
                  <a:cubicBezTo>
                    <a:pt x="4265" y="6157"/>
                    <a:pt x="2030" y="10299"/>
                    <a:pt x="913" y="13406"/>
                  </a:cubicBezTo>
                  <a:cubicBezTo>
                    <a:pt x="-204" y="16513"/>
                    <a:pt x="-204" y="18584"/>
                    <a:pt x="417" y="19768"/>
                  </a:cubicBezTo>
                  <a:cubicBezTo>
                    <a:pt x="1037" y="20951"/>
                    <a:pt x="2279" y="21247"/>
                    <a:pt x="5879" y="21247"/>
                  </a:cubicBezTo>
                  <a:cubicBezTo>
                    <a:pt x="9479" y="21247"/>
                    <a:pt x="15437" y="20951"/>
                    <a:pt x="21396" y="206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171450" y="5351348"/>
              <a:ext cx="146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" y="16457"/>
                    <a:pt x="626" y="11314"/>
                    <a:pt x="4226" y="7714"/>
                  </a:cubicBezTo>
                  <a:cubicBezTo>
                    <a:pt x="7826" y="4114"/>
                    <a:pt x="14713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1112575" y="5205501"/>
              <a:ext cx="163776" cy="164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034" fill="norm" stroke="1" extrusionOk="0">
                  <a:moveTo>
                    <a:pt x="17273" y="6454"/>
                  </a:moveTo>
                  <a:cubicBezTo>
                    <a:pt x="15612" y="4294"/>
                    <a:pt x="13950" y="2134"/>
                    <a:pt x="12427" y="919"/>
                  </a:cubicBezTo>
                  <a:cubicBezTo>
                    <a:pt x="10904" y="-296"/>
                    <a:pt x="9519" y="-566"/>
                    <a:pt x="7442" y="1729"/>
                  </a:cubicBezTo>
                  <a:cubicBezTo>
                    <a:pt x="5365" y="4024"/>
                    <a:pt x="2596" y="8884"/>
                    <a:pt x="1212" y="11989"/>
                  </a:cubicBezTo>
                  <a:cubicBezTo>
                    <a:pt x="-173" y="15094"/>
                    <a:pt x="-173" y="16444"/>
                    <a:pt x="242" y="17659"/>
                  </a:cubicBezTo>
                  <a:cubicBezTo>
                    <a:pt x="658" y="18874"/>
                    <a:pt x="1489" y="19954"/>
                    <a:pt x="4258" y="18739"/>
                  </a:cubicBezTo>
                  <a:cubicBezTo>
                    <a:pt x="7027" y="17524"/>
                    <a:pt x="11735" y="14014"/>
                    <a:pt x="14227" y="11584"/>
                  </a:cubicBezTo>
                  <a:cubicBezTo>
                    <a:pt x="16719" y="9154"/>
                    <a:pt x="16996" y="7804"/>
                    <a:pt x="16858" y="8209"/>
                  </a:cubicBezTo>
                  <a:cubicBezTo>
                    <a:pt x="16719" y="8614"/>
                    <a:pt x="16165" y="10774"/>
                    <a:pt x="15889" y="12529"/>
                  </a:cubicBezTo>
                  <a:cubicBezTo>
                    <a:pt x="15612" y="14284"/>
                    <a:pt x="15612" y="15634"/>
                    <a:pt x="16581" y="16984"/>
                  </a:cubicBezTo>
                  <a:cubicBezTo>
                    <a:pt x="17550" y="18334"/>
                    <a:pt x="19489" y="19684"/>
                    <a:pt x="21427" y="210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1346943" y="5228446"/>
              <a:ext cx="83242" cy="165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5" h="21126" fill="norm" stroke="1" extrusionOk="0">
                  <a:moveTo>
                    <a:pt x="13705" y="7577"/>
                  </a:moveTo>
                  <a:cubicBezTo>
                    <a:pt x="14219" y="6227"/>
                    <a:pt x="14734" y="4877"/>
                    <a:pt x="14991" y="3527"/>
                  </a:cubicBezTo>
                  <a:cubicBezTo>
                    <a:pt x="15248" y="2177"/>
                    <a:pt x="15248" y="827"/>
                    <a:pt x="13705" y="287"/>
                  </a:cubicBezTo>
                  <a:cubicBezTo>
                    <a:pt x="12162" y="-253"/>
                    <a:pt x="9076" y="17"/>
                    <a:pt x="6762" y="692"/>
                  </a:cubicBezTo>
                  <a:cubicBezTo>
                    <a:pt x="4448" y="1367"/>
                    <a:pt x="2905" y="2447"/>
                    <a:pt x="1619" y="3662"/>
                  </a:cubicBezTo>
                  <a:cubicBezTo>
                    <a:pt x="334" y="4877"/>
                    <a:pt x="-695" y="6227"/>
                    <a:pt x="591" y="7847"/>
                  </a:cubicBezTo>
                  <a:cubicBezTo>
                    <a:pt x="1876" y="9467"/>
                    <a:pt x="5476" y="11357"/>
                    <a:pt x="9334" y="12977"/>
                  </a:cubicBezTo>
                  <a:cubicBezTo>
                    <a:pt x="13191" y="14597"/>
                    <a:pt x="17305" y="15947"/>
                    <a:pt x="19105" y="17297"/>
                  </a:cubicBezTo>
                  <a:cubicBezTo>
                    <a:pt x="20905" y="18647"/>
                    <a:pt x="20391" y="19997"/>
                    <a:pt x="18591" y="20672"/>
                  </a:cubicBezTo>
                  <a:cubicBezTo>
                    <a:pt x="16791" y="21347"/>
                    <a:pt x="13705" y="21347"/>
                    <a:pt x="12419" y="20132"/>
                  </a:cubicBezTo>
                  <a:cubicBezTo>
                    <a:pt x="11134" y="18917"/>
                    <a:pt x="11648" y="16487"/>
                    <a:pt x="12162" y="14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1508306" y="5219006"/>
              <a:ext cx="79194" cy="166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249" fill="norm" stroke="1" extrusionOk="0">
                  <a:moveTo>
                    <a:pt x="21267" y="3921"/>
                  </a:moveTo>
                  <a:cubicBezTo>
                    <a:pt x="20130" y="2571"/>
                    <a:pt x="18993" y="1221"/>
                    <a:pt x="17004" y="546"/>
                  </a:cubicBezTo>
                  <a:cubicBezTo>
                    <a:pt x="15014" y="-129"/>
                    <a:pt x="12172" y="-129"/>
                    <a:pt x="9330" y="276"/>
                  </a:cubicBezTo>
                  <a:cubicBezTo>
                    <a:pt x="6488" y="681"/>
                    <a:pt x="3646" y="1491"/>
                    <a:pt x="3078" y="3381"/>
                  </a:cubicBezTo>
                  <a:cubicBezTo>
                    <a:pt x="2509" y="5271"/>
                    <a:pt x="4214" y="8241"/>
                    <a:pt x="6488" y="10536"/>
                  </a:cubicBezTo>
                  <a:cubicBezTo>
                    <a:pt x="8762" y="12831"/>
                    <a:pt x="11604" y="14451"/>
                    <a:pt x="13025" y="16071"/>
                  </a:cubicBezTo>
                  <a:cubicBezTo>
                    <a:pt x="14446" y="17691"/>
                    <a:pt x="14446" y="19311"/>
                    <a:pt x="12741" y="20256"/>
                  </a:cubicBezTo>
                  <a:cubicBezTo>
                    <a:pt x="11035" y="21201"/>
                    <a:pt x="7625" y="21471"/>
                    <a:pt x="5067" y="21066"/>
                  </a:cubicBezTo>
                  <a:cubicBezTo>
                    <a:pt x="2509" y="20661"/>
                    <a:pt x="804" y="19581"/>
                    <a:pt x="235" y="18096"/>
                  </a:cubicBezTo>
                  <a:cubicBezTo>
                    <a:pt x="-333" y="16611"/>
                    <a:pt x="235" y="14721"/>
                    <a:pt x="804" y="128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1646766" y="5256098"/>
              <a:ext cx="105834" cy="109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864" y="0"/>
                  </a:moveTo>
                  <a:cubicBezTo>
                    <a:pt x="432" y="5298"/>
                    <a:pt x="0" y="10596"/>
                    <a:pt x="0" y="14264"/>
                  </a:cubicBezTo>
                  <a:cubicBezTo>
                    <a:pt x="0" y="17932"/>
                    <a:pt x="432" y="19970"/>
                    <a:pt x="1728" y="20785"/>
                  </a:cubicBezTo>
                  <a:cubicBezTo>
                    <a:pt x="3024" y="21600"/>
                    <a:pt x="5184" y="21192"/>
                    <a:pt x="7344" y="19155"/>
                  </a:cubicBezTo>
                  <a:cubicBezTo>
                    <a:pt x="9504" y="17117"/>
                    <a:pt x="11664" y="13449"/>
                    <a:pt x="13392" y="10596"/>
                  </a:cubicBezTo>
                  <a:cubicBezTo>
                    <a:pt x="15120" y="7743"/>
                    <a:pt x="16416" y="5706"/>
                    <a:pt x="17064" y="6317"/>
                  </a:cubicBezTo>
                  <a:cubicBezTo>
                    <a:pt x="17712" y="6928"/>
                    <a:pt x="17712" y="10189"/>
                    <a:pt x="18360" y="12634"/>
                  </a:cubicBezTo>
                  <a:cubicBezTo>
                    <a:pt x="19008" y="15079"/>
                    <a:pt x="20304" y="16709"/>
                    <a:pt x="21600" y="18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1818216" y="5256098"/>
              <a:ext cx="131234" cy="12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697" y="0"/>
                  </a:moveTo>
                  <a:cubicBezTo>
                    <a:pt x="348" y="5959"/>
                    <a:pt x="0" y="11917"/>
                    <a:pt x="0" y="15828"/>
                  </a:cubicBezTo>
                  <a:cubicBezTo>
                    <a:pt x="0" y="19738"/>
                    <a:pt x="348" y="21600"/>
                    <a:pt x="697" y="21228"/>
                  </a:cubicBezTo>
                  <a:cubicBezTo>
                    <a:pt x="1045" y="20855"/>
                    <a:pt x="1394" y="18248"/>
                    <a:pt x="1916" y="15455"/>
                  </a:cubicBezTo>
                  <a:cubicBezTo>
                    <a:pt x="2439" y="12662"/>
                    <a:pt x="3135" y="9683"/>
                    <a:pt x="3832" y="7262"/>
                  </a:cubicBezTo>
                  <a:cubicBezTo>
                    <a:pt x="4529" y="4841"/>
                    <a:pt x="5226" y="2979"/>
                    <a:pt x="5748" y="2979"/>
                  </a:cubicBezTo>
                  <a:cubicBezTo>
                    <a:pt x="6271" y="2979"/>
                    <a:pt x="6619" y="4841"/>
                    <a:pt x="6794" y="6703"/>
                  </a:cubicBezTo>
                  <a:cubicBezTo>
                    <a:pt x="6968" y="8566"/>
                    <a:pt x="6968" y="10428"/>
                    <a:pt x="7142" y="13034"/>
                  </a:cubicBezTo>
                  <a:cubicBezTo>
                    <a:pt x="7316" y="15641"/>
                    <a:pt x="7665" y="18993"/>
                    <a:pt x="8013" y="19366"/>
                  </a:cubicBezTo>
                  <a:cubicBezTo>
                    <a:pt x="8361" y="19738"/>
                    <a:pt x="8710" y="17131"/>
                    <a:pt x="9232" y="14710"/>
                  </a:cubicBezTo>
                  <a:cubicBezTo>
                    <a:pt x="9755" y="12290"/>
                    <a:pt x="10452" y="10055"/>
                    <a:pt x="11323" y="7821"/>
                  </a:cubicBezTo>
                  <a:cubicBezTo>
                    <a:pt x="12194" y="5586"/>
                    <a:pt x="13239" y="3352"/>
                    <a:pt x="14458" y="2979"/>
                  </a:cubicBezTo>
                  <a:cubicBezTo>
                    <a:pt x="15677" y="2607"/>
                    <a:pt x="17071" y="4097"/>
                    <a:pt x="18290" y="6331"/>
                  </a:cubicBezTo>
                  <a:cubicBezTo>
                    <a:pt x="19510" y="8566"/>
                    <a:pt x="20555" y="11545"/>
                    <a:pt x="21600" y="14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2000250" y="5216045"/>
              <a:ext cx="139700" cy="141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13634"/>
                  </a:moveTo>
                  <a:cubicBezTo>
                    <a:pt x="3600" y="12046"/>
                    <a:pt x="7200" y="10458"/>
                    <a:pt x="9491" y="8870"/>
                  </a:cubicBezTo>
                  <a:cubicBezTo>
                    <a:pt x="11782" y="7282"/>
                    <a:pt x="12764" y="5693"/>
                    <a:pt x="13255" y="4105"/>
                  </a:cubicBezTo>
                  <a:cubicBezTo>
                    <a:pt x="13745" y="2517"/>
                    <a:pt x="13745" y="929"/>
                    <a:pt x="12600" y="293"/>
                  </a:cubicBezTo>
                  <a:cubicBezTo>
                    <a:pt x="11455" y="-342"/>
                    <a:pt x="9164" y="-24"/>
                    <a:pt x="6873" y="2040"/>
                  </a:cubicBezTo>
                  <a:cubicBezTo>
                    <a:pt x="4582" y="4105"/>
                    <a:pt x="2291" y="7917"/>
                    <a:pt x="1145" y="10776"/>
                  </a:cubicBezTo>
                  <a:cubicBezTo>
                    <a:pt x="0" y="13634"/>
                    <a:pt x="0" y="15540"/>
                    <a:pt x="3600" y="17129"/>
                  </a:cubicBezTo>
                  <a:cubicBezTo>
                    <a:pt x="7200" y="18717"/>
                    <a:pt x="14400" y="19987"/>
                    <a:pt x="21600" y="21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2626470" y="5052898"/>
              <a:ext cx="243731" cy="321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47" fill="norm" stroke="1" extrusionOk="0">
                  <a:moveTo>
                    <a:pt x="7475" y="424"/>
                  </a:moveTo>
                  <a:cubicBezTo>
                    <a:pt x="6172" y="3529"/>
                    <a:pt x="4869" y="6635"/>
                    <a:pt x="3938" y="9671"/>
                  </a:cubicBezTo>
                  <a:cubicBezTo>
                    <a:pt x="3007" y="12706"/>
                    <a:pt x="2448" y="15671"/>
                    <a:pt x="2262" y="17647"/>
                  </a:cubicBezTo>
                  <a:cubicBezTo>
                    <a:pt x="2075" y="19624"/>
                    <a:pt x="2262" y="20612"/>
                    <a:pt x="2913" y="21106"/>
                  </a:cubicBezTo>
                  <a:cubicBezTo>
                    <a:pt x="3565" y="21600"/>
                    <a:pt x="4682" y="21600"/>
                    <a:pt x="5707" y="20824"/>
                  </a:cubicBezTo>
                  <a:cubicBezTo>
                    <a:pt x="6731" y="20047"/>
                    <a:pt x="7662" y="18494"/>
                    <a:pt x="8127" y="17365"/>
                  </a:cubicBezTo>
                  <a:cubicBezTo>
                    <a:pt x="8593" y="16235"/>
                    <a:pt x="8593" y="15529"/>
                    <a:pt x="8220" y="14965"/>
                  </a:cubicBezTo>
                  <a:cubicBezTo>
                    <a:pt x="7848" y="14400"/>
                    <a:pt x="7103" y="13976"/>
                    <a:pt x="6079" y="13694"/>
                  </a:cubicBezTo>
                  <a:cubicBezTo>
                    <a:pt x="5055" y="13412"/>
                    <a:pt x="3751" y="13271"/>
                    <a:pt x="2541" y="13200"/>
                  </a:cubicBezTo>
                  <a:cubicBezTo>
                    <a:pt x="1331" y="13129"/>
                    <a:pt x="213" y="13129"/>
                    <a:pt x="27" y="12918"/>
                  </a:cubicBezTo>
                  <a:cubicBezTo>
                    <a:pt x="-159" y="12706"/>
                    <a:pt x="586" y="12282"/>
                    <a:pt x="2727" y="10376"/>
                  </a:cubicBezTo>
                  <a:cubicBezTo>
                    <a:pt x="4869" y="8471"/>
                    <a:pt x="8407" y="5082"/>
                    <a:pt x="10548" y="2965"/>
                  </a:cubicBezTo>
                  <a:cubicBezTo>
                    <a:pt x="12689" y="847"/>
                    <a:pt x="13434" y="0"/>
                    <a:pt x="13900" y="0"/>
                  </a:cubicBezTo>
                  <a:cubicBezTo>
                    <a:pt x="14365" y="0"/>
                    <a:pt x="14551" y="847"/>
                    <a:pt x="14551" y="3106"/>
                  </a:cubicBezTo>
                  <a:cubicBezTo>
                    <a:pt x="14551" y="5365"/>
                    <a:pt x="14365" y="9035"/>
                    <a:pt x="14086" y="11365"/>
                  </a:cubicBezTo>
                  <a:cubicBezTo>
                    <a:pt x="13807" y="13694"/>
                    <a:pt x="13434" y="14682"/>
                    <a:pt x="13155" y="15529"/>
                  </a:cubicBezTo>
                  <a:cubicBezTo>
                    <a:pt x="12875" y="16376"/>
                    <a:pt x="12689" y="17082"/>
                    <a:pt x="12410" y="17082"/>
                  </a:cubicBezTo>
                  <a:cubicBezTo>
                    <a:pt x="12131" y="17082"/>
                    <a:pt x="11758" y="16376"/>
                    <a:pt x="11851" y="15741"/>
                  </a:cubicBezTo>
                  <a:cubicBezTo>
                    <a:pt x="11944" y="15106"/>
                    <a:pt x="12503" y="14541"/>
                    <a:pt x="13062" y="13976"/>
                  </a:cubicBezTo>
                  <a:cubicBezTo>
                    <a:pt x="13620" y="13412"/>
                    <a:pt x="14179" y="12847"/>
                    <a:pt x="14924" y="12494"/>
                  </a:cubicBezTo>
                  <a:cubicBezTo>
                    <a:pt x="15669" y="12141"/>
                    <a:pt x="16600" y="12000"/>
                    <a:pt x="17717" y="12988"/>
                  </a:cubicBezTo>
                  <a:cubicBezTo>
                    <a:pt x="18834" y="13976"/>
                    <a:pt x="20138" y="16094"/>
                    <a:pt x="21441" y="18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2935715" y="4989128"/>
              <a:ext cx="271036" cy="353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44" fill="norm" stroke="1" extrusionOk="0">
                  <a:moveTo>
                    <a:pt x="7878" y="17169"/>
                  </a:moveTo>
                  <a:cubicBezTo>
                    <a:pt x="7376" y="16661"/>
                    <a:pt x="6874" y="16153"/>
                    <a:pt x="5534" y="16280"/>
                  </a:cubicBezTo>
                  <a:cubicBezTo>
                    <a:pt x="4194" y="16407"/>
                    <a:pt x="2018" y="17169"/>
                    <a:pt x="929" y="17868"/>
                  </a:cubicBezTo>
                  <a:cubicBezTo>
                    <a:pt x="-159" y="18567"/>
                    <a:pt x="-159" y="19202"/>
                    <a:pt x="260" y="19647"/>
                  </a:cubicBezTo>
                  <a:cubicBezTo>
                    <a:pt x="678" y="20091"/>
                    <a:pt x="1515" y="20345"/>
                    <a:pt x="2436" y="20409"/>
                  </a:cubicBezTo>
                  <a:cubicBezTo>
                    <a:pt x="3357" y="20473"/>
                    <a:pt x="4362" y="20345"/>
                    <a:pt x="5115" y="20028"/>
                  </a:cubicBezTo>
                  <a:cubicBezTo>
                    <a:pt x="5869" y="19710"/>
                    <a:pt x="6371" y="19202"/>
                    <a:pt x="6539" y="19329"/>
                  </a:cubicBezTo>
                  <a:cubicBezTo>
                    <a:pt x="6706" y="19456"/>
                    <a:pt x="6539" y="20218"/>
                    <a:pt x="7041" y="20727"/>
                  </a:cubicBezTo>
                  <a:cubicBezTo>
                    <a:pt x="7543" y="21235"/>
                    <a:pt x="8715" y="21489"/>
                    <a:pt x="9971" y="20917"/>
                  </a:cubicBezTo>
                  <a:cubicBezTo>
                    <a:pt x="11227" y="20345"/>
                    <a:pt x="12567" y="18948"/>
                    <a:pt x="13906" y="16089"/>
                  </a:cubicBezTo>
                  <a:cubicBezTo>
                    <a:pt x="15246" y="13230"/>
                    <a:pt x="16585" y="8910"/>
                    <a:pt x="17422" y="6178"/>
                  </a:cubicBezTo>
                  <a:cubicBezTo>
                    <a:pt x="18260" y="3447"/>
                    <a:pt x="18594" y="2303"/>
                    <a:pt x="18762" y="1414"/>
                  </a:cubicBezTo>
                  <a:cubicBezTo>
                    <a:pt x="18929" y="524"/>
                    <a:pt x="18929" y="-111"/>
                    <a:pt x="18762" y="16"/>
                  </a:cubicBezTo>
                  <a:cubicBezTo>
                    <a:pt x="18594" y="143"/>
                    <a:pt x="18260" y="1033"/>
                    <a:pt x="17422" y="3637"/>
                  </a:cubicBezTo>
                  <a:cubicBezTo>
                    <a:pt x="16585" y="6242"/>
                    <a:pt x="15246" y="10562"/>
                    <a:pt x="14576" y="13421"/>
                  </a:cubicBezTo>
                  <a:cubicBezTo>
                    <a:pt x="13906" y="16280"/>
                    <a:pt x="13906" y="17677"/>
                    <a:pt x="13990" y="18694"/>
                  </a:cubicBezTo>
                  <a:cubicBezTo>
                    <a:pt x="14074" y="19710"/>
                    <a:pt x="14241" y="20345"/>
                    <a:pt x="14827" y="20790"/>
                  </a:cubicBezTo>
                  <a:cubicBezTo>
                    <a:pt x="15413" y="21235"/>
                    <a:pt x="16418" y="21489"/>
                    <a:pt x="17590" y="20854"/>
                  </a:cubicBezTo>
                  <a:cubicBezTo>
                    <a:pt x="18762" y="20218"/>
                    <a:pt x="20101" y="18694"/>
                    <a:pt x="21441" y="171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3083780" y="5173548"/>
              <a:ext cx="249971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064" fill="norm" stroke="1" extrusionOk="0">
                  <a:moveTo>
                    <a:pt x="2377" y="14954"/>
                  </a:moveTo>
                  <a:cubicBezTo>
                    <a:pt x="1107" y="17446"/>
                    <a:pt x="-164" y="19938"/>
                    <a:pt x="18" y="20769"/>
                  </a:cubicBezTo>
                  <a:cubicBezTo>
                    <a:pt x="199" y="21600"/>
                    <a:pt x="1833" y="20769"/>
                    <a:pt x="5644" y="17031"/>
                  </a:cubicBezTo>
                  <a:cubicBezTo>
                    <a:pt x="9456" y="13292"/>
                    <a:pt x="15446" y="6646"/>
                    <a:pt x="2143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3738173" y="5067552"/>
              <a:ext cx="198827" cy="287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125" fill="norm" stroke="1" extrusionOk="0">
                  <a:moveTo>
                    <a:pt x="21135" y="4519"/>
                  </a:moveTo>
                  <a:cubicBezTo>
                    <a:pt x="21135" y="3742"/>
                    <a:pt x="21135" y="2965"/>
                    <a:pt x="20797" y="2188"/>
                  </a:cubicBezTo>
                  <a:cubicBezTo>
                    <a:pt x="20460" y="1411"/>
                    <a:pt x="19785" y="634"/>
                    <a:pt x="18885" y="245"/>
                  </a:cubicBezTo>
                  <a:cubicBezTo>
                    <a:pt x="17985" y="-143"/>
                    <a:pt x="16860" y="-143"/>
                    <a:pt x="14610" y="789"/>
                  </a:cubicBezTo>
                  <a:cubicBezTo>
                    <a:pt x="12360" y="1722"/>
                    <a:pt x="8985" y="3586"/>
                    <a:pt x="6172" y="6384"/>
                  </a:cubicBezTo>
                  <a:cubicBezTo>
                    <a:pt x="3360" y="9181"/>
                    <a:pt x="1110" y="12910"/>
                    <a:pt x="323" y="15474"/>
                  </a:cubicBezTo>
                  <a:cubicBezTo>
                    <a:pt x="-465" y="18038"/>
                    <a:pt x="210" y="19437"/>
                    <a:pt x="2123" y="20292"/>
                  </a:cubicBezTo>
                  <a:cubicBezTo>
                    <a:pt x="4035" y="21146"/>
                    <a:pt x="7185" y="21457"/>
                    <a:pt x="10560" y="20680"/>
                  </a:cubicBezTo>
                  <a:cubicBezTo>
                    <a:pt x="13935" y="19903"/>
                    <a:pt x="17535" y="18038"/>
                    <a:pt x="21135" y="161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3973208" y="5078298"/>
              <a:ext cx="128892" cy="233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57" fill="norm" stroke="1" extrusionOk="0">
                  <a:moveTo>
                    <a:pt x="4491" y="0"/>
                  </a:moveTo>
                  <a:cubicBezTo>
                    <a:pt x="4143" y="4086"/>
                    <a:pt x="3795" y="8173"/>
                    <a:pt x="3098" y="11286"/>
                  </a:cubicBezTo>
                  <a:cubicBezTo>
                    <a:pt x="2401" y="14400"/>
                    <a:pt x="1356" y="16541"/>
                    <a:pt x="659" y="18097"/>
                  </a:cubicBezTo>
                  <a:cubicBezTo>
                    <a:pt x="-38" y="19654"/>
                    <a:pt x="-386" y="20627"/>
                    <a:pt x="659" y="21114"/>
                  </a:cubicBezTo>
                  <a:cubicBezTo>
                    <a:pt x="1704" y="21600"/>
                    <a:pt x="4143" y="21600"/>
                    <a:pt x="7801" y="20919"/>
                  </a:cubicBezTo>
                  <a:cubicBezTo>
                    <a:pt x="11459" y="20238"/>
                    <a:pt x="16337" y="18876"/>
                    <a:pt x="21214" y="17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4229100" y="5071948"/>
              <a:ext cx="381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221"/>
                    <a:pt x="12000" y="6442"/>
                    <a:pt x="8400" y="10042"/>
                  </a:cubicBezTo>
                  <a:cubicBezTo>
                    <a:pt x="4800" y="13642"/>
                    <a:pt x="2400" y="1762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4163483" y="5065598"/>
              <a:ext cx="262467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42" y="21600"/>
                  </a:moveTo>
                  <a:cubicBezTo>
                    <a:pt x="871" y="21086"/>
                    <a:pt x="0" y="20571"/>
                    <a:pt x="0" y="19543"/>
                  </a:cubicBezTo>
                  <a:cubicBezTo>
                    <a:pt x="0" y="18514"/>
                    <a:pt x="871" y="16971"/>
                    <a:pt x="4616" y="13629"/>
                  </a:cubicBezTo>
                  <a:cubicBezTo>
                    <a:pt x="8361" y="10286"/>
                    <a:pt x="14981" y="51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4673600" y="4967088"/>
              <a:ext cx="184150" cy="359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11563"/>
                  </a:moveTo>
                  <a:cubicBezTo>
                    <a:pt x="2731" y="10300"/>
                    <a:pt x="5462" y="9037"/>
                    <a:pt x="7821" y="7331"/>
                  </a:cubicBezTo>
                  <a:cubicBezTo>
                    <a:pt x="10179" y="5626"/>
                    <a:pt x="12166" y="3479"/>
                    <a:pt x="13407" y="2089"/>
                  </a:cubicBezTo>
                  <a:cubicBezTo>
                    <a:pt x="14648" y="700"/>
                    <a:pt x="15145" y="68"/>
                    <a:pt x="14897" y="5"/>
                  </a:cubicBezTo>
                  <a:cubicBezTo>
                    <a:pt x="14648" y="-58"/>
                    <a:pt x="13655" y="447"/>
                    <a:pt x="12414" y="2595"/>
                  </a:cubicBezTo>
                  <a:cubicBezTo>
                    <a:pt x="11172" y="4742"/>
                    <a:pt x="9683" y="8531"/>
                    <a:pt x="8690" y="11626"/>
                  </a:cubicBezTo>
                  <a:cubicBezTo>
                    <a:pt x="7697" y="14721"/>
                    <a:pt x="7200" y="17121"/>
                    <a:pt x="6703" y="18763"/>
                  </a:cubicBezTo>
                  <a:cubicBezTo>
                    <a:pt x="6207" y="20405"/>
                    <a:pt x="5710" y="21289"/>
                    <a:pt x="5462" y="21416"/>
                  </a:cubicBezTo>
                  <a:cubicBezTo>
                    <a:pt x="5214" y="21542"/>
                    <a:pt x="5214" y="20910"/>
                    <a:pt x="6455" y="19331"/>
                  </a:cubicBezTo>
                  <a:cubicBezTo>
                    <a:pt x="7697" y="17753"/>
                    <a:pt x="10179" y="15226"/>
                    <a:pt x="11917" y="13710"/>
                  </a:cubicBezTo>
                  <a:cubicBezTo>
                    <a:pt x="13655" y="12195"/>
                    <a:pt x="14648" y="11689"/>
                    <a:pt x="15890" y="11374"/>
                  </a:cubicBezTo>
                  <a:cubicBezTo>
                    <a:pt x="17131" y="11058"/>
                    <a:pt x="18621" y="10931"/>
                    <a:pt x="19614" y="12068"/>
                  </a:cubicBezTo>
                  <a:cubicBezTo>
                    <a:pt x="20607" y="13205"/>
                    <a:pt x="21103" y="15605"/>
                    <a:pt x="21600" y="180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4910570" y="5164205"/>
              <a:ext cx="84764" cy="111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1016" fill="norm" stroke="1" extrusionOk="0">
                  <a:moveTo>
                    <a:pt x="14938" y="566"/>
                  </a:moveTo>
                  <a:cubicBezTo>
                    <a:pt x="12366" y="166"/>
                    <a:pt x="9795" y="-234"/>
                    <a:pt x="7481" y="166"/>
                  </a:cubicBezTo>
                  <a:cubicBezTo>
                    <a:pt x="5166" y="566"/>
                    <a:pt x="3109" y="1766"/>
                    <a:pt x="1566" y="4366"/>
                  </a:cubicBezTo>
                  <a:cubicBezTo>
                    <a:pt x="24" y="6966"/>
                    <a:pt x="-1005" y="10966"/>
                    <a:pt x="1566" y="14366"/>
                  </a:cubicBezTo>
                  <a:cubicBezTo>
                    <a:pt x="4138" y="17766"/>
                    <a:pt x="10309" y="20566"/>
                    <a:pt x="14424" y="20966"/>
                  </a:cubicBezTo>
                  <a:cubicBezTo>
                    <a:pt x="18538" y="21366"/>
                    <a:pt x="20595" y="19366"/>
                    <a:pt x="20595" y="16166"/>
                  </a:cubicBezTo>
                  <a:cubicBezTo>
                    <a:pt x="20595" y="12966"/>
                    <a:pt x="18538" y="8566"/>
                    <a:pt x="16481" y="4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5086349" y="4981916"/>
              <a:ext cx="44451" cy="31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21600" y="1363"/>
                  </a:moveTo>
                  <a:cubicBezTo>
                    <a:pt x="20571" y="648"/>
                    <a:pt x="19543" y="-67"/>
                    <a:pt x="18514" y="5"/>
                  </a:cubicBezTo>
                  <a:cubicBezTo>
                    <a:pt x="17486" y="76"/>
                    <a:pt x="16457" y="934"/>
                    <a:pt x="14914" y="3581"/>
                  </a:cubicBezTo>
                  <a:cubicBezTo>
                    <a:pt x="13371" y="6227"/>
                    <a:pt x="11314" y="10661"/>
                    <a:pt x="8743" y="13952"/>
                  </a:cubicBezTo>
                  <a:cubicBezTo>
                    <a:pt x="6171" y="17242"/>
                    <a:pt x="3086" y="19387"/>
                    <a:pt x="0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5173238" y="4939542"/>
              <a:ext cx="159754" cy="361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544" fill="norm" stroke="1" extrusionOk="0">
                  <a:moveTo>
                    <a:pt x="9524" y="15860"/>
                  </a:moveTo>
                  <a:cubicBezTo>
                    <a:pt x="9805" y="15228"/>
                    <a:pt x="10085" y="14597"/>
                    <a:pt x="9805" y="14028"/>
                  </a:cubicBezTo>
                  <a:cubicBezTo>
                    <a:pt x="9524" y="13460"/>
                    <a:pt x="8683" y="12955"/>
                    <a:pt x="7561" y="12702"/>
                  </a:cubicBezTo>
                  <a:cubicBezTo>
                    <a:pt x="6438" y="12449"/>
                    <a:pt x="5036" y="12449"/>
                    <a:pt x="3633" y="13207"/>
                  </a:cubicBezTo>
                  <a:cubicBezTo>
                    <a:pt x="2231" y="13965"/>
                    <a:pt x="828" y="15481"/>
                    <a:pt x="267" y="16555"/>
                  </a:cubicBezTo>
                  <a:cubicBezTo>
                    <a:pt x="-294" y="17628"/>
                    <a:pt x="-13" y="18260"/>
                    <a:pt x="1529" y="18576"/>
                  </a:cubicBezTo>
                  <a:cubicBezTo>
                    <a:pt x="3072" y="18891"/>
                    <a:pt x="5877" y="18891"/>
                    <a:pt x="8963" y="17628"/>
                  </a:cubicBezTo>
                  <a:cubicBezTo>
                    <a:pt x="12049" y="16365"/>
                    <a:pt x="15415" y="13839"/>
                    <a:pt x="17519" y="11249"/>
                  </a:cubicBezTo>
                  <a:cubicBezTo>
                    <a:pt x="19623" y="8660"/>
                    <a:pt x="20464" y="6007"/>
                    <a:pt x="20885" y="4239"/>
                  </a:cubicBezTo>
                  <a:cubicBezTo>
                    <a:pt x="21306" y="2470"/>
                    <a:pt x="21306" y="1586"/>
                    <a:pt x="20605" y="955"/>
                  </a:cubicBezTo>
                  <a:cubicBezTo>
                    <a:pt x="19903" y="323"/>
                    <a:pt x="18501" y="-56"/>
                    <a:pt x="17238" y="7"/>
                  </a:cubicBezTo>
                  <a:cubicBezTo>
                    <a:pt x="15976" y="70"/>
                    <a:pt x="14854" y="576"/>
                    <a:pt x="13872" y="2533"/>
                  </a:cubicBezTo>
                  <a:cubicBezTo>
                    <a:pt x="12890" y="4491"/>
                    <a:pt x="12049" y="7902"/>
                    <a:pt x="11628" y="10997"/>
                  </a:cubicBezTo>
                  <a:cubicBezTo>
                    <a:pt x="11207" y="14091"/>
                    <a:pt x="11207" y="16870"/>
                    <a:pt x="11488" y="18576"/>
                  </a:cubicBezTo>
                  <a:cubicBezTo>
                    <a:pt x="11768" y="20281"/>
                    <a:pt x="12329" y="20912"/>
                    <a:pt x="13311" y="21228"/>
                  </a:cubicBezTo>
                  <a:cubicBezTo>
                    <a:pt x="14293" y="21544"/>
                    <a:pt x="15696" y="21544"/>
                    <a:pt x="17098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5371565" y="5122740"/>
              <a:ext cx="65155" cy="171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8" h="21146" fill="norm" stroke="1" extrusionOk="0">
                  <a:moveTo>
                    <a:pt x="15875" y="4686"/>
                  </a:moveTo>
                  <a:cubicBezTo>
                    <a:pt x="15875" y="3384"/>
                    <a:pt x="15875" y="2083"/>
                    <a:pt x="13584" y="1172"/>
                  </a:cubicBezTo>
                  <a:cubicBezTo>
                    <a:pt x="11293" y="261"/>
                    <a:pt x="6711" y="-259"/>
                    <a:pt x="3766" y="131"/>
                  </a:cubicBezTo>
                  <a:cubicBezTo>
                    <a:pt x="820" y="522"/>
                    <a:pt x="-489" y="1823"/>
                    <a:pt x="166" y="3775"/>
                  </a:cubicBezTo>
                  <a:cubicBezTo>
                    <a:pt x="820" y="5727"/>
                    <a:pt x="3438" y="8329"/>
                    <a:pt x="6384" y="10281"/>
                  </a:cubicBezTo>
                  <a:cubicBezTo>
                    <a:pt x="9329" y="12233"/>
                    <a:pt x="12602" y="13534"/>
                    <a:pt x="15547" y="15095"/>
                  </a:cubicBezTo>
                  <a:cubicBezTo>
                    <a:pt x="18493" y="16657"/>
                    <a:pt x="21111" y="18478"/>
                    <a:pt x="19802" y="19649"/>
                  </a:cubicBezTo>
                  <a:cubicBezTo>
                    <a:pt x="18493" y="20821"/>
                    <a:pt x="13256" y="21341"/>
                    <a:pt x="9329" y="21081"/>
                  </a:cubicBezTo>
                  <a:cubicBezTo>
                    <a:pt x="5402" y="20821"/>
                    <a:pt x="2784" y="19780"/>
                    <a:pt x="166" y="187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5981699" y="5198948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6032227" y="5088005"/>
              <a:ext cx="32023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0018" fill="norm" stroke="1" extrusionOk="0">
                  <a:moveTo>
                    <a:pt x="12324" y="20018"/>
                  </a:moveTo>
                  <a:cubicBezTo>
                    <a:pt x="5574" y="11918"/>
                    <a:pt x="-1176" y="3818"/>
                    <a:pt x="174" y="1118"/>
                  </a:cubicBezTo>
                  <a:cubicBezTo>
                    <a:pt x="1524" y="-1582"/>
                    <a:pt x="10974" y="1118"/>
                    <a:pt x="20424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6115049" y="4938126"/>
              <a:ext cx="88901" cy="432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21600" y="2868"/>
                  </a:moveTo>
                  <a:cubicBezTo>
                    <a:pt x="21600" y="2236"/>
                    <a:pt x="21600" y="1604"/>
                    <a:pt x="20314" y="1077"/>
                  </a:cubicBezTo>
                  <a:cubicBezTo>
                    <a:pt x="19029" y="550"/>
                    <a:pt x="16457" y="129"/>
                    <a:pt x="13886" y="23"/>
                  </a:cubicBezTo>
                  <a:cubicBezTo>
                    <a:pt x="11314" y="-82"/>
                    <a:pt x="8743" y="129"/>
                    <a:pt x="6429" y="1446"/>
                  </a:cubicBezTo>
                  <a:cubicBezTo>
                    <a:pt x="4114" y="2763"/>
                    <a:pt x="2057" y="5186"/>
                    <a:pt x="1029" y="8716"/>
                  </a:cubicBezTo>
                  <a:cubicBezTo>
                    <a:pt x="0" y="12246"/>
                    <a:pt x="0" y="16882"/>
                    <a:pt x="0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6065192" y="5167198"/>
              <a:ext cx="214958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1177" y="21600"/>
                  </a:moveTo>
                  <a:cubicBezTo>
                    <a:pt x="541" y="19200"/>
                    <a:pt x="-94" y="16800"/>
                    <a:pt x="12" y="14700"/>
                  </a:cubicBezTo>
                  <a:cubicBezTo>
                    <a:pt x="118" y="12600"/>
                    <a:pt x="965" y="10800"/>
                    <a:pt x="4671" y="8400"/>
                  </a:cubicBezTo>
                  <a:cubicBezTo>
                    <a:pt x="8377" y="6000"/>
                    <a:pt x="14941" y="3000"/>
                    <a:pt x="2150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6899583" y="5110079"/>
              <a:ext cx="139674" cy="19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042" fill="norm" stroke="1" extrusionOk="0">
                  <a:moveTo>
                    <a:pt x="4305" y="1347"/>
                  </a:moveTo>
                  <a:cubicBezTo>
                    <a:pt x="3661" y="6972"/>
                    <a:pt x="3016" y="12597"/>
                    <a:pt x="2210" y="16085"/>
                  </a:cubicBezTo>
                  <a:cubicBezTo>
                    <a:pt x="1404" y="19572"/>
                    <a:pt x="437" y="20922"/>
                    <a:pt x="114" y="21035"/>
                  </a:cubicBezTo>
                  <a:cubicBezTo>
                    <a:pt x="-208" y="21147"/>
                    <a:pt x="114" y="20022"/>
                    <a:pt x="1565" y="17097"/>
                  </a:cubicBezTo>
                  <a:cubicBezTo>
                    <a:pt x="3016" y="14172"/>
                    <a:pt x="5595" y="9447"/>
                    <a:pt x="7368" y="6297"/>
                  </a:cubicBezTo>
                  <a:cubicBezTo>
                    <a:pt x="9141" y="3147"/>
                    <a:pt x="10108" y="1572"/>
                    <a:pt x="12043" y="672"/>
                  </a:cubicBezTo>
                  <a:cubicBezTo>
                    <a:pt x="13977" y="-228"/>
                    <a:pt x="16879" y="-453"/>
                    <a:pt x="18652" y="1459"/>
                  </a:cubicBezTo>
                  <a:cubicBezTo>
                    <a:pt x="20425" y="3372"/>
                    <a:pt x="21070" y="7422"/>
                    <a:pt x="21231" y="10347"/>
                  </a:cubicBezTo>
                  <a:cubicBezTo>
                    <a:pt x="21392" y="13272"/>
                    <a:pt x="21070" y="15072"/>
                    <a:pt x="20747" y="16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7193097" y="5090998"/>
              <a:ext cx="18952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600" fill="norm" stroke="1" extrusionOk="0">
                  <a:moveTo>
                    <a:pt x="161" y="0"/>
                  </a:moveTo>
                  <a:cubicBezTo>
                    <a:pt x="-74" y="1286"/>
                    <a:pt x="-309" y="2571"/>
                    <a:pt x="1452" y="4629"/>
                  </a:cubicBezTo>
                  <a:cubicBezTo>
                    <a:pt x="3213" y="6686"/>
                    <a:pt x="6969" y="9514"/>
                    <a:pt x="10021" y="11314"/>
                  </a:cubicBezTo>
                  <a:cubicBezTo>
                    <a:pt x="13074" y="13114"/>
                    <a:pt x="15421" y="13886"/>
                    <a:pt x="17300" y="14400"/>
                  </a:cubicBezTo>
                  <a:cubicBezTo>
                    <a:pt x="19178" y="14914"/>
                    <a:pt x="20587" y="15171"/>
                    <a:pt x="20939" y="15814"/>
                  </a:cubicBezTo>
                  <a:cubicBezTo>
                    <a:pt x="21291" y="16457"/>
                    <a:pt x="20587" y="17486"/>
                    <a:pt x="17534" y="18514"/>
                  </a:cubicBezTo>
                  <a:cubicBezTo>
                    <a:pt x="14482" y="19543"/>
                    <a:pt x="9082" y="20571"/>
                    <a:pt x="36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7289800" y="5268798"/>
              <a:ext cx="1778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150"/>
                    <a:pt x="10800" y="6300"/>
                    <a:pt x="7200" y="9900"/>
                  </a:cubicBezTo>
                  <a:cubicBezTo>
                    <a:pt x="3600" y="13500"/>
                    <a:pt x="1800" y="175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7564029" y="5076181"/>
              <a:ext cx="88428" cy="229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9" h="21445" fill="norm" stroke="1" extrusionOk="0">
                  <a:moveTo>
                    <a:pt x="4144" y="793"/>
                  </a:moveTo>
                  <a:cubicBezTo>
                    <a:pt x="6599" y="396"/>
                    <a:pt x="9053" y="0"/>
                    <a:pt x="11753" y="0"/>
                  </a:cubicBezTo>
                  <a:cubicBezTo>
                    <a:pt x="14453" y="0"/>
                    <a:pt x="17399" y="396"/>
                    <a:pt x="18871" y="1090"/>
                  </a:cubicBezTo>
                  <a:cubicBezTo>
                    <a:pt x="20344" y="1783"/>
                    <a:pt x="20344" y="2774"/>
                    <a:pt x="17890" y="3765"/>
                  </a:cubicBezTo>
                  <a:cubicBezTo>
                    <a:pt x="15435" y="4756"/>
                    <a:pt x="10526" y="5747"/>
                    <a:pt x="6844" y="6440"/>
                  </a:cubicBezTo>
                  <a:cubicBezTo>
                    <a:pt x="3162" y="7134"/>
                    <a:pt x="708" y="7530"/>
                    <a:pt x="708" y="7927"/>
                  </a:cubicBezTo>
                  <a:cubicBezTo>
                    <a:pt x="708" y="8323"/>
                    <a:pt x="3162" y="8719"/>
                    <a:pt x="6844" y="9710"/>
                  </a:cubicBezTo>
                  <a:cubicBezTo>
                    <a:pt x="10526" y="10701"/>
                    <a:pt x="15435" y="12286"/>
                    <a:pt x="18135" y="13574"/>
                  </a:cubicBezTo>
                  <a:cubicBezTo>
                    <a:pt x="20835" y="14862"/>
                    <a:pt x="21326" y="15853"/>
                    <a:pt x="19117" y="17141"/>
                  </a:cubicBezTo>
                  <a:cubicBezTo>
                    <a:pt x="16908" y="18429"/>
                    <a:pt x="11999" y="20015"/>
                    <a:pt x="8317" y="20807"/>
                  </a:cubicBezTo>
                  <a:cubicBezTo>
                    <a:pt x="4635" y="21600"/>
                    <a:pt x="2181" y="21600"/>
                    <a:pt x="953" y="21105"/>
                  </a:cubicBezTo>
                  <a:cubicBezTo>
                    <a:pt x="-274" y="20609"/>
                    <a:pt x="-274" y="19618"/>
                    <a:pt x="708" y="18727"/>
                  </a:cubicBezTo>
                  <a:cubicBezTo>
                    <a:pt x="1690" y="17835"/>
                    <a:pt x="3653" y="17042"/>
                    <a:pt x="5617" y="16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7714734" y="5071948"/>
              <a:ext cx="176667" cy="197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0952" fill="norm" stroke="1" extrusionOk="0">
                  <a:moveTo>
                    <a:pt x="13624" y="4725"/>
                  </a:moveTo>
                  <a:cubicBezTo>
                    <a:pt x="13875" y="3600"/>
                    <a:pt x="14126" y="2475"/>
                    <a:pt x="13373" y="1912"/>
                  </a:cubicBezTo>
                  <a:cubicBezTo>
                    <a:pt x="12619" y="1350"/>
                    <a:pt x="10861" y="1350"/>
                    <a:pt x="8601" y="2812"/>
                  </a:cubicBezTo>
                  <a:cubicBezTo>
                    <a:pt x="6340" y="4275"/>
                    <a:pt x="3577" y="7200"/>
                    <a:pt x="1945" y="10350"/>
                  </a:cubicBezTo>
                  <a:cubicBezTo>
                    <a:pt x="312" y="13500"/>
                    <a:pt x="-190" y="16875"/>
                    <a:pt x="61" y="18900"/>
                  </a:cubicBezTo>
                  <a:cubicBezTo>
                    <a:pt x="312" y="20925"/>
                    <a:pt x="1317" y="21600"/>
                    <a:pt x="4833" y="20250"/>
                  </a:cubicBezTo>
                  <a:cubicBezTo>
                    <a:pt x="8350" y="18900"/>
                    <a:pt x="14377" y="15525"/>
                    <a:pt x="17643" y="13162"/>
                  </a:cubicBezTo>
                  <a:cubicBezTo>
                    <a:pt x="20908" y="10800"/>
                    <a:pt x="21410" y="9450"/>
                    <a:pt x="20657" y="7875"/>
                  </a:cubicBezTo>
                  <a:cubicBezTo>
                    <a:pt x="19903" y="6300"/>
                    <a:pt x="17894" y="4500"/>
                    <a:pt x="16261" y="3150"/>
                  </a:cubicBezTo>
                  <a:cubicBezTo>
                    <a:pt x="14629" y="1800"/>
                    <a:pt x="13373" y="900"/>
                    <a:pt x="121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1009650" y="6697548"/>
              <a:ext cx="260350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05" y="753"/>
                    <a:pt x="2810" y="1507"/>
                    <a:pt x="4654" y="3014"/>
                  </a:cubicBezTo>
                  <a:cubicBezTo>
                    <a:pt x="6498" y="4521"/>
                    <a:pt x="8780" y="6781"/>
                    <a:pt x="11327" y="9377"/>
                  </a:cubicBezTo>
                  <a:cubicBezTo>
                    <a:pt x="13873" y="11972"/>
                    <a:pt x="16683" y="14902"/>
                    <a:pt x="18439" y="16995"/>
                  </a:cubicBezTo>
                  <a:cubicBezTo>
                    <a:pt x="20195" y="19088"/>
                    <a:pt x="20898" y="2034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1022350" y="6701221"/>
              <a:ext cx="298450" cy="63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21600" y="90"/>
                  </a:moveTo>
                  <a:cubicBezTo>
                    <a:pt x="20834" y="19"/>
                    <a:pt x="20068" y="-53"/>
                    <a:pt x="19455" y="54"/>
                  </a:cubicBezTo>
                  <a:cubicBezTo>
                    <a:pt x="18843" y="162"/>
                    <a:pt x="18383" y="448"/>
                    <a:pt x="17234" y="1842"/>
                  </a:cubicBezTo>
                  <a:cubicBezTo>
                    <a:pt x="16085" y="3237"/>
                    <a:pt x="14247" y="5740"/>
                    <a:pt x="12179" y="8279"/>
                  </a:cubicBezTo>
                  <a:cubicBezTo>
                    <a:pt x="10111" y="10819"/>
                    <a:pt x="7813" y="13393"/>
                    <a:pt x="5745" y="15611"/>
                  </a:cubicBezTo>
                  <a:cubicBezTo>
                    <a:pt x="3677" y="17828"/>
                    <a:pt x="1838" y="19687"/>
                    <a:pt x="0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1302648" y="6983015"/>
              <a:ext cx="151502" cy="280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27" fill="norm" stroke="1" extrusionOk="0">
                  <a:moveTo>
                    <a:pt x="2573" y="9621"/>
                  </a:moveTo>
                  <a:cubicBezTo>
                    <a:pt x="2273" y="12821"/>
                    <a:pt x="1973" y="16021"/>
                    <a:pt x="1523" y="18101"/>
                  </a:cubicBezTo>
                  <a:cubicBezTo>
                    <a:pt x="1073" y="20181"/>
                    <a:pt x="473" y="21141"/>
                    <a:pt x="173" y="21221"/>
                  </a:cubicBezTo>
                  <a:cubicBezTo>
                    <a:pt x="-127" y="21301"/>
                    <a:pt x="-127" y="20501"/>
                    <a:pt x="923" y="17541"/>
                  </a:cubicBezTo>
                  <a:cubicBezTo>
                    <a:pt x="1973" y="14581"/>
                    <a:pt x="4073" y="9461"/>
                    <a:pt x="5873" y="6181"/>
                  </a:cubicBezTo>
                  <a:cubicBezTo>
                    <a:pt x="7673" y="2901"/>
                    <a:pt x="9173" y="1461"/>
                    <a:pt x="10673" y="661"/>
                  </a:cubicBezTo>
                  <a:cubicBezTo>
                    <a:pt x="12173" y="-139"/>
                    <a:pt x="13673" y="-299"/>
                    <a:pt x="15023" y="661"/>
                  </a:cubicBezTo>
                  <a:cubicBezTo>
                    <a:pt x="16373" y="1621"/>
                    <a:pt x="17573" y="3701"/>
                    <a:pt x="18623" y="6421"/>
                  </a:cubicBezTo>
                  <a:cubicBezTo>
                    <a:pt x="19673" y="9141"/>
                    <a:pt x="20573" y="12501"/>
                    <a:pt x="21473" y="158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889000" y="6545148"/>
              <a:ext cx="4254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72" y="15709"/>
                    <a:pt x="4943" y="9818"/>
                    <a:pt x="8543" y="6218"/>
                  </a:cubicBezTo>
                  <a:cubicBezTo>
                    <a:pt x="12143" y="2618"/>
                    <a:pt x="16872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3606800" y="7446848"/>
              <a:ext cx="4260850" cy="43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12343"/>
                  </a:moveTo>
                  <a:cubicBezTo>
                    <a:pt x="311" y="15429"/>
                    <a:pt x="622" y="18514"/>
                    <a:pt x="1014" y="20057"/>
                  </a:cubicBezTo>
                  <a:cubicBezTo>
                    <a:pt x="1406" y="21600"/>
                    <a:pt x="1878" y="21600"/>
                    <a:pt x="2312" y="20571"/>
                  </a:cubicBezTo>
                  <a:cubicBezTo>
                    <a:pt x="2747" y="19543"/>
                    <a:pt x="3144" y="17486"/>
                    <a:pt x="3520" y="15943"/>
                  </a:cubicBezTo>
                  <a:cubicBezTo>
                    <a:pt x="3895" y="14400"/>
                    <a:pt x="4249" y="13371"/>
                    <a:pt x="4630" y="11829"/>
                  </a:cubicBezTo>
                  <a:cubicBezTo>
                    <a:pt x="5011" y="10286"/>
                    <a:pt x="5419" y="8229"/>
                    <a:pt x="5848" y="7200"/>
                  </a:cubicBezTo>
                  <a:cubicBezTo>
                    <a:pt x="6277" y="6171"/>
                    <a:pt x="6728" y="6171"/>
                    <a:pt x="7114" y="5657"/>
                  </a:cubicBezTo>
                  <a:cubicBezTo>
                    <a:pt x="7500" y="5143"/>
                    <a:pt x="7822" y="4114"/>
                    <a:pt x="8155" y="3600"/>
                  </a:cubicBezTo>
                  <a:cubicBezTo>
                    <a:pt x="8488" y="3086"/>
                    <a:pt x="8831" y="3086"/>
                    <a:pt x="9169" y="3086"/>
                  </a:cubicBezTo>
                  <a:cubicBezTo>
                    <a:pt x="9507" y="3086"/>
                    <a:pt x="9840" y="3086"/>
                    <a:pt x="10178" y="2571"/>
                  </a:cubicBezTo>
                  <a:cubicBezTo>
                    <a:pt x="10516" y="2057"/>
                    <a:pt x="10859" y="1029"/>
                    <a:pt x="11213" y="514"/>
                  </a:cubicBezTo>
                  <a:cubicBezTo>
                    <a:pt x="11567" y="0"/>
                    <a:pt x="11932" y="0"/>
                    <a:pt x="12393" y="0"/>
                  </a:cubicBezTo>
                  <a:cubicBezTo>
                    <a:pt x="12855" y="0"/>
                    <a:pt x="13413" y="0"/>
                    <a:pt x="13858" y="0"/>
                  </a:cubicBezTo>
                  <a:cubicBezTo>
                    <a:pt x="14303" y="0"/>
                    <a:pt x="14636" y="0"/>
                    <a:pt x="14969" y="0"/>
                  </a:cubicBezTo>
                  <a:cubicBezTo>
                    <a:pt x="15301" y="0"/>
                    <a:pt x="15634" y="0"/>
                    <a:pt x="16031" y="0"/>
                  </a:cubicBezTo>
                  <a:cubicBezTo>
                    <a:pt x="16428" y="0"/>
                    <a:pt x="16889" y="0"/>
                    <a:pt x="17329" y="514"/>
                  </a:cubicBezTo>
                  <a:cubicBezTo>
                    <a:pt x="17769" y="1029"/>
                    <a:pt x="18188" y="2057"/>
                    <a:pt x="18606" y="3086"/>
                  </a:cubicBezTo>
                  <a:cubicBezTo>
                    <a:pt x="19025" y="4114"/>
                    <a:pt x="19443" y="5143"/>
                    <a:pt x="19824" y="6686"/>
                  </a:cubicBezTo>
                  <a:cubicBezTo>
                    <a:pt x="20205" y="8229"/>
                    <a:pt x="20548" y="10286"/>
                    <a:pt x="20838" y="11829"/>
                  </a:cubicBezTo>
                  <a:cubicBezTo>
                    <a:pt x="21128" y="13371"/>
                    <a:pt x="21364" y="14400"/>
                    <a:pt x="21600" y="15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5863166" y="7344118"/>
              <a:ext cx="41541" cy="324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535" fill="norm" stroke="1" extrusionOk="0">
                  <a:moveTo>
                    <a:pt x="2160" y="8070"/>
                  </a:moveTo>
                  <a:cubicBezTo>
                    <a:pt x="5400" y="5966"/>
                    <a:pt x="8640" y="3862"/>
                    <a:pt x="11880" y="2390"/>
                  </a:cubicBezTo>
                  <a:cubicBezTo>
                    <a:pt x="15120" y="917"/>
                    <a:pt x="18360" y="75"/>
                    <a:pt x="19980" y="5"/>
                  </a:cubicBezTo>
                  <a:cubicBezTo>
                    <a:pt x="21600" y="-65"/>
                    <a:pt x="21600" y="636"/>
                    <a:pt x="19980" y="2740"/>
                  </a:cubicBezTo>
                  <a:cubicBezTo>
                    <a:pt x="18360" y="4844"/>
                    <a:pt x="15120" y="8351"/>
                    <a:pt x="11880" y="10525"/>
                  </a:cubicBezTo>
                  <a:cubicBezTo>
                    <a:pt x="8640" y="12699"/>
                    <a:pt x="5400" y="13540"/>
                    <a:pt x="3240" y="13610"/>
                  </a:cubicBezTo>
                  <a:cubicBezTo>
                    <a:pt x="1080" y="13680"/>
                    <a:pt x="0" y="12979"/>
                    <a:pt x="0" y="11366"/>
                  </a:cubicBezTo>
                  <a:cubicBezTo>
                    <a:pt x="0" y="9753"/>
                    <a:pt x="1080" y="7229"/>
                    <a:pt x="3240" y="5616"/>
                  </a:cubicBezTo>
                  <a:cubicBezTo>
                    <a:pt x="5400" y="4003"/>
                    <a:pt x="8640" y="3301"/>
                    <a:pt x="10260" y="3652"/>
                  </a:cubicBezTo>
                  <a:cubicBezTo>
                    <a:pt x="11880" y="4003"/>
                    <a:pt x="11880" y="5405"/>
                    <a:pt x="10260" y="8561"/>
                  </a:cubicBezTo>
                  <a:cubicBezTo>
                    <a:pt x="8640" y="11717"/>
                    <a:pt x="5400" y="16626"/>
                    <a:pt x="2160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5949950" y="7536271"/>
              <a:ext cx="228600" cy="203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5" fill="norm" stroke="1" extrusionOk="0">
                  <a:moveTo>
                    <a:pt x="0" y="19583"/>
                  </a:moveTo>
                  <a:cubicBezTo>
                    <a:pt x="2400" y="13692"/>
                    <a:pt x="4800" y="7801"/>
                    <a:pt x="6100" y="4310"/>
                  </a:cubicBezTo>
                  <a:cubicBezTo>
                    <a:pt x="7400" y="819"/>
                    <a:pt x="7600" y="-272"/>
                    <a:pt x="7300" y="55"/>
                  </a:cubicBezTo>
                  <a:cubicBezTo>
                    <a:pt x="7000" y="383"/>
                    <a:pt x="6200" y="2128"/>
                    <a:pt x="5600" y="5292"/>
                  </a:cubicBezTo>
                  <a:cubicBezTo>
                    <a:pt x="5000" y="8455"/>
                    <a:pt x="4600" y="13037"/>
                    <a:pt x="4400" y="15873"/>
                  </a:cubicBezTo>
                  <a:cubicBezTo>
                    <a:pt x="4200" y="18710"/>
                    <a:pt x="4200" y="19801"/>
                    <a:pt x="4700" y="20455"/>
                  </a:cubicBezTo>
                  <a:cubicBezTo>
                    <a:pt x="5200" y="21110"/>
                    <a:pt x="6200" y="21328"/>
                    <a:pt x="7500" y="20346"/>
                  </a:cubicBezTo>
                  <a:cubicBezTo>
                    <a:pt x="8800" y="19364"/>
                    <a:pt x="10400" y="17183"/>
                    <a:pt x="11800" y="14346"/>
                  </a:cubicBezTo>
                  <a:cubicBezTo>
                    <a:pt x="13200" y="11510"/>
                    <a:pt x="14400" y="8019"/>
                    <a:pt x="15400" y="5510"/>
                  </a:cubicBezTo>
                  <a:cubicBezTo>
                    <a:pt x="16400" y="3001"/>
                    <a:pt x="17200" y="1473"/>
                    <a:pt x="17600" y="1255"/>
                  </a:cubicBezTo>
                  <a:cubicBezTo>
                    <a:pt x="18000" y="1037"/>
                    <a:pt x="18000" y="2128"/>
                    <a:pt x="18300" y="4419"/>
                  </a:cubicBezTo>
                  <a:cubicBezTo>
                    <a:pt x="18600" y="6710"/>
                    <a:pt x="19200" y="10201"/>
                    <a:pt x="19800" y="12492"/>
                  </a:cubicBezTo>
                  <a:cubicBezTo>
                    <a:pt x="20400" y="14783"/>
                    <a:pt x="21000" y="15873"/>
                    <a:pt x="21600" y="169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3721100" y="6204100"/>
              <a:ext cx="4959350" cy="1179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6" fill="norm" stroke="1" extrusionOk="0">
                  <a:moveTo>
                    <a:pt x="0" y="21566"/>
                  </a:moveTo>
                  <a:cubicBezTo>
                    <a:pt x="166" y="21527"/>
                    <a:pt x="332" y="21489"/>
                    <a:pt x="525" y="21469"/>
                  </a:cubicBezTo>
                  <a:cubicBezTo>
                    <a:pt x="719" y="21450"/>
                    <a:pt x="940" y="21450"/>
                    <a:pt x="1180" y="21372"/>
                  </a:cubicBezTo>
                  <a:cubicBezTo>
                    <a:pt x="1420" y="21295"/>
                    <a:pt x="1678" y="21140"/>
                    <a:pt x="1931" y="21005"/>
                  </a:cubicBezTo>
                  <a:cubicBezTo>
                    <a:pt x="2185" y="20869"/>
                    <a:pt x="2434" y="20753"/>
                    <a:pt x="2706" y="20540"/>
                  </a:cubicBezTo>
                  <a:cubicBezTo>
                    <a:pt x="2978" y="20327"/>
                    <a:pt x="3273" y="20018"/>
                    <a:pt x="3517" y="19689"/>
                  </a:cubicBezTo>
                  <a:cubicBezTo>
                    <a:pt x="3761" y="19360"/>
                    <a:pt x="3955" y="19011"/>
                    <a:pt x="4167" y="18643"/>
                  </a:cubicBezTo>
                  <a:cubicBezTo>
                    <a:pt x="4379" y="18276"/>
                    <a:pt x="4609" y="17889"/>
                    <a:pt x="4803" y="17521"/>
                  </a:cubicBezTo>
                  <a:cubicBezTo>
                    <a:pt x="4997" y="17153"/>
                    <a:pt x="5153" y="16805"/>
                    <a:pt x="5282" y="16398"/>
                  </a:cubicBezTo>
                  <a:cubicBezTo>
                    <a:pt x="5412" y="15992"/>
                    <a:pt x="5513" y="15527"/>
                    <a:pt x="5656" y="14889"/>
                  </a:cubicBezTo>
                  <a:cubicBezTo>
                    <a:pt x="5799" y="14250"/>
                    <a:pt x="5983" y="13437"/>
                    <a:pt x="6135" y="12837"/>
                  </a:cubicBezTo>
                  <a:cubicBezTo>
                    <a:pt x="6287" y="12237"/>
                    <a:pt x="6407" y="11850"/>
                    <a:pt x="6536" y="11327"/>
                  </a:cubicBezTo>
                  <a:cubicBezTo>
                    <a:pt x="6665" y="10805"/>
                    <a:pt x="6804" y="10147"/>
                    <a:pt x="6919" y="9489"/>
                  </a:cubicBezTo>
                  <a:cubicBezTo>
                    <a:pt x="7034" y="8831"/>
                    <a:pt x="7126" y="8172"/>
                    <a:pt x="7223" y="7456"/>
                  </a:cubicBezTo>
                  <a:cubicBezTo>
                    <a:pt x="7320" y="6740"/>
                    <a:pt x="7421" y="5966"/>
                    <a:pt x="7555" y="5037"/>
                  </a:cubicBezTo>
                  <a:cubicBezTo>
                    <a:pt x="7689" y="4108"/>
                    <a:pt x="7855" y="3024"/>
                    <a:pt x="7988" y="2289"/>
                  </a:cubicBezTo>
                  <a:cubicBezTo>
                    <a:pt x="8122" y="1553"/>
                    <a:pt x="8223" y="1166"/>
                    <a:pt x="8380" y="837"/>
                  </a:cubicBezTo>
                  <a:cubicBezTo>
                    <a:pt x="8537" y="508"/>
                    <a:pt x="8749" y="237"/>
                    <a:pt x="8988" y="101"/>
                  </a:cubicBezTo>
                  <a:cubicBezTo>
                    <a:pt x="9228" y="-34"/>
                    <a:pt x="9496" y="-34"/>
                    <a:pt x="9721" y="101"/>
                  </a:cubicBezTo>
                  <a:cubicBezTo>
                    <a:pt x="9947" y="237"/>
                    <a:pt x="10132" y="508"/>
                    <a:pt x="10330" y="992"/>
                  </a:cubicBezTo>
                  <a:cubicBezTo>
                    <a:pt x="10528" y="1476"/>
                    <a:pt x="10740" y="2172"/>
                    <a:pt x="10934" y="2811"/>
                  </a:cubicBezTo>
                  <a:cubicBezTo>
                    <a:pt x="11127" y="3450"/>
                    <a:pt x="11302" y="4031"/>
                    <a:pt x="11473" y="4650"/>
                  </a:cubicBezTo>
                  <a:cubicBezTo>
                    <a:pt x="11644" y="5269"/>
                    <a:pt x="11809" y="5927"/>
                    <a:pt x="11939" y="6469"/>
                  </a:cubicBezTo>
                  <a:cubicBezTo>
                    <a:pt x="12068" y="7011"/>
                    <a:pt x="12160" y="7437"/>
                    <a:pt x="12275" y="8172"/>
                  </a:cubicBezTo>
                  <a:cubicBezTo>
                    <a:pt x="12390" y="8908"/>
                    <a:pt x="12529" y="9953"/>
                    <a:pt x="12662" y="10805"/>
                  </a:cubicBezTo>
                  <a:cubicBezTo>
                    <a:pt x="12796" y="11656"/>
                    <a:pt x="12925" y="12314"/>
                    <a:pt x="13077" y="12914"/>
                  </a:cubicBezTo>
                  <a:cubicBezTo>
                    <a:pt x="13229" y="13514"/>
                    <a:pt x="13404" y="14056"/>
                    <a:pt x="13607" y="14540"/>
                  </a:cubicBezTo>
                  <a:cubicBezTo>
                    <a:pt x="13810" y="15024"/>
                    <a:pt x="14040" y="15450"/>
                    <a:pt x="14266" y="15876"/>
                  </a:cubicBezTo>
                  <a:cubicBezTo>
                    <a:pt x="14492" y="16301"/>
                    <a:pt x="14713" y="16727"/>
                    <a:pt x="14935" y="17076"/>
                  </a:cubicBezTo>
                  <a:cubicBezTo>
                    <a:pt x="15156" y="17424"/>
                    <a:pt x="15377" y="17695"/>
                    <a:pt x="15645" y="17966"/>
                  </a:cubicBezTo>
                  <a:cubicBezTo>
                    <a:pt x="15912" y="18237"/>
                    <a:pt x="16225" y="18508"/>
                    <a:pt x="16530" y="18760"/>
                  </a:cubicBezTo>
                  <a:cubicBezTo>
                    <a:pt x="16834" y="19011"/>
                    <a:pt x="17129" y="19243"/>
                    <a:pt x="17456" y="19456"/>
                  </a:cubicBezTo>
                  <a:cubicBezTo>
                    <a:pt x="17783" y="19669"/>
                    <a:pt x="18143" y="19863"/>
                    <a:pt x="18484" y="19979"/>
                  </a:cubicBezTo>
                  <a:cubicBezTo>
                    <a:pt x="18825" y="20095"/>
                    <a:pt x="19148" y="20134"/>
                    <a:pt x="19503" y="20172"/>
                  </a:cubicBezTo>
                  <a:cubicBezTo>
                    <a:pt x="19858" y="20211"/>
                    <a:pt x="20245" y="20250"/>
                    <a:pt x="20544" y="20308"/>
                  </a:cubicBezTo>
                  <a:cubicBezTo>
                    <a:pt x="20844" y="20366"/>
                    <a:pt x="21056" y="20443"/>
                    <a:pt x="21217" y="20598"/>
                  </a:cubicBezTo>
                  <a:cubicBezTo>
                    <a:pt x="21379" y="20753"/>
                    <a:pt x="21489" y="20985"/>
                    <a:pt x="21600" y="21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6711950" y="6571190"/>
              <a:ext cx="365829" cy="221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538" fill="norm" stroke="1" extrusionOk="0">
                  <a:moveTo>
                    <a:pt x="0" y="21538"/>
                  </a:moveTo>
                  <a:cubicBezTo>
                    <a:pt x="2098" y="19069"/>
                    <a:pt x="4197" y="16601"/>
                    <a:pt x="7035" y="14338"/>
                  </a:cubicBezTo>
                  <a:cubicBezTo>
                    <a:pt x="9874" y="12075"/>
                    <a:pt x="13454" y="10018"/>
                    <a:pt x="15552" y="8887"/>
                  </a:cubicBezTo>
                  <a:cubicBezTo>
                    <a:pt x="17650" y="7755"/>
                    <a:pt x="18267" y="7549"/>
                    <a:pt x="18885" y="7241"/>
                  </a:cubicBezTo>
                  <a:cubicBezTo>
                    <a:pt x="19502" y="6932"/>
                    <a:pt x="20119" y="6521"/>
                    <a:pt x="20304" y="5801"/>
                  </a:cubicBezTo>
                  <a:cubicBezTo>
                    <a:pt x="20489" y="5081"/>
                    <a:pt x="20242" y="4052"/>
                    <a:pt x="19563" y="3229"/>
                  </a:cubicBezTo>
                  <a:cubicBezTo>
                    <a:pt x="18885" y="2407"/>
                    <a:pt x="17774" y="1789"/>
                    <a:pt x="16910" y="1275"/>
                  </a:cubicBezTo>
                  <a:cubicBezTo>
                    <a:pt x="16046" y="761"/>
                    <a:pt x="15429" y="349"/>
                    <a:pt x="15737" y="144"/>
                  </a:cubicBezTo>
                  <a:cubicBezTo>
                    <a:pt x="16046" y="-62"/>
                    <a:pt x="17280" y="-62"/>
                    <a:pt x="18329" y="247"/>
                  </a:cubicBezTo>
                  <a:cubicBezTo>
                    <a:pt x="19378" y="555"/>
                    <a:pt x="20242" y="1172"/>
                    <a:pt x="20798" y="2612"/>
                  </a:cubicBezTo>
                  <a:cubicBezTo>
                    <a:pt x="21353" y="4052"/>
                    <a:pt x="21600" y="6315"/>
                    <a:pt x="20921" y="8681"/>
                  </a:cubicBezTo>
                  <a:cubicBezTo>
                    <a:pt x="20242" y="11047"/>
                    <a:pt x="18638" y="13515"/>
                    <a:pt x="17033" y="159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7663470" y="6494348"/>
              <a:ext cx="197831" cy="137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231" fill="norm" stroke="1" extrusionOk="0">
                  <a:moveTo>
                    <a:pt x="5562" y="6873"/>
                  </a:moveTo>
                  <a:cubicBezTo>
                    <a:pt x="4652" y="11127"/>
                    <a:pt x="3743" y="15382"/>
                    <a:pt x="2833" y="18000"/>
                  </a:cubicBezTo>
                  <a:cubicBezTo>
                    <a:pt x="1924" y="20618"/>
                    <a:pt x="1014" y="21600"/>
                    <a:pt x="446" y="21109"/>
                  </a:cubicBezTo>
                  <a:cubicBezTo>
                    <a:pt x="-123" y="20618"/>
                    <a:pt x="-350" y="18655"/>
                    <a:pt x="1014" y="15382"/>
                  </a:cubicBezTo>
                  <a:cubicBezTo>
                    <a:pt x="2378" y="12109"/>
                    <a:pt x="5334" y="7527"/>
                    <a:pt x="8972" y="4745"/>
                  </a:cubicBezTo>
                  <a:cubicBezTo>
                    <a:pt x="12610" y="1964"/>
                    <a:pt x="16930" y="982"/>
                    <a:pt x="212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7842250" y="6317606"/>
              <a:ext cx="165100" cy="106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0" y="4870"/>
                  </a:moveTo>
                  <a:cubicBezTo>
                    <a:pt x="831" y="3176"/>
                    <a:pt x="1662" y="1482"/>
                    <a:pt x="3600" y="635"/>
                  </a:cubicBezTo>
                  <a:cubicBezTo>
                    <a:pt x="5538" y="-212"/>
                    <a:pt x="8585" y="-212"/>
                    <a:pt x="11077" y="635"/>
                  </a:cubicBezTo>
                  <a:cubicBezTo>
                    <a:pt x="13569" y="1482"/>
                    <a:pt x="15508" y="3176"/>
                    <a:pt x="16477" y="5082"/>
                  </a:cubicBezTo>
                  <a:cubicBezTo>
                    <a:pt x="17446" y="6988"/>
                    <a:pt x="17446" y="9106"/>
                    <a:pt x="16892" y="10800"/>
                  </a:cubicBezTo>
                  <a:cubicBezTo>
                    <a:pt x="16338" y="12494"/>
                    <a:pt x="15231" y="13764"/>
                    <a:pt x="13431" y="15459"/>
                  </a:cubicBezTo>
                  <a:cubicBezTo>
                    <a:pt x="11631" y="17153"/>
                    <a:pt x="9138" y="19270"/>
                    <a:pt x="8723" y="20329"/>
                  </a:cubicBezTo>
                  <a:cubicBezTo>
                    <a:pt x="8308" y="21388"/>
                    <a:pt x="9969" y="21388"/>
                    <a:pt x="12462" y="20964"/>
                  </a:cubicBezTo>
                  <a:cubicBezTo>
                    <a:pt x="14954" y="20541"/>
                    <a:pt x="18277" y="19694"/>
                    <a:pt x="21600" y="188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7931150" y="6329248"/>
              <a:ext cx="15875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72" y="1143"/>
                    <a:pt x="18144" y="2286"/>
                    <a:pt x="15984" y="4514"/>
                  </a:cubicBezTo>
                  <a:cubicBezTo>
                    <a:pt x="13824" y="6743"/>
                    <a:pt x="11232" y="10057"/>
                    <a:pt x="8496" y="13086"/>
                  </a:cubicBezTo>
                  <a:cubicBezTo>
                    <a:pt x="5760" y="16114"/>
                    <a:pt x="2880" y="188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8035680" y="6552127"/>
              <a:ext cx="113147" cy="131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0648" fill="norm" stroke="1" extrusionOk="0">
                  <a:moveTo>
                    <a:pt x="2991" y="7877"/>
                  </a:moveTo>
                  <a:cubicBezTo>
                    <a:pt x="2598" y="9871"/>
                    <a:pt x="2205" y="11864"/>
                    <a:pt x="1616" y="14357"/>
                  </a:cubicBezTo>
                  <a:cubicBezTo>
                    <a:pt x="1027" y="16849"/>
                    <a:pt x="242" y="19840"/>
                    <a:pt x="45" y="20504"/>
                  </a:cubicBezTo>
                  <a:cubicBezTo>
                    <a:pt x="-151" y="21169"/>
                    <a:pt x="242" y="19507"/>
                    <a:pt x="2205" y="15852"/>
                  </a:cubicBezTo>
                  <a:cubicBezTo>
                    <a:pt x="4169" y="12197"/>
                    <a:pt x="7704" y="6547"/>
                    <a:pt x="11042" y="3391"/>
                  </a:cubicBezTo>
                  <a:cubicBezTo>
                    <a:pt x="14380" y="234"/>
                    <a:pt x="17522" y="-431"/>
                    <a:pt x="19289" y="234"/>
                  </a:cubicBezTo>
                  <a:cubicBezTo>
                    <a:pt x="21056" y="898"/>
                    <a:pt x="21449" y="2892"/>
                    <a:pt x="20467" y="6381"/>
                  </a:cubicBezTo>
                  <a:cubicBezTo>
                    <a:pt x="19485" y="9871"/>
                    <a:pt x="17129" y="14855"/>
                    <a:pt x="14773" y="198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8599079" y="6466504"/>
              <a:ext cx="75021" cy="139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174" fill="norm" stroke="1" extrusionOk="0">
                  <a:moveTo>
                    <a:pt x="21266" y="7143"/>
                  </a:moveTo>
                  <a:cubicBezTo>
                    <a:pt x="20666" y="5531"/>
                    <a:pt x="20066" y="3919"/>
                    <a:pt x="18866" y="2468"/>
                  </a:cubicBezTo>
                  <a:cubicBezTo>
                    <a:pt x="17666" y="1018"/>
                    <a:pt x="15866" y="-272"/>
                    <a:pt x="14066" y="50"/>
                  </a:cubicBezTo>
                  <a:cubicBezTo>
                    <a:pt x="12266" y="373"/>
                    <a:pt x="10466" y="2307"/>
                    <a:pt x="8066" y="5209"/>
                  </a:cubicBezTo>
                  <a:cubicBezTo>
                    <a:pt x="5666" y="8110"/>
                    <a:pt x="2666" y="11979"/>
                    <a:pt x="1166" y="15203"/>
                  </a:cubicBezTo>
                  <a:cubicBezTo>
                    <a:pt x="-334" y="18427"/>
                    <a:pt x="-334" y="21006"/>
                    <a:pt x="866" y="21167"/>
                  </a:cubicBezTo>
                  <a:cubicBezTo>
                    <a:pt x="2066" y="21328"/>
                    <a:pt x="4466" y="19071"/>
                    <a:pt x="6866" y="168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8630013" y="6483350"/>
              <a:ext cx="126637" cy="213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170" fill="norm" stroke="1" extrusionOk="0">
                  <a:moveTo>
                    <a:pt x="1018" y="1718"/>
                  </a:moveTo>
                  <a:cubicBezTo>
                    <a:pt x="658" y="5703"/>
                    <a:pt x="298" y="9687"/>
                    <a:pt x="118" y="12309"/>
                  </a:cubicBezTo>
                  <a:cubicBezTo>
                    <a:pt x="-62" y="14930"/>
                    <a:pt x="-62" y="16188"/>
                    <a:pt x="298" y="17656"/>
                  </a:cubicBezTo>
                  <a:cubicBezTo>
                    <a:pt x="658" y="19124"/>
                    <a:pt x="1378" y="20802"/>
                    <a:pt x="2458" y="21116"/>
                  </a:cubicBezTo>
                  <a:cubicBezTo>
                    <a:pt x="3538" y="21431"/>
                    <a:pt x="4978" y="20382"/>
                    <a:pt x="6778" y="17027"/>
                  </a:cubicBezTo>
                  <a:cubicBezTo>
                    <a:pt x="8578" y="13672"/>
                    <a:pt x="10738" y="8010"/>
                    <a:pt x="12178" y="4654"/>
                  </a:cubicBezTo>
                  <a:cubicBezTo>
                    <a:pt x="13618" y="1299"/>
                    <a:pt x="14338" y="250"/>
                    <a:pt x="15778" y="41"/>
                  </a:cubicBezTo>
                  <a:cubicBezTo>
                    <a:pt x="17218" y="-169"/>
                    <a:pt x="19378" y="460"/>
                    <a:pt x="21538" y="10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8760512" y="6525166"/>
              <a:ext cx="91388" cy="115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0998" fill="norm" stroke="1" extrusionOk="0">
                  <a:moveTo>
                    <a:pt x="19722" y="5955"/>
                  </a:moveTo>
                  <a:cubicBezTo>
                    <a:pt x="18740" y="4027"/>
                    <a:pt x="17759" y="2098"/>
                    <a:pt x="16040" y="941"/>
                  </a:cubicBezTo>
                  <a:cubicBezTo>
                    <a:pt x="14322" y="-216"/>
                    <a:pt x="11868" y="-602"/>
                    <a:pt x="9168" y="1519"/>
                  </a:cubicBezTo>
                  <a:cubicBezTo>
                    <a:pt x="6468" y="3641"/>
                    <a:pt x="3522" y="8269"/>
                    <a:pt x="1804" y="11741"/>
                  </a:cubicBezTo>
                  <a:cubicBezTo>
                    <a:pt x="86" y="15212"/>
                    <a:pt x="-405" y="17527"/>
                    <a:pt x="331" y="17527"/>
                  </a:cubicBezTo>
                  <a:cubicBezTo>
                    <a:pt x="1068" y="17527"/>
                    <a:pt x="3031" y="15212"/>
                    <a:pt x="4995" y="12898"/>
                  </a:cubicBezTo>
                  <a:cubicBezTo>
                    <a:pt x="6959" y="10584"/>
                    <a:pt x="8922" y="8269"/>
                    <a:pt x="10640" y="8848"/>
                  </a:cubicBezTo>
                  <a:cubicBezTo>
                    <a:pt x="12359" y="9427"/>
                    <a:pt x="13831" y="12898"/>
                    <a:pt x="15550" y="15405"/>
                  </a:cubicBezTo>
                  <a:cubicBezTo>
                    <a:pt x="17268" y="17912"/>
                    <a:pt x="19231" y="19455"/>
                    <a:pt x="21195" y="209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8889949" y="6475298"/>
              <a:ext cx="133402" cy="166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279" fill="norm" stroke="1" extrusionOk="0">
                  <a:moveTo>
                    <a:pt x="1021" y="6480"/>
                  </a:moveTo>
                  <a:cubicBezTo>
                    <a:pt x="346" y="4860"/>
                    <a:pt x="-329" y="3240"/>
                    <a:pt x="177" y="2430"/>
                  </a:cubicBezTo>
                  <a:cubicBezTo>
                    <a:pt x="683" y="1620"/>
                    <a:pt x="2371" y="1620"/>
                    <a:pt x="4565" y="2700"/>
                  </a:cubicBezTo>
                  <a:cubicBezTo>
                    <a:pt x="6758" y="3780"/>
                    <a:pt x="9459" y="5940"/>
                    <a:pt x="11146" y="8505"/>
                  </a:cubicBezTo>
                  <a:cubicBezTo>
                    <a:pt x="12833" y="11070"/>
                    <a:pt x="13509" y="14040"/>
                    <a:pt x="13340" y="16470"/>
                  </a:cubicBezTo>
                  <a:cubicBezTo>
                    <a:pt x="13171" y="18900"/>
                    <a:pt x="12158" y="20790"/>
                    <a:pt x="11146" y="21195"/>
                  </a:cubicBezTo>
                  <a:cubicBezTo>
                    <a:pt x="10133" y="21600"/>
                    <a:pt x="9121" y="20520"/>
                    <a:pt x="9121" y="18360"/>
                  </a:cubicBezTo>
                  <a:cubicBezTo>
                    <a:pt x="9121" y="16200"/>
                    <a:pt x="10133" y="12960"/>
                    <a:pt x="12327" y="9720"/>
                  </a:cubicBezTo>
                  <a:cubicBezTo>
                    <a:pt x="14521" y="6480"/>
                    <a:pt x="17896" y="3240"/>
                    <a:pt x="2127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9099550" y="6583248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3727450" y="5593594"/>
              <a:ext cx="5429250" cy="1884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6" fill="norm" stroke="1" extrusionOk="0">
                  <a:moveTo>
                    <a:pt x="0" y="20498"/>
                  </a:moveTo>
                  <a:cubicBezTo>
                    <a:pt x="135" y="20425"/>
                    <a:pt x="269" y="20353"/>
                    <a:pt x="488" y="20316"/>
                  </a:cubicBezTo>
                  <a:cubicBezTo>
                    <a:pt x="707" y="20280"/>
                    <a:pt x="1011" y="20280"/>
                    <a:pt x="1314" y="20256"/>
                  </a:cubicBezTo>
                  <a:cubicBezTo>
                    <a:pt x="1617" y="20231"/>
                    <a:pt x="1920" y="20183"/>
                    <a:pt x="2219" y="20134"/>
                  </a:cubicBezTo>
                  <a:cubicBezTo>
                    <a:pt x="2518" y="20086"/>
                    <a:pt x="2813" y="20037"/>
                    <a:pt x="3074" y="19977"/>
                  </a:cubicBezTo>
                  <a:cubicBezTo>
                    <a:pt x="3335" y="19916"/>
                    <a:pt x="3562" y="19844"/>
                    <a:pt x="3798" y="19747"/>
                  </a:cubicBezTo>
                  <a:cubicBezTo>
                    <a:pt x="4034" y="19650"/>
                    <a:pt x="4278" y="19528"/>
                    <a:pt x="4514" y="19347"/>
                  </a:cubicBezTo>
                  <a:cubicBezTo>
                    <a:pt x="4749" y="19165"/>
                    <a:pt x="4977" y="18922"/>
                    <a:pt x="5149" y="18704"/>
                  </a:cubicBezTo>
                  <a:cubicBezTo>
                    <a:pt x="5322" y="18486"/>
                    <a:pt x="5440" y="18292"/>
                    <a:pt x="5579" y="18001"/>
                  </a:cubicBezTo>
                  <a:cubicBezTo>
                    <a:pt x="5718" y="17710"/>
                    <a:pt x="5878" y="17322"/>
                    <a:pt x="6008" y="16922"/>
                  </a:cubicBezTo>
                  <a:cubicBezTo>
                    <a:pt x="6139" y="16522"/>
                    <a:pt x="6240" y="16110"/>
                    <a:pt x="6349" y="15710"/>
                  </a:cubicBezTo>
                  <a:cubicBezTo>
                    <a:pt x="6459" y="15310"/>
                    <a:pt x="6577" y="14922"/>
                    <a:pt x="6707" y="14450"/>
                  </a:cubicBezTo>
                  <a:cubicBezTo>
                    <a:pt x="6838" y="13977"/>
                    <a:pt x="6981" y="13419"/>
                    <a:pt x="7099" y="12910"/>
                  </a:cubicBezTo>
                  <a:cubicBezTo>
                    <a:pt x="7217" y="12401"/>
                    <a:pt x="7309" y="11941"/>
                    <a:pt x="7398" y="11286"/>
                  </a:cubicBezTo>
                  <a:cubicBezTo>
                    <a:pt x="7486" y="10631"/>
                    <a:pt x="7571" y="9783"/>
                    <a:pt x="7642" y="9031"/>
                  </a:cubicBezTo>
                  <a:cubicBezTo>
                    <a:pt x="7714" y="8280"/>
                    <a:pt x="7773" y="7625"/>
                    <a:pt x="7811" y="7019"/>
                  </a:cubicBezTo>
                  <a:cubicBezTo>
                    <a:pt x="7848" y="6413"/>
                    <a:pt x="7865" y="5856"/>
                    <a:pt x="7895" y="5322"/>
                  </a:cubicBezTo>
                  <a:cubicBezTo>
                    <a:pt x="7924" y="4789"/>
                    <a:pt x="7966" y="4280"/>
                    <a:pt x="8025" y="3747"/>
                  </a:cubicBezTo>
                  <a:cubicBezTo>
                    <a:pt x="8084" y="3213"/>
                    <a:pt x="8160" y="2656"/>
                    <a:pt x="8240" y="2183"/>
                  </a:cubicBezTo>
                  <a:cubicBezTo>
                    <a:pt x="8320" y="1710"/>
                    <a:pt x="8404" y="1322"/>
                    <a:pt x="8493" y="1007"/>
                  </a:cubicBezTo>
                  <a:cubicBezTo>
                    <a:pt x="8581" y="692"/>
                    <a:pt x="8674" y="450"/>
                    <a:pt x="8762" y="280"/>
                  </a:cubicBezTo>
                  <a:cubicBezTo>
                    <a:pt x="8851" y="110"/>
                    <a:pt x="8935" y="13"/>
                    <a:pt x="9023" y="1"/>
                  </a:cubicBezTo>
                  <a:cubicBezTo>
                    <a:pt x="9112" y="-11"/>
                    <a:pt x="9204" y="62"/>
                    <a:pt x="9297" y="268"/>
                  </a:cubicBezTo>
                  <a:cubicBezTo>
                    <a:pt x="9389" y="474"/>
                    <a:pt x="9482" y="813"/>
                    <a:pt x="9562" y="1189"/>
                  </a:cubicBezTo>
                  <a:cubicBezTo>
                    <a:pt x="9642" y="1565"/>
                    <a:pt x="9709" y="1977"/>
                    <a:pt x="9768" y="2377"/>
                  </a:cubicBezTo>
                  <a:cubicBezTo>
                    <a:pt x="9827" y="2777"/>
                    <a:pt x="9878" y="3165"/>
                    <a:pt x="9924" y="3710"/>
                  </a:cubicBezTo>
                  <a:cubicBezTo>
                    <a:pt x="9971" y="4256"/>
                    <a:pt x="10013" y="4959"/>
                    <a:pt x="10034" y="5698"/>
                  </a:cubicBezTo>
                  <a:cubicBezTo>
                    <a:pt x="10055" y="6437"/>
                    <a:pt x="10055" y="7213"/>
                    <a:pt x="10042" y="8001"/>
                  </a:cubicBezTo>
                  <a:cubicBezTo>
                    <a:pt x="10029" y="8789"/>
                    <a:pt x="10004" y="9589"/>
                    <a:pt x="9979" y="10437"/>
                  </a:cubicBezTo>
                  <a:cubicBezTo>
                    <a:pt x="9954" y="11286"/>
                    <a:pt x="9928" y="12183"/>
                    <a:pt x="9912" y="13031"/>
                  </a:cubicBezTo>
                  <a:cubicBezTo>
                    <a:pt x="9895" y="13880"/>
                    <a:pt x="9886" y="14680"/>
                    <a:pt x="9891" y="15419"/>
                  </a:cubicBezTo>
                  <a:cubicBezTo>
                    <a:pt x="9895" y="16159"/>
                    <a:pt x="9912" y="16837"/>
                    <a:pt x="9954" y="17444"/>
                  </a:cubicBezTo>
                  <a:cubicBezTo>
                    <a:pt x="9996" y="18050"/>
                    <a:pt x="10063" y="18583"/>
                    <a:pt x="10177" y="19068"/>
                  </a:cubicBezTo>
                  <a:cubicBezTo>
                    <a:pt x="10291" y="19553"/>
                    <a:pt x="10451" y="19989"/>
                    <a:pt x="10648" y="20328"/>
                  </a:cubicBezTo>
                  <a:cubicBezTo>
                    <a:pt x="10846" y="20668"/>
                    <a:pt x="11082" y="20910"/>
                    <a:pt x="11322" y="21092"/>
                  </a:cubicBezTo>
                  <a:cubicBezTo>
                    <a:pt x="11562" y="21274"/>
                    <a:pt x="11806" y="21395"/>
                    <a:pt x="12101" y="21468"/>
                  </a:cubicBezTo>
                  <a:cubicBezTo>
                    <a:pt x="12396" y="21541"/>
                    <a:pt x="12741" y="21565"/>
                    <a:pt x="13091" y="21577"/>
                  </a:cubicBezTo>
                  <a:cubicBezTo>
                    <a:pt x="13440" y="21589"/>
                    <a:pt x="13794" y="21589"/>
                    <a:pt x="14135" y="21577"/>
                  </a:cubicBezTo>
                  <a:cubicBezTo>
                    <a:pt x="14476" y="21565"/>
                    <a:pt x="14804" y="21541"/>
                    <a:pt x="15124" y="21516"/>
                  </a:cubicBezTo>
                  <a:cubicBezTo>
                    <a:pt x="15444" y="21492"/>
                    <a:pt x="15756" y="21468"/>
                    <a:pt x="16080" y="21431"/>
                  </a:cubicBezTo>
                  <a:cubicBezTo>
                    <a:pt x="16404" y="21395"/>
                    <a:pt x="16741" y="21347"/>
                    <a:pt x="17086" y="21310"/>
                  </a:cubicBezTo>
                  <a:cubicBezTo>
                    <a:pt x="17432" y="21274"/>
                    <a:pt x="17785" y="21250"/>
                    <a:pt x="18131" y="21237"/>
                  </a:cubicBezTo>
                  <a:cubicBezTo>
                    <a:pt x="18476" y="21225"/>
                    <a:pt x="18813" y="21225"/>
                    <a:pt x="19162" y="21225"/>
                  </a:cubicBezTo>
                  <a:cubicBezTo>
                    <a:pt x="19512" y="21225"/>
                    <a:pt x="19874" y="21225"/>
                    <a:pt x="20223" y="21237"/>
                  </a:cubicBezTo>
                  <a:cubicBezTo>
                    <a:pt x="20573" y="21250"/>
                    <a:pt x="20909" y="21274"/>
                    <a:pt x="21137" y="21286"/>
                  </a:cubicBezTo>
                  <a:cubicBezTo>
                    <a:pt x="21364" y="21298"/>
                    <a:pt x="21482" y="21298"/>
                    <a:pt x="21600" y="2129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3797300" y="5275674"/>
              <a:ext cx="5422900" cy="2158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4" fill="norm" stroke="1" extrusionOk="0">
                  <a:moveTo>
                    <a:pt x="0" y="21320"/>
                  </a:moveTo>
                  <a:cubicBezTo>
                    <a:pt x="244" y="21341"/>
                    <a:pt x="489" y="21362"/>
                    <a:pt x="721" y="21341"/>
                  </a:cubicBezTo>
                  <a:cubicBezTo>
                    <a:pt x="953" y="21320"/>
                    <a:pt x="1172" y="21257"/>
                    <a:pt x="1408" y="21204"/>
                  </a:cubicBezTo>
                  <a:cubicBezTo>
                    <a:pt x="1644" y="21151"/>
                    <a:pt x="1897" y="21109"/>
                    <a:pt x="2125" y="21077"/>
                  </a:cubicBezTo>
                  <a:cubicBezTo>
                    <a:pt x="2352" y="21045"/>
                    <a:pt x="2555" y="21024"/>
                    <a:pt x="2753" y="20992"/>
                  </a:cubicBezTo>
                  <a:cubicBezTo>
                    <a:pt x="2951" y="20960"/>
                    <a:pt x="3145" y="20918"/>
                    <a:pt x="3364" y="20886"/>
                  </a:cubicBezTo>
                  <a:cubicBezTo>
                    <a:pt x="3583" y="20855"/>
                    <a:pt x="3828" y="20834"/>
                    <a:pt x="4064" y="20802"/>
                  </a:cubicBezTo>
                  <a:cubicBezTo>
                    <a:pt x="4300" y="20770"/>
                    <a:pt x="4527" y="20728"/>
                    <a:pt x="4730" y="20696"/>
                  </a:cubicBezTo>
                  <a:cubicBezTo>
                    <a:pt x="4932" y="20664"/>
                    <a:pt x="5109" y="20643"/>
                    <a:pt x="5295" y="20622"/>
                  </a:cubicBezTo>
                  <a:cubicBezTo>
                    <a:pt x="5480" y="20601"/>
                    <a:pt x="5674" y="20580"/>
                    <a:pt x="5872" y="20548"/>
                  </a:cubicBezTo>
                  <a:cubicBezTo>
                    <a:pt x="6070" y="20516"/>
                    <a:pt x="6273" y="20474"/>
                    <a:pt x="6496" y="20442"/>
                  </a:cubicBezTo>
                  <a:cubicBezTo>
                    <a:pt x="6719" y="20410"/>
                    <a:pt x="6964" y="20389"/>
                    <a:pt x="7192" y="20389"/>
                  </a:cubicBezTo>
                  <a:cubicBezTo>
                    <a:pt x="7419" y="20389"/>
                    <a:pt x="7630" y="20410"/>
                    <a:pt x="7756" y="20421"/>
                  </a:cubicBezTo>
                  <a:cubicBezTo>
                    <a:pt x="7883" y="20432"/>
                    <a:pt x="7925" y="20432"/>
                    <a:pt x="7976" y="20368"/>
                  </a:cubicBezTo>
                  <a:cubicBezTo>
                    <a:pt x="8026" y="20305"/>
                    <a:pt x="8085" y="20178"/>
                    <a:pt x="8111" y="20008"/>
                  </a:cubicBezTo>
                  <a:cubicBezTo>
                    <a:pt x="8136" y="19839"/>
                    <a:pt x="8127" y="19628"/>
                    <a:pt x="8132" y="19416"/>
                  </a:cubicBezTo>
                  <a:cubicBezTo>
                    <a:pt x="8136" y="19205"/>
                    <a:pt x="8153" y="18993"/>
                    <a:pt x="8174" y="18729"/>
                  </a:cubicBezTo>
                  <a:cubicBezTo>
                    <a:pt x="8195" y="18464"/>
                    <a:pt x="8220" y="18147"/>
                    <a:pt x="8233" y="17671"/>
                  </a:cubicBezTo>
                  <a:cubicBezTo>
                    <a:pt x="8245" y="17195"/>
                    <a:pt x="8245" y="16560"/>
                    <a:pt x="8258" y="15999"/>
                  </a:cubicBezTo>
                  <a:cubicBezTo>
                    <a:pt x="8271" y="15439"/>
                    <a:pt x="8296" y="14952"/>
                    <a:pt x="8321" y="14466"/>
                  </a:cubicBezTo>
                  <a:cubicBezTo>
                    <a:pt x="8347" y="13979"/>
                    <a:pt x="8372" y="13493"/>
                    <a:pt x="8393" y="13038"/>
                  </a:cubicBezTo>
                  <a:cubicBezTo>
                    <a:pt x="8414" y="12583"/>
                    <a:pt x="8431" y="12160"/>
                    <a:pt x="8448" y="11715"/>
                  </a:cubicBezTo>
                  <a:cubicBezTo>
                    <a:pt x="8465" y="11271"/>
                    <a:pt x="8481" y="10806"/>
                    <a:pt x="8498" y="10361"/>
                  </a:cubicBezTo>
                  <a:cubicBezTo>
                    <a:pt x="8515" y="9917"/>
                    <a:pt x="8532" y="9494"/>
                    <a:pt x="8553" y="8986"/>
                  </a:cubicBezTo>
                  <a:cubicBezTo>
                    <a:pt x="8574" y="8479"/>
                    <a:pt x="8600" y="7886"/>
                    <a:pt x="8642" y="7199"/>
                  </a:cubicBezTo>
                  <a:cubicBezTo>
                    <a:pt x="8684" y="6511"/>
                    <a:pt x="8743" y="5728"/>
                    <a:pt x="8781" y="5083"/>
                  </a:cubicBezTo>
                  <a:cubicBezTo>
                    <a:pt x="8819" y="4438"/>
                    <a:pt x="8836" y="3930"/>
                    <a:pt x="8848" y="3380"/>
                  </a:cubicBezTo>
                  <a:cubicBezTo>
                    <a:pt x="8861" y="2830"/>
                    <a:pt x="8869" y="2238"/>
                    <a:pt x="8869" y="1730"/>
                  </a:cubicBezTo>
                  <a:cubicBezTo>
                    <a:pt x="8869" y="1222"/>
                    <a:pt x="8861" y="799"/>
                    <a:pt x="8840" y="503"/>
                  </a:cubicBezTo>
                  <a:cubicBezTo>
                    <a:pt x="8819" y="207"/>
                    <a:pt x="8785" y="37"/>
                    <a:pt x="8768" y="6"/>
                  </a:cubicBezTo>
                  <a:cubicBezTo>
                    <a:pt x="8751" y="-26"/>
                    <a:pt x="8751" y="80"/>
                    <a:pt x="8756" y="439"/>
                  </a:cubicBezTo>
                  <a:cubicBezTo>
                    <a:pt x="8760" y="799"/>
                    <a:pt x="8768" y="1413"/>
                    <a:pt x="8764" y="2016"/>
                  </a:cubicBezTo>
                  <a:cubicBezTo>
                    <a:pt x="8760" y="2618"/>
                    <a:pt x="8743" y="3211"/>
                    <a:pt x="8730" y="3845"/>
                  </a:cubicBezTo>
                  <a:cubicBezTo>
                    <a:pt x="8718" y="4480"/>
                    <a:pt x="8709" y="5157"/>
                    <a:pt x="8688" y="5845"/>
                  </a:cubicBezTo>
                  <a:cubicBezTo>
                    <a:pt x="8667" y="6532"/>
                    <a:pt x="8633" y="7230"/>
                    <a:pt x="8608" y="7907"/>
                  </a:cubicBezTo>
                  <a:cubicBezTo>
                    <a:pt x="8583" y="8584"/>
                    <a:pt x="8566" y="9240"/>
                    <a:pt x="8545" y="9801"/>
                  </a:cubicBezTo>
                  <a:cubicBezTo>
                    <a:pt x="8524" y="10361"/>
                    <a:pt x="8498" y="10827"/>
                    <a:pt x="8481" y="11398"/>
                  </a:cubicBezTo>
                  <a:cubicBezTo>
                    <a:pt x="8465" y="11969"/>
                    <a:pt x="8456" y="12646"/>
                    <a:pt x="8448" y="13228"/>
                  </a:cubicBezTo>
                  <a:cubicBezTo>
                    <a:pt x="8439" y="13810"/>
                    <a:pt x="8431" y="14296"/>
                    <a:pt x="8410" y="14762"/>
                  </a:cubicBezTo>
                  <a:cubicBezTo>
                    <a:pt x="8389" y="15227"/>
                    <a:pt x="8355" y="15672"/>
                    <a:pt x="8321" y="16169"/>
                  </a:cubicBezTo>
                  <a:cubicBezTo>
                    <a:pt x="8288" y="16666"/>
                    <a:pt x="8254" y="17216"/>
                    <a:pt x="8212" y="17808"/>
                  </a:cubicBezTo>
                  <a:cubicBezTo>
                    <a:pt x="8170" y="18401"/>
                    <a:pt x="8119" y="19035"/>
                    <a:pt x="8089" y="19511"/>
                  </a:cubicBezTo>
                  <a:cubicBezTo>
                    <a:pt x="8060" y="19987"/>
                    <a:pt x="8052" y="20305"/>
                    <a:pt x="8047" y="20516"/>
                  </a:cubicBezTo>
                  <a:cubicBezTo>
                    <a:pt x="8043" y="20728"/>
                    <a:pt x="8043" y="20834"/>
                    <a:pt x="8064" y="20960"/>
                  </a:cubicBezTo>
                  <a:cubicBezTo>
                    <a:pt x="8085" y="21087"/>
                    <a:pt x="8127" y="21236"/>
                    <a:pt x="8191" y="21320"/>
                  </a:cubicBezTo>
                  <a:cubicBezTo>
                    <a:pt x="8254" y="21405"/>
                    <a:pt x="8338" y="21426"/>
                    <a:pt x="8519" y="21447"/>
                  </a:cubicBezTo>
                  <a:cubicBezTo>
                    <a:pt x="8701" y="21468"/>
                    <a:pt x="8979" y="21489"/>
                    <a:pt x="9299" y="21500"/>
                  </a:cubicBezTo>
                  <a:cubicBezTo>
                    <a:pt x="9620" y="21511"/>
                    <a:pt x="9982" y="21511"/>
                    <a:pt x="10336" y="21511"/>
                  </a:cubicBezTo>
                  <a:cubicBezTo>
                    <a:pt x="10690" y="21511"/>
                    <a:pt x="11036" y="21511"/>
                    <a:pt x="11386" y="21511"/>
                  </a:cubicBezTo>
                  <a:cubicBezTo>
                    <a:pt x="11736" y="21511"/>
                    <a:pt x="12090" y="21511"/>
                    <a:pt x="12440" y="21511"/>
                  </a:cubicBezTo>
                  <a:cubicBezTo>
                    <a:pt x="12790" y="21511"/>
                    <a:pt x="13135" y="21511"/>
                    <a:pt x="13485" y="21511"/>
                  </a:cubicBezTo>
                  <a:cubicBezTo>
                    <a:pt x="13835" y="21511"/>
                    <a:pt x="14189" y="21511"/>
                    <a:pt x="14535" y="21511"/>
                  </a:cubicBezTo>
                  <a:cubicBezTo>
                    <a:pt x="14881" y="21511"/>
                    <a:pt x="15218" y="21511"/>
                    <a:pt x="15563" y="21511"/>
                  </a:cubicBezTo>
                  <a:cubicBezTo>
                    <a:pt x="15909" y="21511"/>
                    <a:pt x="16263" y="21511"/>
                    <a:pt x="16592" y="21511"/>
                  </a:cubicBezTo>
                  <a:cubicBezTo>
                    <a:pt x="16921" y="21511"/>
                    <a:pt x="17224" y="21511"/>
                    <a:pt x="17566" y="21511"/>
                  </a:cubicBezTo>
                  <a:cubicBezTo>
                    <a:pt x="17907" y="21511"/>
                    <a:pt x="18287" y="21511"/>
                    <a:pt x="18645" y="21511"/>
                  </a:cubicBezTo>
                  <a:cubicBezTo>
                    <a:pt x="19003" y="21511"/>
                    <a:pt x="19341" y="21511"/>
                    <a:pt x="19678" y="21521"/>
                  </a:cubicBezTo>
                  <a:cubicBezTo>
                    <a:pt x="20015" y="21532"/>
                    <a:pt x="20352" y="21553"/>
                    <a:pt x="20673" y="21563"/>
                  </a:cubicBezTo>
                  <a:cubicBezTo>
                    <a:pt x="20993" y="21574"/>
                    <a:pt x="21296" y="21574"/>
                    <a:pt x="21600" y="2157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